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Lst>
  <p:sldSz cy="5143500" cx="9144000"/>
  <p:notesSz cx="6858000" cy="9144000"/>
  <p:embeddedFontLst>
    <p:embeddedFont>
      <p:font typeface="Ubuntu"/>
      <p:regular r:id="rId85"/>
      <p:bold r:id="rId86"/>
      <p:italic r:id="rId87"/>
      <p:boldItalic r:id="rId88"/>
    </p:embeddedFont>
    <p:embeddedFont>
      <p:font typeface="Architects Daughter"/>
      <p:regular r:id="rId89"/>
    </p:embeddedFont>
    <p:embeddedFont>
      <p:font typeface="Ubuntu Medium"/>
      <p:regular r:id="rId90"/>
      <p:bold r:id="rId91"/>
      <p:italic r:id="rId92"/>
      <p:boldItalic r:id="rId93"/>
    </p:embeddedFont>
    <p:embeddedFont>
      <p:font typeface="Open Sans SemiBold"/>
      <p:regular r:id="rId94"/>
      <p:bold r:id="rId95"/>
      <p:italic r:id="rId96"/>
      <p:boldItalic r:id="rId97"/>
    </p:embeddedFont>
    <p:embeddedFont>
      <p:font typeface="Open Sans ExtraBold"/>
      <p:bold r:id="rId98"/>
      <p:boldItalic r:id="rId99"/>
    </p:embeddedFont>
    <p:embeddedFont>
      <p:font typeface="Open Sans"/>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OpenSans-boldItalic.fntdata"/><Relationship Id="rId102" Type="http://schemas.openxmlformats.org/officeDocument/2006/relationships/font" Target="fonts/OpenSans-italic.fntdata"/><Relationship Id="rId101" Type="http://schemas.openxmlformats.org/officeDocument/2006/relationships/font" Target="fonts/OpenSans-bold.fntdata"/><Relationship Id="rId100" Type="http://schemas.openxmlformats.org/officeDocument/2006/relationships/font" Target="fonts/OpenSans-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penSansSemiBold-bold.fntdata"/><Relationship Id="rId94" Type="http://schemas.openxmlformats.org/officeDocument/2006/relationships/font" Target="fonts/OpenSansSemiBold-regular.fntdata"/><Relationship Id="rId97" Type="http://schemas.openxmlformats.org/officeDocument/2006/relationships/font" Target="fonts/OpenSansSemiBold-boldItalic.fntdata"/><Relationship Id="rId96" Type="http://schemas.openxmlformats.org/officeDocument/2006/relationships/font" Target="fonts/OpenSansSemiBold-italic.fntdata"/><Relationship Id="rId11" Type="http://schemas.openxmlformats.org/officeDocument/2006/relationships/slide" Target="slides/slide5.xml"/><Relationship Id="rId99" Type="http://schemas.openxmlformats.org/officeDocument/2006/relationships/font" Target="fonts/OpenSansExtraBold-boldItalic.fntdata"/><Relationship Id="rId10" Type="http://schemas.openxmlformats.org/officeDocument/2006/relationships/slide" Target="slides/slide4.xml"/><Relationship Id="rId98" Type="http://schemas.openxmlformats.org/officeDocument/2006/relationships/font" Target="fonts/OpenSansExtraBold-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UbuntuMedium-bold.fntdata"/><Relationship Id="rId90" Type="http://schemas.openxmlformats.org/officeDocument/2006/relationships/font" Target="fonts/UbuntuMedium-regular.fntdata"/><Relationship Id="rId93" Type="http://schemas.openxmlformats.org/officeDocument/2006/relationships/font" Target="fonts/UbuntuMedium-boldItalic.fntdata"/><Relationship Id="rId92" Type="http://schemas.openxmlformats.org/officeDocument/2006/relationships/font" Target="fonts/UbuntuMedium-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font" Target="fonts/Ubuntu-bold.fntdata"/><Relationship Id="rId85" Type="http://schemas.openxmlformats.org/officeDocument/2006/relationships/font" Target="fonts/Ubuntu-regular.fntdata"/><Relationship Id="rId88" Type="http://schemas.openxmlformats.org/officeDocument/2006/relationships/font" Target="fonts/Ubuntu-boldItalic.fntdata"/><Relationship Id="rId87" Type="http://schemas.openxmlformats.org/officeDocument/2006/relationships/font" Target="fonts/Ubuntu-italic.fntdata"/><Relationship Id="rId89" Type="http://schemas.openxmlformats.org/officeDocument/2006/relationships/font" Target="fonts/ArchitectsDaughter-regular.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1"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1"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2"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3"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4"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4"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stmath.com/raft/resources/sites/jiji_to_the_top/index.html#book5/cover" TargetMode="External"/><Relationship Id="rId3" Type="http://schemas.openxmlformats.org/officeDocument/2006/relationships/hyperlink" Target="https://play.stmath.com/raft/resources/sites/jiji_to_the_top_sp_new/jiji_to_the_top_new_sp/index.html#book5/cover" TargetMode="External"/><Relationship Id="rId4" Type="http://schemas.openxmlformats.org/officeDocument/2006/relationships/hyperlink" Target="https://play.stmath.com/raft/resources/interactive_activities/guided_intro/index.html" TargetMode="External"/><Relationship Id="rId5" Type="http://schemas.openxmlformats.org/officeDocument/2006/relationships/hyperlink" Target="https://play.stmath.com/raft/resources/videos/intro_2-5cc/index.html" TargetMode="External"/><Relationship Id="rId6" Type="http://schemas.openxmlformats.org/officeDocument/2006/relationships/hyperlink" Target="https://play.stmath.com/raft/resources/videos/intro_2-5_esp_cc/index.html"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5"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5"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6"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stmath.com/raft/resources/sites/jiji_to_the_top/index.html#book5/cover" TargetMode="External"/><Relationship Id="rId3" Type="http://schemas.openxmlformats.org/officeDocument/2006/relationships/hyperlink" Target="https://play.stmath.com/raft/resources/sites/jiji_to_the_top_sp_new/jiji_to_the_top_new_sp/index.html#book5/cover" TargetMode="External"/><Relationship Id="rId4" Type="http://schemas.openxmlformats.org/officeDocument/2006/relationships/hyperlink" Target="https://play.stmath.com/demo.html#/play/Slinky/k_slinky_stand_alone_macht_chat"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learn/3.0.5/#/demo-arena/key/BouncingShoes/bouncing_shoes_bonu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7"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7"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8"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8"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9"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264b40f1-b4fd-477e-9d7b-d21b437e255f/9d7e49a2-6498-4e3d-a9d7-6d528070773e/games#game9"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ppt/slides/slide77.xml"/><Relationship Id="rId3" Type="http://schemas.openxmlformats.org/officeDocument/2006/relationships/hyperlink" Target="https://play.stmath.com/raft/ed/10.0.3/#/objective/9a90669d-0e02-4798-a669-71713c4018e1/e0a180a3-3ee9-41a8-9ea7-d6bc042fe483/games#game5"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stmath.com/raft/resources/curriculum/immersion/pdfs/oral_defense_bookmark.pdf" TargetMode="External"/><Relationship Id="rId3" Type="http://schemas.openxmlformats.org/officeDocument/2006/relationships/hyperlink" Target="https://play.stmath.com/raft/resources/curriculum/immersion/pdfs/oral_defense_bookmark.pdf"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8e1ddc67ad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8e1ddc67ad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8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 2024 MIND Education.Todos los derechos reservados. v2.0</a:t>
            </a:r>
            <a:endParaRPr>
              <a:solidFill>
                <a:schemeClr val="dk1"/>
              </a:solidFill>
            </a:endParaRPr>
          </a:p>
          <a:p>
            <a:pPr indent="0" lvl="0" marL="0" rtl="0" algn="l">
              <a:lnSpc>
                <a:spcPct val="115000"/>
              </a:lnSpc>
              <a:spcBef>
                <a:spcPts val="8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15000"/>
              </a:lnSpc>
              <a:spcBef>
                <a:spcPts val="8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90edf6d002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Missing Addend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https://play.stmath.com/raft/ed/10.0.3/#/objective/264b40f1-b4fd-477e-9d7b-d21b437e255f/9d7e49a2-6498-4e3d-a9d7-6d528070773e/games#game1</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of their strategy for solving the puzzle and predict what will happen when they try it.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their strategy and why they think their strategy can be used to solve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Try one of the students’ ideas. Ask students, “Why do you think the answer is ___?” Discuss strategies as a class.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puzzle and have students describe what happened.</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Replay the same puzzle, pausing the puzzle before JiJi crosses the screen. Ask students: What is the unknown in this puzzle? How does the model look like a number line? Can that help us?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remaining puzzles in Level 1.</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What is different about this puzzle compared to the last ones we did? How do you think we solve this puzzle? Turn and talk to a neighbor about what you think the answer is and why.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students’ solutions and reflect on their process, such as "In every puzzle, we added a friendly number (a multiple of 10). Why is it easier to add a friendly number?"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Work together for the remaining puzzles in Level 2 to write equations that represent the puzzle using a variable. Explain to students that a variable (a letter or shape) represents the unknown in an equation.</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How do students:</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understand the relationship of addition and subtraction?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a start-unknown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a change-unknown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 purpose of an unknown/variable?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51" name="Google Shape;351;g190edf6d002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9407d2f77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a:t>
            </a:r>
            <a:r>
              <a:rPr b="1" lang="en">
                <a:solidFill>
                  <a:schemeClr val="dk1"/>
                </a:solidFill>
                <a:latin typeface="Ubuntu"/>
                <a:ea typeface="Ubuntu"/>
                <a:cs typeface="Ubuntu"/>
                <a:sym typeface="Ubuntu"/>
              </a:rPr>
              <a:t>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i="1" lang="en">
                <a:solidFill>
                  <a:schemeClr val="dk1"/>
                </a:solidFill>
                <a:latin typeface="Ubuntu"/>
                <a:ea typeface="Ubuntu"/>
                <a:cs typeface="Ubuntu"/>
                <a:sym typeface="Ubuntu"/>
              </a:rPr>
              <a:t>Engage students in problem solving discussions. Read and discuss the problem, share student work, compare strategies, and make connections.</a:t>
            </a:r>
            <a:endParaRPr i="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Yolanda made 48 cookies for a party. Hector made 33 more. How many cookies do they have altogether?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90" name="Google Shape;390;g19407d2f77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90edf6d002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Have students reflect on what they have learned about addition and subtraction of whole numbers.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400" name="Google Shape;400;g190edf6d002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afebf7f986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rgbClr val="211D1E"/>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rgbClr val="211D1E"/>
                </a:solidFill>
                <a:latin typeface="Ubuntu"/>
                <a:ea typeface="Ubuntu"/>
                <a:cs typeface="Ubuntu"/>
                <a:sym typeface="Ubuntu"/>
              </a:rPr>
              <a:t>Provide students with a copy of the </a:t>
            </a:r>
            <a:r>
              <a:rPr lang="en" u="sng">
                <a:solidFill>
                  <a:srgbClr val="1F5D9F"/>
                </a:solidFill>
                <a:latin typeface="Ubuntu"/>
                <a:ea typeface="Ubuntu"/>
                <a:cs typeface="Ubuntu"/>
                <a:sym typeface="Ubuntu"/>
              </a:rPr>
              <a:t>0-100 Number Line Math Mat </a:t>
            </a:r>
            <a:r>
              <a:rPr lang="en">
                <a:solidFill>
                  <a:srgbClr val="211D1E"/>
                </a:solidFill>
                <a:latin typeface="Ubuntu"/>
                <a:ea typeface="Ubuntu"/>
                <a:cs typeface="Ubuntu"/>
                <a:sym typeface="Ubuntu"/>
              </a:rPr>
              <a:t>and </a:t>
            </a:r>
            <a:r>
              <a:rPr lang="en" u="sng">
                <a:solidFill>
                  <a:srgbClr val="1F5D9F"/>
                </a:solidFill>
                <a:latin typeface="Ubuntu"/>
                <a:ea typeface="Ubuntu"/>
                <a:cs typeface="Ubuntu"/>
                <a:sym typeface="Ubuntu"/>
              </a:rPr>
              <a:t>Missing Addend Game Mat </a:t>
            </a:r>
            <a:r>
              <a:rPr lang="en">
                <a:solidFill>
                  <a:srgbClr val="211D1E"/>
                </a:solidFill>
                <a:latin typeface="Ubuntu"/>
                <a:ea typeface="Ubuntu"/>
                <a:cs typeface="Ubuntu"/>
                <a:sym typeface="Ubuntu"/>
              </a:rPr>
              <a:t>or provide whiteboards/dry erase markers.</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Missing Addend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https://play.stmath.com/raft/ed/10.0.3/#/objective/264b40f1-b4fd-477e-9d7b-d21b437e255f/9d7e49a2-6498-4e3d-a9d7-6d528070773e/games#game1</a:t>
            </a:r>
            <a:r>
              <a:rPr lang="en">
                <a:solidFill>
                  <a:srgbClr val="211D1E"/>
                </a:solidFill>
                <a:latin typeface="Ubuntu"/>
                <a:ea typeface="Ubuntu"/>
                <a:cs typeface="Ubuntu"/>
                <a:sym typeface="Ubuntu"/>
              </a:rPr>
              <a:t>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Notice and Wonder</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Display a puzzle in Level 3. Ask “What do you notice that is similar/different from the puzzles we played yesterday?” Allow a few students to share out.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Give students the Missing Addend Game Mat. Have them make a prediction based on the puzzle and represent that on their game mat.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Predict and Justify</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discuss their predictions with a neighbor: "What is the unknown in this problem?" Are their predictions similar/different? If they are different, decide which one is correct and why.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Test and Observe</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share out to the whole group. Try one of the students’ ideas. Watch the feedback together and discuss what they saw.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Analyze and Learn</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Compare student’s predictions to what actually happened. What did they learn from the feedback?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Connect and Extend</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Show the next puzzle and direct students to their Number Line Math Mat.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how the number line can be used to add and subtract numbers.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Look for students who make more than one jump to represent the solution. If no one uses multiple jumps, ask students if they could show the solution with multiple jumps.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how this strategy might help them solve more difficult problems.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Allow 2-3 volunteers to share their thinking and solution with the class. (Try to find some that are slightly different.) Discuss and compare the different ideas students shared. Ask if they are all correct.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Do a few more puzzles and reinforce key points regarding number lines (represent directed distance a number is from 0; intervals of tick marks; intervals of jumps, etc.).</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understand the relationship of addition and subtraction?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solve a start-unknown equation?</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solve a change-unknown equation?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explain the purpose of an unknown/variable?</a:t>
            </a:r>
            <a:endParaRPr>
              <a:solidFill>
                <a:srgbClr val="211D1E"/>
              </a:solidFill>
              <a:latin typeface="Ubuntu"/>
              <a:ea typeface="Ubuntu"/>
              <a:cs typeface="Ubuntu"/>
              <a:sym typeface="Ubuntu"/>
            </a:endParaRPr>
          </a:p>
          <a:p>
            <a:pPr indent="0" lvl="0" marL="0" rtl="0" algn="l">
              <a:spcBef>
                <a:spcPts val="10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418" name="Google Shape;418;g1afebf7f986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8fec6f798c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i="1" lang="en">
                <a:solidFill>
                  <a:srgbClr val="211D1E"/>
                </a:solidFill>
                <a:latin typeface="Ubuntu"/>
                <a:ea typeface="Ubuntu"/>
                <a:cs typeface="Ubuntu"/>
                <a:sym typeface="Ubuntu"/>
              </a:rPr>
              <a:t>Engage students in problem solving discussions. Read and discuss the problem, share student work, compare strategies and make connections.</a:t>
            </a:r>
            <a:endParaRPr i="1">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Valerie had 67 beads. She used some to make a necklace and the others she put in a box. How many could she have used for the necklace and how many could she have put in the box? Explain your answer using pictures or words.</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457" name="Google Shape;457;g18fec6f798c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9407d2f77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19407d2f77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90edf6d002_0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sz="850">
              <a:solidFill>
                <a:srgbClr val="211D1E"/>
              </a:solidFill>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Provide My Thinking Paths to students. Have them write in the topic, “Solving problems with addition and subtraction."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chemeClr val="dk1"/>
                </a:solidFill>
                <a:latin typeface="Ubuntu"/>
                <a:ea typeface="Ubuntu"/>
                <a:cs typeface="Ubuntu"/>
                <a:sym typeface="Ubuntu"/>
              </a:rPr>
              <a:t>Have students begin working on the My Thinking Path page.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From now on, each of Days 1-4 begins with time for students to reflect on their learning and prepare for the day.</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a:t>
            </a:r>
            <a:endParaRPr>
              <a:solidFill>
                <a:srgbClr val="211D1E"/>
              </a:solidFill>
              <a:latin typeface="Ubuntu"/>
              <a:ea typeface="Ubuntu"/>
              <a:cs typeface="Ubuntu"/>
              <a:sym typeface="Ubuntu"/>
            </a:endParaRPr>
          </a:p>
          <a:p>
            <a:pPr indent="-88900" lvl="0" marL="17780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475" name="Google Shape;475;g190edf6d002_0_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90edf6d002_0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copy of the Push Box Game Mat or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lang="en">
                <a:solidFill>
                  <a:srgbClr val="211D1E"/>
                </a:solidFill>
                <a:latin typeface="Ubuntu"/>
                <a:ea typeface="Ubuntu"/>
                <a:cs typeface="Ubuntu"/>
                <a:sym typeface="Ubuntu"/>
              </a:rPr>
              <a:t>Display Second Grade &gt; Push Box Two Operations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https://play.stmath.com/raft/ed/10.0.3/#/objective/264b40f1-b4fd-477e-9d7b-d21b437e255f/9d7e49a2-6498-4e3d-a9d7-6d528070773e/games#game2</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the Push Box game mat and have them model how they would solve the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their strategy for solving the puzzle with each other.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a few students to share out and whether they agree or disagree with each other's strategies.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one of the students’ ideas. Watch the feedback and have students share their observations of what happened.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 How many steps did it take to get to the orange blocks? If necessary, replay the puzzle using the same solution strategy and pause the animation to support the discussion.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Using the next puzzle in Level 1, have students model the puzzle and solve on their game mat.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their predictions.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how to write an equation to represent what is known and unknown. For example, the puzzle might show 6 + ? + 5 = 14. Ask students to work with a partner to solve the puzzle and solve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1. As you try student's strategies, be sure to try ones that work and ones that don’t. Analyze the feedback in both correct and incorrect solutions: "How do you know you've solved for the unknown correctly?"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Repeat the Problem Solving Process to have students write an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Do a share out of equations and strategies. Try a student’s solution and watch the feedback. Ask students, “How do we know this is a two-step addition situation?”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Using the correct equation, (e.g., 9 – 3 - ? = 4) ask students, "Which parts of the puzzle are represented in the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2.</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Say to students, “We are still doing two steps to solve this puzzle, but what do you notice about the two steps in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“What is known in this problem? What is unknown?” Have students work with a partner to write an equation (e.g., 6 + ? – 4 = 5) and solve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students’ equations and solutions. Solve the puzzle and watch the feedback together. Match each part of the puzzle to the corresponding part in the equation.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3.</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the two steps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with an equation containing an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what part of the puzzle each part of the equation represents?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their strategy for solving the puzzle?</a:t>
            </a:r>
            <a:endParaRPr b="1">
              <a:solidFill>
                <a:schemeClr val="dk1"/>
              </a:solidFill>
              <a:latin typeface="Ubuntu"/>
              <a:ea typeface="Ubuntu"/>
              <a:cs typeface="Ubuntu"/>
              <a:sym typeface="Ubuntu"/>
            </a:endParaRPr>
          </a:p>
        </p:txBody>
      </p:sp>
      <p:sp>
        <p:nvSpPr>
          <p:cNvPr id="494" name="Google Shape;494;g190edf6d002_0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9407d2f772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Kayla is selling 45 brownies to raise money for a trip. She sold 8 brownies on Monday. On Tuesday she sold 16 brownies.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How many brownies does she have left?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Write or draw a picture to show how you got your answer.</a:t>
            </a:r>
            <a:endParaRPr>
              <a:solidFill>
                <a:schemeClr val="dk1"/>
              </a:solidFill>
              <a:latin typeface="Ubuntu"/>
              <a:ea typeface="Ubuntu"/>
              <a:cs typeface="Ubuntu"/>
              <a:sym typeface="Ubuntu"/>
            </a:endParaRPr>
          </a:p>
        </p:txBody>
      </p:sp>
      <p:sp>
        <p:nvSpPr>
          <p:cNvPr id="533" name="Google Shape;533;g19407d2f772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90edf6d002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with addition and subtraction.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543" name="Google Shape;543;g190edf6d002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afebf7f98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copy of the Push Box Game Mat and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lang="en">
                <a:solidFill>
                  <a:srgbClr val="211D1E"/>
                </a:solidFill>
                <a:latin typeface="Ubuntu"/>
                <a:ea typeface="Ubuntu"/>
                <a:cs typeface="Ubuntu"/>
                <a:sym typeface="Ubuntu"/>
              </a:rPr>
              <a:t>Display Second Grade &gt; Push Box Missing Quantity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https://play.stmath.com/raft/ed/10.0.3/#/objective/264b40f1-b4fd-477e-9d7b-d21b437e255f/9d7e49a2-6498-4e3d-a9d7-6d528070773e/games#game3</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the Push Box Game Mat and have them model how the puzzle works.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of their strategy for solving the puzzle and predict what will happen when they try it. Have students share out their predictions and solution strategies.</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a student’s solution to try and watch the feedback. Ask students, “What happened when we tried that prediction? What did you see?"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Was our answer correct? How many steps are needed to solve? Does this puzzle require addition or subtraction? Both? What is known and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in Level 1, repeating the same question.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how to represent the puzzle with an equation that includes a ? for the unknown (e.g., 4 + 4 + ? = 11). Ask students to use their game mat, paper, or whiteboard to solve for the unknown. Have some students share their solutions and strategies.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next puzzle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How is this puzzle different from the ones we just did? How many steps does it take to solve this puzzle? What operation is happening in this puzzle? How do you know this is a subtraction problem?</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for students how to represent the puzzle with an equation that includes a ? for the unknown (e.g., 9 – 2 - ? = 4). Ask students to use their game mat and tools to solve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students’ solutions and strategies. Repeat with the next puzzle in Level 2.</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Repeat the same process for a few more Level 3 puzzles guiding students through questioning to write an equation as in Level 2.</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reflect on their strategies and how they know they have solved for the unknown.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the two steps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with an equation containing an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what part of the puzzle each part of the equation represents?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their strategy for solving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how they know which operation is required for each step?</a:t>
            </a:r>
            <a:endParaRPr b="1">
              <a:solidFill>
                <a:schemeClr val="dk1"/>
              </a:solidFill>
              <a:latin typeface="Ubuntu"/>
              <a:ea typeface="Ubuntu"/>
              <a:cs typeface="Ubuntu"/>
              <a:sym typeface="Ubuntu"/>
            </a:endParaRPr>
          </a:p>
        </p:txBody>
      </p:sp>
      <p:sp>
        <p:nvSpPr>
          <p:cNvPr id="561" name="Google Shape;561;g1afebf7f98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afebf7f98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Push Box Task: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Create two examples of a new JiJi puzzle. Each example must have 2 steps like the puzzles you did earlier and result in an answer of 18. Write your equation on the line. Then compare the two puzzles. How are they alike? How are they different?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600" name="Google Shape;600;g1afebf7f98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afebf7f98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p:txBody>
      </p:sp>
      <p:sp>
        <p:nvSpPr>
          <p:cNvPr id="610" name="Google Shape;610;g1afebf7f98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afebf7f98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p:txBody>
      </p:sp>
      <p:sp>
        <p:nvSpPr>
          <p:cNvPr id="623" name="Google Shape;623;g1afebf7f98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90edf6d002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with addition and subtraction.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636" name="Google Shape;636;g190edf6d002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afebf7f986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Game Mats 03 and 04 or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https://play.stmath.com/raft/ed/10.0.3/#/objective/264b40f1-b4fd-477e-9d7b-d21b437e255f/9d7e49a2-6498-4e3d-a9d7-6d528070773e/games#game4</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 puzzle from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questions such as "What do you notice? What are we trying to solve?"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'What number are you going to choose on the Pie Monster and why?" Have students use the game mat to model their predictions.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the students share their thinking and predictions with a neighbor.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Did you and your neighbor select the same number? If not, can you convince your neighbor that your number is the best one to choose?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to the whole group. Did anyone convince their neighbor? If so, what was it that convinced them?</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students to solve the problem and try their strategy. Have students watch and describe what happened.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Be sure to try both correct and incorrect solutions.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After watching the feedback, ask students: Is that the only answer to the problem? How do you know? Discuss what students learned from the feedback and how they will apply that learning.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the next puzzle in Level 1. Repeat the Problem Solving Process.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How is this puzzle different from the ones we just did? How many pies do we need to choose now and how do you know?</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first puzzle together. Model how to represent the puzzle using an equation with a variable (e.g., 4 + ? = 6). Explain that the unknown represents the number of pies picked from the bottom.</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in Level 2. Now, ask students to write their own equation for the puzzle, reminding them to use a variable for the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their equations and strategies as a whole class.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2.</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the two steps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with an equation containing an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what part of the puzzle each part of the equation represents?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their strategy for solving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how they know which operation is required for each step?</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654" name="Google Shape;654;g1afebf7f986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90edf6d002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 Devin has some cards in his collection. Joe gave him 16 cards and Mark gave him 27 cards. He has 92 cards in total.</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How many cards did he start with?</a:t>
            </a:r>
            <a:endParaRPr>
              <a:solidFill>
                <a:schemeClr val="dk1"/>
              </a:solidFill>
              <a:latin typeface="Ubuntu"/>
              <a:ea typeface="Ubuntu"/>
              <a:cs typeface="Ubuntu"/>
              <a:sym typeface="Ubuntu"/>
            </a:endParaRPr>
          </a:p>
          <a:p>
            <a:pPr indent="0" lvl="0" marL="457200" rtl="0" algn="l">
              <a:spcBef>
                <a:spcPts val="0"/>
              </a:spcBef>
              <a:spcAft>
                <a:spcPts val="0"/>
              </a:spcAft>
              <a:buNone/>
            </a:pPr>
            <a:r>
              <a:rPr lang="en">
                <a:solidFill>
                  <a:schemeClr val="dk1"/>
                </a:solidFill>
                <a:latin typeface="Ubuntu"/>
                <a:ea typeface="Ubuntu"/>
                <a:cs typeface="Ubuntu"/>
                <a:sym typeface="Ubuntu"/>
              </a:rPr>
              <a:t>º Use words or pictures to explain how you found your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693" name="Google Shape;693;g190edf6d002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90edf6d002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with addition and subtraction.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03" name="Google Shape;703;g190edf6d002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afebf7f986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04 Game Mat or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https://play.stmath.com/raft/ed/10.0.3/#/objective/264b40f1-b4fd-477e-9d7b-d21b437e255f/9d7e49a2-6498-4e3d-a9d7-6d528070773e/games#game4</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from Level 3. Ask “What do you notice is the same/different from the puzzles we did yesterday?”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their prediction and strategy with each other.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Try one of the students’ ideas.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the students to think about if they agree/disagree with each other. How do other student's ideas relate to their own strategy?</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compare what they saw happen to what they thought would happen, trying both correct and incorrect solutions. What did they learn from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Turn and Talk to their partner: What would this puzzle look like with numbers and symbols?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Then have students write equations to represent their solution for the Level 3 puzzle, like yesterday. Remind students the steps with prompts like:</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is the unknown in this puzzle? What do we know? What operations are we using?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some puzzles from Level 4, repeating the steps above.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represent the puzzles on their Pie Monster 04 Game Mat, and write equations for them.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write equations for their solutions.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Use the Pie Monster 04 Game Mat to give students different scenarios to solve for an unknown. Have them model those scenarios on their mat and write an equation to represent their model. Discuss.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Brainstorm with students the math that they learned in this game. How is it like other concepts they have learned?</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puzzles? (Are they thinking flexibly about addition and subtraction? Do they struggle with specific problem types? (e.g., result unknown, change unknown, start unknown))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write an equation to represent the problem? (Great opportunity to connect the visual to the symbolic and reinforce the meaning of equality as “same as.”)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puzzle? (Do they use tools? An equation with a variable?)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21" name="Google Shape;721;g1afebf7f986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90edf6d002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Brittany bought a box of cards. The box had 30 cards inside. Brittany wanted to give a card to all 17 girls on her soccer team. She also wanted to give each of her 6 friends a card. Brittany’s mom needs 8 cards for her family. Brittany says there will be enough cards for her mom to use. Is she correct? Write or draw a picture to explain your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60" name="Google Shape;760;g190edf6d002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90edf6d002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USE THIS SLIDE IF YOUR STUDENTS ARE </a:t>
            </a:r>
            <a:r>
              <a:rPr b="1" lang="en" sz="1200" u="sng">
                <a:solidFill>
                  <a:srgbClr val="F8A344"/>
                </a:solidFill>
                <a:latin typeface="Ubuntu"/>
                <a:ea typeface="Ubuntu"/>
                <a:cs typeface="Ubuntu"/>
                <a:sym typeface="Ubuntu"/>
              </a:rPr>
              <a:t>NEW</a:t>
            </a:r>
            <a:r>
              <a:rPr b="1" lang="en" sz="1200">
                <a:solidFill>
                  <a:schemeClr val="dk1"/>
                </a:solidFill>
                <a:latin typeface="Ubuntu"/>
                <a:ea typeface="Ubuntu"/>
                <a:cs typeface="Ubuntu"/>
                <a:sym typeface="Ubuntu"/>
              </a:rPr>
              <a:t> TO ST MATH</a:t>
            </a:r>
            <a:endParaRPr sz="850">
              <a:solidFill>
                <a:schemeClr val="dk1"/>
              </a:solidFill>
            </a:endParaRPr>
          </a:p>
          <a:p>
            <a:pPr indent="-88900" lvl="0" marL="177800" rtl="0" algn="l">
              <a:lnSpc>
                <a:spcPct val="115000"/>
              </a:lnSpc>
              <a:spcBef>
                <a:spcPts val="0"/>
              </a:spcBef>
              <a:spcAft>
                <a:spcPts val="0"/>
              </a:spcAft>
              <a:buNone/>
            </a:pPr>
            <a:r>
              <a:t/>
            </a:r>
            <a:endParaRPr sz="850">
              <a:solidFill>
                <a:schemeClr val="dk1"/>
              </a:solidFill>
            </a:endParaRPr>
          </a:p>
          <a:p>
            <a:pPr indent="-88900" lvl="0" marL="177800" rtl="0" algn="l">
              <a:lnSpc>
                <a:spcPct val="115000"/>
              </a:lnSpc>
              <a:spcBef>
                <a:spcPts val="0"/>
              </a:spcBef>
              <a:spcAft>
                <a:spcPts val="0"/>
              </a:spcAft>
              <a:buNone/>
            </a:pPr>
            <a:r>
              <a:rPr lang="en">
                <a:solidFill>
                  <a:schemeClr val="dk1"/>
                </a:solidFill>
                <a:latin typeface="Ubuntu"/>
                <a:ea typeface="Ubuntu"/>
                <a:cs typeface="Ubuntu"/>
                <a:sym typeface="Ubuntu"/>
              </a:rPr>
              <a:t>Choose one of the following ways to introduce ST Math to your students:</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Read students the </a:t>
            </a:r>
            <a:r>
              <a:rPr i="1" lang="en">
                <a:solidFill>
                  <a:schemeClr val="dk1"/>
                </a:solidFill>
                <a:latin typeface="Ubuntu"/>
                <a:ea typeface="Ubuntu"/>
                <a:cs typeface="Ubuntu"/>
                <a:sym typeface="Ubuntu"/>
              </a:rPr>
              <a:t>JiJi to the Top</a:t>
            </a:r>
            <a:r>
              <a:rPr lang="en">
                <a:solidFill>
                  <a:schemeClr val="dk1"/>
                </a:solidFill>
                <a:latin typeface="Ubuntu"/>
                <a:ea typeface="Ubuntu"/>
                <a:cs typeface="Ubuntu"/>
                <a:sym typeface="Ubuntu"/>
              </a:rPr>
              <a:t> </a:t>
            </a:r>
            <a:r>
              <a:rPr lang="en" u="sng">
                <a:solidFill>
                  <a:schemeClr val="hlink"/>
                </a:solidFill>
                <a:latin typeface="Ubuntu"/>
                <a:ea typeface="Ubuntu"/>
                <a:cs typeface="Ubuntu"/>
                <a:sym typeface="Ubuntu"/>
                <a:hlinkClick r:id="rId2"/>
              </a:rPr>
              <a:t>book</a:t>
            </a:r>
            <a:r>
              <a:rPr lang="en">
                <a:solidFill>
                  <a:schemeClr val="dk1"/>
                </a:solidFill>
                <a:latin typeface="Ubuntu"/>
                <a:ea typeface="Ubuntu"/>
                <a:cs typeface="Ubuntu"/>
                <a:sym typeface="Ubuntu"/>
              </a:rPr>
              <a:t> in Spanish.</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a:t>
            </a:r>
            <a:r>
              <a:rPr lang="en" u="sng">
                <a:solidFill>
                  <a:schemeClr val="hlink"/>
                </a:solidFill>
                <a:latin typeface="Ubuntu"/>
                <a:ea typeface="Ubuntu"/>
                <a:cs typeface="Ubuntu"/>
                <a:sym typeface="Ubuntu"/>
                <a:hlinkClick r:id="rId3"/>
              </a:rPr>
              <a:t>video telling the story</a:t>
            </a:r>
            <a:r>
              <a:rPr lang="en">
                <a:solidFill>
                  <a:schemeClr val="dk1"/>
                </a:solidFill>
                <a:latin typeface="Ubuntu"/>
                <a:ea typeface="Ubuntu"/>
                <a:cs typeface="Ubuntu"/>
                <a:sym typeface="Ubuntu"/>
              </a:rPr>
              <a:t> in Spanish to introduce ST Math.</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rPr lang="en">
                <a:solidFill>
                  <a:schemeClr val="dk1"/>
                </a:solidFill>
                <a:latin typeface="Ubuntu"/>
                <a:ea typeface="Ubuntu"/>
                <a:cs typeface="Ubuntu"/>
                <a:sym typeface="Ubuntu"/>
              </a:rPr>
              <a:t>OR</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Choose one of the following ways to introduce ST Math to your students:</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students the </a:t>
            </a:r>
            <a:r>
              <a:rPr lang="en" u="sng">
                <a:solidFill>
                  <a:schemeClr val="hlink"/>
                </a:solidFill>
                <a:latin typeface="Ubuntu"/>
                <a:ea typeface="Ubuntu"/>
                <a:cs typeface="Ubuntu"/>
                <a:sym typeface="Ubuntu"/>
                <a:hlinkClick r:id="rId4"/>
              </a:rPr>
              <a:t>Guided Intro</a:t>
            </a:r>
            <a:r>
              <a:rPr lang="en">
                <a:solidFill>
                  <a:schemeClr val="dk1"/>
                </a:solidFill>
                <a:latin typeface="Ubuntu"/>
                <a:ea typeface="Ubuntu"/>
                <a:cs typeface="Ubuntu"/>
                <a:sym typeface="Ubuntu"/>
              </a:rPr>
              <a:t> and/or Intro Video [</a:t>
            </a:r>
            <a:r>
              <a:rPr lang="en" u="sng">
                <a:solidFill>
                  <a:schemeClr val="hlink"/>
                </a:solidFill>
                <a:latin typeface="Ubuntu"/>
                <a:ea typeface="Ubuntu"/>
                <a:cs typeface="Ubuntu"/>
                <a:sym typeface="Ubuntu"/>
                <a:hlinkClick r:id="rId5"/>
              </a:rPr>
              <a:t>English</a:t>
            </a:r>
            <a:r>
              <a:rPr lang="en">
                <a:solidFill>
                  <a:schemeClr val="dk1"/>
                </a:solidFill>
                <a:latin typeface="Ubuntu"/>
                <a:ea typeface="Ubuntu"/>
                <a:cs typeface="Ubuntu"/>
                <a:sym typeface="Ubuntu"/>
              </a:rPr>
              <a:t>] [</a:t>
            </a:r>
            <a:r>
              <a:rPr lang="en" u="sng">
                <a:solidFill>
                  <a:schemeClr val="hlink"/>
                </a:solidFill>
                <a:latin typeface="Ubuntu"/>
                <a:ea typeface="Ubuntu"/>
                <a:cs typeface="Ubuntu"/>
                <a:sym typeface="Ubuntu"/>
                <a:hlinkClick r:id="rId6"/>
              </a:rPr>
              <a:t>Spanish</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Open Sans"/>
              <a:ea typeface="Open Sans"/>
              <a:cs typeface="Open Sans"/>
              <a:sym typeface="Open Sans"/>
            </a:endParaRPr>
          </a:p>
        </p:txBody>
      </p:sp>
      <p:sp>
        <p:nvSpPr>
          <p:cNvPr id="174" name="Google Shape;174;g190edf6d002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9407d2f772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g19407d2f772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90edf6d002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write in the topic, “Solve problems involving addition and subtraction within 100.”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chemeClr val="dk1"/>
                </a:solidFill>
                <a:latin typeface="Ubuntu"/>
                <a:ea typeface="Ubuntu"/>
                <a:cs typeface="Ubuntu"/>
                <a:sym typeface="Ubuntu"/>
              </a:rPr>
              <a:t>Have students begin working on the My Thinking Path page.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78" name="Google Shape;778;g190edf6d002_0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90edf6d002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Game Mat 03 and math tools (e.g., cubes).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Symbolic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https://play.stmath.com/raft/ed/10.0.3/#/objective/264b40f1-b4fd-477e-9d7b-d21b437e255f/9d7e49a2-6498-4e3d-a9d7-6d528070773e/games#game5</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Say to students, “What do you think each number in this puzzle represents? How many pies does the Pie Monster have? How many pies does the Pie Monster want to eat? What do we need to do to end up with the correct number of pies?”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make a prediction and use their game mat and tools to model what they think they need to do to solve this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them a few minutes to discuss with a partner: What do they think is going to happen and why?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a volunteer share their strategy. Before trying the strategy, discuss it with the other students (agree/disagree; what do they think will happen).</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a student’s solution and discuss what was observed.</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share what they learned and how they will apply that learning.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in Level 1. Discuss what is known and unknown in the puzzle and how many steps are needed.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write an equation to represent the puzzle and have them solve for the unknown variable.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“How is this puzzle different from the puzzles we just solved? How do you think you solve this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Using their game mat and tools, students will create a model to find the unknown, and eventually create an equation. Ask students to share possible solutions and equations.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Solve the puzzle and watch the feedback. Look for the two steps that are happening in the puzzle. Have students share their strategy for solving the puzzle. What was the first step? The second step?</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 few more puzzles in Level 2.</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use the game mat and tools to help solve the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write equations to represent the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identify what the numbers in the puzzles represent?</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explain the strategy they used to solve the puzzle?</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797" name="Google Shape;797;g190edf6d002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90edf6d002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Problema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You have 15 pieces of gum. You gave some away on Monday and you gave some away on Tuesday. You now have 6. Draw a picture to show a possible solution to this problem. Explain how you found the answer.</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836" name="Google Shape;836;g190edf6d002_0_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190edf6d002_0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rPr lang="en">
                <a:solidFill>
                  <a:srgbClr val="211D1E"/>
                </a:solidFill>
                <a:latin typeface="Ubuntu"/>
                <a:ea typeface="Ubuntu"/>
                <a:cs typeface="Ubuntu"/>
                <a:sym typeface="Ubuntu"/>
              </a:rPr>
              <a:t>Have students reflect on what they have learned about solving problems involving addition and subtraction within 100.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846" name="Google Shape;846;g190edf6d002_0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190edf6d002_0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copies of the Pie Monster Game Mat 04 and math tools (e.g., cubes).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Pie Monster Symbolic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https://play.stmath.com/raft/ed/10.0.3/#/objective/264b40f1-b4fd-477e-9d7b-d21b437e255f/9d7e49a2-6498-4e3d-a9d7-6d528070773e/games#game5</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what students learned in the puzzles discussed yesterday. You may want to play one puzzle from level 2 to support the discussion.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 puzzle from Level 3.</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how this puzzle is similar/different to the puzzles from yesterday. Do they have any wonderings about this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a volunteer to share their prediction and why they think it will work. Give them all time to think before calling on a student to share.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a student’s solution and watch the feedback. Talk with students about what happened.</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br>
              <a:rPr b="1" lang="en">
                <a:solidFill>
                  <a:schemeClr val="dk1"/>
                </a:solidFill>
                <a:latin typeface="Ubuntu"/>
                <a:ea typeface="Ubuntu"/>
                <a:cs typeface="Ubuntu"/>
                <a:sym typeface="Ubuntu"/>
              </a:rPr>
            </a:b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 What did they learn about their strategy from the feedback? What is known in this puzzle? How many steps did it take?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another puzzle from Level 3. Ask students to make a prediction and have them model it on their Pie Monster 04 Game Mat through drawing or using manipulatives.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one student share their prediction and the strategy they will use.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the other students to turn and talk to a partner to write an equation to represent the strategy posed by the student.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the animation and pause it during the feedback. Have students compare the animation to the equation that they created. Does it represent what they are seeing visually occurring in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Are there other equations that would represent this same visual model? Discuss.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some puzzles from Level 4. Have students continue to write and share out their equations using the Analyze and Learn questions to represent their solutions for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similarities and differences in their equations.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br>
              <a:rPr b="1" lang="en">
                <a:solidFill>
                  <a:schemeClr val="dk1"/>
                </a:solidFill>
                <a:latin typeface="Ubuntu"/>
                <a:ea typeface="Ubuntu"/>
                <a:cs typeface="Ubuntu"/>
                <a:sym typeface="Ubuntu"/>
              </a:rPr>
            </a:b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write equations to represent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what the numbers in the puzzles represent?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 strategy they used to solve the puzzle?</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864" name="Google Shape;864;g190edf6d002_0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8b9ff28b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lnSpc>
                <a:spcPct val="115000"/>
              </a:lnSpc>
              <a:spcBef>
                <a:spcPts val="100"/>
              </a:spcBef>
              <a:spcAft>
                <a:spcPts val="0"/>
              </a:spcAft>
              <a:buClr>
                <a:schemeClr val="dk1"/>
              </a:buClr>
              <a:buSzPts val="1100"/>
              <a:buFont typeface="Arial"/>
              <a:buNone/>
            </a:pPr>
            <a:r>
              <a:t/>
            </a:r>
            <a:endParaRPr sz="850">
              <a:solidFill>
                <a:srgbClr val="211D1E"/>
              </a:solidFill>
            </a:endParaRPr>
          </a:p>
          <a:p>
            <a:pPr indent="-88900" lvl="0" marL="0" rtl="0" algn="l">
              <a:lnSpc>
                <a:spcPct val="115000"/>
              </a:lnSpc>
              <a:spcBef>
                <a:spcPts val="100"/>
              </a:spcBef>
              <a:spcAft>
                <a:spcPts val="0"/>
              </a:spcAft>
              <a:buClr>
                <a:schemeClr val="dk1"/>
              </a:buClr>
              <a:buSzPts val="1100"/>
              <a:buFont typeface="Arial"/>
              <a:buNone/>
            </a:pPr>
            <a:r>
              <a:rPr lang="en">
                <a:solidFill>
                  <a:srgbClr val="211D1E"/>
                </a:solidFill>
                <a:latin typeface="Ubuntu"/>
                <a:ea typeface="Ubuntu"/>
                <a:cs typeface="Ubuntu"/>
                <a:sym typeface="Ubuntu"/>
              </a:rPr>
              <a:t>• Pie Monster Task - Fill in the blank square to solve the JiJi puzzle. Explain how you solved the puzzle.</a:t>
            </a:r>
            <a:endParaRPr>
              <a:solidFill>
                <a:srgbClr val="211D1E"/>
              </a:solidFill>
              <a:latin typeface="Ubuntu"/>
              <a:ea typeface="Ubuntu"/>
              <a:cs typeface="Ubuntu"/>
              <a:sym typeface="Ubuntu"/>
            </a:endParaRPr>
          </a:p>
          <a:p>
            <a:pPr indent="0" lvl="0" marL="0" rtl="0" algn="l">
              <a:spcBef>
                <a:spcPts val="10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03" name="Google Shape;903;g28b9ff28b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1afebf7f98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16" name="Google Shape;916;g1afebf7f98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90edf6d002_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8890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addition and subtraction within 100. </a:t>
            </a:r>
            <a:endParaRPr b="1">
              <a:solidFill>
                <a:schemeClr val="dk1"/>
              </a:solidFill>
              <a:latin typeface="Ubuntu"/>
              <a:ea typeface="Ubuntu"/>
              <a:cs typeface="Ubuntu"/>
              <a:sym typeface="Ubuntu"/>
            </a:endParaRPr>
          </a:p>
        </p:txBody>
      </p:sp>
      <p:sp>
        <p:nvSpPr>
          <p:cNvPr id="930" name="Google Shape;930;g190edf6d002_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90edf6d002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copy of the Bouncing Shoes Game Mat and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Bouncing Shoes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https://play.stmath.com/raft/ed/10.0.3/#/objective/264b40f1-b4fd-477e-9d7b-d21b437e255f/9d7e49a2-6498-4e3d-a9d7-6d528070773e/games#game6</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a copy of the Bouncing Shoes Game Mat.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How would you solve this puzzle? Ask students to think of their strategy for solving the puzzle and model it on their game mat. Have students share their solution strategies with a neighbor.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some students share out. Discuss how students figured out how many of the creature was needed. Did students count each shoe and each leg? Did students skip count by the number of legs the creature had? Did they match each leg with a shoe?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one of the students’ strategies. Before trying the strategy, discuss it with the other students. Ask students if they agree or disagree and what they think will happen. Share students’ thinking as a whole class.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that puzzle again choosing the same solution. This time pause the animation and discuss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What do you notice is different about this puzzle and the ones we just solved? What do you know about the number that is labeled on this puzzle? Discuss.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Is this target number even or odd?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to students that an even number can be divided into two equal groups with no leftovers.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draw out the target number of shoes (they can draw circles or squares for shoes) on their game mat or paper/whiteboard.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divide the shoes they drew into two equal groups and determine if there are any leftovers.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Without solving each puzzle, go through all of the puzzles in Level 2 and repeat this process. Make a chart of the numbers with one column labeled “even numbers” and one column labeled “odd numbers."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describe the strategy they used to solve the problem?</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define an even number? Odd number?</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prove whether a number is even or odd</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skip count?</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48" name="Google Shape;948;g190edf6d002_0_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74dc3cdb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USE THIS SLIDE IF YOUR STUDENTS ARE </a:t>
            </a:r>
            <a:r>
              <a:rPr b="1" lang="en" sz="1200" u="sng">
                <a:solidFill>
                  <a:srgbClr val="F8A344"/>
                </a:solidFill>
                <a:latin typeface="Ubuntu"/>
                <a:ea typeface="Ubuntu"/>
                <a:cs typeface="Ubuntu"/>
                <a:sym typeface="Ubuntu"/>
              </a:rPr>
              <a:t>NEW</a:t>
            </a:r>
            <a:r>
              <a:rPr b="1" lang="en" sz="1200">
                <a:solidFill>
                  <a:schemeClr val="dk1"/>
                </a:solidFill>
                <a:latin typeface="Ubuntu"/>
                <a:ea typeface="Ubuntu"/>
                <a:cs typeface="Ubuntu"/>
                <a:sym typeface="Ubuntu"/>
              </a:rPr>
              <a:t> TO ST MATH</a:t>
            </a:r>
            <a:endParaRPr sz="850">
              <a:solidFill>
                <a:schemeClr val="dk1"/>
              </a:solidFill>
            </a:endParaRPr>
          </a:p>
          <a:p>
            <a:pPr indent="-88900" lvl="0" marL="177800" rtl="0" algn="l">
              <a:lnSpc>
                <a:spcPct val="115000"/>
              </a:lnSpc>
              <a:spcBef>
                <a:spcPts val="0"/>
              </a:spcBef>
              <a:spcAft>
                <a:spcPts val="0"/>
              </a:spcAft>
              <a:buNone/>
            </a:pPr>
            <a:r>
              <a:t/>
            </a:r>
            <a:endParaRPr sz="850">
              <a:solidFill>
                <a:schemeClr val="dk1"/>
              </a:solidFill>
            </a:endParaRPr>
          </a:p>
          <a:p>
            <a:pPr indent="-88900" lvl="0" marL="177800" rtl="0" algn="l">
              <a:lnSpc>
                <a:spcPct val="115000"/>
              </a:lnSpc>
              <a:spcBef>
                <a:spcPts val="0"/>
              </a:spcBef>
              <a:spcAft>
                <a:spcPts val="0"/>
              </a:spcAft>
              <a:buNone/>
            </a:pPr>
            <a:r>
              <a:rPr lang="en">
                <a:solidFill>
                  <a:schemeClr val="dk1"/>
                </a:solidFill>
                <a:latin typeface="Ubuntu"/>
                <a:ea typeface="Ubuntu"/>
                <a:cs typeface="Ubuntu"/>
                <a:sym typeface="Ubuntu"/>
              </a:rPr>
              <a:t>Choose one of the following ways to introduce ST Math to your students.</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Read students the </a:t>
            </a:r>
            <a:r>
              <a:rPr i="1" lang="en">
                <a:solidFill>
                  <a:schemeClr val="dk1"/>
                </a:solidFill>
                <a:latin typeface="Ubuntu"/>
                <a:ea typeface="Ubuntu"/>
                <a:cs typeface="Ubuntu"/>
                <a:sym typeface="Ubuntu"/>
              </a:rPr>
              <a:t>JiJi to the Top</a:t>
            </a:r>
            <a:r>
              <a:rPr lang="en">
                <a:solidFill>
                  <a:schemeClr val="dk1"/>
                </a:solidFill>
                <a:latin typeface="Ubuntu"/>
                <a:ea typeface="Ubuntu"/>
                <a:cs typeface="Ubuntu"/>
                <a:sym typeface="Ubuntu"/>
              </a:rPr>
              <a:t> </a:t>
            </a:r>
            <a:r>
              <a:rPr lang="en" u="sng">
                <a:solidFill>
                  <a:schemeClr val="hlink"/>
                </a:solidFill>
                <a:latin typeface="Ubuntu"/>
                <a:ea typeface="Ubuntu"/>
                <a:cs typeface="Ubuntu"/>
                <a:sym typeface="Ubuntu"/>
                <a:hlinkClick r:id="rId2"/>
              </a:rPr>
              <a:t>book</a:t>
            </a:r>
            <a:r>
              <a:rPr lang="en">
                <a:solidFill>
                  <a:schemeClr val="dk1"/>
                </a:solidFill>
                <a:latin typeface="Ubuntu"/>
                <a:ea typeface="Ubuntu"/>
                <a:cs typeface="Ubuntu"/>
                <a:sym typeface="Ubuntu"/>
              </a:rPr>
              <a:t> in Spanish.</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a:t>
            </a:r>
            <a:r>
              <a:rPr lang="en" u="sng">
                <a:solidFill>
                  <a:schemeClr val="hlink"/>
                </a:solidFill>
                <a:latin typeface="Ubuntu"/>
                <a:ea typeface="Ubuntu"/>
                <a:cs typeface="Ubuntu"/>
                <a:sym typeface="Ubuntu"/>
                <a:hlinkClick r:id="rId3"/>
              </a:rPr>
              <a:t>video telling the story</a:t>
            </a:r>
            <a:r>
              <a:rPr lang="en">
                <a:solidFill>
                  <a:schemeClr val="dk1"/>
                </a:solidFill>
                <a:latin typeface="Ubuntu"/>
                <a:ea typeface="Ubuntu"/>
                <a:cs typeface="Ubuntu"/>
                <a:sym typeface="Ubuntu"/>
              </a:rPr>
              <a:t> in Spanish to introduce ST Math.</a:t>
            </a:r>
            <a:endParaRPr>
              <a:solidFill>
                <a:schemeClr val="dk1"/>
              </a:solidFill>
              <a:latin typeface="Ubuntu"/>
              <a:ea typeface="Ubuntu"/>
              <a:cs typeface="Ubuntu"/>
              <a:sym typeface="Ubuntu"/>
            </a:endParaRPr>
          </a:p>
          <a:p>
            <a:pPr indent="-88900" lvl="0" marL="17780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88900" lvl="0" marL="177800" rtl="0" algn="l">
              <a:lnSpc>
                <a:spcPct val="115000"/>
              </a:lnSpc>
              <a:spcBef>
                <a:spcPts val="0"/>
              </a:spcBef>
              <a:spcAft>
                <a:spcPts val="0"/>
              </a:spcAft>
              <a:buNone/>
            </a:pPr>
            <a:r>
              <a:rPr lang="en">
                <a:solidFill>
                  <a:schemeClr val="dk1"/>
                </a:solidFill>
                <a:latin typeface="Ubuntu"/>
                <a:ea typeface="Ubuntu"/>
                <a:cs typeface="Ubuntu"/>
                <a:sym typeface="Ubuntu"/>
              </a:rPr>
              <a:t>Play the Slinky </a:t>
            </a:r>
            <a:r>
              <a:rPr lang="en" u="sng">
                <a:solidFill>
                  <a:schemeClr val="hlink"/>
                </a:solidFill>
                <a:latin typeface="Ubuntu"/>
                <a:ea typeface="Ubuntu"/>
                <a:cs typeface="Ubuntu"/>
                <a:sym typeface="Ubuntu"/>
                <a:hlinkClick r:id="rId4"/>
              </a:rPr>
              <a:t>game</a:t>
            </a:r>
            <a:r>
              <a:rPr lang="en">
                <a:solidFill>
                  <a:schemeClr val="dk1"/>
                </a:solidFill>
                <a:latin typeface="Ubuntu"/>
                <a:ea typeface="Ubuntu"/>
                <a:cs typeface="Ubuntu"/>
                <a:sym typeface="Ubuntu"/>
              </a:rPr>
              <a:t> with your students. During game play explain that ST Math is a program that teaches math in a very different way.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Encourage students to look at the visual models on the screen and determine what they think they should do.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Point out the things that are clickable and that clicking on the sky makes the clickable parts shimmer.</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them how to pause the animation to slow down the feedback.</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Make sure students understand that they have to complete all the puzzles in a level before moving on to the next.</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if ST Math reminds them of other math programs. Why or why not?</a:t>
            </a:r>
            <a:endParaRPr b="1" sz="1200">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Open Sans"/>
              <a:ea typeface="Open Sans"/>
              <a:cs typeface="Open Sans"/>
              <a:sym typeface="Open Sans"/>
            </a:endParaRPr>
          </a:p>
        </p:txBody>
      </p:sp>
      <p:sp>
        <p:nvSpPr>
          <p:cNvPr id="224" name="Google Shape;224;g174dc3cdb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190edf6d002_0_1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8890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Lacey had a collection of dolls. Her mom was making pink shoes for each of her doll’s feet. If her mom made 12 shoes, how many dolls does Lacey have?</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87" name="Google Shape;987;g190edf6d002_0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190edf6d002_0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8890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addition and subtraction within 100.</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997" name="Google Shape;997;g190edf6d002_0_1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1afebf7f986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Hand out Creature Cards, cubes, and the 0-20 Number Line Mat.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Bouncing Shoes Bonus Game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https://play.stmath.com/raft/learn/3.0.5/#/demo-arena/key/BouncingShoes/bouncing_shoes_bonus</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Remind the students of the puzzles they solved yesterday.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Look at the list of even numbers that was generated during yesterday’s discussion.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what they notice and what they wonder about all of the numbers on that list. Discuss any patterns that students see.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Pull up the Bouncing Shoes Bonus Game.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predict if the number of shoes shown is an even or odd number.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use their cubes and creature cards to help illustrate their thinking.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them explain and justify their predictions with a partner.</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share their predictions and their solution strategy. Do the other students agree or disagree? Did they use a different strategy?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a prediction to test.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Watch the feedback and have students tell what they observed.</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“Was the number even or odd? Were they correct? If not, how might they change their strategy?”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discuss what they learned about even and odd numbers and how that relates to equal groups.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other puzzles in the bonus game.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Add the target numbers to the list of even and odd numbers.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a number line mat. Ask them to prove that when you skip count by 2s starting at 0 you land on all even numbers. How does this information fit with their understanding of even and odd numbers?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describe the strategy they used to solve the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define an even number? Odd number?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prove whether a number is even or odd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skip count?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15" name="Google Shape;1015;g1afebf7f986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190edf6d002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 Zach has 18 pencils and 3 pencil boxes. He is putting an equal number of pencils in each box. How many pencils will he put in each box? Write or draw a picture to explain your answer.</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54" name="Google Shape;1054;g190edf6d002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9407d2f772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g19407d2f772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90edf6d002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write in the topic, “Solving problems involving equal groups and representing numbers with repeated addition.”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chemeClr val="dk1"/>
                </a:solidFill>
                <a:latin typeface="Ubuntu"/>
                <a:ea typeface="Ubuntu"/>
                <a:cs typeface="Ubuntu"/>
                <a:sym typeface="Ubuntu"/>
              </a:rPr>
              <a:t>Have students begin working on the My Thinking Path page.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72" name="Google Shape;1072;g190edf6d002_0_1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190edf6d002_0_1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Fruit Monster Game Mat and whiteboards/dry erase markers.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Fruit Monster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https://play.stmath.com/raft/ed/10.0.3/#/objective/264b40f1-b4fd-477e-9d7b-d21b437e255f/9d7e49a2-6498-4e3d-a9d7-6d528070773e/games#game7</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Display the first puzzle in Level 1. 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Think-Pair-Share about their prediction, what will happen when they try it, and why they think it will work.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their predictions and related strategy. Ask students: How did you know how much fruit to feed the Fruit Monster? How did you count the fruit? How did you count the Fruit Monsters?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one student's strategy. Ask the students to decide if they agree/disagree with the strategy and why. How does it relate to their own strategy?</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that student’s solution and watch the feedback. Ask students to describe what happened.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the feedback they saw compares to what they thought would happen.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writing a repeated addition sentence for the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additional puzzles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 puzzle in Level 2 that has three Fruit Monsters.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Say to students, “Now we have more Fruit Monsters than the last puzzle. How can you figure out how much fruit to feed all three Fruit Monsters?”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model the puzzle on the Fruit Monster Game Mat using manipulatives and write repeated addition sentences.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Do a share-out of models and equations.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Look for students sharing skip counting strategies. Say to students, “Why is skip counting an efficient strategy for solving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Count by fruit monsters to model skip counting to find the number of fruit. For example, if there are 3 monsters that eat 4 fruit each, you could count 4, 8, 12.</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skip count fruit or Fruit Monsters?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determine the number of fruit or Fruit Monsters needed?</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represent the puzzle with a repeated addition sentence?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determine how to write the repeated addition sentence?</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*This Fruit Monster puzzle can be found in both the Immersion Curriculum and current ST Math Curriculum.</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091" name="Google Shape;1091;g190edf6d002_0_1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190edf6d002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 Landon has 5 cars. Timothy has 3 cars. Paul has 7 cars. The boys wanted to each have the same number of cars. In the space below draw a picture to show how many cars each boy should have.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30" name="Google Shape;1130;g190edf6d002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190edf6d002_0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Have students reflect on what they have learned about solving problems involving equal groups and representing numbers with repeated addition.</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40" name="Google Shape;1140;g190edf6d002_0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190edf6d002_0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Fruit Monster Game Mat and whiteboards/dry erase markers.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Fruit Monster &gt; Level 3</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https://play.stmath.com/raft/ed/10.0.3/#/objective/264b40f1-b4fd-477e-9d7b-d21b437e255f/9d7e49a2-6498-4e3d-a9d7-6d528070773e/games#game7</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Ask students: What do you notice about this puzzle that is the same/different from the ones we’ve been working on? What do we need to do to solve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Point out that the levels build on each other so it is important to understand what we learned in the previous 2 levels.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predict how to solve this puzzle and use their game mat or paper/whiteboard to show their prediction.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Think-Pair-Share: Have students share their prediction and why they think it will work with a neighbor.</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the students’ ideas (both correct and incorrect), watching the feedback.</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Did we learn something that can help us prove that these other solutions are correct?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next puzzle. Have students model it on their game mat.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Say to students, “Now we are trying to figure out how many Fruit Monsters we can feed with the fruit we have. Look at this puzzle and think about passing out the fruit to the Fruit Monsters. Could we represent the fruit with an array?”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what they know about arrays. Have a volunteer explain what an array is to the group. Have students look at their own model and ask them to think about how their model is or is not related to an array.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model the next puzzle as an array and talk to their neighbor about their model as to whether or not it shows an array. Using the same puzzle, work with students to write a repeated addition sentence, asking them what is known, what we are trying to find out, and how many steps it will take.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Continue through some puzzles in Levels 3 and 4.</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write expressions and equations to represent their puzzle, and do a share out.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Read this problem story out loud: Each Fruit Monster eats 2 bananas. I have 10 bananas so I can feed 5 Fruit Monsters. What could my equation using repeated addition look like? ( 2 + 2 + 2 + 2 + 2 = 10).</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write equations to represent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what the numbers in the puzzles represent?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the strategy they used to solve the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*This Fruit Monster puzzle can be found in both the Immersion Curriculum and current ST Math Curriculum.</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58" name="Google Shape;1158;g190edf6d002_0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90edf6d0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Ubuntu"/>
                <a:ea typeface="Ubuntu"/>
                <a:cs typeface="Ubuntu"/>
                <a:sym typeface="Ubuntu"/>
              </a:rPr>
              <a:t>USE THIS SLIDE IF YOUR STUDENTS ARE </a:t>
            </a:r>
            <a:r>
              <a:rPr b="1" lang="en" sz="1200" u="sng">
                <a:solidFill>
                  <a:srgbClr val="F8A344"/>
                </a:solidFill>
                <a:latin typeface="Ubuntu"/>
                <a:ea typeface="Ubuntu"/>
                <a:cs typeface="Ubuntu"/>
                <a:sym typeface="Ubuntu"/>
              </a:rPr>
              <a:t>NOT NEW</a:t>
            </a:r>
            <a:r>
              <a:rPr b="1" lang="en" sz="1200">
                <a:solidFill>
                  <a:schemeClr val="dk1"/>
                </a:solidFill>
                <a:latin typeface="Ubuntu"/>
                <a:ea typeface="Ubuntu"/>
                <a:cs typeface="Ubuntu"/>
                <a:sym typeface="Ubuntu"/>
              </a:rPr>
              <a:t> TO ST MATH</a:t>
            </a:r>
            <a:endParaRPr b="1" sz="120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sz="850">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If your class has been using ST Math, you will not need to do a formal introduction to the program. Instead focus on engaging them in discussions where they can share tips, encouragement, and success stories with ST Math.</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Brainstorm what students like about ST Math. What tips do they have to share? What do they do when they get stuck?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their favorite games and why they like them.</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goal setting with students and set a puzzles and minutes goal for this first module.</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tracker and walk them through how to use it. </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Let the students know if they will be doing the Journey, Assignments or both. Remind them that you are able to see the minutes and puzzles they have completed during the module.</a:t>
            </a:r>
            <a:r>
              <a:rPr lang="en" sz="850">
                <a:solidFill>
                  <a:schemeClr val="dk1"/>
                </a:solidFill>
                <a:latin typeface="Ubuntu"/>
                <a:ea typeface="Ubuntu"/>
                <a:cs typeface="Ubuntu"/>
                <a:sym typeface="Ubuntu"/>
              </a:rPr>
              <a:t> </a:t>
            </a:r>
            <a:endParaRPr sz="850">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Extension if time permits. </a:t>
            </a:r>
            <a:endParaRPr>
              <a:solidFill>
                <a:schemeClr val="dk1"/>
              </a:solidFill>
              <a:latin typeface="Ubuntu"/>
              <a:ea typeface="Ubuntu"/>
              <a:cs typeface="Ubuntu"/>
              <a:sym typeface="Ubuntu"/>
            </a:endParaRPr>
          </a:p>
          <a:p>
            <a:pPr indent="-88900" lvl="0" marL="27940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Ask students, if they like to solve puzzles.  Then, have them tell about puzzle they solved.</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sz="900">
              <a:solidFill>
                <a:schemeClr val="dk1"/>
              </a:solidFill>
            </a:endParaRPr>
          </a:p>
        </p:txBody>
      </p:sp>
      <p:sp>
        <p:nvSpPr>
          <p:cNvPr id="258" name="Google Shape;258;g190edf6d0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190edf6d002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 Raven had 4 packs of markers. Each pack had 3 markers. How many markers does Raven have altogether? Draw a picture to show how you found your answer. If she received 2 more packs of markers, how many markers will she have? Draw another picture to show how you found your answer.</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197" name="Google Shape;1197;g190edf6d002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90edf6d002_0_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equal groups and representing numbers with repeated addition. </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207" name="Google Shape;1207;g190edf6d002_0_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190edf6d002_0_1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Bouncing Shoes Game Mat and whiteboards/dry erase markers.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Bouncing Shoes Multiple Groups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https://play.stmath.com/raft/ed/10.0.3/#/objective/264b40f1-b4fd-477e-9d7b-d21b437e255f/9d7e49a2-6498-4e3d-a9d7-6d528070773e/games#game8</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1. Ask “What do you notice?” “What do you wonder?” Allow a few students to share out the things they notice.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work in pairs to make a prediction about the puzzle and share their strategy and why it will work. Share out whole group.</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visualize what they think will happen and ask questions like: Can either creature be used to solve this puzzle? Why or why not? How did you determine which creature could be used?</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a student's solution to try. Ask them if they agree/disagree and why. How does it relate to their answer?</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a student's solution and 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their prediction. What did they learn from the feedback? Be sure to analyze the feedback in both correct and incorrect solutions.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another puzzle in Level 1 and ask, “Which creature cannot be used to solve this puzzle? Why not?” Talk with students about skip counting. Prove that skip counting by the number of legs on the chosen creature will land on the number of shoes shown.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other puzzles in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2. Ask students, “What is different about this puzzle and the ones we just did? How many possible answers are there? Does this mean that each creature will work to solve this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use their game mat, creatures, or paper/whiteboard to prove that both creatures will work. Ask students to use their math tools to represent both creatures wearing the shoes (e.g., for 8 shoes: 8 groups of 1 for the eyeball and 2 groups of 4 for the dog).</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Model for students how to arrange the math tools into two different arrays. Explain to students that an array is an arrangement of objects in equal rows and columns. Ask students to read their array as addition of equal groups (e.g., 1 + 1 + 1 + 1 + 1 + 1 + 1 + 1 or 4 + 4). Prove that both arrays total 8, but they are just organized in different ways.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with the remaining puzzles in Level 2.</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create an array to model a puzzle?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how the array models the puzzle?</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write equations using repeated addition to represent the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prove their answer is correct? </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225" name="Google Shape;1225;g190edf6d002_0_1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190edf6d002_0_1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Mariana was arranging 24 cupcakes on a plate. Draw an array to represent one way. Mariana could have arranged the cupcakes. Write an equation using repeated addition to represent your array.</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264" name="Google Shape;1264;g190edf6d002_0_1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190edf6d002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solving problems involving equal groups and representing numbers with repeated addition. </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274" name="Google Shape;1274;g190edf6d002_0_1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190edf6d002_0_1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a Bouncing Shoes Game Mat and whiteboards/dry erase markers.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Bouncing Shoes Multiple Groups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https://play.stmath.com/raft/ed/10.0.3/#/objective/264b40f1-b4fd-477e-9d7b-d21b437e255f/9d7e49a2-6498-4e3d-a9d7-6d528070773e/games#game8</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Display the first puzzle in Level 3. Say to students, “Now there are two right answers but more than two creatures.”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use their tools to solve each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their prediction and why they think it will work with a neighbor. Look for students create an array for their solution.</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Discuss different solutions to the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Select one of the students’ ideas to try. Watch the feedback together and discuss what they saw. Discuss why it was correct or incorrect.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did they learn from the feedback and is it different than what they thought would happen? Ask students, “Did we learn something that can help us prove that these other solutions are correct?”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the next puzzle. Have students model their prediction on their game mat and tools. Share students’ strategies and solutions to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Pull up the next puzzle. Have the students model an array with their centimeter cubes to represent the puzzle. How does their array model the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this with a few puzzles, continuing to have students create and read an array for each correct solution.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explain their array to a neighbor.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Students will then write an equation using repeated addition.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Repeat by showing additional puzzles in Level 3, having students create arrays to represent the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Check for: Do they have the same number of shoes (centimeter cubes) as the correct answer? As you play the feedback, use the playback features to show that the number of shoes and the number in the arrays are/are not the same.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how students know how to create the arrays. What strategies are they using?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is the mathematics that is prevalent in this problem?</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a number line (or draw one on board). Ask them: How can you show your solutions on a number line? Give students think time.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whole group.</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model the problem on the Bouncing Shoes Game Mat? </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represent the puzzle with numbers and symbols? </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prove their answer is correct?</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create the array? </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connect the array to the models in the game?</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 model the solution on a number line?</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292" name="Google Shape;1292;g190edf6d002_0_1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90edf6d002_0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Yesterday, Mariana moved 24 cupcakes from the plate onto a tray. She arranged the cupcakes differently. Draw a different array and write an equation to represent your thinking. Compare the two arrays you drew. How are they alike? How are they different?</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88900" lvl="0" marL="0" rtl="0" algn="l">
              <a:lnSpc>
                <a:spcPct val="115000"/>
              </a:lnSpc>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331" name="Google Shape;1331;g190edf6d002_0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19407d2f772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g19407d2f772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190edf6d002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write in the topic, “Representing numbers with repeated addition.”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begin working on the first two boxes.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their ideas and allow students to add to their paper any additional thoughts they have.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complete the Pre-Quiz (optional).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349" name="Google Shape;1349;g190edf6d002_0_1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190edf6d002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the Rows and Columns Math Mat and centimeter cubes.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Create Multiple Rectangles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https://play.stmath.com/raft/ed/10.0.3/#/objective/264b40f1-b4fd-477e-9d7b-d21b437e255f/9d7e49a2-6498-4e3d-a9d7-6d528070773e/games#game9</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“What do you notice?” “What do you wonder?” Allow a few students to share out.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of their strategy for solving the puzzle and predict what will happen when they try it whole group and then Think-Pair-Share.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out. Do they agree or disagree with the strategy? Why? Does it relate to their approach?</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the students’ ideas (both correct and incorrect). Provide math mats and cubes to model their thinking.</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watch the feedback and describe what happened.</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Compare what students saw happen to what they thought would happen. What did they learn from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how they would describe the rectangle that was created (e.g., 1 row of 5). Repeat with the next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that has an even number between 4 and 10 and play it using a student's suggestion. Ask if there is a different way to show the solution. Replay the puzzle and show the other solution.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what students notice about the two solutions. Ask students: How are puzzles with even numbers different?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Open up a Level 2 puzzle. Compare and contrast to Level 1.</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Play a few puzzles with different solutions and discuss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describe the rectangles in as many ways they can: Is there a repeated addition sentence to describe the array?</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Be sure to show an example of an answer that is not an array (e.g., one row of 6 and 1 square) and discuss the feedback.</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different solutions?</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explain which solution is an array and which is not?</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represent the array with a repeated addition sentence?</a:t>
            </a:r>
            <a:endParaRPr>
              <a:solidFill>
                <a:srgbClr val="211D1E"/>
              </a:solidFill>
              <a:latin typeface="Ubuntu"/>
              <a:ea typeface="Ubuntu"/>
              <a:cs typeface="Ubuntu"/>
              <a:sym typeface="Ubuntu"/>
            </a:endParaRPr>
          </a:p>
          <a:p>
            <a:pPr indent="-298450" lvl="0" marL="457200" rtl="0" algn="l">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identify even and odd numbers? </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368" name="Google Shape;1368;g190edf6d002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8fec6f798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Create a class “Getting to Know Our Class” chart. Ask the students questions to gather data about the class and record the information on a white board or chart. (You will use this information throughout the module so it is important that it is in a form you can refer back to)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Some questions you may ask to gather data might include: How many students are in this class? How many are girls? Boys? How many students have brown eyes? Blue eyes? Green eyes? How many students in the class have black hair? Brown hair? Blonde hair? Red hair? How many have pets? Siblings? Favorite subject? Favorite flavor ice cream? Favorite color?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This is a great opportunity to practice counting, making tally marks, and comparing numbers (more/less, bigger/smaller, one more, two more, one less, two less, etc.)</a:t>
            </a:r>
            <a:endParaRPr>
              <a:solidFill>
                <a:srgbClr val="211D1E"/>
              </a:solidFill>
              <a:latin typeface="Ubuntu"/>
              <a:ea typeface="Ubuntu"/>
              <a:cs typeface="Ubuntu"/>
              <a:sym typeface="Ubuntu"/>
            </a:endParaRPr>
          </a:p>
          <a:p>
            <a:pPr indent="0" lvl="0" marL="45720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p:txBody>
      </p:sp>
      <p:sp>
        <p:nvSpPr>
          <p:cNvPr id="273" name="Google Shape;273;g18fec6f798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190edf6d002_0_1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8890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 A garden is pictured below. Using addition, create two equations that represent the garden.</a:t>
            </a:r>
            <a:endParaRPr>
              <a:solidFill>
                <a:srgbClr val="211D1E"/>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407" name="Google Shape;1407;g190edf6d002_0_1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190edf6d002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Have students reflect on what they have learned about representing numbers with repeated addition.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419" name="Google Shape;1419;g190edf6d002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190edf6d002_0_1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Focus on student thinking and developing problem solving skills using guiding questions for each step in the </a:t>
            </a:r>
            <a:r>
              <a:rPr lang="en" u="sng">
                <a:solidFill>
                  <a:schemeClr val="hlink"/>
                </a:solidFill>
                <a:latin typeface="Ubuntu"/>
                <a:ea typeface="Ubuntu"/>
                <a:cs typeface="Ubuntu"/>
                <a:sym typeface="Ubuntu"/>
                <a:hlinkClick action="ppaction://hlinksldjump" r:id="rId2"/>
              </a:rPr>
              <a:t>Problem Solving Process</a:t>
            </a:r>
            <a:r>
              <a:rPr lang="en">
                <a:solidFill>
                  <a:schemeClr val="dk1"/>
                </a:solidFill>
                <a:latin typeface="Ubuntu"/>
                <a:ea typeface="Ubuntu"/>
                <a:cs typeface="Ubuntu"/>
                <a:sym typeface="Ubuntu"/>
              </a:rPr>
              <a: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Provide students with the Rows and Columns Math Mat and centimeter cubes.</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Create Multiple Rectangles &gt; Level 2</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https://play.stmath.com/raft/ed/10.0.3/#/objective/264b40f1-b4fd-477e-9d7b-d21b437e255f/9d7e49a2-6498-4e3d-a9d7-6d528070773e/games#game9</a:t>
            </a:r>
            <a:r>
              <a:rPr lang="en">
                <a:solidFill>
                  <a:srgbClr val="211D1E"/>
                </a:solidFill>
                <a:latin typeface="Ubuntu"/>
                <a:ea typeface="Ubuntu"/>
                <a:cs typeface="Ubuntu"/>
                <a:sym typeface="Ubuntu"/>
              </a:rPr>
              <a:t>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Notice and Wonder</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from Level 2 and discuss what students remember about yesterday’s puzzles.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from Level 3 with 2 numbers. Ask “What do you notice?” “How is this like the puzzle from yesterday?”</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Predict and Justify</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make predictions and show them on the math mat. Discuss their predictions and strategies.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Test and Observe</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Try one of the students’ ideas. Ask the students what they think is going to happen. Watch the feedback together and discuss what they saw.</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Analyze and Learn</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think about how what they saw happen compares to what they thought would happen. What did they learn from the feedback?</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the next puzzle. Have students represent this puzzle in two ways on their mat, if there are at least two solutions. Share and discuss several solutions.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work with a partner and come up with a solution that would work for each number separately but could not work on the puzzle.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share their work and explain why it will not work with the puzzle.</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Connect and Extend</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Show a puzzle with 3 numbers.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work on their math mat to solve the problem. Share with a partner.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Share different solutions out whole group.</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what students notice about the different puzzles and solutions.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How does the student:</a:t>
            </a:r>
            <a:endParaRPr b="1">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different solutions?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explain which solution is an array and which is not?</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represent the array with a repeated addition sentence?</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identify even and odd numbers?</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437" name="Google Shape;1437;g190edf6d002_0_1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190edf6d002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A farmer planted 20 stalks of corn in a rectangular field. He had the same number of corn stalks in each row.</a:t>
            </a:r>
            <a:endParaRPr>
              <a:solidFill>
                <a:schemeClr val="dk1"/>
              </a:solidFill>
              <a:latin typeface="Ubuntu"/>
              <a:ea typeface="Ubuntu"/>
              <a:cs typeface="Ubuntu"/>
              <a:sym typeface="Ubuntu"/>
            </a:endParaRPr>
          </a:p>
          <a:p>
            <a:pPr indent="0" lvl="0" marL="45720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º Draw a picture to show two ways the farmer could have planted the corn.</a:t>
            </a:r>
            <a:endParaRPr>
              <a:solidFill>
                <a:schemeClr val="dk1"/>
              </a:solidFill>
              <a:latin typeface="Ubuntu"/>
              <a:ea typeface="Ubuntu"/>
              <a:cs typeface="Ubuntu"/>
              <a:sym typeface="Ubuntu"/>
            </a:endParaRPr>
          </a:p>
          <a:p>
            <a:pPr indent="0" lvl="0" marL="45720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º Explain how you came up with your pictures.</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1476" name="Google Shape;1476;g190edf6d002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24b4a6971b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g24b4a6971b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24b4a6971b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24b4a6971b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Reflection Poster</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Students are going to create a Reflection Poster that represents the learning they have gained. The poster should reflect how their thinking and understanding has grown. It should be an opportunity for students to show what they know.</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Work with students to review the thinking they have recorded in their journals (My Thinking Path, Exit Tickets, PODs, ST Math Puzzle Reflection, etc.) and discuss what they have learned during Summer Immersion. Discuss major concepts and vocabulary they learned and used during Immersion.</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add to their journal as you discuss things they have learned but may have not yet included in their journal. This will prepare the students to complete their poster.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Ask students to work with their group to see what they might want to include on their poster.</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Instruct groups to make their posters colorful, interesting and informative so students in other classes will see what they have accomplished in the past few modules.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Give students time to begin working on their posters.</a:t>
            </a:r>
            <a:endParaRPr>
              <a:solidFill>
                <a:schemeClr val="dk1"/>
              </a:solidFill>
              <a:latin typeface="Ubuntu"/>
              <a:ea typeface="Ubuntu"/>
              <a:cs typeface="Ubuntu"/>
              <a:sym typeface="Ubuntu"/>
            </a:endParaRPr>
          </a:p>
          <a:p>
            <a:pPr indent="-298450" lvl="0" marL="4572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The posters will be displayed for the entire school and parents to see on Day 5.</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i="1" lang="en">
                <a:solidFill>
                  <a:schemeClr val="dk1"/>
                </a:solidFill>
                <a:latin typeface="Ubuntu"/>
                <a:ea typeface="Ubuntu"/>
                <a:cs typeface="Ubuntu"/>
                <a:sym typeface="Ubuntu"/>
              </a:rPr>
              <a:t>The reflection poster is best done as a small group project because that allows students to engage in higher order thinking skills (e.g., evaluating their learning and the ideas of others, synthesizing their thoughts and the thoughts of others, reaching consensus, and working together). It can however, be done as an individual project. Have students begin to think about all of the things that they have learned and make a poster to share what they have learned.</a:t>
            </a:r>
            <a:endParaRPr i="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latin typeface="Ubuntu"/>
              <a:ea typeface="Ubuntu"/>
              <a:cs typeface="Ubuntu"/>
              <a:sym typeface="Ubuntu"/>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24b4a6971b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1" name="Google Shape;1511;g24b4a6971b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Reflection Poster</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24b4a6971b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g24b4a6971b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24b4a6971b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24b4a6971b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24b4a6971b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24b4a6971b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What are some games you know?  Make a list.</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From the list, decide which type of game you are going to recreate.</a:t>
            </a:r>
            <a:endParaRPr b="1">
              <a:solidFill>
                <a:schemeClr val="dk1"/>
              </a:solidFill>
              <a:latin typeface="Ubuntu"/>
              <a:ea typeface="Ubuntu"/>
              <a:cs typeface="Ubuntu"/>
              <a:sym typeface="Ubuntu"/>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90edf6d00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Puzzle Talk</a:t>
            </a:r>
            <a:endParaRPr b="1">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Focus on student thinking and developing problem solving skills using the </a:t>
            </a:r>
            <a:r>
              <a:rPr lang="en" u="sng">
                <a:solidFill>
                  <a:schemeClr val="hlink"/>
                </a:solidFill>
                <a:latin typeface="Ubuntu"/>
                <a:ea typeface="Ubuntu"/>
                <a:cs typeface="Ubuntu"/>
                <a:sym typeface="Ubuntu"/>
                <a:hlinkClick action="ppaction://hlinksldjump" r:id="rId2"/>
              </a:rPr>
              <a:t>Problem Solving Process</a:t>
            </a:r>
            <a:r>
              <a:rPr lang="en">
                <a:solidFill>
                  <a:srgbClr val="211D1E"/>
                </a:solidFill>
                <a:latin typeface="Ubuntu"/>
                <a:ea typeface="Ubuntu"/>
                <a:cs typeface="Ubuntu"/>
                <a:sym typeface="Ubuntu"/>
              </a:rPr>
              <a:t>.</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Sign in to your ST Math account to access the puzzle.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rgbClr val="211D1E"/>
                </a:solidFill>
                <a:latin typeface="Ubuntu"/>
                <a:ea typeface="Ubuntu"/>
                <a:cs typeface="Ubuntu"/>
                <a:sym typeface="Ubuntu"/>
              </a:rPr>
              <a:t>Display Second Grade &gt; Challenge Objective &gt; Attribute Transform &gt; Level 1</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Game Link: </a:t>
            </a:r>
            <a:r>
              <a:rPr lang="en" u="sng">
                <a:solidFill>
                  <a:schemeClr val="hlink"/>
                </a:solidFill>
                <a:latin typeface="Ubuntu"/>
                <a:ea typeface="Ubuntu"/>
                <a:cs typeface="Ubuntu"/>
                <a:sym typeface="Ubuntu"/>
                <a:hlinkClick r:id="rId3"/>
              </a:rPr>
              <a:t>https://play.stmath.com/raft/ed/10.0.3/#/objective/9a90669d-0e02-4798-a669-71713c4018e1/e0a180a3-3ee9-41a8-9ea7-d6bc042fe483/games#game5</a:t>
            </a:r>
            <a:r>
              <a:rPr lang="en">
                <a:solidFill>
                  <a:srgbClr val="211D1E"/>
                </a:solidFill>
                <a:latin typeface="Ubuntu"/>
                <a:ea typeface="Ubuntu"/>
                <a:cs typeface="Ubuntu"/>
                <a:sym typeface="Ubuntu"/>
              </a:rPr>
              <a:t>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Notice and Wonder</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Introduce and discuss the first Attribute Transform puzzle.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Tell students you are going to teach them questions they can ask themselves to help think through the puzzles. The first question students should ask themselves is “What do I notice?”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Encourage students to complete this sentence “I notice _____.”</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several students share what they notice, not how they would solve it.</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Remind students that they can click the sky and the clickable elements will shimmer.</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Predict and Justify</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The next question students should ask themselves is “What is my prediction?”</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Encourage students to complete this sentence “My prediction is ________ because_____.”</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different students share their predictions and why they think theirs is the best prediction.</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Ask students to name or describe the strategy they will use to test their prediction. For example, a student may predict that they have to somehow move the shape from one-side to the other. In this case they would name the strategy of matching. “My strategy is to change the color of the triangle on the left to match the color of the triangle on the right by selecting the block that has the matching color. ”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Ask students to describe what they think will happen when you test their prediction and why.</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Test and Observe</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Encourage students to observe and think about the results of testing their hypothesis.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Try a few student suggestions both correct and incorrect. Watch the feedback and discuss what they observed.</a:t>
            </a:r>
            <a:endParaRPr>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t/>
            </a:r>
            <a:endParaRPr b="1">
              <a:solidFill>
                <a:srgbClr val="211D1E"/>
              </a:solidFill>
              <a:latin typeface="Ubuntu"/>
              <a:ea typeface="Ubuntu"/>
              <a:cs typeface="Ubuntu"/>
              <a:sym typeface="Ubuntu"/>
            </a:endParaRPr>
          </a:p>
          <a:p>
            <a:pPr indent="-8890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Analyze and Learn</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Facilitate students in analyzing the feedback/results, understanding what worked and didn’t work. </a:t>
            </a:r>
            <a:endParaRPr>
              <a:solidFill>
                <a:srgbClr val="211D1E"/>
              </a:solidFill>
              <a:latin typeface="Ubuntu"/>
              <a:ea typeface="Ubuntu"/>
              <a:cs typeface="Ubuntu"/>
              <a:sym typeface="Ubuntu"/>
            </a:endParaRPr>
          </a:p>
          <a:p>
            <a:pPr indent="-298450" lvl="1" marL="9144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does this compare to what you thought would happen? </a:t>
            </a:r>
            <a:endParaRPr>
              <a:solidFill>
                <a:srgbClr val="211D1E"/>
              </a:solidFill>
              <a:latin typeface="Ubuntu"/>
              <a:ea typeface="Ubuntu"/>
              <a:cs typeface="Ubuntu"/>
              <a:sym typeface="Ubuntu"/>
            </a:endParaRPr>
          </a:p>
          <a:p>
            <a:pPr indent="-298450" lvl="1" marL="9144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What did you learn? </a:t>
            </a:r>
            <a:endParaRPr>
              <a:solidFill>
                <a:srgbClr val="211D1E"/>
              </a:solidFill>
              <a:latin typeface="Ubuntu"/>
              <a:ea typeface="Ubuntu"/>
              <a:cs typeface="Ubuntu"/>
              <a:sym typeface="Ubuntu"/>
            </a:endParaRPr>
          </a:p>
          <a:p>
            <a:pPr indent="-298450" lvl="1" marL="9144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How will you use what you learned?</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Be sure to use the playback features to pause, rewind, and fast forward the animation and discuss what they are learning from the feedback.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Use the annotation tools to highlight the learning. </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lnSpc>
                <a:spcPct val="115000"/>
              </a:lnSpc>
              <a:spcBef>
                <a:spcPts val="100"/>
              </a:spcBef>
              <a:spcAft>
                <a:spcPts val="0"/>
              </a:spcAft>
              <a:buClr>
                <a:schemeClr val="dk1"/>
              </a:buClr>
              <a:buSzPts val="1100"/>
              <a:buFont typeface="Arial"/>
              <a:buNone/>
            </a:pPr>
            <a:r>
              <a:rPr b="1" lang="en">
                <a:solidFill>
                  <a:srgbClr val="211D1E"/>
                </a:solidFill>
                <a:latin typeface="Ubuntu"/>
                <a:ea typeface="Ubuntu"/>
                <a:cs typeface="Ubuntu"/>
                <a:sym typeface="Ubuntu"/>
              </a:rPr>
              <a:t>Connect and Extend</a:t>
            </a:r>
            <a:endParaRPr b="1">
              <a:solidFill>
                <a:srgbClr val="211D1E"/>
              </a:solidFill>
              <a:latin typeface="Ubuntu"/>
              <a:ea typeface="Ubuntu"/>
              <a:cs typeface="Ubuntu"/>
              <a:sym typeface="Ubuntu"/>
            </a:endParaRPr>
          </a:p>
          <a:p>
            <a:pPr indent="-298450" lvl="0" marL="457200" rtl="0" algn="l">
              <a:lnSpc>
                <a:spcPct val="115000"/>
              </a:lnSpc>
              <a:spcBef>
                <a:spcPts val="100"/>
              </a:spcBef>
              <a:spcAft>
                <a:spcPts val="0"/>
              </a:spcAft>
              <a:buClr>
                <a:srgbClr val="211D1E"/>
              </a:buClr>
              <a:buSzPts val="1100"/>
              <a:buFont typeface="Ubuntu"/>
              <a:buChar char="●"/>
            </a:pPr>
            <a:r>
              <a:rPr lang="en">
                <a:solidFill>
                  <a:srgbClr val="211D1E"/>
                </a:solidFill>
                <a:latin typeface="Ubuntu"/>
                <a:ea typeface="Ubuntu"/>
                <a:cs typeface="Ubuntu"/>
                <a:sym typeface="Ubuntu"/>
              </a:rPr>
              <a:t>Do one example of each (changing color (Level 1), changing shape (Level 2), stretching (Level 3).</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Help students use what they've learned to solve new puzzles.</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Discuss strategies and solutions (including incorrect ones). Explore different solutions and discuss what they thought would happen vs. what did happen.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Have students create their own Attribute Transform puzzle and share it with a neighbor. Can their neighbor correctly solve it? Choose a few to share with the whole group. See who can make the most challenging one, the most unique one, the most surprising one, etc.</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b="1">
              <a:solidFill>
                <a:srgbClr val="211D1E"/>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
                <a:solidFill>
                  <a:srgbClr val="211D1E"/>
                </a:solidFill>
                <a:latin typeface="Ubuntu"/>
                <a:ea typeface="Ubuntu"/>
                <a:cs typeface="Ubuntu"/>
                <a:sym typeface="Ubuntu"/>
              </a:rPr>
              <a:t>How does the student: </a:t>
            </a:r>
            <a:endParaRPr b="1">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solve the puzzles? (Are students visualizing the changes to the shape as it goes over each belt? Do they struggle to keep track of the changes?)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compare the shape on the left to the shape in the ground?</a:t>
            </a:r>
            <a:endParaRPr>
              <a:solidFill>
                <a:srgbClr val="211D1E"/>
              </a:solidFill>
              <a:latin typeface="Ubuntu"/>
              <a:ea typeface="Ubuntu"/>
              <a:cs typeface="Ubuntu"/>
              <a:sym typeface="Ubuntu"/>
            </a:endParaRPr>
          </a:p>
          <a:p>
            <a:pPr indent="-88900" lvl="0" marL="0" rtl="0" algn="l">
              <a:lnSpc>
                <a:spcPct val="115000"/>
              </a:lnSpc>
              <a:spcBef>
                <a:spcPts val="0"/>
              </a:spcBef>
              <a:spcAft>
                <a:spcPts val="0"/>
              </a:spcAft>
              <a:buClr>
                <a:schemeClr val="dk1"/>
              </a:buClr>
              <a:buSzPts val="1100"/>
              <a:buFont typeface="Arial"/>
              <a:buNone/>
            </a:pPr>
            <a:r>
              <a:t/>
            </a:r>
            <a:endParaRPr>
              <a:solidFill>
                <a:srgbClr val="211D1E"/>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283" name="Google Shape;283;g190edf6d00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4b4a6971b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24b4a6971b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What math concepts can you include in your game?</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24b4a6971b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2" name="Google Shape;1562;g24b4a6971b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How can you make a game to teach or practice a math concept? Think about how the game will help all players develop mathematical reasoning.</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Create a name for your game. Decide how many players can play.</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What are the rules and directions for your game?  Make sure your rules are clear and concise.</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24b4a6971b3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0" name="Google Shape;1570;g24b4a6971b3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Ubuntu"/>
                <a:ea typeface="Ubuntu"/>
                <a:cs typeface="Ubuntu"/>
                <a:sym typeface="Ubuntu"/>
              </a:rPr>
              <a:t>Mini-Math Game Design (4-Day Immersion only)</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Ubuntu"/>
                <a:ea typeface="Ubuntu"/>
                <a:cs typeface="Ubuntu"/>
                <a:sym typeface="Ubuntu"/>
              </a:rPr>
              <a:t>Students will work in small groups to create a game.  Provide them with the supplies needed.  The list below are samples of items that could be used.</a:t>
            </a:r>
            <a:endParaRPr>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Dice or number cubes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Construction paper</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Scissors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Poster board</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Manilla folders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Index Cards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Egg cartons*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Water bottles*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Pizza circles*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Paper towel rolls*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Buttons*</a:t>
            </a:r>
            <a:endParaRPr>
              <a:solidFill>
                <a:schemeClr val="dk1"/>
              </a:solidFill>
              <a:latin typeface="Ubuntu"/>
              <a:ea typeface="Ubuntu"/>
              <a:cs typeface="Ubuntu"/>
              <a:sym typeface="Ubuntu"/>
            </a:endParaRPr>
          </a:p>
          <a:p>
            <a:pPr indent="-298450" lvl="1" marL="914400" rtl="0" algn="l">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Other creative items</a:t>
            </a:r>
            <a:endParaRPr b="1">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24b4a6971b3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g24b4a6971b3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24b4a6971b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24b4a6971b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Welcome to Learning Showcase and Celebration!</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Why are we here? </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Today is the last of the ST Math Summer Immersion! The Learning Showcase and Celebration is about providing students an opportunity to “show what they know.”  Our students have been learning throughout the summer and will be sharing the information they have learned.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have invited you all to to celebrate and hear from students about what they learned. Don’t forget to use the Immersion Debriefing Bookmarks to ask questions.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24b4a6971b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24b4a6971b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Open Sans"/>
                <a:ea typeface="Open Sans"/>
                <a:cs typeface="Open Sans"/>
                <a:sym typeface="Open Sans"/>
              </a:rPr>
              <a:t>Sample Framework</a:t>
            </a:r>
            <a:r>
              <a:rPr lang="en">
                <a:solidFill>
                  <a:schemeClr val="dk1"/>
                </a:solidFill>
                <a:latin typeface="Open Sans"/>
                <a:ea typeface="Open Sans"/>
                <a:cs typeface="Open Sans"/>
                <a:sym typeface="Open Sans"/>
              </a:rPr>
              <a:t>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You can make changes that work for their space. Consider how you will set up the learning showcase (grade level celebration, grade band celebration, whole school celebration). Divide the time you set aside with the following activities below:</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Welcome: </a:t>
            </a:r>
            <a:r>
              <a:rPr lang="en">
                <a:solidFill>
                  <a:schemeClr val="dk1"/>
                </a:solidFill>
                <a:latin typeface="Open Sans"/>
                <a:ea typeface="Open Sans"/>
                <a:cs typeface="Open Sans"/>
                <a:sym typeface="Open Sans"/>
              </a:rPr>
              <a:t>Introduce yourself. Share an overview of what the students did and why they are having a Learning Showcase and Celebration. We want this to be a positive and fun experience for the students.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Gallery Walk of Posters: </a:t>
            </a:r>
            <a:r>
              <a:rPr lang="en">
                <a:solidFill>
                  <a:schemeClr val="dk1"/>
                </a:solidFill>
                <a:latin typeface="Open Sans"/>
                <a:ea typeface="Open Sans"/>
                <a:cs typeface="Open Sans"/>
                <a:sym typeface="Open Sans"/>
              </a:rPr>
              <a:t>It is recommended that the posters be hung around the room. Invite guests/classmates to walk around the room, look at the reflection posters and ask questions. </a:t>
            </a:r>
            <a:endParaRPr b="1">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Presentations:</a:t>
            </a:r>
            <a:r>
              <a:rPr lang="en">
                <a:solidFill>
                  <a:schemeClr val="dk1"/>
                </a:solidFill>
                <a:latin typeface="Open Sans"/>
                <a:ea typeface="Open Sans"/>
                <a:cs typeface="Open Sans"/>
                <a:sym typeface="Open Sans"/>
              </a:rPr>
              <a:t> Students summarize and present their math game design (completed during the program) and their reflection posters. </a:t>
            </a:r>
            <a:endParaRPr>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uFill>
                  <a:noFill/>
                </a:uFill>
                <a:latin typeface="Open Sans"/>
                <a:ea typeface="Open Sans"/>
                <a:cs typeface="Open Sans"/>
                <a:sym typeface="Open Sans"/>
                <a:hlinkClick r:id="rId2">
                  <a:extLst>
                    <a:ext uri="{A12FA001-AC4F-418D-AE19-62706E023703}">
                      <ahyp:hlinkClr val="tx"/>
                    </a:ext>
                  </a:extLst>
                </a:hlinkClick>
              </a:rPr>
              <a:t>Immersion Debriefin</a:t>
            </a:r>
            <a:r>
              <a:rPr b="1" lang="en">
                <a:solidFill>
                  <a:schemeClr val="dk1"/>
                </a:solidFill>
                <a:latin typeface="Open Sans"/>
                <a:ea typeface="Open Sans"/>
                <a:cs typeface="Open Sans"/>
                <a:sym typeface="Open Sans"/>
              </a:rPr>
              <a:t>g Time: </a:t>
            </a:r>
            <a:r>
              <a:rPr lang="en">
                <a:solidFill>
                  <a:schemeClr val="dk1"/>
                </a:solidFill>
                <a:latin typeface="Open Sans"/>
                <a:ea typeface="Open Sans"/>
                <a:cs typeface="Open Sans"/>
                <a:sym typeface="Open Sans"/>
              </a:rPr>
              <a:t>During this time, students will be asked questions about the work they did. Print and distribute</a:t>
            </a:r>
            <a:r>
              <a:rPr b="1" lang="en">
                <a:solidFill>
                  <a:schemeClr val="dk1"/>
                </a:solidFill>
                <a:latin typeface="Open Sans"/>
                <a:ea typeface="Open Sans"/>
                <a:cs typeface="Open Sans"/>
                <a:sym typeface="Open Sans"/>
              </a:rPr>
              <a:t> </a:t>
            </a:r>
            <a:r>
              <a:rPr lang="en">
                <a:solidFill>
                  <a:schemeClr val="dk1"/>
                </a:solidFill>
                <a:latin typeface="Open Sans"/>
                <a:ea typeface="Open Sans"/>
                <a:cs typeface="Open Sans"/>
                <a:sym typeface="Open Sans"/>
              </a:rPr>
              <a:t>the </a:t>
            </a:r>
            <a:r>
              <a:rPr b="1" lang="en">
                <a:solidFill>
                  <a:srgbClr val="1C9FE5"/>
                </a:solidFill>
                <a:uFill>
                  <a:noFill/>
                </a:uFill>
                <a:latin typeface="Open Sans"/>
                <a:ea typeface="Open Sans"/>
                <a:cs typeface="Open Sans"/>
                <a:sym typeface="Open Sans"/>
                <a:hlinkClick r:id="rId3">
                  <a:extLst>
                    <a:ext uri="{A12FA001-AC4F-418D-AE19-62706E023703}">
                      <ahyp:hlinkClr val="tx"/>
                    </a:ext>
                  </a:extLst>
                </a:hlinkClick>
              </a:rPr>
              <a:t>ST Math Immersion Debriefing Bookmark</a:t>
            </a:r>
            <a:r>
              <a:rPr lang="en">
                <a:solidFill>
                  <a:srgbClr val="1C9FE5"/>
                </a:solidFill>
                <a:latin typeface="Open Sans"/>
                <a:ea typeface="Open Sans"/>
                <a:cs typeface="Open Sans"/>
                <a:sym typeface="Open Sans"/>
              </a:rPr>
              <a:t> </a:t>
            </a:r>
            <a:r>
              <a:rPr lang="en">
                <a:solidFill>
                  <a:schemeClr val="dk1"/>
                </a:solidFill>
                <a:latin typeface="Open Sans"/>
                <a:ea typeface="Open Sans"/>
                <a:cs typeface="Open Sans"/>
                <a:sym typeface="Open Sans"/>
              </a:rPr>
              <a:t>to visitors (which is optional). Encourage them to use it to ask students questions about their projects and what they have learned.</a:t>
            </a:r>
            <a:endParaRPr b="1">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b="1" lang="en">
                <a:solidFill>
                  <a:schemeClr val="dk1"/>
                </a:solidFill>
                <a:latin typeface="Open Sans"/>
                <a:ea typeface="Open Sans"/>
                <a:cs typeface="Open Sans"/>
                <a:sym typeface="Open Sans"/>
              </a:rPr>
              <a:t>Game Time:</a:t>
            </a:r>
            <a:r>
              <a:rPr lang="en">
                <a:solidFill>
                  <a:schemeClr val="dk1"/>
                </a:solidFill>
                <a:latin typeface="Open Sans"/>
                <a:ea typeface="Open Sans"/>
                <a:cs typeface="Open Sans"/>
                <a:sym typeface="Open Sans"/>
              </a:rPr>
              <a:t> Set aside time for visitors to play the games created by the students. This is a great time for students to play each other's games as well.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i="1" lang="en">
                <a:solidFill>
                  <a:schemeClr val="dk1"/>
                </a:solidFill>
                <a:latin typeface="Open Sans"/>
                <a:ea typeface="Open Sans"/>
                <a:cs typeface="Open Sans"/>
                <a:sym typeface="Open Sans"/>
              </a:rPr>
              <a:t>Note: We recommend giving students encouragement notes throughout the program. </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a:solidFill>
                <a:schemeClr val="dk1"/>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290b7403959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g290b7403959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290b7403959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4" name="Google Shape;1614;g290b7403959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24b4a6971b3_0_1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g24b4a6971b3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8fec6f798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Problem of the Day</a:t>
            </a:r>
            <a:endParaRPr b="1">
              <a:solidFill>
                <a:schemeClr val="dk1"/>
              </a:solidFill>
              <a:latin typeface="Ubuntu"/>
              <a:ea typeface="Ubuntu"/>
              <a:cs typeface="Ubuntu"/>
              <a:sym typeface="Ubuntu"/>
            </a:endParaRPr>
          </a:p>
          <a:p>
            <a:pPr indent="0" lvl="0" marL="0" rtl="0" algn="l">
              <a:lnSpc>
                <a:spcPct val="115000"/>
              </a:lnSpc>
              <a:spcBef>
                <a:spcPts val="0"/>
              </a:spcBef>
              <a:spcAft>
                <a:spcPts val="0"/>
              </a:spcAft>
              <a:buNone/>
            </a:pPr>
            <a:r>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Remind students about yesterday’s </a:t>
            </a:r>
            <a:r>
              <a:rPr lang="en">
                <a:solidFill>
                  <a:srgbClr val="211D1E"/>
                </a:solidFill>
                <a:latin typeface="Ubuntu"/>
                <a:ea typeface="Ubuntu"/>
                <a:cs typeface="Ubuntu"/>
                <a:sym typeface="Ubuntu"/>
              </a:rPr>
              <a:t>Problema del día</a:t>
            </a:r>
            <a:r>
              <a:rPr lang="en">
                <a:solidFill>
                  <a:srgbClr val="211D1E"/>
                </a:solidFill>
                <a:latin typeface="Ubuntu"/>
                <a:ea typeface="Ubuntu"/>
                <a:cs typeface="Ubuntu"/>
                <a:sym typeface="Ubuntu"/>
              </a:rPr>
              <a:t>. How can we describe the class mathematically? </a:t>
            </a:r>
            <a:endParaRPr>
              <a:solidFill>
                <a:srgbClr val="211D1E"/>
              </a:solidFill>
              <a:latin typeface="Ubuntu"/>
              <a:ea typeface="Ubuntu"/>
              <a:cs typeface="Ubuntu"/>
              <a:sym typeface="Ubuntu"/>
            </a:endParaRPr>
          </a:p>
          <a:p>
            <a:pPr indent="-298450" lvl="0" marL="457200" rtl="0" algn="l">
              <a:lnSpc>
                <a:spcPct val="115000"/>
              </a:lnSpc>
              <a:spcBef>
                <a:spcPts val="0"/>
              </a:spcBef>
              <a:spcAft>
                <a:spcPts val="0"/>
              </a:spcAft>
              <a:buClr>
                <a:srgbClr val="211D1E"/>
              </a:buClr>
              <a:buSzPts val="1100"/>
              <a:buFont typeface="Ubuntu"/>
              <a:buChar char="●"/>
            </a:pPr>
            <a:r>
              <a:rPr lang="en">
                <a:solidFill>
                  <a:srgbClr val="211D1E"/>
                </a:solidFill>
                <a:latin typeface="Ubuntu"/>
                <a:ea typeface="Ubuntu"/>
                <a:cs typeface="Ubuntu"/>
                <a:sym typeface="Ubuntu"/>
              </a:rPr>
              <a:t>Generate a list of 3-5 things students want to know about each other. For example:  Favorite ice cream flavor, favorite color, number of siblings, number of pets, favorite subject in school, month of birth, favorite sport, etc. </a:t>
            </a:r>
            <a:endParaRPr>
              <a:solidFill>
                <a:srgbClr val="211D1E"/>
              </a:solidFill>
              <a:latin typeface="Ubuntu"/>
              <a:ea typeface="Ubuntu"/>
              <a:cs typeface="Ubuntu"/>
              <a:sym typeface="Ubuntu"/>
            </a:endParaRPr>
          </a:p>
          <a:p>
            <a:pPr indent="0" lvl="0" marL="0" rtl="0" algn="l">
              <a:lnSpc>
                <a:spcPct val="115000"/>
              </a:lnSpc>
              <a:spcBef>
                <a:spcPts val="0"/>
              </a:spcBef>
              <a:spcAft>
                <a:spcPts val="0"/>
              </a:spcAft>
              <a:buNone/>
            </a:pPr>
            <a:r>
              <a:t/>
            </a:r>
            <a:endParaRPr sz="850">
              <a:solidFill>
                <a:srgbClr val="211D1E"/>
              </a:solidFill>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22" name="Google Shape;322;g18fec6f798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90edf6d002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Ubuntu"/>
                <a:ea typeface="Ubuntu"/>
                <a:cs typeface="Ubuntu"/>
                <a:sym typeface="Ubuntu"/>
              </a:rPr>
              <a:t>My Thinking Path</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Students will begin solving problems involving addition and subtraction within 100. They will write equations to represent the problems including equations with a symbol for the unknown.</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a:solidFill>
                <a:schemeClr val="dk1"/>
              </a:solidFill>
              <a:latin typeface="Ubuntu"/>
              <a:ea typeface="Ubuntu"/>
              <a:cs typeface="Ubuntu"/>
              <a:sym typeface="Ubuntu"/>
            </a:endParaRPr>
          </a:p>
          <a:p>
            <a:pPr indent="0" lvl="0" marL="0" rtl="0" algn="l">
              <a:spcBef>
                <a:spcPts val="0"/>
              </a:spcBef>
              <a:spcAft>
                <a:spcPts val="0"/>
              </a:spcAft>
              <a:buNone/>
            </a:pPr>
            <a:r>
              <a:rPr lang="en">
                <a:solidFill>
                  <a:schemeClr val="dk1"/>
                </a:solidFill>
                <a:latin typeface="Ubuntu"/>
                <a:ea typeface="Ubuntu"/>
                <a:cs typeface="Ubuntu"/>
                <a:sym typeface="Ubuntu"/>
              </a:rPr>
              <a:t>My Thinking Path Discussion:</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Introduce the My Thinking Path document to students. Have them write in the topic, “Addition and subtraction of whole numbers.”</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Have students begin working on the My Thinking Path page.</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Discuss their ideas and allow students to add to their paper any additional thoughts they have.</a:t>
            </a:r>
            <a:endParaRPr>
              <a:solidFill>
                <a:schemeClr val="dk1"/>
              </a:solidFill>
              <a:latin typeface="Ubuntu"/>
              <a:ea typeface="Ubuntu"/>
              <a:cs typeface="Ubuntu"/>
              <a:sym typeface="Ubuntu"/>
            </a:endParaRPr>
          </a:p>
          <a:p>
            <a:pPr indent="-298450" lvl="0" marL="457200" rtl="0" algn="l">
              <a:lnSpc>
                <a:spcPct val="115000"/>
              </a:lnSpc>
              <a:spcBef>
                <a:spcPts val="0"/>
              </a:spcBef>
              <a:spcAft>
                <a:spcPts val="0"/>
              </a:spcAft>
              <a:buClr>
                <a:schemeClr val="dk1"/>
              </a:buClr>
              <a:buSzPts val="1100"/>
              <a:buFont typeface="Ubuntu"/>
              <a:buChar char="●"/>
            </a:pPr>
            <a:r>
              <a:rPr lang="en">
                <a:solidFill>
                  <a:schemeClr val="dk1"/>
                </a:solidFill>
                <a:latin typeface="Ubuntu"/>
                <a:ea typeface="Ubuntu"/>
                <a:cs typeface="Ubuntu"/>
                <a:sym typeface="Ubuntu"/>
              </a:rPr>
              <a:t>From today on, begin each of Days 1-4 with time for students to reflect on their learning and prepare for the day.</a:t>
            </a:r>
            <a:endParaRPr>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a:p>
            <a:pPr indent="0" lvl="0" marL="0" rtl="0" algn="l">
              <a:spcBef>
                <a:spcPts val="0"/>
              </a:spcBef>
              <a:spcAft>
                <a:spcPts val="0"/>
              </a:spcAft>
              <a:buNone/>
            </a:pPr>
            <a:r>
              <a:t/>
            </a:r>
            <a:endParaRPr b="1">
              <a:solidFill>
                <a:schemeClr val="dk1"/>
              </a:solidFill>
              <a:latin typeface="Ubuntu"/>
              <a:ea typeface="Ubuntu"/>
              <a:cs typeface="Ubuntu"/>
              <a:sym typeface="Ubuntu"/>
            </a:endParaRPr>
          </a:p>
        </p:txBody>
      </p:sp>
      <p:sp>
        <p:nvSpPr>
          <p:cNvPr id="332" name="Google Shape;332;g190edf6d002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 Logo">
    <p:bg>
      <p:bgPr>
        <a:solidFill>
          <a:schemeClr val="accent1"/>
        </a:solidFill>
      </p:bgPr>
    </p:bg>
    <p:spTree>
      <p:nvGrpSpPr>
        <p:cNvPr id="12" name="Shape 12"/>
        <p:cNvGrpSpPr/>
        <p:nvPr/>
      </p:nvGrpSpPr>
      <p:grpSpPr>
        <a:xfrm>
          <a:off x="0" y="0"/>
          <a:ext cx="0" cy="0"/>
          <a:chOff x="0" y="0"/>
          <a:chExt cx="0" cy="0"/>
        </a:xfrm>
      </p:grpSpPr>
      <p:sp>
        <p:nvSpPr>
          <p:cNvPr id="13" name="Google Shape;13;p2"/>
          <p:cNvSpPr txBox="1"/>
          <p:nvPr/>
        </p:nvSpPr>
        <p:spPr>
          <a:xfrm>
            <a:off x="3815547" y="4428392"/>
            <a:ext cx="15129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1600" u="none" cap="none" strike="noStrike">
                <a:solidFill>
                  <a:srgbClr val="FFFFFF"/>
                </a:solidFill>
                <a:latin typeface="Open Sans SemiBold"/>
                <a:ea typeface="Open Sans SemiBold"/>
                <a:cs typeface="Open Sans SemiBold"/>
                <a:sym typeface="Open Sans SemiBold"/>
              </a:rPr>
              <a:t>stmath.com</a:t>
            </a:r>
            <a:endParaRPr b="1" i="0" sz="1600" u="none" cap="none" strike="noStrike">
              <a:solidFill>
                <a:srgbClr val="FFFFFF"/>
              </a:solidFill>
              <a:latin typeface="Open Sans SemiBold"/>
              <a:ea typeface="Open Sans SemiBold"/>
              <a:cs typeface="Open Sans SemiBold"/>
              <a:sym typeface="Open Sans SemiBold"/>
            </a:endParaRPr>
          </a:p>
        </p:txBody>
      </p:sp>
      <p:sp>
        <p:nvSpPr>
          <p:cNvPr id="14" name="Google Shape;14;p2"/>
          <p:cNvSpPr/>
          <p:nvPr/>
        </p:nvSpPr>
        <p:spPr>
          <a:xfrm flipH="1" rot="-5400000">
            <a:off x="2257066" y="-2341896"/>
            <a:ext cx="4629860" cy="9207614"/>
          </a:xfrm>
          <a:custGeom>
            <a:rect b="b" l="l" r="r" t="t"/>
            <a:pathLst>
              <a:path extrusionOk="0" h="9207614" w="4712326">
                <a:moveTo>
                  <a:pt x="18627" y="9207614"/>
                </a:moveTo>
                <a:cubicBezTo>
                  <a:pt x="9768" y="6154313"/>
                  <a:pt x="8859" y="3053302"/>
                  <a:pt x="0" y="1"/>
                </a:cubicBezTo>
                <a:lnTo>
                  <a:pt x="4712326" y="0"/>
                </a:lnTo>
                <a:lnTo>
                  <a:pt x="3848355" y="9159903"/>
                </a:lnTo>
                <a:lnTo>
                  <a:pt x="18627" y="9207614"/>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2"/>
          <p:cNvSpPr txBox="1"/>
          <p:nvPr>
            <p:ph type="title"/>
          </p:nvPr>
        </p:nvSpPr>
        <p:spPr>
          <a:xfrm>
            <a:off x="3502975" y="3120700"/>
            <a:ext cx="5515200" cy="561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2400">
                <a:solidFill>
                  <a:schemeClr val="dk1"/>
                </a:solidFill>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6" name="Google Shape;16;p2"/>
          <p:cNvPicPr preferRelativeResize="0"/>
          <p:nvPr/>
        </p:nvPicPr>
        <p:blipFill>
          <a:blip r:embed="rId2">
            <a:alphaModFix/>
          </a:blip>
          <a:stretch>
            <a:fillRect/>
          </a:stretch>
        </p:blipFill>
        <p:spPr>
          <a:xfrm>
            <a:off x="662675" y="-12"/>
            <a:ext cx="7818652" cy="2874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
                                        </p:tgtEl>
                                        <p:attrNameLst>
                                          <p:attrName>style.visibility</p:attrName>
                                        </p:attrNameLst>
                                      </p:cBhvr>
                                      <p:to>
                                        <p:strVal val="visible"/>
                                      </p:to>
                                    </p:set>
                                    <p:animEffect filter="fade" transition="in">
                                      <p:cBhvr>
                                        <p:cTn dur="200"/>
                                        <p:tgtEl>
                                          <p:spTgt spid="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lored Background">
  <p:cSld name="Title Slide - Colored Background">
    <p:bg>
      <p:bgPr>
        <a:solidFill>
          <a:schemeClr val="accent1"/>
        </a:solidFill>
      </p:bgPr>
    </p:bg>
    <p:spTree>
      <p:nvGrpSpPr>
        <p:cNvPr id="51" name="Shape 51"/>
        <p:cNvGrpSpPr/>
        <p:nvPr/>
      </p:nvGrpSpPr>
      <p:grpSpPr>
        <a:xfrm>
          <a:off x="0" y="0"/>
          <a:ext cx="0" cy="0"/>
          <a:chOff x="0" y="0"/>
          <a:chExt cx="0" cy="0"/>
        </a:xfrm>
      </p:grpSpPr>
      <p:sp>
        <p:nvSpPr>
          <p:cNvPr id="52" name="Google Shape;52;p11"/>
          <p:cNvSpPr txBox="1"/>
          <p:nvPr>
            <p:ph type="title"/>
          </p:nvPr>
        </p:nvSpPr>
        <p:spPr>
          <a:xfrm>
            <a:off x="1202846" y="2310140"/>
            <a:ext cx="6738308" cy="52322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chemeClr val="lt2"/>
                </a:solidFill>
                <a:latin typeface="Ubuntu"/>
                <a:ea typeface="Ubuntu"/>
                <a:cs typeface="Ubuntu"/>
                <a:sym typeface="Ubuntu"/>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Logo &amp; Links">
  <p:cSld name="End Slide - Logo &amp; Links">
    <p:bg>
      <p:bgPr>
        <a:solidFill>
          <a:schemeClr val="accent1"/>
        </a:solidFill>
      </p:bgPr>
    </p:bg>
    <p:spTree>
      <p:nvGrpSpPr>
        <p:cNvPr id="53" name="Shape 53"/>
        <p:cNvGrpSpPr/>
        <p:nvPr/>
      </p:nvGrpSpPr>
      <p:grpSpPr>
        <a:xfrm>
          <a:off x="0" y="0"/>
          <a:ext cx="0" cy="0"/>
          <a:chOff x="0" y="0"/>
          <a:chExt cx="0" cy="0"/>
        </a:xfrm>
      </p:grpSpPr>
      <p:sp>
        <p:nvSpPr>
          <p:cNvPr id="54" name="Google Shape;54;p12"/>
          <p:cNvSpPr/>
          <p:nvPr/>
        </p:nvSpPr>
        <p:spPr>
          <a:xfrm>
            <a:off x="5422341" y="1550070"/>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55" name="Google Shape;55;p12"/>
          <p:cNvSpPr/>
          <p:nvPr/>
        </p:nvSpPr>
        <p:spPr>
          <a:xfrm>
            <a:off x="5489976" y="2101914"/>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 name="Google Shape;56;p12"/>
          <p:cNvSpPr txBox="1"/>
          <p:nvPr/>
        </p:nvSpPr>
        <p:spPr>
          <a:xfrm>
            <a:off x="5771064" y="1529152"/>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57" name="Google Shape;57;p12"/>
          <p:cNvSpPr txBox="1"/>
          <p:nvPr/>
        </p:nvSpPr>
        <p:spPr>
          <a:xfrm>
            <a:off x="5771075" y="2129270"/>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58" name="Google Shape;58;p12"/>
          <p:cNvSpPr txBox="1"/>
          <p:nvPr/>
        </p:nvSpPr>
        <p:spPr>
          <a:xfrm>
            <a:off x="5771064" y="2741350"/>
            <a:ext cx="24855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bit.ly/stmc-forum</a:t>
            </a:r>
            <a:endParaRPr b="0" i="0" sz="1300" u="none" cap="none" strike="noStrike">
              <a:solidFill>
                <a:srgbClr val="FFFFFF"/>
              </a:solidFill>
              <a:latin typeface="Calibri"/>
              <a:ea typeface="Calibri"/>
              <a:cs typeface="Calibri"/>
              <a:sym typeface="Calibri"/>
            </a:endParaRPr>
          </a:p>
        </p:txBody>
      </p:sp>
      <p:pic>
        <p:nvPicPr>
          <p:cNvPr id="59" name="Google Shape;59;p12"/>
          <p:cNvPicPr preferRelativeResize="0"/>
          <p:nvPr/>
        </p:nvPicPr>
        <p:blipFill rotWithShape="1">
          <a:blip r:embed="rId2">
            <a:alphaModFix/>
          </a:blip>
          <a:srcRect b="0" l="0" r="0" t="0"/>
          <a:stretch/>
        </p:blipFill>
        <p:spPr>
          <a:xfrm>
            <a:off x="5422353" y="2760957"/>
            <a:ext cx="301300" cy="299129"/>
          </a:xfrm>
          <a:prstGeom prst="rect">
            <a:avLst/>
          </a:prstGeom>
          <a:noFill/>
          <a:ln>
            <a:noFill/>
          </a:ln>
        </p:spPr>
      </p:pic>
      <p:sp>
        <p:nvSpPr>
          <p:cNvPr id="60" name="Google Shape;60;p12"/>
          <p:cNvSpPr/>
          <p:nvPr/>
        </p:nvSpPr>
        <p:spPr>
          <a:xfrm>
            <a:off x="5452920" y="3435048"/>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 name="Google Shape;61;p12"/>
          <p:cNvSpPr txBox="1"/>
          <p:nvPr/>
        </p:nvSpPr>
        <p:spPr>
          <a:xfrm>
            <a:off x="5712339" y="3404727"/>
            <a:ext cx="2199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stmath.com</a:t>
            </a:r>
            <a:endParaRPr b="0" i="0" sz="1300" u="none" cap="none" strike="noStrike">
              <a:solidFill>
                <a:srgbClr val="FFFFFF"/>
              </a:solidFill>
              <a:latin typeface="Calibri"/>
              <a:ea typeface="Calibri"/>
              <a:cs typeface="Calibri"/>
              <a:sym typeface="Calibri"/>
            </a:endParaRPr>
          </a:p>
        </p:txBody>
      </p:sp>
      <p:pic>
        <p:nvPicPr>
          <p:cNvPr descr="A picture containing drawing&#10;&#10;Description automatically generated" id="62" name="Google Shape;62;p12"/>
          <p:cNvPicPr preferRelativeResize="0"/>
          <p:nvPr/>
        </p:nvPicPr>
        <p:blipFill rotWithShape="1">
          <a:blip r:embed="rId3">
            <a:alphaModFix/>
          </a:blip>
          <a:srcRect b="0" l="0" r="0" t="0"/>
          <a:stretch/>
        </p:blipFill>
        <p:spPr>
          <a:xfrm>
            <a:off x="1025384" y="1979694"/>
            <a:ext cx="3871857" cy="1184111"/>
          </a:xfrm>
          <a:prstGeom prst="rect">
            <a:avLst/>
          </a:prstGeom>
          <a:noFill/>
          <a:ln>
            <a:noFill/>
          </a:ln>
        </p:spPr>
      </p:pic>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 Logo &amp; Links">
  <p:cSld name="1_End Slide - Logo &amp; Links">
    <p:bg>
      <p:bgPr>
        <a:solidFill>
          <a:schemeClr val="accent1"/>
        </a:solidFill>
      </p:bgPr>
    </p:bg>
    <p:spTree>
      <p:nvGrpSpPr>
        <p:cNvPr id="63" name="Shape 63"/>
        <p:cNvGrpSpPr/>
        <p:nvPr/>
      </p:nvGrpSpPr>
      <p:grpSpPr>
        <a:xfrm>
          <a:off x="0" y="0"/>
          <a:ext cx="0" cy="0"/>
          <a:chOff x="0" y="0"/>
          <a:chExt cx="0" cy="0"/>
        </a:xfrm>
      </p:grpSpPr>
      <p:pic>
        <p:nvPicPr>
          <p:cNvPr descr="A picture containing drawing&#10;&#10;Description automatically generated" id="64" name="Google Shape;64;p13"/>
          <p:cNvPicPr preferRelativeResize="0"/>
          <p:nvPr/>
        </p:nvPicPr>
        <p:blipFill rotWithShape="1">
          <a:blip r:embed="rId2">
            <a:alphaModFix/>
          </a:blip>
          <a:srcRect b="0" l="0" r="0" t="0"/>
          <a:stretch/>
        </p:blipFill>
        <p:spPr>
          <a:xfrm>
            <a:off x="2636071" y="1371984"/>
            <a:ext cx="3871857" cy="1184112"/>
          </a:xfrm>
          <a:prstGeom prst="rect">
            <a:avLst/>
          </a:prstGeom>
          <a:noFill/>
          <a:ln>
            <a:noFill/>
          </a:ln>
        </p:spPr>
      </p:pic>
      <p:sp>
        <p:nvSpPr>
          <p:cNvPr id="65" name="Google Shape;65;p13"/>
          <p:cNvSpPr/>
          <p:nvPr/>
        </p:nvSpPr>
        <p:spPr>
          <a:xfrm>
            <a:off x="1724558" y="3058137"/>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66" name="Google Shape;66;p13"/>
          <p:cNvSpPr/>
          <p:nvPr/>
        </p:nvSpPr>
        <p:spPr>
          <a:xfrm>
            <a:off x="5178464" y="3609981"/>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 name="Google Shape;67;p13"/>
          <p:cNvSpPr txBox="1"/>
          <p:nvPr/>
        </p:nvSpPr>
        <p:spPr>
          <a:xfrm>
            <a:off x="2070442" y="3037219"/>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68" name="Google Shape;68;p13"/>
          <p:cNvSpPr txBox="1"/>
          <p:nvPr/>
        </p:nvSpPr>
        <p:spPr>
          <a:xfrm>
            <a:off x="5440513" y="3637337"/>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69" name="Google Shape;69;p13"/>
          <p:cNvSpPr txBox="1"/>
          <p:nvPr/>
        </p:nvSpPr>
        <p:spPr>
          <a:xfrm>
            <a:off x="5440527" y="4249425"/>
            <a:ext cx="29121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lang="en" sz="1300">
                <a:solidFill>
                  <a:srgbClr val="FFFFFF"/>
                </a:solidFill>
                <a:latin typeface="Calibri"/>
                <a:ea typeface="Calibri"/>
                <a:cs typeface="Calibri"/>
                <a:sym typeface="Calibri"/>
              </a:rPr>
              <a:t>bit.ly/MINDLI</a:t>
            </a:r>
            <a:endParaRPr b="0" i="0" sz="1300" u="none" cap="none" strike="noStrike">
              <a:solidFill>
                <a:srgbClr val="FFFFFF"/>
              </a:solidFill>
              <a:latin typeface="Calibri"/>
              <a:ea typeface="Calibri"/>
              <a:cs typeface="Calibri"/>
              <a:sym typeface="Calibri"/>
            </a:endParaRPr>
          </a:p>
        </p:txBody>
      </p:sp>
      <p:sp>
        <p:nvSpPr>
          <p:cNvPr id="70" name="Google Shape;70;p13"/>
          <p:cNvSpPr/>
          <p:nvPr/>
        </p:nvSpPr>
        <p:spPr>
          <a:xfrm>
            <a:off x="5141414" y="3063445"/>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 name="Google Shape;71;p13"/>
          <p:cNvSpPr txBox="1"/>
          <p:nvPr/>
        </p:nvSpPr>
        <p:spPr>
          <a:xfrm>
            <a:off x="5440513" y="3037219"/>
            <a:ext cx="2010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mindresearch.org/blog</a:t>
            </a:r>
            <a:endParaRPr b="0" i="0" sz="1300" u="none" cap="none" strike="noStrike">
              <a:solidFill>
                <a:srgbClr val="FFFFFF"/>
              </a:solidFill>
              <a:latin typeface="Calibri"/>
              <a:ea typeface="Calibri"/>
              <a:cs typeface="Calibri"/>
              <a:sym typeface="Calibri"/>
            </a:endParaRPr>
          </a:p>
        </p:txBody>
      </p:sp>
      <p:pic>
        <p:nvPicPr>
          <p:cNvPr id="72" name="Google Shape;72;p13"/>
          <p:cNvPicPr preferRelativeResize="0"/>
          <p:nvPr/>
        </p:nvPicPr>
        <p:blipFill rotWithShape="1">
          <a:blip r:embed="rId3">
            <a:alphaModFix/>
          </a:blip>
          <a:srcRect b="0" l="0" r="0" t="0"/>
          <a:stretch/>
        </p:blipFill>
        <p:spPr>
          <a:xfrm>
            <a:off x="1747010" y="3678388"/>
            <a:ext cx="256297" cy="256297"/>
          </a:xfrm>
          <a:prstGeom prst="rect">
            <a:avLst/>
          </a:prstGeom>
          <a:noFill/>
          <a:ln>
            <a:noFill/>
          </a:ln>
        </p:spPr>
      </p:pic>
      <p:sp>
        <p:nvSpPr>
          <p:cNvPr id="73" name="Google Shape;73;p13"/>
          <p:cNvSpPr txBox="1"/>
          <p:nvPr/>
        </p:nvSpPr>
        <p:spPr>
          <a:xfrm>
            <a:off x="2070442" y="3664081"/>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pinterest.com/jijimath</a:t>
            </a:r>
            <a:endParaRPr b="0" i="0" sz="1100" u="none" cap="none" strike="noStrike">
              <a:solidFill>
                <a:schemeClr val="lt2"/>
              </a:solidFill>
              <a:latin typeface="Open Sans"/>
              <a:ea typeface="Open Sans"/>
              <a:cs typeface="Open Sans"/>
              <a:sym typeface="Open Sans"/>
            </a:endParaRPr>
          </a:p>
        </p:txBody>
      </p:sp>
      <p:sp>
        <p:nvSpPr>
          <p:cNvPr id="74" name="Google Shape;74;p13"/>
          <p:cNvSpPr txBox="1"/>
          <p:nvPr/>
        </p:nvSpPr>
        <p:spPr>
          <a:xfrm>
            <a:off x="2070442" y="4291965"/>
            <a:ext cx="2021522"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instagram.com/stmath</a:t>
            </a:r>
            <a:endParaRPr b="0" i="0" sz="1100" u="none" cap="none" strike="noStrike">
              <a:solidFill>
                <a:schemeClr val="lt2"/>
              </a:solidFill>
              <a:latin typeface="Open Sans"/>
              <a:ea typeface="Open Sans"/>
              <a:cs typeface="Open Sans"/>
              <a:sym typeface="Open Sans"/>
            </a:endParaRPr>
          </a:p>
        </p:txBody>
      </p:sp>
      <p:pic>
        <p:nvPicPr>
          <p:cNvPr id="75" name="Google Shape;75;p13"/>
          <p:cNvPicPr preferRelativeResize="0"/>
          <p:nvPr/>
        </p:nvPicPr>
        <p:blipFill rotWithShape="1">
          <a:blip r:embed="rId4">
            <a:alphaModFix/>
          </a:blip>
          <a:srcRect b="0" l="0" r="0" t="0"/>
          <a:stretch/>
        </p:blipFill>
        <p:spPr>
          <a:xfrm>
            <a:off x="1753714" y="4297144"/>
            <a:ext cx="242888" cy="242888"/>
          </a:xfrm>
          <a:prstGeom prst="rect">
            <a:avLst/>
          </a:prstGeom>
          <a:noFill/>
          <a:ln>
            <a:noFill/>
          </a:ln>
        </p:spPr>
      </p:pic>
      <p:pic>
        <p:nvPicPr>
          <p:cNvPr id="76" name="Google Shape;76;p13"/>
          <p:cNvPicPr preferRelativeResize="0"/>
          <p:nvPr/>
        </p:nvPicPr>
        <p:blipFill>
          <a:blip r:embed="rId5">
            <a:alphaModFix/>
          </a:blip>
          <a:stretch>
            <a:fillRect/>
          </a:stretch>
        </p:blipFill>
        <p:spPr>
          <a:xfrm>
            <a:off x="5147872" y="4286729"/>
            <a:ext cx="227100" cy="218200"/>
          </a:xfrm>
          <a:prstGeom prst="rect">
            <a:avLst/>
          </a:prstGeom>
          <a:noFill/>
          <a:ln>
            <a:noFill/>
          </a:ln>
        </p:spPr>
      </p:pic>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 Logo_1">
    <p:bg>
      <p:bgPr>
        <a:solidFill>
          <a:schemeClr val="accent1"/>
        </a:solidFill>
      </p:bgPr>
    </p:bg>
    <p:spTree>
      <p:nvGrpSpPr>
        <p:cNvPr id="77" name="Shape 77"/>
        <p:cNvGrpSpPr/>
        <p:nvPr/>
      </p:nvGrpSpPr>
      <p:grpSpPr>
        <a:xfrm>
          <a:off x="0" y="0"/>
          <a:ext cx="0" cy="0"/>
          <a:chOff x="0" y="0"/>
          <a:chExt cx="0" cy="0"/>
        </a:xfrm>
      </p:grpSpPr>
      <p:sp>
        <p:nvSpPr>
          <p:cNvPr id="78" name="Google Shape;78;p14"/>
          <p:cNvSpPr txBox="1"/>
          <p:nvPr/>
        </p:nvSpPr>
        <p:spPr>
          <a:xfrm>
            <a:off x="3815547" y="4428392"/>
            <a:ext cx="15129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1600" u="none" cap="none" strike="noStrike">
                <a:solidFill>
                  <a:srgbClr val="FFFFFF"/>
                </a:solidFill>
                <a:latin typeface="Open Sans SemiBold"/>
                <a:ea typeface="Open Sans SemiBold"/>
                <a:cs typeface="Open Sans SemiBold"/>
                <a:sym typeface="Open Sans SemiBold"/>
              </a:rPr>
              <a:t>stmath.com</a:t>
            </a:r>
            <a:endParaRPr b="1" i="0" sz="1600" u="none" cap="none" strike="noStrike">
              <a:solidFill>
                <a:srgbClr val="FFFFFF"/>
              </a:solidFill>
              <a:latin typeface="Open Sans SemiBold"/>
              <a:ea typeface="Open Sans SemiBold"/>
              <a:cs typeface="Open Sans SemiBold"/>
              <a:sym typeface="Open Sans SemiBold"/>
            </a:endParaRPr>
          </a:p>
        </p:txBody>
      </p:sp>
      <p:sp>
        <p:nvSpPr>
          <p:cNvPr id="79" name="Google Shape;79;p14"/>
          <p:cNvSpPr/>
          <p:nvPr/>
        </p:nvSpPr>
        <p:spPr>
          <a:xfrm flipH="1" rot="-5400000">
            <a:off x="2257066" y="-2341896"/>
            <a:ext cx="4629860" cy="9207614"/>
          </a:xfrm>
          <a:custGeom>
            <a:rect b="b" l="l" r="r" t="t"/>
            <a:pathLst>
              <a:path extrusionOk="0" h="9207614" w="4712326">
                <a:moveTo>
                  <a:pt x="18627" y="9207614"/>
                </a:moveTo>
                <a:cubicBezTo>
                  <a:pt x="9768" y="6154313"/>
                  <a:pt x="8859" y="3053302"/>
                  <a:pt x="0" y="1"/>
                </a:cubicBezTo>
                <a:lnTo>
                  <a:pt x="4712326" y="0"/>
                </a:lnTo>
                <a:lnTo>
                  <a:pt x="3848355" y="9159903"/>
                </a:lnTo>
                <a:lnTo>
                  <a:pt x="18627" y="9207614"/>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0" name="Google Shape;80;p14"/>
          <p:cNvPicPr preferRelativeResize="0"/>
          <p:nvPr/>
        </p:nvPicPr>
        <p:blipFill rotWithShape="1">
          <a:blip r:embed="rId2">
            <a:alphaModFix/>
          </a:blip>
          <a:srcRect b="0" l="0" r="0" t="0"/>
          <a:stretch/>
        </p:blipFill>
        <p:spPr>
          <a:xfrm>
            <a:off x="1402970" y="1318347"/>
            <a:ext cx="6338060" cy="19140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2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 Logo">
    <p:spTree>
      <p:nvGrpSpPr>
        <p:cNvPr id="88" name="Shape 88"/>
        <p:cNvGrpSpPr/>
        <p:nvPr/>
      </p:nvGrpSpPr>
      <p:grpSpPr>
        <a:xfrm>
          <a:off x="0" y="0"/>
          <a:ext cx="0" cy="0"/>
          <a:chOff x="0" y="0"/>
          <a:chExt cx="0" cy="0"/>
        </a:xfrm>
      </p:grpSpPr>
      <p:sp>
        <p:nvSpPr>
          <p:cNvPr id="89" name="Google Shape;89;p16"/>
          <p:cNvSpPr txBox="1"/>
          <p:nvPr/>
        </p:nvSpPr>
        <p:spPr>
          <a:xfrm>
            <a:off x="3815547" y="4428392"/>
            <a:ext cx="15129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1600" u="none" cap="none" strike="noStrike">
                <a:solidFill>
                  <a:srgbClr val="FFFFFF"/>
                </a:solidFill>
                <a:latin typeface="Open Sans SemiBold"/>
                <a:ea typeface="Open Sans SemiBold"/>
                <a:cs typeface="Open Sans SemiBold"/>
                <a:sym typeface="Open Sans SemiBold"/>
              </a:rPr>
              <a:t>stmath.com</a:t>
            </a:r>
            <a:endParaRPr b="1" i="0" sz="1600" u="none" cap="none" strike="noStrike">
              <a:solidFill>
                <a:srgbClr val="FFFFFF"/>
              </a:solidFill>
              <a:latin typeface="Open Sans SemiBold"/>
              <a:ea typeface="Open Sans SemiBold"/>
              <a:cs typeface="Open Sans SemiBold"/>
              <a:sym typeface="Open Sans SemiBold"/>
            </a:endParaRPr>
          </a:p>
        </p:txBody>
      </p:sp>
      <p:sp>
        <p:nvSpPr>
          <p:cNvPr id="90" name="Google Shape;90;p16"/>
          <p:cNvSpPr/>
          <p:nvPr/>
        </p:nvSpPr>
        <p:spPr>
          <a:xfrm flipH="1" rot="-5400000">
            <a:off x="2257066" y="-2341896"/>
            <a:ext cx="4629860" cy="9207614"/>
          </a:xfrm>
          <a:custGeom>
            <a:rect b="b" l="l" r="r" t="t"/>
            <a:pathLst>
              <a:path extrusionOk="0" h="9207614" w="4712326">
                <a:moveTo>
                  <a:pt x="18627" y="9207614"/>
                </a:moveTo>
                <a:cubicBezTo>
                  <a:pt x="9768" y="6154313"/>
                  <a:pt x="8859" y="3053302"/>
                  <a:pt x="0" y="1"/>
                </a:cubicBezTo>
                <a:lnTo>
                  <a:pt x="4712326" y="0"/>
                </a:lnTo>
                <a:lnTo>
                  <a:pt x="3848355" y="9159903"/>
                </a:lnTo>
                <a:lnTo>
                  <a:pt x="18627" y="9207614"/>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 name="Google Shape;91;p16"/>
          <p:cNvSpPr txBox="1"/>
          <p:nvPr>
            <p:ph type="title"/>
          </p:nvPr>
        </p:nvSpPr>
        <p:spPr>
          <a:xfrm>
            <a:off x="3502975" y="3120700"/>
            <a:ext cx="5515200" cy="561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2400">
                <a:solidFill>
                  <a:schemeClr val="dk1"/>
                </a:solidFill>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92" name="Google Shape;92;p16"/>
          <p:cNvPicPr preferRelativeResize="0"/>
          <p:nvPr/>
        </p:nvPicPr>
        <p:blipFill>
          <a:blip r:embed="rId2">
            <a:alphaModFix/>
          </a:blip>
          <a:stretch>
            <a:fillRect/>
          </a:stretch>
        </p:blipFill>
        <p:spPr>
          <a:xfrm>
            <a:off x="662675" y="-12"/>
            <a:ext cx="7818652" cy="2874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2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iJi Background - Diagonal">
  <p:cSld name="JiJi Background - Diagonal">
    <p:spTree>
      <p:nvGrpSpPr>
        <p:cNvPr id="93" name="Shape 93"/>
        <p:cNvGrpSpPr/>
        <p:nvPr/>
      </p:nvGrpSpPr>
      <p:grpSpPr>
        <a:xfrm>
          <a:off x="0" y="0"/>
          <a:ext cx="0" cy="0"/>
          <a:chOff x="0" y="0"/>
          <a:chExt cx="0" cy="0"/>
        </a:xfrm>
      </p:grpSpPr>
      <p:sp>
        <p:nvSpPr>
          <p:cNvPr id="94" name="Google Shape;94;p17"/>
          <p:cNvSpPr/>
          <p:nvPr/>
        </p:nvSpPr>
        <p:spPr>
          <a:xfrm rot="5400000">
            <a:off x="2022600" y="-232018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graphics&#10;&#10;Description automatically generated" id="95" name="Google Shape;95;p17"/>
          <p:cNvPicPr preferRelativeResize="0"/>
          <p:nvPr/>
        </p:nvPicPr>
        <p:blipFill rotWithShape="1">
          <a:blip r:embed="rId2">
            <a:alphaModFix/>
          </a:blip>
          <a:srcRect b="0" l="0" r="0" t="0"/>
          <a:stretch/>
        </p:blipFill>
        <p:spPr>
          <a:xfrm>
            <a:off x="786970" y="2122998"/>
            <a:ext cx="1929136" cy="2567384"/>
          </a:xfrm>
          <a:prstGeom prst="rect">
            <a:avLst/>
          </a:prstGeom>
          <a:noFill/>
          <a:ln>
            <a:noFill/>
          </a:ln>
        </p:spPr>
      </p:pic>
      <p:sp>
        <p:nvSpPr>
          <p:cNvPr id="96" name="Google Shape;96;p17"/>
          <p:cNvSpPr txBox="1"/>
          <p:nvPr>
            <p:ph type="title"/>
          </p:nvPr>
        </p:nvSpPr>
        <p:spPr>
          <a:xfrm>
            <a:off x="3193825" y="641525"/>
            <a:ext cx="5515200" cy="561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2400">
                <a:solidFill>
                  <a:schemeClr val="dk1"/>
                </a:solidFill>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 name="Google Shape;97;p17"/>
          <p:cNvSpPr txBox="1"/>
          <p:nvPr>
            <p:ph idx="1" type="body"/>
          </p:nvPr>
        </p:nvSpPr>
        <p:spPr>
          <a:xfrm>
            <a:off x="3193825" y="1324275"/>
            <a:ext cx="5515200" cy="27387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onal BG - No JiJI">
  <p:cSld name="Diagonal BG - No JiJI">
    <p:spTree>
      <p:nvGrpSpPr>
        <p:cNvPr id="98" name="Shape 98"/>
        <p:cNvGrpSpPr/>
        <p:nvPr/>
      </p:nvGrpSpPr>
      <p:grpSpPr>
        <a:xfrm>
          <a:off x="0" y="0"/>
          <a:ext cx="0" cy="0"/>
          <a:chOff x="0" y="0"/>
          <a:chExt cx="0" cy="0"/>
        </a:xfrm>
      </p:grpSpPr>
      <p:grpSp>
        <p:nvGrpSpPr>
          <p:cNvPr id="99" name="Google Shape;99;p18"/>
          <p:cNvGrpSpPr/>
          <p:nvPr/>
        </p:nvGrpSpPr>
        <p:grpSpPr>
          <a:xfrm>
            <a:off x="0" y="-307742"/>
            <a:ext cx="9144000" cy="5606800"/>
            <a:chOff x="0" y="-307742"/>
            <a:chExt cx="9144000" cy="5606800"/>
          </a:xfrm>
        </p:grpSpPr>
        <p:sp>
          <p:nvSpPr>
            <p:cNvPr id="100" name="Google Shape;100;p18"/>
            <p:cNvSpPr/>
            <p:nvPr/>
          </p:nvSpPr>
          <p:spPr>
            <a:xfrm rot="5400000">
              <a:off x="2022600" y="-2330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 name="Google Shape;101;p18"/>
            <p:cNvSpPr/>
            <p:nvPr/>
          </p:nvSpPr>
          <p:spPr>
            <a:xfrm rot="5400000">
              <a:off x="2022600" y="-1822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02" name="Google Shape;102;p18"/>
          <p:cNvSpPr txBox="1"/>
          <p:nvPr>
            <p:ph type="title"/>
          </p:nvPr>
        </p:nvSpPr>
        <p:spPr>
          <a:xfrm>
            <a:off x="1072150" y="489800"/>
            <a:ext cx="69996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3" name="Google Shape;103;p18"/>
          <p:cNvSpPr txBox="1"/>
          <p:nvPr>
            <p:ph idx="1" type="body"/>
          </p:nvPr>
        </p:nvSpPr>
        <p:spPr>
          <a:xfrm>
            <a:off x="1072250" y="1172550"/>
            <a:ext cx="6999600" cy="3156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04" name="Shape 104"/>
        <p:cNvGrpSpPr/>
        <p:nvPr/>
      </p:nvGrpSpPr>
      <p:grpSpPr>
        <a:xfrm>
          <a:off x="0" y="0"/>
          <a:ext cx="0" cy="0"/>
          <a:chOff x="0" y="0"/>
          <a:chExt cx="0" cy="0"/>
        </a:xfrm>
      </p:grpSpPr>
      <p:sp>
        <p:nvSpPr>
          <p:cNvPr id="105" name="Google Shape;105;p19"/>
          <p:cNvSpPr/>
          <p:nvPr/>
        </p:nvSpPr>
        <p:spPr>
          <a:xfrm flipH="1" rot="-5400000">
            <a:off x="1879616" y="-2098820"/>
            <a:ext cx="5402186" cy="9178834"/>
          </a:xfrm>
          <a:custGeom>
            <a:rect b="b" l="l" r="r" t="t"/>
            <a:pathLst>
              <a:path extrusionOk="0" h="9178834" w="5402186">
                <a:moveTo>
                  <a:pt x="0" y="9161419"/>
                </a:moveTo>
                <a:lnTo>
                  <a:pt x="759061" y="8708"/>
                </a:lnTo>
                <a:lnTo>
                  <a:pt x="5394892" y="0"/>
                </a:lnTo>
                <a:cubicBezTo>
                  <a:pt x="5397323" y="3059611"/>
                  <a:pt x="5399755" y="6119223"/>
                  <a:pt x="5402186" y="9178834"/>
                </a:cubicBezTo>
                <a:lnTo>
                  <a:pt x="0" y="9161419"/>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w/ Icons">
  <p:cSld name="3 Column w/ Icons">
    <p:spTree>
      <p:nvGrpSpPr>
        <p:cNvPr id="106" name="Shape 106"/>
        <p:cNvGrpSpPr/>
        <p:nvPr/>
      </p:nvGrpSpPr>
      <p:grpSpPr>
        <a:xfrm>
          <a:off x="0" y="0"/>
          <a:ext cx="0" cy="0"/>
          <a:chOff x="0" y="0"/>
          <a:chExt cx="0" cy="0"/>
        </a:xfrm>
      </p:grpSpPr>
      <p:sp>
        <p:nvSpPr>
          <p:cNvPr id="107" name="Google Shape;107;p20"/>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8" name="Google Shape;108;p20"/>
          <p:cNvSpPr txBox="1"/>
          <p:nvPr>
            <p:ph idx="1" type="body"/>
          </p:nvPr>
        </p:nvSpPr>
        <p:spPr>
          <a:xfrm>
            <a:off x="1092425"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109" name="Google Shape;109;p20"/>
          <p:cNvSpPr txBox="1"/>
          <p:nvPr>
            <p:ph idx="2" type="subTitle"/>
          </p:nvPr>
        </p:nvSpPr>
        <p:spPr>
          <a:xfrm>
            <a:off x="1092400"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0" name="Google Shape;110;p20"/>
          <p:cNvSpPr txBox="1"/>
          <p:nvPr>
            <p:ph idx="3" type="body"/>
          </p:nvPr>
        </p:nvSpPr>
        <p:spPr>
          <a:xfrm>
            <a:off x="34986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111" name="Google Shape;111;p20"/>
          <p:cNvSpPr txBox="1"/>
          <p:nvPr>
            <p:ph idx="4" type="subTitle"/>
          </p:nvPr>
        </p:nvSpPr>
        <p:spPr>
          <a:xfrm>
            <a:off x="34985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2" name="Google Shape;112;p20"/>
          <p:cNvSpPr txBox="1"/>
          <p:nvPr>
            <p:ph idx="5" type="body"/>
          </p:nvPr>
        </p:nvSpPr>
        <p:spPr>
          <a:xfrm>
            <a:off x="59048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113" name="Google Shape;113;p20"/>
          <p:cNvSpPr txBox="1"/>
          <p:nvPr>
            <p:ph idx="6" type="subTitle"/>
          </p:nvPr>
        </p:nvSpPr>
        <p:spPr>
          <a:xfrm>
            <a:off x="59047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imple">
  <p:cSld name="2 Column Simple">
    <p:spTree>
      <p:nvGrpSpPr>
        <p:cNvPr id="114" name="Shape 114"/>
        <p:cNvGrpSpPr/>
        <p:nvPr/>
      </p:nvGrpSpPr>
      <p:grpSpPr>
        <a:xfrm>
          <a:off x="0" y="0"/>
          <a:ext cx="0" cy="0"/>
          <a:chOff x="0" y="0"/>
          <a:chExt cx="0" cy="0"/>
        </a:xfrm>
      </p:grpSpPr>
      <p:sp>
        <p:nvSpPr>
          <p:cNvPr id="115" name="Google Shape;115;p21"/>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16" name="Google Shape;116;p21"/>
          <p:cNvSpPr txBox="1"/>
          <p:nvPr>
            <p:ph idx="1" type="body"/>
          </p:nvPr>
        </p:nvSpPr>
        <p:spPr>
          <a:xfrm>
            <a:off x="78822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
        <p:nvSpPr>
          <p:cNvPr id="117" name="Google Shape;117;p21"/>
          <p:cNvSpPr txBox="1"/>
          <p:nvPr>
            <p:ph idx="2" type="body"/>
          </p:nvPr>
        </p:nvSpPr>
        <p:spPr>
          <a:xfrm>
            <a:off x="471797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iJi Background - Diagonal">
  <p:cSld name="JiJi Background - Diagonal">
    <p:bg>
      <p:bgPr>
        <a:solidFill>
          <a:schemeClr val="accent1"/>
        </a:solidFill>
      </p:bgPr>
    </p:bg>
    <p:spTree>
      <p:nvGrpSpPr>
        <p:cNvPr id="17" name="Shape 17"/>
        <p:cNvGrpSpPr/>
        <p:nvPr/>
      </p:nvGrpSpPr>
      <p:grpSpPr>
        <a:xfrm>
          <a:off x="0" y="0"/>
          <a:ext cx="0" cy="0"/>
          <a:chOff x="0" y="0"/>
          <a:chExt cx="0" cy="0"/>
        </a:xfrm>
      </p:grpSpPr>
      <p:sp>
        <p:nvSpPr>
          <p:cNvPr id="18" name="Google Shape;18;p3"/>
          <p:cNvSpPr/>
          <p:nvPr/>
        </p:nvSpPr>
        <p:spPr>
          <a:xfrm rot="5400000">
            <a:off x="2022600" y="-232018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graphics&#10;&#10;Description automatically generated" id="19" name="Google Shape;19;p3"/>
          <p:cNvPicPr preferRelativeResize="0"/>
          <p:nvPr/>
        </p:nvPicPr>
        <p:blipFill rotWithShape="1">
          <a:blip r:embed="rId2">
            <a:alphaModFix/>
          </a:blip>
          <a:srcRect b="0" l="0" r="0" t="0"/>
          <a:stretch/>
        </p:blipFill>
        <p:spPr>
          <a:xfrm>
            <a:off x="786970" y="2122998"/>
            <a:ext cx="1929136" cy="2567382"/>
          </a:xfrm>
          <a:prstGeom prst="rect">
            <a:avLst/>
          </a:prstGeom>
          <a:noFill/>
          <a:ln>
            <a:noFill/>
          </a:ln>
        </p:spPr>
      </p:pic>
      <p:sp>
        <p:nvSpPr>
          <p:cNvPr id="20" name="Google Shape;20;p3"/>
          <p:cNvSpPr txBox="1"/>
          <p:nvPr>
            <p:ph type="title"/>
          </p:nvPr>
        </p:nvSpPr>
        <p:spPr>
          <a:xfrm>
            <a:off x="3193825" y="641525"/>
            <a:ext cx="5515200" cy="5613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sz="2400">
                <a:solidFill>
                  <a:schemeClr val="dk1"/>
                </a:solidFill>
                <a:latin typeface="Ubuntu Medium"/>
                <a:ea typeface="Ubuntu Medium"/>
                <a:cs typeface="Ubuntu Medium"/>
                <a:sym typeface="Ubuntu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1" name="Google Shape;21;p3"/>
          <p:cNvSpPr txBox="1"/>
          <p:nvPr>
            <p:ph idx="1" type="body"/>
          </p:nvPr>
        </p:nvSpPr>
        <p:spPr>
          <a:xfrm>
            <a:off x="3193825" y="1324275"/>
            <a:ext cx="5515200" cy="2738700"/>
          </a:xfrm>
          <a:prstGeom prst="rect">
            <a:avLst/>
          </a:prstGeom>
          <a:noFill/>
          <a:ln>
            <a:noFill/>
          </a:ln>
        </p:spPr>
        <p:txBody>
          <a:bodyPr anchorCtr="0" anchor="t" bIns="91425" lIns="91425" spcFirstLastPara="1" rIns="91425" wrap="square" tIns="91425">
            <a:noAutofit/>
          </a:bodyPr>
          <a:lstStyle>
            <a:lvl1pPr indent="-304800" lvl="0" marL="4572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8" name="Shape 118"/>
        <p:cNvGrpSpPr/>
        <p:nvPr/>
      </p:nvGrpSpPr>
      <p:grpSpPr>
        <a:xfrm>
          <a:off x="0" y="0"/>
          <a:ext cx="0" cy="0"/>
          <a:chOff x="0" y="0"/>
          <a:chExt cx="0" cy="0"/>
        </a:xfrm>
      </p:grpSpPr>
      <p:pic>
        <p:nvPicPr>
          <p:cNvPr descr="A flat screen tv sitting in front of a television&#10;&#10;Description automatically generated" id="119" name="Google Shape;119;p22"/>
          <p:cNvPicPr preferRelativeResize="0"/>
          <p:nvPr/>
        </p:nvPicPr>
        <p:blipFill rotWithShape="1">
          <a:blip r:embed="rId2">
            <a:alphaModFix/>
          </a:blip>
          <a:srcRect b="0" l="0" r="0" t="0"/>
          <a:stretch/>
        </p:blipFill>
        <p:spPr>
          <a:xfrm>
            <a:off x="4712681" y="1326324"/>
            <a:ext cx="6157202" cy="3517262"/>
          </a:xfrm>
          <a:prstGeom prst="rect">
            <a:avLst/>
          </a:prstGeom>
          <a:noFill/>
          <a:ln>
            <a:noFill/>
          </a:ln>
        </p:spPr>
      </p:pic>
      <p:sp>
        <p:nvSpPr>
          <p:cNvPr id="120" name="Google Shape;120;p22"/>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21" name="Google Shape;121;p22"/>
          <p:cNvSpPr txBox="1"/>
          <p:nvPr>
            <p:ph idx="1" type="body"/>
          </p:nvPr>
        </p:nvSpPr>
        <p:spPr>
          <a:xfrm>
            <a:off x="1352725" y="17666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122" name="Google Shape;122;p22"/>
          <p:cNvSpPr txBox="1"/>
          <p:nvPr>
            <p:ph idx="2" type="body"/>
          </p:nvPr>
        </p:nvSpPr>
        <p:spPr>
          <a:xfrm>
            <a:off x="1352725" y="27457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123" name="Google Shape;123;p22"/>
          <p:cNvSpPr txBox="1"/>
          <p:nvPr>
            <p:ph idx="3" type="body"/>
          </p:nvPr>
        </p:nvSpPr>
        <p:spPr>
          <a:xfrm>
            <a:off x="1352725" y="37248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 Background">
  <p:cSld name="Cloud Background">
    <p:spTree>
      <p:nvGrpSpPr>
        <p:cNvPr id="124" name="Shape 124"/>
        <p:cNvGrpSpPr/>
        <p:nvPr/>
      </p:nvGrpSpPr>
      <p:grpSpPr>
        <a:xfrm>
          <a:off x="0" y="0"/>
          <a:ext cx="0" cy="0"/>
          <a:chOff x="0" y="0"/>
          <a:chExt cx="0" cy="0"/>
        </a:xfrm>
      </p:grpSpPr>
      <p:pic>
        <p:nvPicPr>
          <p:cNvPr id="125" name="Google Shape;125;p23"/>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Sky Background">
    <p:spTree>
      <p:nvGrpSpPr>
        <p:cNvPr id="126" name="Shape 12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lored Background">
  <p:cSld name="Title Slide - Colored Background">
    <p:spTree>
      <p:nvGrpSpPr>
        <p:cNvPr id="127" name="Shape 127"/>
        <p:cNvGrpSpPr/>
        <p:nvPr/>
      </p:nvGrpSpPr>
      <p:grpSpPr>
        <a:xfrm>
          <a:off x="0" y="0"/>
          <a:ext cx="0" cy="0"/>
          <a:chOff x="0" y="0"/>
          <a:chExt cx="0" cy="0"/>
        </a:xfrm>
      </p:grpSpPr>
      <p:sp>
        <p:nvSpPr>
          <p:cNvPr id="128" name="Google Shape;128;p25"/>
          <p:cNvSpPr txBox="1"/>
          <p:nvPr>
            <p:ph type="title"/>
          </p:nvPr>
        </p:nvSpPr>
        <p:spPr>
          <a:xfrm>
            <a:off x="1202846" y="2310140"/>
            <a:ext cx="6738300" cy="523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2800" u="none" cap="none" strike="noStrike">
                <a:solidFill>
                  <a:schemeClr val="lt2"/>
                </a:solidFill>
                <a:latin typeface="Ubuntu"/>
                <a:ea typeface="Ubuntu"/>
                <a:cs typeface="Ubuntu"/>
                <a:sym typeface="Ubuntu"/>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Logo &amp; Links">
  <p:cSld name="End Slide - Logo &amp; Links">
    <p:spTree>
      <p:nvGrpSpPr>
        <p:cNvPr id="129" name="Shape 129"/>
        <p:cNvGrpSpPr/>
        <p:nvPr/>
      </p:nvGrpSpPr>
      <p:grpSpPr>
        <a:xfrm>
          <a:off x="0" y="0"/>
          <a:ext cx="0" cy="0"/>
          <a:chOff x="0" y="0"/>
          <a:chExt cx="0" cy="0"/>
        </a:xfrm>
      </p:grpSpPr>
      <p:sp>
        <p:nvSpPr>
          <p:cNvPr id="130" name="Google Shape;130;p26"/>
          <p:cNvSpPr/>
          <p:nvPr/>
        </p:nvSpPr>
        <p:spPr>
          <a:xfrm>
            <a:off x="5422341" y="1550070"/>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131" name="Google Shape;131;p26"/>
          <p:cNvSpPr/>
          <p:nvPr/>
        </p:nvSpPr>
        <p:spPr>
          <a:xfrm>
            <a:off x="5489976" y="2101914"/>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 name="Google Shape;132;p26"/>
          <p:cNvSpPr txBox="1"/>
          <p:nvPr/>
        </p:nvSpPr>
        <p:spPr>
          <a:xfrm>
            <a:off x="5771064" y="1529152"/>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133" name="Google Shape;133;p26"/>
          <p:cNvSpPr txBox="1"/>
          <p:nvPr/>
        </p:nvSpPr>
        <p:spPr>
          <a:xfrm>
            <a:off x="5771075" y="2129270"/>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134" name="Google Shape;134;p26"/>
          <p:cNvSpPr txBox="1"/>
          <p:nvPr/>
        </p:nvSpPr>
        <p:spPr>
          <a:xfrm>
            <a:off x="5771064" y="2741350"/>
            <a:ext cx="24855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bit.ly/stmc-forum</a:t>
            </a:r>
            <a:endParaRPr b="0" i="0" sz="1300" u="none" cap="none" strike="noStrike">
              <a:solidFill>
                <a:srgbClr val="FFFFFF"/>
              </a:solidFill>
              <a:latin typeface="Calibri"/>
              <a:ea typeface="Calibri"/>
              <a:cs typeface="Calibri"/>
              <a:sym typeface="Calibri"/>
            </a:endParaRPr>
          </a:p>
        </p:txBody>
      </p:sp>
      <p:pic>
        <p:nvPicPr>
          <p:cNvPr id="135" name="Google Shape;135;p26"/>
          <p:cNvPicPr preferRelativeResize="0"/>
          <p:nvPr/>
        </p:nvPicPr>
        <p:blipFill rotWithShape="1">
          <a:blip r:embed="rId2">
            <a:alphaModFix/>
          </a:blip>
          <a:srcRect b="0" l="0" r="0" t="0"/>
          <a:stretch/>
        </p:blipFill>
        <p:spPr>
          <a:xfrm>
            <a:off x="5422353" y="2760957"/>
            <a:ext cx="301300" cy="299129"/>
          </a:xfrm>
          <a:prstGeom prst="rect">
            <a:avLst/>
          </a:prstGeom>
          <a:noFill/>
          <a:ln>
            <a:noFill/>
          </a:ln>
        </p:spPr>
      </p:pic>
      <p:sp>
        <p:nvSpPr>
          <p:cNvPr id="136" name="Google Shape;136;p26"/>
          <p:cNvSpPr/>
          <p:nvPr/>
        </p:nvSpPr>
        <p:spPr>
          <a:xfrm>
            <a:off x="5452920" y="3435048"/>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7" name="Google Shape;137;p26"/>
          <p:cNvSpPr txBox="1"/>
          <p:nvPr/>
        </p:nvSpPr>
        <p:spPr>
          <a:xfrm>
            <a:off x="5712339" y="3404727"/>
            <a:ext cx="2199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stmath.com</a:t>
            </a:r>
            <a:endParaRPr b="0" i="0" sz="1300" u="none" cap="none" strike="noStrike">
              <a:solidFill>
                <a:srgbClr val="FFFFFF"/>
              </a:solidFill>
              <a:latin typeface="Calibri"/>
              <a:ea typeface="Calibri"/>
              <a:cs typeface="Calibri"/>
              <a:sym typeface="Calibri"/>
            </a:endParaRPr>
          </a:p>
        </p:txBody>
      </p:sp>
      <p:pic>
        <p:nvPicPr>
          <p:cNvPr descr="A picture containing drawing&#10;&#10;Description automatically generated" id="138" name="Google Shape;138;p26"/>
          <p:cNvPicPr preferRelativeResize="0"/>
          <p:nvPr/>
        </p:nvPicPr>
        <p:blipFill rotWithShape="1">
          <a:blip r:embed="rId3">
            <a:alphaModFix/>
          </a:blip>
          <a:srcRect b="0" l="0" r="0" t="0"/>
          <a:stretch/>
        </p:blipFill>
        <p:spPr>
          <a:xfrm>
            <a:off x="1025384" y="1979694"/>
            <a:ext cx="3871857" cy="1184111"/>
          </a:xfrm>
          <a:prstGeom prst="rect">
            <a:avLst/>
          </a:prstGeom>
          <a:noFill/>
          <a:ln>
            <a:noFill/>
          </a:ln>
        </p:spPr>
      </p:pic>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 Logo &amp; Links">
  <p:cSld name="1_End Slide - Logo &amp; Links">
    <p:spTree>
      <p:nvGrpSpPr>
        <p:cNvPr id="139" name="Shape 139"/>
        <p:cNvGrpSpPr/>
        <p:nvPr/>
      </p:nvGrpSpPr>
      <p:grpSpPr>
        <a:xfrm>
          <a:off x="0" y="0"/>
          <a:ext cx="0" cy="0"/>
          <a:chOff x="0" y="0"/>
          <a:chExt cx="0" cy="0"/>
        </a:xfrm>
      </p:grpSpPr>
      <p:pic>
        <p:nvPicPr>
          <p:cNvPr descr="A picture containing drawing&#10;&#10;Description automatically generated" id="140" name="Google Shape;140;p27"/>
          <p:cNvPicPr preferRelativeResize="0"/>
          <p:nvPr/>
        </p:nvPicPr>
        <p:blipFill rotWithShape="1">
          <a:blip r:embed="rId2">
            <a:alphaModFix/>
          </a:blip>
          <a:srcRect b="0" l="0" r="0" t="0"/>
          <a:stretch/>
        </p:blipFill>
        <p:spPr>
          <a:xfrm>
            <a:off x="2636071" y="1371984"/>
            <a:ext cx="3871857" cy="1184111"/>
          </a:xfrm>
          <a:prstGeom prst="rect">
            <a:avLst/>
          </a:prstGeom>
          <a:noFill/>
          <a:ln>
            <a:noFill/>
          </a:ln>
        </p:spPr>
      </p:pic>
      <p:sp>
        <p:nvSpPr>
          <p:cNvPr id="141" name="Google Shape;141;p27"/>
          <p:cNvSpPr/>
          <p:nvPr/>
        </p:nvSpPr>
        <p:spPr>
          <a:xfrm>
            <a:off x="1724558" y="3058137"/>
            <a:ext cx="301200" cy="238800"/>
          </a:xfrm>
          <a:custGeom>
            <a:rect b="b" l="l" r="r" t="t"/>
            <a:pathLst>
              <a:path extrusionOk="0" h="120000" w="12000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
        <p:nvSpPr>
          <p:cNvPr id="142" name="Google Shape;142;p27"/>
          <p:cNvSpPr/>
          <p:nvPr/>
        </p:nvSpPr>
        <p:spPr>
          <a:xfrm>
            <a:off x="5178464" y="3609981"/>
            <a:ext cx="165900" cy="314400"/>
          </a:xfrm>
          <a:custGeom>
            <a:rect b="b" l="l" r="r" t="t"/>
            <a:pathLst>
              <a:path extrusionOk="0" h="120000" w="12000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3" name="Google Shape;143;p27"/>
          <p:cNvSpPr txBox="1"/>
          <p:nvPr/>
        </p:nvSpPr>
        <p:spPr>
          <a:xfrm>
            <a:off x="2070442" y="3037219"/>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@STMath | #STMath</a:t>
            </a:r>
            <a:endParaRPr b="0" i="0" sz="1300" u="none" cap="none" strike="noStrike">
              <a:solidFill>
                <a:srgbClr val="FFFFFF"/>
              </a:solidFill>
              <a:latin typeface="Calibri"/>
              <a:ea typeface="Calibri"/>
              <a:cs typeface="Calibri"/>
              <a:sym typeface="Calibri"/>
            </a:endParaRPr>
          </a:p>
        </p:txBody>
      </p:sp>
      <p:sp>
        <p:nvSpPr>
          <p:cNvPr id="144" name="Google Shape;144;p27"/>
          <p:cNvSpPr txBox="1"/>
          <p:nvPr/>
        </p:nvSpPr>
        <p:spPr>
          <a:xfrm>
            <a:off x="5440513" y="3637337"/>
            <a:ext cx="25632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2"/>
                </a:solidFill>
                <a:latin typeface="Calibri"/>
                <a:ea typeface="Calibri"/>
                <a:cs typeface="Calibri"/>
                <a:sym typeface="Calibri"/>
              </a:rPr>
              <a:t>facebook.com/groups/stmath</a:t>
            </a:r>
            <a:endParaRPr b="0" i="0" sz="1300" u="none" cap="none" strike="noStrike">
              <a:solidFill>
                <a:srgbClr val="FFFFFF"/>
              </a:solidFill>
              <a:latin typeface="Calibri"/>
              <a:ea typeface="Calibri"/>
              <a:cs typeface="Calibri"/>
              <a:sym typeface="Calibri"/>
            </a:endParaRPr>
          </a:p>
        </p:txBody>
      </p:sp>
      <p:sp>
        <p:nvSpPr>
          <p:cNvPr id="145" name="Google Shape;145;p27"/>
          <p:cNvSpPr txBox="1"/>
          <p:nvPr/>
        </p:nvSpPr>
        <p:spPr>
          <a:xfrm>
            <a:off x="5440527" y="4249425"/>
            <a:ext cx="29121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lang="en" sz="1300">
                <a:solidFill>
                  <a:srgbClr val="FFFFFF"/>
                </a:solidFill>
                <a:latin typeface="Calibri"/>
                <a:ea typeface="Calibri"/>
                <a:cs typeface="Calibri"/>
                <a:sym typeface="Calibri"/>
              </a:rPr>
              <a:t>bit.ly/MINDLI</a:t>
            </a:r>
            <a:endParaRPr b="0" i="0" sz="1300" u="none" cap="none" strike="noStrike">
              <a:solidFill>
                <a:srgbClr val="FFFFFF"/>
              </a:solidFill>
              <a:latin typeface="Calibri"/>
              <a:ea typeface="Calibri"/>
              <a:cs typeface="Calibri"/>
              <a:sym typeface="Calibri"/>
            </a:endParaRPr>
          </a:p>
        </p:txBody>
      </p:sp>
      <p:sp>
        <p:nvSpPr>
          <p:cNvPr id="146" name="Google Shape;146;p27"/>
          <p:cNvSpPr/>
          <p:nvPr/>
        </p:nvSpPr>
        <p:spPr>
          <a:xfrm>
            <a:off x="5141414" y="3063445"/>
            <a:ext cx="240000" cy="240000"/>
          </a:xfrm>
          <a:custGeom>
            <a:rect b="b" l="l" r="r" t="t"/>
            <a:pathLst>
              <a:path extrusionOk="0" h="120000" w="12000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7" name="Google Shape;147;p27"/>
          <p:cNvSpPr txBox="1"/>
          <p:nvPr/>
        </p:nvSpPr>
        <p:spPr>
          <a:xfrm>
            <a:off x="5440513" y="3037219"/>
            <a:ext cx="20109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Calibri"/>
                <a:ea typeface="Calibri"/>
                <a:cs typeface="Calibri"/>
                <a:sym typeface="Calibri"/>
              </a:rPr>
              <a:t>mindresearch.org/blog</a:t>
            </a:r>
            <a:endParaRPr b="0" i="0" sz="1300" u="none" cap="none" strike="noStrike">
              <a:solidFill>
                <a:srgbClr val="FFFFFF"/>
              </a:solidFill>
              <a:latin typeface="Calibri"/>
              <a:ea typeface="Calibri"/>
              <a:cs typeface="Calibri"/>
              <a:sym typeface="Calibri"/>
            </a:endParaRPr>
          </a:p>
        </p:txBody>
      </p:sp>
      <p:pic>
        <p:nvPicPr>
          <p:cNvPr id="148" name="Google Shape;148;p27"/>
          <p:cNvPicPr preferRelativeResize="0"/>
          <p:nvPr/>
        </p:nvPicPr>
        <p:blipFill rotWithShape="1">
          <a:blip r:embed="rId3">
            <a:alphaModFix/>
          </a:blip>
          <a:srcRect b="0" l="0" r="0" t="0"/>
          <a:stretch/>
        </p:blipFill>
        <p:spPr>
          <a:xfrm>
            <a:off x="1747010" y="3678388"/>
            <a:ext cx="256297" cy="256297"/>
          </a:xfrm>
          <a:prstGeom prst="rect">
            <a:avLst/>
          </a:prstGeom>
          <a:noFill/>
          <a:ln>
            <a:noFill/>
          </a:ln>
        </p:spPr>
      </p:pic>
      <p:sp>
        <p:nvSpPr>
          <p:cNvPr id="149" name="Google Shape;149;p27"/>
          <p:cNvSpPr txBox="1"/>
          <p:nvPr/>
        </p:nvSpPr>
        <p:spPr>
          <a:xfrm>
            <a:off x="2070442" y="3664081"/>
            <a:ext cx="20109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pinterest.com/jijimath</a:t>
            </a:r>
            <a:endParaRPr b="0" i="0" sz="1100" u="none" cap="none" strike="noStrike">
              <a:solidFill>
                <a:schemeClr val="lt2"/>
              </a:solidFill>
              <a:latin typeface="Open Sans"/>
              <a:ea typeface="Open Sans"/>
              <a:cs typeface="Open Sans"/>
              <a:sym typeface="Open Sans"/>
            </a:endParaRPr>
          </a:p>
        </p:txBody>
      </p:sp>
      <p:sp>
        <p:nvSpPr>
          <p:cNvPr id="150" name="Google Shape;150;p27"/>
          <p:cNvSpPr txBox="1"/>
          <p:nvPr/>
        </p:nvSpPr>
        <p:spPr>
          <a:xfrm>
            <a:off x="2070442" y="4291965"/>
            <a:ext cx="2021400" cy="3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lt2"/>
                </a:solidFill>
                <a:latin typeface="Open Sans"/>
                <a:ea typeface="Open Sans"/>
                <a:cs typeface="Open Sans"/>
                <a:sym typeface="Open Sans"/>
              </a:rPr>
              <a:t>instagram.com/stmath</a:t>
            </a:r>
            <a:endParaRPr b="0" i="0" sz="1100" u="none" cap="none" strike="noStrike">
              <a:solidFill>
                <a:schemeClr val="lt2"/>
              </a:solidFill>
              <a:latin typeface="Open Sans"/>
              <a:ea typeface="Open Sans"/>
              <a:cs typeface="Open Sans"/>
              <a:sym typeface="Open Sans"/>
            </a:endParaRPr>
          </a:p>
        </p:txBody>
      </p:sp>
      <p:pic>
        <p:nvPicPr>
          <p:cNvPr id="151" name="Google Shape;151;p27"/>
          <p:cNvPicPr preferRelativeResize="0"/>
          <p:nvPr/>
        </p:nvPicPr>
        <p:blipFill rotWithShape="1">
          <a:blip r:embed="rId4">
            <a:alphaModFix/>
          </a:blip>
          <a:srcRect b="0" l="0" r="0" t="0"/>
          <a:stretch/>
        </p:blipFill>
        <p:spPr>
          <a:xfrm>
            <a:off x="1753714" y="4297144"/>
            <a:ext cx="242886" cy="242887"/>
          </a:xfrm>
          <a:prstGeom prst="rect">
            <a:avLst/>
          </a:prstGeom>
          <a:noFill/>
          <a:ln>
            <a:noFill/>
          </a:ln>
        </p:spPr>
      </p:pic>
      <p:pic>
        <p:nvPicPr>
          <p:cNvPr id="152" name="Google Shape;152;p27"/>
          <p:cNvPicPr preferRelativeResize="0"/>
          <p:nvPr/>
        </p:nvPicPr>
        <p:blipFill>
          <a:blip r:embed="rId5">
            <a:alphaModFix/>
          </a:blip>
          <a:stretch>
            <a:fillRect/>
          </a:stretch>
        </p:blipFill>
        <p:spPr>
          <a:xfrm>
            <a:off x="5147872" y="4286729"/>
            <a:ext cx="227100" cy="218200"/>
          </a:xfrm>
          <a:prstGeom prst="rect">
            <a:avLst/>
          </a:prstGeom>
          <a:noFill/>
          <a:ln>
            <a:noFill/>
          </a:ln>
        </p:spPr>
      </p:pic>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 Logo_1">
    <p:spTree>
      <p:nvGrpSpPr>
        <p:cNvPr id="153" name="Shape 153"/>
        <p:cNvGrpSpPr/>
        <p:nvPr/>
      </p:nvGrpSpPr>
      <p:grpSpPr>
        <a:xfrm>
          <a:off x="0" y="0"/>
          <a:ext cx="0" cy="0"/>
          <a:chOff x="0" y="0"/>
          <a:chExt cx="0" cy="0"/>
        </a:xfrm>
      </p:grpSpPr>
      <p:sp>
        <p:nvSpPr>
          <p:cNvPr id="154" name="Google Shape;154;p28"/>
          <p:cNvSpPr txBox="1"/>
          <p:nvPr/>
        </p:nvSpPr>
        <p:spPr>
          <a:xfrm>
            <a:off x="3815547" y="4428392"/>
            <a:ext cx="15129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1600" u="none" cap="none" strike="noStrike">
                <a:solidFill>
                  <a:srgbClr val="FFFFFF"/>
                </a:solidFill>
                <a:latin typeface="Open Sans SemiBold"/>
                <a:ea typeface="Open Sans SemiBold"/>
                <a:cs typeface="Open Sans SemiBold"/>
                <a:sym typeface="Open Sans SemiBold"/>
              </a:rPr>
              <a:t>stmath.com</a:t>
            </a:r>
            <a:endParaRPr b="1" i="0" sz="1600" u="none" cap="none" strike="noStrike">
              <a:solidFill>
                <a:srgbClr val="FFFFFF"/>
              </a:solidFill>
              <a:latin typeface="Open Sans SemiBold"/>
              <a:ea typeface="Open Sans SemiBold"/>
              <a:cs typeface="Open Sans SemiBold"/>
              <a:sym typeface="Open Sans SemiBold"/>
            </a:endParaRPr>
          </a:p>
        </p:txBody>
      </p:sp>
      <p:sp>
        <p:nvSpPr>
          <p:cNvPr id="155" name="Google Shape;155;p28"/>
          <p:cNvSpPr/>
          <p:nvPr/>
        </p:nvSpPr>
        <p:spPr>
          <a:xfrm flipH="1" rot="-5400000">
            <a:off x="2257066" y="-2341896"/>
            <a:ext cx="4629860" cy="9207614"/>
          </a:xfrm>
          <a:custGeom>
            <a:rect b="b" l="l" r="r" t="t"/>
            <a:pathLst>
              <a:path extrusionOk="0" h="9207614" w="4712326">
                <a:moveTo>
                  <a:pt x="18627" y="9207614"/>
                </a:moveTo>
                <a:cubicBezTo>
                  <a:pt x="9768" y="6154313"/>
                  <a:pt x="8859" y="3053302"/>
                  <a:pt x="0" y="1"/>
                </a:cubicBezTo>
                <a:lnTo>
                  <a:pt x="4712326" y="0"/>
                </a:lnTo>
                <a:lnTo>
                  <a:pt x="3848355" y="9159903"/>
                </a:lnTo>
                <a:lnTo>
                  <a:pt x="18627" y="9207614"/>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56" name="Google Shape;156;p28"/>
          <p:cNvPicPr preferRelativeResize="0"/>
          <p:nvPr/>
        </p:nvPicPr>
        <p:blipFill rotWithShape="1">
          <a:blip r:embed="rId2">
            <a:alphaModFix/>
          </a:blip>
          <a:srcRect b="0" l="0" r="0" t="0"/>
          <a:stretch/>
        </p:blipFill>
        <p:spPr>
          <a:xfrm>
            <a:off x="1402970" y="1318347"/>
            <a:ext cx="6338060" cy="19140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2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onal BG - No JiJI">
  <p:cSld name="Diagonal BG - No JiJI">
    <p:bg>
      <p:bgPr>
        <a:solidFill>
          <a:schemeClr val="accent1"/>
        </a:solidFill>
      </p:bgPr>
    </p:bg>
    <p:spTree>
      <p:nvGrpSpPr>
        <p:cNvPr id="22" name="Shape 22"/>
        <p:cNvGrpSpPr/>
        <p:nvPr/>
      </p:nvGrpSpPr>
      <p:grpSpPr>
        <a:xfrm>
          <a:off x="0" y="0"/>
          <a:ext cx="0" cy="0"/>
          <a:chOff x="0" y="0"/>
          <a:chExt cx="0" cy="0"/>
        </a:xfrm>
      </p:grpSpPr>
      <p:grpSp>
        <p:nvGrpSpPr>
          <p:cNvPr id="23" name="Google Shape;23;p4"/>
          <p:cNvGrpSpPr/>
          <p:nvPr/>
        </p:nvGrpSpPr>
        <p:grpSpPr>
          <a:xfrm>
            <a:off x="0" y="-307742"/>
            <a:ext cx="9144000" cy="5606800"/>
            <a:chOff x="0" y="-307742"/>
            <a:chExt cx="9144000" cy="5606800"/>
          </a:xfrm>
        </p:grpSpPr>
        <p:sp>
          <p:nvSpPr>
            <p:cNvPr id="24" name="Google Shape;24;p4"/>
            <p:cNvSpPr/>
            <p:nvPr/>
          </p:nvSpPr>
          <p:spPr>
            <a:xfrm rot="5400000">
              <a:off x="2022600" y="-2330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 name="Google Shape;25;p4"/>
            <p:cNvSpPr/>
            <p:nvPr/>
          </p:nvSpPr>
          <p:spPr>
            <a:xfrm rot="5400000">
              <a:off x="2022600" y="-1822342"/>
              <a:ext cx="5098800" cy="9144000"/>
            </a:xfrm>
            <a:prstGeom prst="parallelogram">
              <a:avLst>
                <a:gd fmla="val 16595" name="adj"/>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6" name="Google Shape;26;p4"/>
          <p:cNvSpPr txBox="1"/>
          <p:nvPr>
            <p:ph type="title"/>
          </p:nvPr>
        </p:nvSpPr>
        <p:spPr>
          <a:xfrm>
            <a:off x="1072150" y="489800"/>
            <a:ext cx="69996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27" name="Google Shape;27;p4"/>
          <p:cNvSpPr txBox="1"/>
          <p:nvPr>
            <p:ph idx="1" type="body"/>
          </p:nvPr>
        </p:nvSpPr>
        <p:spPr>
          <a:xfrm>
            <a:off x="1072250" y="1172550"/>
            <a:ext cx="6999600" cy="3156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28" name="Shape 28"/>
        <p:cNvGrpSpPr/>
        <p:nvPr/>
      </p:nvGrpSpPr>
      <p:grpSpPr>
        <a:xfrm>
          <a:off x="0" y="0"/>
          <a:ext cx="0" cy="0"/>
          <a:chOff x="0" y="0"/>
          <a:chExt cx="0" cy="0"/>
        </a:xfrm>
      </p:grpSpPr>
      <p:sp>
        <p:nvSpPr>
          <p:cNvPr id="29" name="Google Shape;29;p5"/>
          <p:cNvSpPr/>
          <p:nvPr/>
        </p:nvSpPr>
        <p:spPr>
          <a:xfrm flipH="1" rot="-5400000">
            <a:off x="1879616" y="-2098820"/>
            <a:ext cx="5402186" cy="9178834"/>
          </a:xfrm>
          <a:custGeom>
            <a:rect b="b" l="l" r="r" t="t"/>
            <a:pathLst>
              <a:path extrusionOk="0" h="9178834" w="5402186">
                <a:moveTo>
                  <a:pt x="0" y="9161419"/>
                </a:moveTo>
                <a:lnTo>
                  <a:pt x="759061" y="8708"/>
                </a:lnTo>
                <a:lnTo>
                  <a:pt x="5394892" y="0"/>
                </a:lnTo>
                <a:cubicBezTo>
                  <a:pt x="5397323" y="3059611"/>
                  <a:pt x="5399755" y="6119223"/>
                  <a:pt x="5402186" y="9178834"/>
                </a:cubicBezTo>
                <a:lnTo>
                  <a:pt x="0" y="9161419"/>
                </a:lnTo>
                <a:close/>
              </a:path>
            </a:pathLst>
          </a:cu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w/ Icons">
  <p:cSld name="3 Column w/ Icons">
    <p:spTree>
      <p:nvGrpSpPr>
        <p:cNvPr id="30" name="Shape 30"/>
        <p:cNvGrpSpPr/>
        <p:nvPr/>
      </p:nvGrpSpPr>
      <p:grpSpPr>
        <a:xfrm>
          <a:off x="0" y="0"/>
          <a:ext cx="0" cy="0"/>
          <a:chOff x="0" y="0"/>
          <a:chExt cx="0" cy="0"/>
        </a:xfrm>
      </p:grpSpPr>
      <p:sp>
        <p:nvSpPr>
          <p:cNvPr id="31" name="Google Shape;31;p6"/>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32" name="Google Shape;32;p6"/>
          <p:cNvSpPr txBox="1"/>
          <p:nvPr>
            <p:ph idx="1" type="body"/>
          </p:nvPr>
        </p:nvSpPr>
        <p:spPr>
          <a:xfrm>
            <a:off x="1092425" y="3102800"/>
            <a:ext cx="2146800" cy="1691700"/>
          </a:xfrm>
          <a:prstGeom prst="rect">
            <a:avLst/>
          </a:prstGeom>
          <a:noFill/>
          <a:ln>
            <a:noFill/>
          </a:ln>
        </p:spPr>
        <p:txBody>
          <a:bodyPr anchorCtr="0" anchor="t" bIns="91425" lIns="91425" spcFirstLastPara="1" rIns="91425" wrap="square" tIns="91425">
            <a:noAutofit/>
          </a:bodyPr>
          <a:lstStyle>
            <a:lvl1pPr indent="-304800" lvl="0" marL="45720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33" name="Google Shape;33;p6"/>
          <p:cNvSpPr txBox="1"/>
          <p:nvPr>
            <p:ph idx="2" type="subTitle"/>
          </p:nvPr>
        </p:nvSpPr>
        <p:spPr>
          <a:xfrm>
            <a:off x="1092400" y="2720150"/>
            <a:ext cx="2146800" cy="3144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None/>
              <a:defRPr>
                <a:latin typeface="Ubuntu Medium"/>
                <a:ea typeface="Ubuntu Medium"/>
                <a:cs typeface="Ubuntu Medium"/>
                <a:sym typeface="Ubuntu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34" name="Google Shape;34;p6"/>
          <p:cNvSpPr txBox="1"/>
          <p:nvPr>
            <p:ph idx="3" type="body"/>
          </p:nvPr>
        </p:nvSpPr>
        <p:spPr>
          <a:xfrm>
            <a:off x="34986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35" name="Google Shape;35;p6"/>
          <p:cNvSpPr txBox="1"/>
          <p:nvPr>
            <p:ph idx="4" type="subTitle"/>
          </p:nvPr>
        </p:nvSpPr>
        <p:spPr>
          <a:xfrm>
            <a:off x="34985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 name="Google Shape;36;p6"/>
          <p:cNvSpPr txBox="1"/>
          <p:nvPr>
            <p:ph idx="5" type="body"/>
          </p:nvPr>
        </p:nvSpPr>
        <p:spPr>
          <a:xfrm>
            <a:off x="5904813" y="3102800"/>
            <a:ext cx="2146800" cy="1691700"/>
          </a:xfrm>
          <a:prstGeom prst="rect">
            <a:avLst/>
          </a:prstGeom>
          <a:noFill/>
          <a:ln>
            <a:noFill/>
          </a:ln>
        </p:spPr>
        <p:txBody>
          <a:bodyPr anchorCtr="0" anchor="t" bIns="91425" lIns="91425" spcFirstLastPara="1" rIns="91425" wrap="square" tIns="91425">
            <a:noAutofit/>
          </a:bodyPr>
          <a:lstStyle>
            <a:lvl1pPr indent="-304800" lvl="0" marL="457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gn="ctr">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37" name="Google Shape;37;p6"/>
          <p:cNvSpPr txBox="1"/>
          <p:nvPr>
            <p:ph idx="6" type="subTitle"/>
          </p:nvPr>
        </p:nvSpPr>
        <p:spPr>
          <a:xfrm>
            <a:off x="5904788" y="2720150"/>
            <a:ext cx="2146800" cy="314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a:latin typeface="Ubuntu Medium"/>
                <a:ea typeface="Ubuntu Medium"/>
                <a:cs typeface="Ubuntu Medium"/>
                <a:sym typeface="Ubuntu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imple">
  <p:cSld name="2 Column Simple">
    <p:spTree>
      <p:nvGrpSpPr>
        <p:cNvPr id="38" name="Shape 38"/>
        <p:cNvGrpSpPr/>
        <p:nvPr/>
      </p:nvGrpSpPr>
      <p:grpSpPr>
        <a:xfrm>
          <a:off x="0" y="0"/>
          <a:ext cx="0" cy="0"/>
          <a:chOff x="0" y="0"/>
          <a:chExt cx="0" cy="0"/>
        </a:xfrm>
      </p:grpSpPr>
      <p:sp>
        <p:nvSpPr>
          <p:cNvPr id="39" name="Google Shape;39;p7"/>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40" name="Google Shape;40;p7"/>
          <p:cNvSpPr txBox="1"/>
          <p:nvPr>
            <p:ph idx="1" type="body"/>
          </p:nvPr>
        </p:nvSpPr>
        <p:spPr>
          <a:xfrm>
            <a:off x="78822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
        <p:nvSpPr>
          <p:cNvPr id="41" name="Google Shape;41;p7"/>
          <p:cNvSpPr txBox="1"/>
          <p:nvPr>
            <p:ph idx="2" type="body"/>
          </p:nvPr>
        </p:nvSpPr>
        <p:spPr>
          <a:xfrm>
            <a:off x="4717975" y="1172550"/>
            <a:ext cx="3637800" cy="32859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rtl="0">
              <a:lnSpc>
                <a:spcPct val="125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2" name="Shape 42"/>
        <p:cNvGrpSpPr/>
        <p:nvPr/>
      </p:nvGrpSpPr>
      <p:grpSpPr>
        <a:xfrm>
          <a:off x="0" y="0"/>
          <a:ext cx="0" cy="0"/>
          <a:chOff x="0" y="0"/>
          <a:chExt cx="0" cy="0"/>
        </a:xfrm>
      </p:grpSpPr>
      <p:pic>
        <p:nvPicPr>
          <p:cNvPr descr="A flat screen tv sitting in front of a television&#10;&#10;Description automatically generated" id="43" name="Google Shape;43;p8"/>
          <p:cNvPicPr preferRelativeResize="0"/>
          <p:nvPr/>
        </p:nvPicPr>
        <p:blipFill rotWithShape="1">
          <a:blip r:embed="rId2">
            <a:alphaModFix/>
          </a:blip>
          <a:srcRect b="0" l="0" r="0" t="0"/>
          <a:stretch/>
        </p:blipFill>
        <p:spPr>
          <a:xfrm>
            <a:off x="4712681" y="1326324"/>
            <a:ext cx="6157202" cy="3517262"/>
          </a:xfrm>
          <a:prstGeom prst="rect">
            <a:avLst/>
          </a:prstGeom>
          <a:noFill/>
          <a:ln>
            <a:noFill/>
          </a:ln>
        </p:spPr>
      </p:pic>
      <p:sp>
        <p:nvSpPr>
          <p:cNvPr id="44" name="Google Shape;44;p8"/>
          <p:cNvSpPr txBox="1"/>
          <p:nvPr>
            <p:ph type="title"/>
          </p:nvPr>
        </p:nvSpPr>
        <p:spPr>
          <a:xfrm>
            <a:off x="525875" y="489800"/>
            <a:ext cx="8092200" cy="561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800">
                <a:solidFill>
                  <a:schemeClr val="dk1"/>
                </a:solidFill>
                <a:latin typeface="Ubuntu Medium"/>
                <a:ea typeface="Ubuntu Medium"/>
                <a:cs typeface="Ubuntu Medium"/>
                <a:sym typeface="Ubuntu Medium"/>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45" name="Google Shape;45;p8"/>
          <p:cNvSpPr txBox="1"/>
          <p:nvPr>
            <p:ph idx="1" type="body"/>
          </p:nvPr>
        </p:nvSpPr>
        <p:spPr>
          <a:xfrm>
            <a:off x="1352725" y="17666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46" name="Google Shape;46;p8"/>
          <p:cNvSpPr txBox="1"/>
          <p:nvPr>
            <p:ph idx="2" type="body"/>
          </p:nvPr>
        </p:nvSpPr>
        <p:spPr>
          <a:xfrm>
            <a:off x="1352725" y="27457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
        <p:nvSpPr>
          <p:cNvPr id="47" name="Google Shape;47;p8"/>
          <p:cNvSpPr txBox="1"/>
          <p:nvPr>
            <p:ph idx="3" type="body"/>
          </p:nvPr>
        </p:nvSpPr>
        <p:spPr>
          <a:xfrm>
            <a:off x="1352725" y="3724875"/>
            <a:ext cx="3163800" cy="462000"/>
          </a:xfrm>
          <a:prstGeom prst="rect">
            <a:avLst/>
          </a:prstGeom>
          <a:noFill/>
          <a:ln>
            <a:noFill/>
          </a:ln>
        </p:spPr>
        <p:txBody>
          <a:bodyPr anchorCtr="0" anchor="t" bIns="91425" lIns="91425" spcFirstLastPara="1" rIns="91425" wrap="square" tIns="91425">
            <a:noAutofit/>
          </a:bodyPr>
          <a:lstStyle>
            <a:lvl1pPr indent="-304800" lvl="0" marL="457200" rtl="0">
              <a:lnSpc>
                <a:spcPct val="12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nSpc>
                <a:spcPct val="125000"/>
              </a:lnSpc>
              <a:spcBef>
                <a:spcPts val="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25000"/>
              </a:lnSpc>
              <a:spcBef>
                <a:spcPts val="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25000"/>
              </a:lnSpc>
              <a:spcBef>
                <a:spcPts val="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25000"/>
              </a:lnSpc>
              <a:spcBef>
                <a:spcPts val="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25000"/>
              </a:lnSpc>
              <a:spcBef>
                <a:spcPts val="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25000"/>
              </a:lnSpc>
              <a:spcBef>
                <a:spcPts val="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25000"/>
              </a:lnSpc>
              <a:spcBef>
                <a:spcPts val="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25000"/>
              </a:lnSpc>
              <a:spcBef>
                <a:spcPts val="0"/>
              </a:spcBef>
              <a:spcAft>
                <a:spcPts val="0"/>
              </a:spcAft>
              <a:buSzPts val="1200"/>
              <a:buFont typeface="Open Sans"/>
              <a:buChar char="■"/>
              <a:defRPr sz="1200">
                <a:latin typeface="Open Sans"/>
                <a:ea typeface="Open Sans"/>
                <a:cs typeface="Open Sans"/>
                <a:sym typeface="Open Sans"/>
              </a:defRPr>
            </a:lvl9pPr>
          </a:lstStyle>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 Background">
  <p:cSld name="Cloud Background">
    <p:spTree>
      <p:nvGrpSpPr>
        <p:cNvPr id="48" name="Shape 48"/>
        <p:cNvGrpSpPr/>
        <p:nvPr/>
      </p:nvGrpSpPr>
      <p:grpSpPr>
        <a:xfrm>
          <a:off x="0" y="0"/>
          <a:ext cx="0" cy="0"/>
          <a:chOff x="0" y="0"/>
          <a:chExt cx="0" cy="0"/>
        </a:xfrm>
      </p:grpSpPr>
      <p:pic>
        <p:nvPicPr>
          <p:cNvPr id="49" name="Google Shape;49;p9"/>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Sky Background">
    <p:spTree>
      <p:nvGrpSpPr>
        <p:cNvPr id="50" name="Shape 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2.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descr="Pattern-slides.png" id="6" name="Google Shape;6;p1"/>
          <p:cNvPicPr preferRelativeResize="0"/>
          <p:nvPr/>
        </p:nvPicPr>
        <p:blipFill rotWithShape="1">
          <a:blip r:embed="rId1">
            <a:alphaModFix/>
          </a:blip>
          <a:srcRect b="0" l="0" r="0" t="0"/>
          <a:stretch/>
        </p:blipFill>
        <p:spPr>
          <a:xfrm>
            <a:off x="0" y="0"/>
            <a:ext cx="3545026" cy="3210575"/>
          </a:xfrm>
          <a:prstGeom prst="rect">
            <a:avLst/>
          </a:prstGeom>
          <a:noFill/>
          <a:ln>
            <a:noFill/>
          </a:ln>
        </p:spPr>
      </p:pic>
      <p:pic>
        <p:nvPicPr>
          <p:cNvPr descr="Pattern-slides.png" id="7" name="Google Shape;7;p1"/>
          <p:cNvPicPr preferRelativeResize="0"/>
          <p:nvPr/>
        </p:nvPicPr>
        <p:blipFill rotWithShape="1">
          <a:blip r:embed="rId1">
            <a:alphaModFix/>
          </a:blip>
          <a:srcRect b="0" l="0" r="0" t="0"/>
          <a:stretch/>
        </p:blipFill>
        <p:spPr>
          <a:xfrm>
            <a:off x="3538739" y="0"/>
            <a:ext cx="3545026" cy="3210575"/>
          </a:xfrm>
          <a:prstGeom prst="rect">
            <a:avLst/>
          </a:prstGeom>
          <a:noFill/>
          <a:ln>
            <a:noFill/>
          </a:ln>
        </p:spPr>
      </p:pic>
      <p:pic>
        <p:nvPicPr>
          <p:cNvPr descr="Pattern-slides.png" id="8" name="Google Shape;8;p1"/>
          <p:cNvPicPr preferRelativeResize="0"/>
          <p:nvPr/>
        </p:nvPicPr>
        <p:blipFill rotWithShape="1">
          <a:blip r:embed="rId1">
            <a:alphaModFix/>
          </a:blip>
          <a:srcRect b="0" l="0" r="0" t="0"/>
          <a:stretch/>
        </p:blipFill>
        <p:spPr>
          <a:xfrm>
            <a:off x="7080694" y="0"/>
            <a:ext cx="3545026" cy="3210575"/>
          </a:xfrm>
          <a:prstGeom prst="rect">
            <a:avLst/>
          </a:prstGeom>
          <a:noFill/>
          <a:ln>
            <a:noFill/>
          </a:ln>
        </p:spPr>
      </p:pic>
      <p:pic>
        <p:nvPicPr>
          <p:cNvPr descr="Pattern-slides.png" id="9" name="Google Shape;9;p1"/>
          <p:cNvPicPr preferRelativeResize="0"/>
          <p:nvPr/>
        </p:nvPicPr>
        <p:blipFill rotWithShape="1">
          <a:blip r:embed="rId1">
            <a:alphaModFix/>
          </a:blip>
          <a:srcRect b="0" l="0" r="0" t="0"/>
          <a:stretch/>
        </p:blipFill>
        <p:spPr>
          <a:xfrm>
            <a:off x="0" y="3210575"/>
            <a:ext cx="3545026" cy="3210575"/>
          </a:xfrm>
          <a:prstGeom prst="rect">
            <a:avLst/>
          </a:prstGeom>
          <a:noFill/>
          <a:ln>
            <a:noFill/>
          </a:ln>
        </p:spPr>
      </p:pic>
      <p:pic>
        <p:nvPicPr>
          <p:cNvPr descr="Pattern-slides.png" id="10" name="Google Shape;10;p1"/>
          <p:cNvPicPr preferRelativeResize="0"/>
          <p:nvPr/>
        </p:nvPicPr>
        <p:blipFill rotWithShape="1">
          <a:blip r:embed="rId1">
            <a:alphaModFix/>
          </a:blip>
          <a:srcRect b="0" l="0" r="0" t="0"/>
          <a:stretch/>
        </p:blipFill>
        <p:spPr>
          <a:xfrm>
            <a:off x="3538739" y="3210575"/>
            <a:ext cx="3545026" cy="3210575"/>
          </a:xfrm>
          <a:prstGeom prst="rect">
            <a:avLst/>
          </a:prstGeom>
          <a:noFill/>
          <a:ln>
            <a:noFill/>
          </a:ln>
        </p:spPr>
      </p:pic>
      <p:pic>
        <p:nvPicPr>
          <p:cNvPr descr="Pattern-slides.png" id="11" name="Google Shape;11;p1"/>
          <p:cNvPicPr preferRelativeResize="0"/>
          <p:nvPr/>
        </p:nvPicPr>
        <p:blipFill rotWithShape="1">
          <a:blip r:embed="rId1">
            <a:alphaModFix/>
          </a:blip>
          <a:srcRect b="0" l="0" r="0" t="0"/>
          <a:stretch/>
        </p:blipFill>
        <p:spPr>
          <a:xfrm>
            <a:off x="7080694" y="3210575"/>
            <a:ext cx="3545026" cy="32105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1" name="Shape 81"/>
        <p:cNvGrpSpPr/>
        <p:nvPr/>
      </p:nvGrpSpPr>
      <p:grpSpPr>
        <a:xfrm>
          <a:off x="0" y="0"/>
          <a:ext cx="0" cy="0"/>
          <a:chOff x="0" y="0"/>
          <a:chExt cx="0" cy="0"/>
        </a:xfrm>
      </p:grpSpPr>
      <p:pic>
        <p:nvPicPr>
          <p:cNvPr descr="Pattern-slides.png" id="82" name="Google Shape;82;p15"/>
          <p:cNvPicPr preferRelativeResize="0"/>
          <p:nvPr/>
        </p:nvPicPr>
        <p:blipFill rotWithShape="1">
          <a:blip r:embed="rId1">
            <a:alphaModFix/>
          </a:blip>
          <a:srcRect b="0" l="0" r="0" t="0"/>
          <a:stretch/>
        </p:blipFill>
        <p:spPr>
          <a:xfrm>
            <a:off x="0" y="0"/>
            <a:ext cx="3545026" cy="3210575"/>
          </a:xfrm>
          <a:prstGeom prst="rect">
            <a:avLst/>
          </a:prstGeom>
          <a:noFill/>
          <a:ln>
            <a:noFill/>
          </a:ln>
        </p:spPr>
      </p:pic>
      <p:pic>
        <p:nvPicPr>
          <p:cNvPr descr="Pattern-slides.png" id="83" name="Google Shape;83;p15"/>
          <p:cNvPicPr preferRelativeResize="0"/>
          <p:nvPr/>
        </p:nvPicPr>
        <p:blipFill rotWithShape="1">
          <a:blip r:embed="rId1">
            <a:alphaModFix/>
          </a:blip>
          <a:srcRect b="0" l="0" r="0" t="0"/>
          <a:stretch/>
        </p:blipFill>
        <p:spPr>
          <a:xfrm>
            <a:off x="3538739" y="0"/>
            <a:ext cx="3545026" cy="3210575"/>
          </a:xfrm>
          <a:prstGeom prst="rect">
            <a:avLst/>
          </a:prstGeom>
          <a:noFill/>
          <a:ln>
            <a:noFill/>
          </a:ln>
        </p:spPr>
      </p:pic>
      <p:pic>
        <p:nvPicPr>
          <p:cNvPr descr="Pattern-slides.png" id="84" name="Google Shape;84;p15"/>
          <p:cNvPicPr preferRelativeResize="0"/>
          <p:nvPr/>
        </p:nvPicPr>
        <p:blipFill rotWithShape="1">
          <a:blip r:embed="rId1">
            <a:alphaModFix/>
          </a:blip>
          <a:srcRect b="0" l="0" r="0" t="0"/>
          <a:stretch/>
        </p:blipFill>
        <p:spPr>
          <a:xfrm>
            <a:off x="7080694" y="0"/>
            <a:ext cx="3545026" cy="3210575"/>
          </a:xfrm>
          <a:prstGeom prst="rect">
            <a:avLst/>
          </a:prstGeom>
          <a:noFill/>
          <a:ln>
            <a:noFill/>
          </a:ln>
        </p:spPr>
      </p:pic>
      <p:pic>
        <p:nvPicPr>
          <p:cNvPr descr="Pattern-slides.png" id="85" name="Google Shape;85;p15"/>
          <p:cNvPicPr preferRelativeResize="0"/>
          <p:nvPr/>
        </p:nvPicPr>
        <p:blipFill rotWithShape="1">
          <a:blip r:embed="rId1">
            <a:alphaModFix/>
          </a:blip>
          <a:srcRect b="0" l="0" r="0" t="0"/>
          <a:stretch/>
        </p:blipFill>
        <p:spPr>
          <a:xfrm>
            <a:off x="0" y="3210575"/>
            <a:ext cx="3545026" cy="3210575"/>
          </a:xfrm>
          <a:prstGeom prst="rect">
            <a:avLst/>
          </a:prstGeom>
          <a:noFill/>
          <a:ln>
            <a:noFill/>
          </a:ln>
        </p:spPr>
      </p:pic>
      <p:pic>
        <p:nvPicPr>
          <p:cNvPr descr="Pattern-slides.png" id="86" name="Google Shape;86;p15"/>
          <p:cNvPicPr preferRelativeResize="0"/>
          <p:nvPr/>
        </p:nvPicPr>
        <p:blipFill rotWithShape="1">
          <a:blip r:embed="rId1">
            <a:alphaModFix/>
          </a:blip>
          <a:srcRect b="0" l="0" r="0" t="0"/>
          <a:stretch/>
        </p:blipFill>
        <p:spPr>
          <a:xfrm>
            <a:off x="3538739" y="3210575"/>
            <a:ext cx="3545026" cy="3210575"/>
          </a:xfrm>
          <a:prstGeom prst="rect">
            <a:avLst/>
          </a:prstGeom>
          <a:noFill/>
          <a:ln>
            <a:noFill/>
          </a:ln>
        </p:spPr>
      </p:pic>
      <p:pic>
        <p:nvPicPr>
          <p:cNvPr descr="Pattern-slides.png" id="87" name="Google Shape;87;p15"/>
          <p:cNvPicPr preferRelativeResize="0"/>
          <p:nvPr/>
        </p:nvPicPr>
        <p:blipFill rotWithShape="1">
          <a:blip r:embed="rId1">
            <a:alphaModFix/>
          </a:blip>
          <a:srcRect b="0" l="0" r="0" t="0"/>
          <a:stretch/>
        </p:blipFill>
        <p:spPr>
          <a:xfrm>
            <a:off x="7080694" y="3210575"/>
            <a:ext cx="3545026" cy="32105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hyperlink" Target="https://play.stmath.com/ed/#/objective/264b40f1-b4fd-477e-9d7b-d21b437e255f/9d7e49a2-6498-4e3d-a9d7-6d528070773e/games#game1" TargetMode="External"/><Relationship Id="rId5" Type="http://schemas.openxmlformats.org/officeDocument/2006/relationships/image" Target="../media/image43.png"/><Relationship Id="rId6" Type="http://schemas.openxmlformats.org/officeDocument/2006/relationships/hyperlink" Target="https://play.stmath.com/raft/ed/10.0.3/#/objective/264b40f1-b4fd-477e-9d7b-d21b437e255f/9d7e49a2-6498-4e3d-a9d7-6d528070773e/games#game1" TargetMode="External"/><Relationship Id="rId7" Type="http://schemas.openxmlformats.org/officeDocument/2006/relationships/image" Target="../media/image51.png"/><Relationship Id="rId8"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13.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hyperlink" Target="https://play.stmath.com/raft/ed/10.0.3/#/objective/264b40f1-b4fd-477e-9d7b-d21b437e255f/9d7e49a2-6498-4e3d-a9d7-6d528070773e/games#game1" TargetMode="External"/><Relationship Id="rId5" Type="http://schemas.openxmlformats.org/officeDocument/2006/relationships/image" Target="../media/image43.png"/><Relationship Id="rId6" Type="http://schemas.openxmlformats.org/officeDocument/2006/relationships/hyperlink" Target="https://play.stmath.com/raft/ed/10.0.3/#/objective/264b40f1-b4fd-477e-9d7b-d21b437e255f/9d7e49a2-6498-4e3d-a9d7-6d528070773e/games#game1" TargetMode="External"/><Relationship Id="rId7" Type="http://schemas.openxmlformats.org/officeDocument/2006/relationships/image" Target="../media/image51.pn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17.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47.png"/><Relationship Id="rId5" Type="http://schemas.openxmlformats.org/officeDocument/2006/relationships/hyperlink" Target="https://play.stmath.com/raft/ed/10.0.3/#/objective/264b40f1-b4fd-477e-9d7b-d21b437e255f/9d7e49a2-6498-4e3d-a9d7-6d528070773e/games#game2"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48.png"/><Relationship Id="rId5" Type="http://schemas.openxmlformats.org/officeDocument/2006/relationships/hyperlink" Target="https://play.stmath.com/ed/#/objective/264b40f1-b4fd-477e-9d7b-d21b437e255f/9d7e49a2-6498-4e3d-a9d7-6d528070773e/games#game3"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ed/#/objective/264b40f1-b4fd-477e-9d7b-d21b437e255f/9d7e49a2-6498-4e3d-a9d7-6d528070773e/games#game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25.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46.png"/><Relationship Id="rId5" Type="http://schemas.openxmlformats.org/officeDocument/2006/relationships/hyperlink" Target="https://play.stmath.com/raft/ed/10.0.3/#/objective/264b40f1-b4fd-477e-9d7b-d21b437e255f/9d7e49a2-6498-4e3d-a9d7-6d528070773e/games#game4"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28.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46.png"/><Relationship Id="rId5" Type="http://schemas.openxmlformats.org/officeDocument/2006/relationships/hyperlink" Target="https://play.stmath.com/raft/ed/10.0.3/#/objective/264b40f1-b4fd-477e-9d7b-d21b437e255f/9d7e49a2-6498-4e3d-a9d7-6d528070773e/games#game4"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4"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30.png"/></Relationships>
</file>

<file path=ppt/slides/_rels/slide3.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hyperlink" Target="https://play.stmath.com/raft/resources/sites/jiji_to_the_top_sp_new/jiji_to_the_top_new_sp/index.html#book5/cover" TargetMode="External"/><Relationship Id="rId9" Type="http://schemas.openxmlformats.org/officeDocument/2006/relationships/image" Target="../media/image17.png"/><Relationship Id="rId5" Type="http://schemas.openxmlformats.org/officeDocument/2006/relationships/hyperlink" Target="https://play.stmath.com/raft/resources/sites/jiji_to_the_top_sp_new/jiji_to_top_spanish_2023.mp4" TargetMode="External"/><Relationship Id="rId6" Type="http://schemas.openxmlformats.org/officeDocument/2006/relationships/hyperlink" Target="https://play.stmath.com/raft/resources/sites/jiji_to_the_top/index.html#book5/cover" TargetMode="External"/><Relationship Id="rId7" Type="http://schemas.openxmlformats.org/officeDocument/2006/relationships/hyperlink" Target="https://play.stmath.com/raft/resources/sites/jiji_to_the_top_new/Jiji_to_the_top_6-23-2023.mp4" TargetMode="External"/><Relationship Id="rId8" Type="http://schemas.openxmlformats.org/officeDocument/2006/relationships/hyperlink" Target="https://play.stmath.com/raft/resources/sites/jiji_to_the_top/index.html#book5/cove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32.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56.png"/><Relationship Id="rId5" Type="http://schemas.openxmlformats.org/officeDocument/2006/relationships/hyperlink" Target="https://play.stmath.com/raft/ed/10.0.3/#/objective/264b40f1-b4fd-477e-9d7b-d21b437e255f/9d7e49a2-6498-4e3d-a9d7-6d528070773e/games#game5"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35.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55.png"/><Relationship Id="rId5" Type="http://schemas.openxmlformats.org/officeDocument/2006/relationships/hyperlink" Target="https://play.stmath.com/raft/ed/10.0.3/#/objective/264b40f1-b4fd-477e-9d7b-d21b437e255f/9d7e49a2-6498-4e3d-a9d7-6d528070773e/games#game5"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30.png"/><Relationship Id="rId6" Type="http://schemas.openxmlformats.org/officeDocument/2006/relationships/image" Target="../media/image8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30.png"/><Relationship Id="rId6"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39.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57.png"/><Relationship Id="rId5" Type="http://schemas.openxmlformats.org/officeDocument/2006/relationships/hyperlink" Target="https://play.stmath.com/raft/ed/10.0.3/#/objective/264b40f1-b4fd-477e-9d7b-d21b437e255f/9d7e49a2-6498-4e3d-a9d7-6d528070773e/games#game6"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4.png"/><Relationship Id="rId5" Type="http://schemas.openxmlformats.org/officeDocument/2006/relationships/hyperlink" Target="https://play.stmath.com/demo.html#/play/Slinky/k_slinky_stand_alone_macht_chat" TargetMode="External"/><Relationship Id="rId6" Type="http://schemas.openxmlformats.org/officeDocument/2006/relationships/image" Target="../media/image53.png"/><Relationship Id="rId7" Type="http://schemas.openxmlformats.org/officeDocument/2006/relationships/hyperlink" Target="https://play.stmath.com/demo.html#/play/Slinky/k_slinky_stand_alone_macht_chat" TargetMode="External"/><Relationship Id="rId8" Type="http://schemas.openxmlformats.org/officeDocument/2006/relationships/hyperlink" Target="https://play.stmath.com/demo.html#/play/Slinky/k_slinky_stand_alone_macht_cha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42.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57.png"/><Relationship Id="rId5" Type="http://schemas.openxmlformats.org/officeDocument/2006/relationships/hyperlink" Target="https://play.stmath.com/raft/learn/3.0.5/#/demo-arena/key/BouncingShoes/bouncing_shoes_bonus"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learn/3.0.5/#/demo-arena/key/BouncingShoes/bouncing_shoes_bonu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61.png"/><Relationship Id="rId5"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6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46.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62.png"/><Relationship Id="rId4" Type="http://schemas.openxmlformats.org/officeDocument/2006/relationships/image" Target="../media/image31.png"/><Relationship Id="rId9" Type="http://schemas.openxmlformats.org/officeDocument/2006/relationships/image" Target="../media/image60.png"/><Relationship Id="rId5" Type="http://schemas.openxmlformats.org/officeDocument/2006/relationships/hyperlink" Target="https://play.stmath.com/raft/ed/10.0.3/#/objective/264b40f1-b4fd-477e-9d7b-d21b437e255f/9d7e49a2-6498-4e3d-a9d7-6d528070773e/games#game7"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7"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49.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2.png"/><Relationship Id="rId4" Type="http://schemas.openxmlformats.org/officeDocument/2006/relationships/image" Target="../media/image31.png"/><Relationship Id="rId9" Type="http://schemas.openxmlformats.org/officeDocument/2006/relationships/image" Target="../media/image64.png"/><Relationship Id="rId5" Type="http://schemas.openxmlformats.org/officeDocument/2006/relationships/hyperlink" Target="https://play.stmath.com/raft/ed/10.0.3/#/objective/264b40f1-b4fd-477e-9d7b-d21b437e255f/9d7e49a2-6498-4e3d-a9d7-6d528070773e/games#game7"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52.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62.png"/><Relationship Id="rId4" Type="http://schemas.openxmlformats.org/officeDocument/2006/relationships/image" Target="../media/image31.png"/><Relationship Id="rId9" Type="http://schemas.openxmlformats.org/officeDocument/2006/relationships/image" Target="../media/image63.png"/><Relationship Id="rId5" Type="http://schemas.openxmlformats.org/officeDocument/2006/relationships/hyperlink" Target="https://play.stmath.com/raft/ed/10.0.3/#/objective/264b40f1-b4fd-477e-9d7b-d21b437e255f/9d7e49a2-6498-4e3d-a9d7-6d528070773e/games#game8"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8"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2.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55.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2.png"/><Relationship Id="rId4" Type="http://schemas.openxmlformats.org/officeDocument/2006/relationships/image" Target="../media/image31.png"/><Relationship Id="rId9" Type="http://schemas.openxmlformats.org/officeDocument/2006/relationships/image" Target="../media/image66.png"/><Relationship Id="rId5" Type="http://schemas.openxmlformats.org/officeDocument/2006/relationships/hyperlink" Target="https://play.stmath.com/ed/#/objective/264b40f1-b4fd-477e-9d7b-d21b437e255f/9d7e49a2-6498-4e3d-a9d7-6d528070773e/games#game8"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8"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78.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59.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8.png"/><Relationship Id="rId4" Type="http://schemas.openxmlformats.org/officeDocument/2006/relationships/image" Target="../media/image31.png"/><Relationship Id="rId9" Type="http://schemas.openxmlformats.org/officeDocument/2006/relationships/image" Target="../media/image76.png"/><Relationship Id="rId5" Type="http://schemas.openxmlformats.org/officeDocument/2006/relationships/hyperlink" Target="https://play.stmath.com/raft/ed/10.0.3/#/objective/264b40f1-b4fd-477e-9d7b-d21b437e255f/9d7e49a2-6498-4e3d-a9d7-6d528070773e/games#game9"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78.png"/><Relationship Id="rId4" Type="http://schemas.openxmlformats.org/officeDocument/2006/relationships/image" Target="../media/image81.png"/><Relationship Id="rId5" Type="http://schemas.openxmlformats.org/officeDocument/2006/relationships/image" Target="../media/image30.png"/><Relationship Id="rId6"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8.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_rels/slide62.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8.png"/><Relationship Id="rId4" Type="http://schemas.openxmlformats.org/officeDocument/2006/relationships/image" Target="../media/image31.png"/><Relationship Id="rId9" Type="http://schemas.openxmlformats.org/officeDocument/2006/relationships/image" Target="../media/image65.png"/><Relationship Id="rId5" Type="http://schemas.openxmlformats.org/officeDocument/2006/relationships/hyperlink" Target="https://play.stmath.com/raft/ed/10.0.3/#/objective/264b40f1-b4fd-477e-9d7b-d21b437e255f/9d7e49a2-6498-4e3d-a9d7-6d528070773e/games#game9" TargetMode="External"/><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hyperlink" Target="https://play.stmath.com/raft/ed/10.0.3/#/objective/264b40f1-b4fd-477e-9d7b-d21b437e255f/9d7e49a2-6498-4e3d-a9d7-6d528070773e/games#game9"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8.png"/><Relationship Id="rId4" Type="http://schemas.openxmlformats.org/officeDocument/2006/relationships/image" Target="../media/image81.png"/><Relationship Id="rId5" Type="http://schemas.openxmlformats.org/officeDocument/2006/relationships/image" Target="../media/image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 Id="rId3"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1.png"/><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5.png"/></Relationships>
</file>

<file path=ppt/slides/_rels/slide7.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hyperlink" Target="https://play.stmath.com/ed/#/objective/9a90669d-0e02-4798-a669-71713c4018e1/e0a180a3-3ee9-41a8-9ea7-d6bc042fe483/games#game5" TargetMode="External"/><Relationship Id="rId5" Type="http://schemas.openxmlformats.org/officeDocument/2006/relationships/image" Target="../media/image23.png"/><Relationship Id="rId6" Type="http://schemas.openxmlformats.org/officeDocument/2006/relationships/hyperlink" Target="https://play.stmath.com/raft/ed/10.0.3/#/objective/9a90669d-0e02-4798-a669-71713c4018e1/e0a180a3-3ee9-41a8-9ea7-d6bc042fe483/games#game5" TargetMode="External"/><Relationship Id="rId7" Type="http://schemas.openxmlformats.org/officeDocument/2006/relationships/image" Target="../media/image51.png"/><Relationship Id="rId8" Type="http://schemas.openxmlformats.org/officeDocument/2006/relationships/image" Target="../media/image3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8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1.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3.xml"/><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7.png"/><Relationship Id="rId4" Type="http://schemas.openxmlformats.org/officeDocument/2006/relationships/image" Target="../media/image74.png"/><Relationship Id="rId5" Type="http://schemas.openxmlformats.org/officeDocument/2006/relationships/image" Target="../media/image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6.xml"/><Relationship Id="rId3" Type="http://schemas.openxmlformats.org/officeDocument/2006/relationships/image" Target="../media/image7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60" name="Shape 160"/>
        <p:cNvGrpSpPr/>
        <p:nvPr/>
      </p:nvGrpSpPr>
      <p:grpSpPr>
        <a:xfrm>
          <a:off x="0" y="0"/>
          <a:ext cx="0" cy="0"/>
          <a:chOff x="0" y="0"/>
          <a:chExt cx="0" cy="0"/>
        </a:xfrm>
      </p:grpSpPr>
      <p:sp>
        <p:nvSpPr>
          <p:cNvPr id="161" name="Google Shape;161;p29"/>
          <p:cNvSpPr/>
          <p:nvPr/>
        </p:nvSpPr>
        <p:spPr>
          <a:xfrm>
            <a:off x="1130725" y="564450"/>
            <a:ext cx="6770100" cy="184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9"/>
          <p:cNvPicPr preferRelativeResize="0"/>
          <p:nvPr/>
        </p:nvPicPr>
        <p:blipFill>
          <a:blip r:embed="rId3">
            <a:alphaModFix/>
          </a:blip>
          <a:stretch>
            <a:fillRect/>
          </a:stretch>
        </p:blipFill>
        <p:spPr>
          <a:xfrm>
            <a:off x="369049" y="791067"/>
            <a:ext cx="8162724" cy="1992859"/>
          </a:xfrm>
          <a:prstGeom prst="rect">
            <a:avLst/>
          </a:prstGeom>
          <a:noFill/>
          <a:ln>
            <a:noFill/>
          </a:ln>
        </p:spPr>
      </p:pic>
      <p:sp>
        <p:nvSpPr>
          <p:cNvPr id="163" name="Google Shape;163;p29"/>
          <p:cNvSpPr txBox="1"/>
          <p:nvPr/>
        </p:nvSpPr>
        <p:spPr>
          <a:xfrm>
            <a:off x="2396025" y="2306875"/>
            <a:ext cx="6051600" cy="14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1D9FE6"/>
                </a:solidFill>
                <a:latin typeface="Ubuntu"/>
                <a:ea typeface="Ubuntu"/>
                <a:cs typeface="Ubuntu"/>
                <a:sym typeface="Ubuntu"/>
              </a:rPr>
              <a:t>Las diapositivas de Resolución de Problemas  </a:t>
            </a:r>
            <a:endParaRPr b="1" sz="3200">
              <a:solidFill>
                <a:srgbClr val="1D9FE6"/>
              </a:solidFill>
              <a:latin typeface="Ubuntu"/>
              <a:ea typeface="Ubuntu"/>
              <a:cs typeface="Ubuntu"/>
              <a:sym typeface="Ubuntu"/>
            </a:endParaRPr>
          </a:p>
          <a:p>
            <a:pPr indent="0" lvl="0" marL="0" rtl="0" algn="l">
              <a:spcBef>
                <a:spcPts val="0"/>
              </a:spcBef>
              <a:spcAft>
                <a:spcPts val="0"/>
              </a:spcAft>
              <a:buNone/>
            </a:pPr>
            <a:r>
              <a:rPr b="1" lang="en" sz="2500">
                <a:solidFill>
                  <a:srgbClr val="4E5053"/>
                </a:solidFill>
                <a:latin typeface="Ubuntu"/>
                <a:ea typeface="Ubuntu"/>
                <a:cs typeface="Ubuntu"/>
                <a:sym typeface="Ubuntu"/>
              </a:rPr>
              <a:t>Grado 2</a:t>
            </a:r>
            <a:endParaRPr b="1" sz="3200">
              <a:solidFill>
                <a:srgbClr val="1D9FE6"/>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52" name="Shape 352"/>
        <p:cNvGrpSpPr/>
        <p:nvPr/>
      </p:nvGrpSpPr>
      <p:grpSpPr>
        <a:xfrm>
          <a:off x="0" y="0"/>
          <a:ext cx="0" cy="0"/>
          <a:chOff x="0" y="0"/>
          <a:chExt cx="0" cy="0"/>
        </a:xfrm>
      </p:grpSpPr>
      <p:sp>
        <p:nvSpPr>
          <p:cNvPr id="353" name="Google Shape;353;p3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pic>
        <p:nvPicPr>
          <p:cNvPr id="354" name="Google Shape;354;p38"/>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55" name="Google Shape;355;p38"/>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Charla de rompecabezas</a:t>
            </a:r>
            <a:endParaRPr b="1" sz="2100">
              <a:solidFill>
                <a:schemeClr val="accent2"/>
              </a:solidFill>
              <a:latin typeface="Ubuntu"/>
              <a:ea typeface="Ubuntu"/>
              <a:cs typeface="Ubuntu"/>
              <a:sym typeface="Ubuntu"/>
            </a:endParaRPr>
          </a:p>
        </p:txBody>
      </p:sp>
      <p:pic>
        <p:nvPicPr>
          <p:cNvPr descr="E:\Новая папка (3)\вспомогательные\graphicriver-13574762-site2max-powerpoint\MockUp\mockup_png\Computer_4.png" id="356" name="Google Shape;356;p38"/>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pic>
        <p:nvPicPr>
          <p:cNvPr id="357" name="Google Shape;357;p38"/>
          <p:cNvPicPr preferRelativeResize="0"/>
          <p:nvPr/>
        </p:nvPicPr>
        <p:blipFill rotWithShape="1">
          <a:blip r:embed="rId5">
            <a:alphaModFix/>
          </a:blip>
          <a:srcRect b="1681" l="0" r="0" t="1690"/>
          <a:stretch/>
        </p:blipFill>
        <p:spPr>
          <a:xfrm>
            <a:off x="728974" y="1845708"/>
            <a:ext cx="3334625" cy="1812470"/>
          </a:xfrm>
          <a:prstGeom prst="rect">
            <a:avLst/>
          </a:prstGeom>
          <a:noFill/>
          <a:ln>
            <a:noFill/>
          </a:ln>
        </p:spPr>
      </p:pic>
      <p:grpSp>
        <p:nvGrpSpPr>
          <p:cNvPr id="358" name="Google Shape;358;p38"/>
          <p:cNvGrpSpPr/>
          <p:nvPr/>
        </p:nvGrpSpPr>
        <p:grpSpPr>
          <a:xfrm>
            <a:off x="1590104" y="4057131"/>
            <a:ext cx="173012" cy="169916"/>
            <a:chOff x="8586628" y="1443880"/>
            <a:chExt cx="281458" cy="281458"/>
          </a:xfrm>
        </p:grpSpPr>
        <p:sp>
          <p:nvSpPr>
            <p:cNvPr id="359" name="Google Shape;359;p38"/>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8"/>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8"/>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8"/>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8"/>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8"/>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8"/>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8"/>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8"/>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38"/>
          <p:cNvSpPr txBox="1"/>
          <p:nvPr/>
        </p:nvSpPr>
        <p:spPr>
          <a:xfrm>
            <a:off x="4447276" y="3011675"/>
            <a:ext cx="4133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Situaciones de suma y resta dentro de 100</a:t>
            </a:r>
            <a:endParaRPr sz="1800">
              <a:solidFill>
                <a:schemeClr val="dk1"/>
              </a:solidFill>
              <a:latin typeface="Open Sans"/>
              <a:ea typeface="Open Sans"/>
              <a:cs typeface="Open Sans"/>
              <a:sym typeface="Open Sans"/>
            </a:endParaRPr>
          </a:p>
        </p:txBody>
      </p:sp>
      <p:sp>
        <p:nvSpPr>
          <p:cNvPr id="369" name="Google Shape;369;p38"/>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Missing Addend &gt; Nivel 1</a:t>
            </a:r>
            <a:endParaRPr sz="2000">
              <a:solidFill>
                <a:schemeClr val="dk1"/>
              </a:solidFill>
              <a:latin typeface="Open Sans"/>
              <a:ea typeface="Open Sans"/>
              <a:cs typeface="Open Sans"/>
              <a:sym typeface="Open Sans"/>
            </a:endParaRPr>
          </a:p>
        </p:txBody>
      </p:sp>
      <p:sp>
        <p:nvSpPr>
          <p:cNvPr id="370" name="Google Shape;370;p38"/>
          <p:cNvSpPr txBox="1"/>
          <p:nvPr/>
        </p:nvSpPr>
        <p:spPr>
          <a:xfrm>
            <a:off x="1754416" y="3957425"/>
            <a:ext cx="226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6"/>
              </a:rPr>
              <a:t>Enlace de rompecabezas</a:t>
            </a:r>
            <a:endParaRPr sz="1200">
              <a:latin typeface="Ubuntu"/>
              <a:ea typeface="Ubuntu"/>
              <a:cs typeface="Ubuntu"/>
              <a:sym typeface="Ubuntu"/>
            </a:endParaRPr>
          </a:p>
        </p:txBody>
      </p:sp>
      <p:grpSp>
        <p:nvGrpSpPr>
          <p:cNvPr id="371" name="Google Shape;371;p38"/>
          <p:cNvGrpSpPr/>
          <p:nvPr/>
        </p:nvGrpSpPr>
        <p:grpSpPr>
          <a:xfrm>
            <a:off x="7709843" y="3629462"/>
            <a:ext cx="1138164" cy="1468500"/>
            <a:chOff x="7633097" y="3255132"/>
            <a:chExt cx="1510904" cy="1870224"/>
          </a:xfrm>
        </p:grpSpPr>
        <p:pic>
          <p:nvPicPr>
            <p:cNvPr id="372" name="Google Shape;372;p38"/>
            <p:cNvPicPr preferRelativeResize="0"/>
            <p:nvPr/>
          </p:nvPicPr>
          <p:blipFill>
            <a:blip r:embed="rId7">
              <a:alphaModFix/>
            </a:blip>
            <a:stretch>
              <a:fillRect/>
            </a:stretch>
          </p:blipFill>
          <p:spPr>
            <a:xfrm>
              <a:off x="7717350" y="3255132"/>
              <a:ext cx="1426651" cy="1870224"/>
            </a:xfrm>
            <a:prstGeom prst="rect">
              <a:avLst/>
            </a:prstGeom>
            <a:noFill/>
            <a:ln>
              <a:noFill/>
            </a:ln>
          </p:spPr>
        </p:pic>
        <p:pic>
          <p:nvPicPr>
            <p:cNvPr id="373" name="Google Shape;373;p38"/>
            <p:cNvPicPr preferRelativeResize="0"/>
            <p:nvPr/>
          </p:nvPicPr>
          <p:blipFill>
            <a:blip r:embed="rId8">
              <a:alphaModFix/>
            </a:blip>
            <a:stretch>
              <a:fillRect/>
            </a:stretch>
          </p:blipFill>
          <p:spPr>
            <a:xfrm rot="-1493955">
              <a:off x="7732861" y="3427538"/>
              <a:ext cx="233072" cy="525401"/>
            </a:xfrm>
            <a:prstGeom prst="rect">
              <a:avLst/>
            </a:prstGeom>
            <a:noFill/>
            <a:ln>
              <a:noFill/>
            </a:ln>
          </p:spPr>
        </p:pic>
      </p:grpSp>
      <p:sp>
        <p:nvSpPr>
          <p:cNvPr id="374" name="Google Shape;374;p38">
            <a:hlinkClick r:id="rId9"/>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8"/>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376" name="Google Shape;376;p38"/>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 name="Google Shape;377;p38"/>
          <p:cNvGrpSpPr/>
          <p:nvPr/>
        </p:nvGrpSpPr>
        <p:grpSpPr>
          <a:xfrm>
            <a:off x="4509208" y="1330103"/>
            <a:ext cx="227520" cy="248922"/>
            <a:chOff x="4469316" y="1236218"/>
            <a:chExt cx="360570" cy="400390"/>
          </a:xfrm>
        </p:grpSpPr>
        <p:sp>
          <p:nvSpPr>
            <p:cNvPr id="378" name="Google Shape;378;p38"/>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38"/>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38"/>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38"/>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38"/>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38"/>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38"/>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 name="Google Shape;385;p38"/>
          <p:cNvGrpSpPr/>
          <p:nvPr/>
        </p:nvGrpSpPr>
        <p:grpSpPr>
          <a:xfrm>
            <a:off x="2859100" y="658076"/>
            <a:ext cx="1390125" cy="1117724"/>
            <a:chOff x="2859100" y="658076"/>
            <a:chExt cx="1390125" cy="1117724"/>
          </a:xfrm>
        </p:grpSpPr>
        <p:pic>
          <p:nvPicPr>
            <p:cNvPr id="386" name="Google Shape;386;p38"/>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387" name="Google Shape;387;p38"/>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91" name="Shape 391"/>
        <p:cNvGrpSpPr/>
        <p:nvPr/>
      </p:nvGrpSpPr>
      <p:grpSpPr>
        <a:xfrm>
          <a:off x="0" y="0"/>
          <a:ext cx="0" cy="0"/>
          <a:chOff x="0" y="0"/>
          <a:chExt cx="0" cy="0"/>
        </a:xfrm>
      </p:grpSpPr>
      <p:sp>
        <p:nvSpPr>
          <p:cNvPr id="392" name="Google Shape;392;p3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pic>
        <p:nvPicPr>
          <p:cNvPr id="393" name="Google Shape;393;p39"/>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94" name="Google Shape;394;p39"/>
          <p:cNvSpPr txBox="1"/>
          <p:nvPr/>
        </p:nvSpPr>
        <p:spPr>
          <a:xfrm>
            <a:off x="3717525" y="367150"/>
            <a:ext cx="52890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Resolución   </a:t>
            </a:r>
            <a:endParaRPr b="1" sz="2100">
              <a:solidFill>
                <a:schemeClr val="accent2"/>
              </a:solidFill>
              <a:latin typeface="Ubuntu"/>
              <a:ea typeface="Ubuntu"/>
              <a:cs typeface="Ubuntu"/>
              <a:sym typeface="Ubuntu"/>
            </a:endParaRPr>
          </a:p>
          <a:p>
            <a:pPr indent="0" lvl="0" marL="0" rtl="0" algn="r">
              <a:spcBef>
                <a:spcPts val="0"/>
              </a:spcBef>
              <a:spcAft>
                <a:spcPts val="0"/>
              </a:spcAft>
              <a:buNone/>
            </a:pPr>
            <a:r>
              <a:rPr b="1" lang="en" sz="2100">
                <a:solidFill>
                  <a:schemeClr val="accent2"/>
                </a:solidFill>
                <a:latin typeface="Ubuntu"/>
                <a:ea typeface="Ubuntu"/>
                <a:cs typeface="Ubuntu"/>
                <a:sym typeface="Ubuntu"/>
              </a:rPr>
              <a:t>de problemas</a:t>
            </a:r>
            <a:endParaRPr b="1" sz="2100">
              <a:solidFill>
                <a:schemeClr val="accent2"/>
              </a:solidFill>
              <a:latin typeface="Ubuntu"/>
              <a:ea typeface="Ubuntu"/>
              <a:cs typeface="Ubuntu"/>
              <a:sym typeface="Ubuntu"/>
            </a:endParaRPr>
          </a:p>
        </p:txBody>
      </p:sp>
      <p:sp>
        <p:nvSpPr>
          <p:cNvPr id="395" name="Google Shape;395;p39"/>
          <p:cNvSpPr/>
          <p:nvPr/>
        </p:nvSpPr>
        <p:spPr>
          <a:xfrm>
            <a:off x="453250" y="1254525"/>
            <a:ext cx="8307000" cy="37167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2"/>
                </a:solidFill>
                <a:latin typeface="Ubuntu"/>
                <a:ea typeface="Ubuntu"/>
                <a:cs typeface="Ubuntu"/>
                <a:sym typeface="Ubuntu"/>
              </a:rPr>
              <a:t>Problema del día</a:t>
            </a:r>
            <a:endParaRPr b="1">
              <a:solidFill>
                <a:schemeClr val="accent2"/>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Yolanda hizo 48 galletas para una fiesta. Héctor hizo 33 más.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¿Cuántas galletas tienen ellos en total?</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396" name="Google Shape;396;p39"/>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397" name="Google Shape;397;p39"/>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01" name="Shape 401"/>
        <p:cNvGrpSpPr/>
        <p:nvPr/>
      </p:nvGrpSpPr>
      <p:grpSpPr>
        <a:xfrm>
          <a:off x="0" y="0"/>
          <a:ext cx="0" cy="0"/>
          <a:chOff x="0" y="0"/>
          <a:chExt cx="0" cy="0"/>
        </a:xfrm>
      </p:grpSpPr>
      <p:sp>
        <p:nvSpPr>
          <p:cNvPr id="402" name="Google Shape;402;p4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pic>
        <p:nvPicPr>
          <p:cNvPr id="403" name="Google Shape;403;p40"/>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404" name="Google Shape;404;p4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Mi camino de razonamiento</a:t>
            </a:r>
            <a:endParaRPr b="1" sz="2100">
              <a:solidFill>
                <a:schemeClr val="accent2"/>
              </a:solidFill>
              <a:latin typeface="Ubuntu"/>
              <a:ea typeface="Ubuntu"/>
              <a:cs typeface="Ubuntu"/>
              <a:sym typeface="Ubuntu"/>
            </a:endParaRPr>
          </a:p>
        </p:txBody>
      </p:sp>
      <p:sp>
        <p:nvSpPr>
          <p:cNvPr id="405" name="Google Shape;405;p40"/>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es...</a:t>
            </a:r>
            <a:endParaRPr b="1" sz="2000">
              <a:solidFill>
                <a:srgbClr val="FFFFFF"/>
              </a:solidFill>
              <a:latin typeface="Open Sans"/>
              <a:ea typeface="Open Sans"/>
              <a:cs typeface="Open Sans"/>
              <a:sym typeface="Open Sans"/>
            </a:endParaRPr>
          </a:p>
        </p:txBody>
      </p:sp>
      <p:sp>
        <p:nvSpPr>
          <p:cNvPr id="406" name="Google Shape;406;p40"/>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la resta es...</a:t>
            </a:r>
            <a:endParaRPr b="1" sz="2000">
              <a:solidFill>
                <a:srgbClr val="FFFFFF"/>
              </a:solidFill>
              <a:latin typeface="Open Sans"/>
              <a:ea typeface="Open Sans"/>
              <a:cs typeface="Open Sans"/>
              <a:sym typeface="Open Sans"/>
            </a:endParaRPr>
          </a:p>
        </p:txBody>
      </p:sp>
      <p:pic>
        <p:nvPicPr>
          <p:cNvPr id="407" name="Google Shape;407;p40"/>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408" name="Google Shape;408;p40"/>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409" name="Google Shape;409;p40"/>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410" name="Google Shape;410;p40"/>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411" name="Google Shape;411;p40"/>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412" name="Google Shape;412;p40"/>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413" name="Google Shape;413;p40"/>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414" name="Google Shape;414;p40"/>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415" name="Google Shape;415;p40"/>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19" name="Shape 419"/>
        <p:cNvGrpSpPr/>
        <p:nvPr/>
      </p:nvGrpSpPr>
      <p:grpSpPr>
        <a:xfrm>
          <a:off x="0" y="0"/>
          <a:ext cx="0" cy="0"/>
          <a:chOff x="0" y="0"/>
          <a:chExt cx="0" cy="0"/>
        </a:xfrm>
      </p:grpSpPr>
      <p:sp>
        <p:nvSpPr>
          <p:cNvPr id="420" name="Google Shape;420;p4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pic>
        <p:nvPicPr>
          <p:cNvPr id="421" name="Google Shape;421;p41"/>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422" name="Google Shape;422;p4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Charla de rompecabezas</a:t>
            </a:r>
            <a:endParaRPr b="1" sz="2100">
              <a:solidFill>
                <a:schemeClr val="accent2"/>
              </a:solidFill>
              <a:latin typeface="Ubuntu"/>
              <a:ea typeface="Ubuntu"/>
              <a:cs typeface="Ubuntu"/>
              <a:sym typeface="Ubuntu"/>
            </a:endParaRPr>
          </a:p>
        </p:txBody>
      </p:sp>
      <p:pic>
        <p:nvPicPr>
          <p:cNvPr descr="E:\Новая папка (3)\вспомогательные\graphicriver-13574762-site2max-powerpoint\MockUp\mockup_png\Computer_4.png" id="423" name="Google Shape;423;p41"/>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pic>
        <p:nvPicPr>
          <p:cNvPr id="424" name="Google Shape;424;p41"/>
          <p:cNvPicPr preferRelativeResize="0"/>
          <p:nvPr/>
        </p:nvPicPr>
        <p:blipFill rotWithShape="1">
          <a:blip r:embed="rId5">
            <a:alphaModFix/>
          </a:blip>
          <a:srcRect b="1681" l="0" r="0" t="1690"/>
          <a:stretch/>
        </p:blipFill>
        <p:spPr>
          <a:xfrm>
            <a:off x="728974" y="1845708"/>
            <a:ext cx="3334625" cy="1812470"/>
          </a:xfrm>
          <a:prstGeom prst="rect">
            <a:avLst/>
          </a:prstGeom>
          <a:noFill/>
          <a:ln>
            <a:noFill/>
          </a:ln>
        </p:spPr>
      </p:pic>
      <p:grpSp>
        <p:nvGrpSpPr>
          <p:cNvPr id="425" name="Google Shape;425;p41"/>
          <p:cNvGrpSpPr/>
          <p:nvPr/>
        </p:nvGrpSpPr>
        <p:grpSpPr>
          <a:xfrm>
            <a:off x="1590104" y="4057131"/>
            <a:ext cx="173012" cy="169916"/>
            <a:chOff x="8586628" y="1443880"/>
            <a:chExt cx="281458" cy="281458"/>
          </a:xfrm>
        </p:grpSpPr>
        <p:sp>
          <p:nvSpPr>
            <p:cNvPr id="426" name="Google Shape;426;p41"/>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1"/>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1"/>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1"/>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1"/>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1"/>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1"/>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1"/>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1"/>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5" name="Google Shape;435;p41"/>
          <p:cNvSpPr txBox="1"/>
          <p:nvPr/>
        </p:nvSpPr>
        <p:spPr>
          <a:xfrm>
            <a:off x="4447276" y="3011675"/>
            <a:ext cx="4133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Situaciones de suma y resta dentro de 100</a:t>
            </a:r>
            <a:endParaRPr sz="1800">
              <a:solidFill>
                <a:schemeClr val="dk1"/>
              </a:solidFill>
              <a:latin typeface="Open Sans"/>
              <a:ea typeface="Open Sans"/>
              <a:cs typeface="Open Sans"/>
              <a:sym typeface="Open Sans"/>
            </a:endParaRPr>
          </a:p>
        </p:txBody>
      </p:sp>
      <p:sp>
        <p:nvSpPr>
          <p:cNvPr id="436" name="Google Shape;436;p41"/>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Missing Addend &gt; </a:t>
            </a:r>
            <a:r>
              <a:rPr lang="en" sz="1800">
                <a:solidFill>
                  <a:schemeClr val="dk1"/>
                </a:solidFill>
                <a:latin typeface="Open Sans"/>
                <a:ea typeface="Open Sans"/>
                <a:cs typeface="Open Sans"/>
                <a:sym typeface="Open Sans"/>
              </a:rPr>
              <a:t>Nivel</a:t>
            </a:r>
            <a:r>
              <a:rPr lang="en" sz="1800">
                <a:solidFill>
                  <a:schemeClr val="dk1"/>
                </a:solidFill>
                <a:latin typeface="Open Sans"/>
                <a:ea typeface="Open Sans"/>
                <a:cs typeface="Open Sans"/>
                <a:sym typeface="Open Sans"/>
              </a:rPr>
              <a:t> 3</a:t>
            </a:r>
            <a:endParaRPr sz="2000">
              <a:solidFill>
                <a:schemeClr val="dk1"/>
              </a:solidFill>
              <a:latin typeface="Open Sans"/>
              <a:ea typeface="Open Sans"/>
              <a:cs typeface="Open Sans"/>
              <a:sym typeface="Open Sans"/>
            </a:endParaRPr>
          </a:p>
        </p:txBody>
      </p:sp>
      <p:sp>
        <p:nvSpPr>
          <p:cNvPr id="437" name="Google Shape;437;p41"/>
          <p:cNvSpPr txBox="1"/>
          <p:nvPr/>
        </p:nvSpPr>
        <p:spPr>
          <a:xfrm>
            <a:off x="1754418" y="3957425"/>
            <a:ext cx="2039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6"/>
              </a:rPr>
              <a:t>Enlace de rompecabezas</a:t>
            </a:r>
            <a:endParaRPr sz="1200">
              <a:latin typeface="Ubuntu"/>
              <a:ea typeface="Ubuntu"/>
              <a:cs typeface="Ubuntu"/>
              <a:sym typeface="Ubuntu"/>
            </a:endParaRPr>
          </a:p>
        </p:txBody>
      </p:sp>
      <p:grpSp>
        <p:nvGrpSpPr>
          <p:cNvPr id="438" name="Google Shape;438;p41"/>
          <p:cNvGrpSpPr/>
          <p:nvPr/>
        </p:nvGrpSpPr>
        <p:grpSpPr>
          <a:xfrm>
            <a:off x="7709843" y="3629462"/>
            <a:ext cx="1138164" cy="1468500"/>
            <a:chOff x="7633097" y="3255132"/>
            <a:chExt cx="1510904" cy="1870224"/>
          </a:xfrm>
        </p:grpSpPr>
        <p:pic>
          <p:nvPicPr>
            <p:cNvPr id="439" name="Google Shape;439;p41"/>
            <p:cNvPicPr preferRelativeResize="0"/>
            <p:nvPr/>
          </p:nvPicPr>
          <p:blipFill>
            <a:blip r:embed="rId7">
              <a:alphaModFix/>
            </a:blip>
            <a:stretch>
              <a:fillRect/>
            </a:stretch>
          </p:blipFill>
          <p:spPr>
            <a:xfrm>
              <a:off x="7717350" y="3255132"/>
              <a:ext cx="1426651" cy="1870224"/>
            </a:xfrm>
            <a:prstGeom prst="rect">
              <a:avLst/>
            </a:prstGeom>
            <a:noFill/>
            <a:ln>
              <a:noFill/>
            </a:ln>
          </p:spPr>
        </p:pic>
        <p:pic>
          <p:nvPicPr>
            <p:cNvPr id="440" name="Google Shape;440;p41"/>
            <p:cNvPicPr preferRelativeResize="0"/>
            <p:nvPr/>
          </p:nvPicPr>
          <p:blipFill>
            <a:blip r:embed="rId8">
              <a:alphaModFix/>
            </a:blip>
            <a:stretch>
              <a:fillRect/>
            </a:stretch>
          </p:blipFill>
          <p:spPr>
            <a:xfrm rot="-1493955">
              <a:off x="7732861" y="3427538"/>
              <a:ext cx="233072" cy="525401"/>
            </a:xfrm>
            <a:prstGeom prst="rect">
              <a:avLst/>
            </a:prstGeom>
            <a:noFill/>
            <a:ln>
              <a:noFill/>
            </a:ln>
          </p:spPr>
        </p:pic>
      </p:grpSp>
      <p:sp>
        <p:nvSpPr>
          <p:cNvPr id="441" name="Google Shape;441;p41">
            <a:hlinkClick r:id="rId9"/>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1"/>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443" name="Google Shape;443;p41"/>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4" name="Google Shape;444;p41"/>
          <p:cNvGrpSpPr/>
          <p:nvPr/>
        </p:nvGrpSpPr>
        <p:grpSpPr>
          <a:xfrm>
            <a:off x="4509208" y="1330103"/>
            <a:ext cx="227520" cy="248922"/>
            <a:chOff x="4469316" y="1236218"/>
            <a:chExt cx="360570" cy="400390"/>
          </a:xfrm>
        </p:grpSpPr>
        <p:sp>
          <p:nvSpPr>
            <p:cNvPr id="445" name="Google Shape;445;p41"/>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41"/>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41"/>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41"/>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1"/>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1"/>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41"/>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2" name="Google Shape;452;p41"/>
          <p:cNvGrpSpPr/>
          <p:nvPr/>
        </p:nvGrpSpPr>
        <p:grpSpPr>
          <a:xfrm>
            <a:off x="2859100" y="658076"/>
            <a:ext cx="1390125" cy="1117724"/>
            <a:chOff x="2859100" y="658076"/>
            <a:chExt cx="1390125" cy="1117724"/>
          </a:xfrm>
        </p:grpSpPr>
        <p:pic>
          <p:nvPicPr>
            <p:cNvPr id="453" name="Google Shape;453;p41"/>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454" name="Google Shape;454;p41"/>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58" name="Shape 458"/>
        <p:cNvGrpSpPr/>
        <p:nvPr/>
      </p:nvGrpSpPr>
      <p:grpSpPr>
        <a:xfrm>
          <a:off x="0" y="0"/>
          <a:ext cx="0" cy="0"/>
          <a:chOff x="0" y="0"/>
          <a:chExt cx="0" cy="0"/>
        </a:xfrm>
      </p:grpSpPr>
      <p:sp>
        <p:nvSpPr>
          <p:cNvPr id="459" name="Google Shape;459;p4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pic>
        <p:nvPicPr>
          <p:cNvPr id="460" name="Google Shape;460;p42"/>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461" name="Google Shape;461;p42"/>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Resolución   </a:t>
            </a:r>
            <a:endParaRPr b="1" sz="2100">
              <a:solidFill>
                <a:schemeClr val="accent2"/>
              </a:solidFill>
              <a:latin typeface="Ubuntu"/>
              <a:ea typeface="Ubuntu"/>
              <a:cs typeface="Ubuntu"/>
              <a:sym typeface="Ubuntu"/>
            </a:endParaRPr>
          </a:p>
          <a:p>
            <a:pPr indent="0" lvl="0" marL="0" rtl="0" algn="r">
              <a:spcBef>
                <a:spcPts val="0"/>
              </a:spcBef>
              <a:spcAft>
                <a:spcPts val="0"/>
              </a:spcAft>
              <a:buNone/>
            </a:pPr>
            <a:r>
              <a:rPr b="1" lang="en" sz="2100">
                <a:solidFill>
                  <a:schemeClr val="accent2"/>
                </a:solidFill>
                <a:latin typeface="Ubuntu"/>
                <a:ea typeface="Ubuntu"/>
                <a:cs typeface="Ubuntu"/>
                <a:sym typeface="Ubuntu"/>
              </a:rPr>
              <a:t>de problemas</a:t>
            </a:r>
            <a:endParaRPr b="1" sz="2100">
              <a:solidFill>
                <a:schemeClr val="accent2"/>
              </a:solidFill>
              <a:latin typeface="Ubuntu"/>
              <a:ea typeface="Ubuntu"/>
              <a:cs typeface="Ubuntu"/>
              <a:sym typeface="Ubuntu"/>
            </a:endParaRPr>
          </a:p>
        </p:txBody>
      </p:sp>
      <p:sp>
        <p:nvSpPr>
          <p:cNvPr id="462" name="Google Shape;462;p42"/>
          <p:cNvSpPr/>
          <p:nvPr/>
        </p:nvSpPr>
        <p:spPr>
          <a:xfrm>
            <a:off x="453250" y="1254525"/>
            <a:ext cx="8307000" cy="37167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2"/>
                </a:solidFill>
                <a:latin typeface="Ubuntu"/>
                <a:ea typeface="Ubuntu"/>
                <a:cs typeface="Ubuntu"/>
                <a:sym typeface="Ubuntu"/>
              </a:rPr>
              <a:t>Problema del día</a:t>
            </a:r>
            <a:endParaRPr b="1">
              <a:solidFill>
                <a:schemeClr val="accent2"/>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Valerie tenía 67 cuentas.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Usó algunas para hacer un collar y guardó el resto en una caja.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¿Cuántas podría haber usado para el collar y cuántas podría haber guardado en la caja? Explica tu respuesta</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usando dibujos o palabras.</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463" name="Google Shape;463;p42"/>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464" name="Google Shape;464;p42"/>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68" name="Shape 468"/>
        <p:cNvGrpSpPr/>
        <p:nvPr/>
      </p:nvGrpSpPr>
      <p:grpSpPr>
        <a:xfrm>
          <a:off x="0" y="0"/>
          <a:ext cx="0" cy="0"/>
          <a:chOff x="0" y="0"/>
          <a:chExt cx="0" cy="0"/>
        </a:xfrm>
      </p:grpSpPr>
      <p:sp>
        <p:nvSpPr>
          <p:cNvPr id="469" name="Google Shape;469;p43"/>
          <p:cNvSpPr/>
          <p:nvPr/>
        </p:nvSpPr>
        <p:spPr>
          <a:xfrm>
            <a:off x="4522841" y="1919164"/>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470" name="Google Shape;470;p43"/>
          <p:cNvSpPr txBox="1"/>
          <p:nvPr/>
        </p:nvSpPr>
        <p:spPr>
          <a:xfrm>
            <a:off x="4883999" y="1920825"/>
            <a:ext cx="19137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B2B2B"/>
                </a:solidFill>
                <a:latin typeface="Ubuntu Medium"/>
                <a:ea typeface="Ubuntu Medium"/>
                <a:cs typeface="Ubuntu Medium"/>
                <a:sym typeface="Ubuntu Medium"/>
              </a:rPr>
              <a:t>Módulo</a:t>
            </a:r>
            <a:r>
              <a:rPr lang="en" sz="2400">
                <a:solidFill>
                  <a:srgbClr val="2B2B2B"/>
                </a:solidFill>
                <a:latin typeface="Ubuntu Medium"/>
                <a:ea typeface="Ubuntu Medium"/>
                <a:cs typeface="Ubuntu Medium"/>
                <a:sym typeface="Ubuntu Medium"/>
              </a:rPr>
              <a:t> 2</a:t>
            </a:r>
            <a:endParaRPr sz="2400">
              <a:solidFill>
                <a:srgbClr val="2B2B2B"/>
              </a:solidFill>
              <a:latin typeface="Ubuntu Medium"/>
              <a:ea typeface="Ubuntu Medium"/>
              <a:cs typeface="Ubuntu Medium"/>
              <a:sym typeface="Ubuntu Medium"/>
            </a:endParaRPr>
          </a:p>
        </p:txBody>
      </p:sp>
      <p:pic>
        <p:nvPicPr>
          <p:cNvPr id="471" name="Google Shape;471;p43"/>
          <p:cNvPicPr preferRelativeResize="0"/>
          <p:nvPr/>
        </p:nvPicPr>
        <p:blipFill rotWithShape="1">
          <a:blip r:embed="rId3">
            <a:alphaModFix/>
          </a:blip>
          <a:srcRect b="835" l="0" r="0" t="826"/>
          <a:stretch/>
        </p:blipFill>
        <p:spPr>
          <a:xfrm>
            <a:off x="2148825" y="905725"/>
            <a:ext cx="2679300" cy="2634900"/>
          </a:xfrm>
          <a:prstGeom prst="ellipse">
            <a:avLst/>
          </a:prstGeom>
          <a:noFill/>
          <a:ln>
            <a:noFill/>
          </a:ln>
          <a:effectLst>
            <a:outerShdw blurRad="177800" rotWithShape="0" algn="ctr" dir="5400000" dist="50800">
              <a:srgbClr val="000000">
                <a:alpha val="14000"/>
              </a:srgbClr>
            </a:outerShdw>
          </a:effectLst>
        </p:spPr>
      </p:pic>
      <p:sp>
        <p:nvSpPr>
          <p:cNvPr id="472" name="Google Shape;472;p43"/>
          <p:cNvSpPr txBox="1"/>
          <p:nvPr/>
        </p:nvSpPr>
        <p:spPr>
          <a:xfrm>
            <a:off x="714325" y="4036600"/>
            <a:ext cx="7715400" cy="646500"/>
          </a:xfrm>
          <a:prstGeom prst="rect">
            <a:avLst/>
          </a:prstGeom>
          <a:solidFill>
            <a:srgbClr val="7DC960"/>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FFFFFF"/>
                </a:solidFill>
                <a:latin typeface="Ubuntu Medium"/>
                <a:ea typeface="Ubuntu Medium"/>
                <a:cs typeface="Ubuntu Medium"/>
                <a:sym typeface="Ubuntu Medium"/>
              </a:rPr>
              <a:t>¡No puedo esperar a ver lo que hacemos!</a:t>
            </a:r>
            <a:endParaRPr sz="3000">
              <a:solidFill>
                <a:srgbClr val="FFFFFF"/>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76" name="Shape 476"/>
        <p:cNvGrpSpPr/>
        <p:nvPr/>
      </p:nvGrpSpPr>
      <p:grpSpPr>
        <a:xfrm>
          <a:off x="0" y="0"/>
          <a:ext cx="0" cy="0"/>
          <a:chOff x="0" y="0"/>
          <a:chExt cx="0" cy="0"/>
        </a:xfrm>
      </p:grpSpPr>
      <p:sp>
        <p:nvSpPr>
          <p:cNvPr id="477" name="Google Shape;477;p4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478" name="Google Shape;478;p4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Mi camino de razonamiento</a:t>
            </a:r>
            <a:endParaRPr b="1" sz="2100">
              <a:solidFill>
                <a:schemeClr val="accent3"/>
              </a:solidFill>
              <a:latin typeface="Ubuntu"/>
              <a:ea typeface="Ubuntu"/>
              <a:cs typeface="Ubuntu"/>
              <a:sym typeface="Ubuntu"/>
            </a:endParaRPr>
          </a:p>
        </p:txBody>
      </p:sp>
      <p:pic>
        <p:nvPicPr>
          <p:cNvPr id="479" name="Google Shape;479;p44"/>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480" name="Google Shape;480;p44"/>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es…</a:t>
            </a:r>
            <a:endParaRPr b="1" sz="2000">
              <a:solidFill>
                <a:srgbClr val="FFFFFF"/>
              </a:solidFill>
              <a:latin typeface="Open Sans"/>
              <a:ea typeface="Open Sans"/>
              <a:cs typeface="Open Sans"/>
              <a:sym typeface="Open Sans"/>
            </a:endParaRPr>
          </a:p>
        </p:txBody>
      </p:sp>
      <p:sp>
        <p:nvSpPr>
          <p:cNvPr id="481" name="Google Shape;481;p44"/>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es…</a:t>
            </a:r>
            <a:endParaRPr b="1" sz="2000">
              <a:solidFill>
                <a:srgbClr val="FFFFFF"/>
              </a:solidFill>
              <a:latin typeface="Open Sans"/>
              <a:ea typeface="Open Sans"/>
              <a:cs typeface="Open Sans"/>
              <a:sym typeface="Open Sans"/>
            </a:endParaRPr>
          </a:p>
        </p:txBody>
      </p:sp>
      <p:pic>
        <p:nvPicPr>
          <p:cNvPr id="482" name="Google Shape;482;p44"/>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483" name="Google Shape;483;p44"/>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484" name="Google Shape;484;p44"/>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485" name="Google Shape;485;p44"/>
          <p:cNvSpPr/>
          <p:nvPr/>
        </p:nvSpPr>
        <p:spPr>
          <a:xfrm>
            <a:off x="1053000" y="908500"/>
            <a:ext cx="5066700" cy="5733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Tema: Resolución de problemas con suma y resta</a:t>
            </a:r>
            <a:endParaRPr b="1" sz="1800">
              <a:solidFill>
                <a:srgbClr val="FFFFFF"/>
              </a:solidFill>
              <a:latin typeface="Open Sans"/>
              <a:ea typeface="Open Sans"/>
              <a:cs typeface="Open Sans"/>
              <a:sym typeface="Open Sans"/>
            </a:endParaRPr>
          </a:p>
        </p:txBody>
      </p:sp>
      <p:sp>
        <p:nvSpPr>
          <p:cNvPr id="486" name="Google Shape;486;p44"/>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487" name="Google Shape;487;p44"/>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488" name="Google Shape;488;p44"/>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489" name="Google Shape;489;p44"/>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490" name="Google Shape;490;p44"/>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491" name="Google Shape;491;p44"/>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95" name="Shape 495"/>
        <p:cNvGrpSpPr/>
        <p:nvPr/>
      </p:nvGrpSpPr>
      <p:grpSpPr>
        <a:xfrm>
          <a:off x="0" y="0"/>
          <a:ext cx="0" cy="0"/>
          <a:chOff x="0" y="0"/>
          <a:chExt cx="0" cy="0"/>
        </a:xfrm>
      </p:grpSpPr>
      <p:sp>
        <p:nvSpPr>
          <p:cNvPr id="496" name="Google Shape;496;p4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pic>
        <p:nvPicPr>
          <p:cNvPr id="497" name="Google Shape;497;p45"/>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498" name="Google Shape;498;p4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Charla de rompecabezas</a:t>
            </a:r>
            <a:endParaRPr b="1" sz="2100">
              <a:solidFill>
                <a:schemeClr val="accent3"/>
              </a:solidFill>
              <a:latin typeface="Ubuntu"/>
              <a:ea typeface="Ubuntu"/>
              <a:cs typeface="Ubuntu"/>
              <a:sym typeface="Ubuntu"/>
            </a:endParaRPr>
          </a:p>
        </p:txBody>
      </p:sp>
      <p:pic>
        <p:nvPicPr>
          <p:cNvPr descr="E:\Новая папка (3)\вспомогательные\graphicriver-13574762-site2max-powerpoint\MockUp\mockup_png\Computer_4.png" id="499" name="Google Shape;499;p45"/>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500" name="Google Shape;500;p45"/>
          <p:cNvGrpSpPr/>
          <p:nvPr/>
        </p:nvGrpSpPr>
        <p:grpSpPr>
          <a:xfrm>
            <a:off x="1590104" y="4057131"/>
            <a:ext cx="173012" cy="169916"/>
            <a:chOff x="8586628" y="1443880"/>
            <a:chExt cx="281458" cy="281458"/>
          </a:xfrm>
        </p:grpSpPr>
        <p:sp>
          <p:nvSpPr>
            <p:cNvPr id="501" name="Google Shape;501;p45"/>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5"/>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5"/>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5"/>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5"/>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5"/>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5"/>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5"/>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5"/>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45"/>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511" name="Google Shape;511;p45"/>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Push Box Two Operations &gt; Nivel 1</a:t>
            </a:r>
            <a:endParaRPr sz="2000">
              <a:solidFill>
                <a:schemeClr val="dk1"/>
              </a:solidFill>
              <a:latin typeface="Open Sans"/>
              <a:ea typeface="Open Sans"/>
              <a:cs typeface="Open Sans"/>
              <a:sym typeface="Open Sans"/>
            </a:endParaRPr>
          </a:p>
        </p:txBody>
      </p:sp>
      <p:sp>
        <p:nvSpPr>
          <p:cNvPr id="512" name="Google Shape;512;p45"/>
          <p:cNvSpPr txBox="1"/>
          <p:nvPr/>
        </p:nvSpPr>
        <p:spPr>
          <a:xfrm>
            <a:off x="1754417" y="3957425"/>
            <a:ext cx="214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513" name="Google Shape;513;p45"/>
          <p:cNvGrpSpPr/>
          <p:nvPr/>
        </p:nvGrpSpPr>
        <p:grpSpPr>
          <a:xfrm>
            <a:off x="7709843" y="3629462"/>
            <a:ext cx="1138164" cy="1468500"/>
            <a:chOff x="7633097" y="3255132"/>
            <a:chExt cx="1510904" cy="1870224"/>
          </a:xfrm>
        </p:grpSpPr>
        <p:pic>
          <p:nvPicPr>
            <p:cNvPr id="514" name="Google Shape;514;p45"/>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515" name="Google Shape;515;p45"/>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516" name="Google Shape;516;p45">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5"/>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518" name="Google Shape;518;p45"/>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9" name="Google Shape;519;p45"/>
          <p:cNvGrpSpPr/>
          <p:nvPr/>
        </p:nvGrpSpPr>
        <p:grpSpPr>
          <a:xfrm>
            <a:off x="4509208" y="1330103"/>
            <a:ext cx="227520" cy="248922"/>
            <a:chOff x="4469316" y="1236218"/>
            <a:chExt cx="360570" cy="400390"/>
          </a:xfrm>
        </p:grpSpPr>
        <p:sp>
          <p:nvSpPr>
            <p:cNvPr id="520" name="Google Shape;520;p45"/>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5"/>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45"/>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45"/>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45"/>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45"/>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45"/>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7" name="Google Shape;527;p45"/>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528" name="Google Shape;528;p45"/>
          <p:cNvGrpSpPr/>
          <p:nvPr/>
        </p:nvGrpSpPr>
        <p:grpSpPr>
          <a:xfrm>
            <a:off x="2859100" y="658076"/>
            <a:ext cx="1390125" cy="1117724"/>
            <a:chOff x="2859100" y="658076"/>
            <a:chExt cx="1390125" cy="1117724"/>
          </a:xfrm>
        </p:grpSpPr>
        <p:pic>
          <p:nvPicPr>
            <p:cNvPr id="529" name="Google Shape;529;p45"/>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530" name="Google Shape;530;p45"/>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34" name="Shape 534"/>
        <p:cNvGrpSpPr/>
        <p:nvPr/>
      </p:nvGrpSpPr>
      <p:grpSpPr>
        <a:xfrm>
          <a:off x="0" y="0"/>
          <a:ext cx="0" cy="0"/>
          <a:chOff x="0" y="0"/>
          <a:chExt cx="0" cy="0"/>
        </a:xfrm>
      </p:grpSpPr>
      <p:sp>
        <p:nvSpPr>
          <p:cNvPr id="535" name="Google Shape;535;p4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536" name="Google Shape;536;p46"/>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Resolución   </a:t>
            </a:r>
            <a:endParaRPr b="1" sz="2100">
              <a:solidFill>
                <a:schemeClr val="accent3"/>
              </a:solidFill>
              <a:latin typeface="Ubuntu"/>
              <a:ea typeface="Ubuntu"/>
              <a:cs typeface="Ubuntu"/>
              <a:sym typeface="Ubuntu"/>
            </a:endParaRPr>
          </a:p>
          <a:p>
            <a:pPr indent="0" lvl="0" marL="0" rtl="0" algn="r">
              <a:spcBef>
                <a:spcPts val="0"/>
              </a:spcBef>
              <a:spcAft>
                <a:spcPts val="0"/>
              </a:spcAft>
              <a:buNone/>
            </a:pPr>
            <a:r>
              <a:rPr b="1" lang="en" sz="2100">
                <a:solidFill>
                  <a:schemeClr val="accent3"/>
                </a:solidFill>
                <a:latin typeface="Ubuntu"/>
                <a:ea typeface="Ubuntu"/>
                <a:cs typeface="Ubuntu"/>
                <a:sym typeface="Ubuntu"/>
              </a:rPr>
              <a:t>de problemas</a:t>
            </a:r>
            <a:endParaRPr b="1" sz="2100">
              <a:solidFill>
                <a:schemeClr val="accent3"/>
              </a:solidFill>
              <a:latin typeface="Ubuntu"/>
              <a:ea typeface="Ubuntu"/>
              <a:cs typeface="Ubuntu"/>
              <a:sym typeface="Ubuntu"/>
            </a:endParaRPr>
          </a:p>
        </p:txBody>
      </p:sp>
      <p:pic>
        <p:nvPicPr>
          <p:cNvPr id="537" name="Google Shape;537;p46"/>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538" name="Google Shape;538;p46"/>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Problema del día</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Kayla está vendiendo 45 brownies para juntar dinero para un paseo.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Vendió 8 brownies el lunes. El martes, vendió 16.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¿Cuántos brownies le quedan?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Escribe o haz un dibujo para mostrar cómo llegaste a tu respuesta.</a:t>
            </a:r>
            <a:endParaRPr sz="2300">
              <a:solidFill>
                <a:schemeClr val="dk1"/>
              </a:solidFill>
              <a:latin typeface="Ubuntu Medium"/>
              <a:ea typeface="Ubuntu Medium"/>
              <a:cs typeface="Ubuntu Medium"/>
              <a:sym typeface="Ubuntu Medium"/>
            </a:endParaRPr>
          </a:p>
        </p:txBody>
      </p:sp>
      <p:pic>
        <p:nvPicPr>
          <p:cNvPr id="539" name="Google Shape;539;p46"/>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540" name="Google Shape;540;p46"/>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44" name="Shape 544"/>
        <p:cNvGrpSpPr/>
        <p:nvPr/>
      </p:nvGrpSpPr>
      <p:grpSpPr>
        <a:xfrm>
          <a:off x="0" y="0"/>
          <a:ext cx="0" cy="0"/>
          <a:chOff x="0" y="0"/>
          <a:chExt cx="0" cy="0"/>
        </a:xfrm>
      </p:grpSpPr>
      <p:sp>
        <p:nvSpPr>
          <p:cNvPr id="545" name="Google Shape;545;p4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546" name="Google Shape;546;p4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Mi camino de razonamiento</a:t>
            </a:r>
            <a:endParaRPr b="1" sz="2100">
              <a:solidFill>
                <a:schemeClr val="accent3"/>
              </a:solidFill>
              <a:latin typeface="Ubuntu"/>
              <a:ea typeface="Ubuntu"/>
              <a:cs typeface="Ubuntu"/>
              <a:sym typeface="Ubuntu"/>
            </a:endParaRPr>
          </a:p>
        </p:txBody>
      </p:sp>
      <p:pic>
        <p:nvPicPr>
          <p:cNvPr id="547" name="Google Shape;547;p47"/>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548" name="Google Shape;548;p47"/>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es…</a:t>
            </a:r>
            <a:endParaRPr b="1" sz="2000">
              <a:solidFill>
                <a:srgbClr val="FFFFFF"/>
              </a:solidFill>
              <a:latin typeface="Open Sans"/>
              <a:ea typeface="Open Sans"/>
              <a:cs typeface="Open Sans"/>
              <a:sym typeface="Open Sans"/>
            </a:endParaRPr>
          </a:p>
        </p:txBody>
      </p:sp>
      <p:sp>
        <p:nvSpPr>
          <p:cNvPr id="549" name="Google Shape;549;p47"/>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es…</a:t>
            </a:r>
            <a:endParaRPr b="1" sz="2000">
              <a:solidFill>
                <a:srgbClr val="FFFFFF"/>
              </a:solidFill>
              <a:latin typeface="Open Sans"/>
              <a:ea typeface="Open Sans"/>
              <a:cs typeface="Open Sans"/>
              <a:sym typeface="Open Sans"/>
            </a:endParaRPr>
          </a:p>
        </p:txBody>
      </p:sp>
      <p:pic>
        <p:nvPicPr>
          <p:cNvPr id="550" name="Google Shape;550;p47"/>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551" name="Google Shape;551;p47"/>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552" name="Google Shape;552;p47"/>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553" name="Google Shape;553;p47"/>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554" name="Google Shape;554;p47"/>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555" name="Google Shape;555;p47"/>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556" name="Google Shape;556;p47"/>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557" name="Google Shape;557;p47"/>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558" name="Google Shape;558;p47"/>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67" name="Shape 167"/>
        <p:cNvGrpSpPr/>
        <p:nvPr/>
      </p:nvGrpSpPr>
      <p:grpSpPr>
        <a:xfrm>
          <a:off x="0" y="0"/>
          <a:ext cx="0" cy="0"/>
          <a:chOff x="0" y="0"/>
          <a:chExt cx="0" cy="0"/>
        </a:xfrm>
      </p:grpSpPr>
      <p:sp>
        <p:nvSpPr>
          <p:cNvPr id="168" name="Google Shape;168;p30"/>
          <p:cNvSpPr/>
          <p:nvPr/>
        </p:nvSpPr>
        <p:spPr>
          <a:xfrm>
            <a:off x="4519741" y="1952589"/>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169" name="Google Shape;169;p30"/>
          <p:cNvSpPr txBox="1"/>
          <p:nvPr/>
        </p:nvSpPr>
        <p:spPr>
          <a:xfrm>
            <a:off x="4770618" y="1954141"/>
            <a:ext cx="21594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B2B2B"/>
                </a:solidFill>
                <a:latin typeface="Ubuntu Medium"/>
                <a:ea typeface="Ubuntu Medium"/>
                <a:cs typeface="Ubuntu Medium"/>
                <a:sym typeface="Ubuntu Medium"/>
              </a:rPr>
              <a:t>Módulo</a:t>
            </a:r>
            <a:r>
              <a:rPr lang="en" sz="2400">
                <a:solidFill>
                  <a:srgbClr val="2B2B2B"/>
                </a:solidFill>
                <a:latin typeface="Ubuntu Medium"/>
                <a:ea typeface="Ubuntu Medium"/>
                <a:cs typeface="Ubuntu Medium"/>
                <a:sym typeface="Ubuntu Medium"/>
              </a:rPr>
              <a:t> 1</a:t>
            </a:r>
            <a:endParaRPr sz="2400">
              <a:solidFill>
                <a:srgbClr val="2B2B2B"/>
              </a:solidFill>
              <a:latin typeface="Ubuntu Medium"/>
              <a:ea typeface="Ubuntu Medium"/>
              <a:cs typeface="Ubuntu Medium"/>
              <a:sym typeface="Ubuntu Medium"/>
            </a:endParaRPr>
          </a:p>
        </p:txBody>
      </p:sp>
      <p:pic>
        <p:nvPicPr>
          <p:cNvPr id="170" name="Google Shape;170;p30"/>
          <p:cNvPicPr preferRelativeResize="0"/>
          <p:nvPr/>
        </p:nvPicPr>
        <p:blipFill rotWithShape="1">
          <a:blip r:embed="rId3">
            <a:alphaModFix/>
          </a:blip>
          <a:srcRect b="961" l="0" r="0" t="951"/>
          <a:stretch/>
        </p:blipFill>
        <p:spPr>
          <a:xfrm>
            <a:off x="2158850" y="902150"/>
            <a:ext cx="2682900" cy="2631600"/>
          </a:xfrm>
          <a:prstGeom prst="ellipse">
            <a:avLst/>
          </a:prstGeom>
          <a:noFill/>
          <a:ln>
            <a:noFill/>
          </a:ln>
          <a:effectLst>
            <a:outerShdw blurRad="177800" rotWithShape="0" algn="ctr" dir="5400000" dist="50800">
              <a:srgbClr val="000000">
                <a:alpha val="14000"/>
              </a:srgbClr>
            </a:outerShdw>
          </a:effectLst>
        </p:spPr>
      </p:pic>
      <p:sp>
        <p:nvSpPr>
          <p:cNvPr id="171" name="Google Shape;171;p30"/>
          <p:cNvSpPr txBox="1"/>
          <p:nvPr/>
        </p:nvSpPr>
        <p:spPr>
          <a:xfrm>
            <a:off x="772650" y="4052550"/>
            <a:ext cx="7598700" cy="646500"/>
          </a:xfrm>
          <a:prstGeom prst="rect">
            <a:avLst/>
          </a:prstGeom>
          <a:solidFill>
            <a:srgbClr val="F8A344"/>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FFFFFF"/>
                </a:solidFill>
                <a:latin typeface="Ubuntu Medium"/>
                <a:ea typeface="Ubuntu Medium"/>
                <a:cs typeface="Ubuntu Medium"/>
                <a:sym typeface="Ubuntu Medium"/>
              </a:rPr>
              <a:t>¡Comencemos con la diversión!</a:t>
            </a:r>
            <a:endParaRPr sz="300">
              <a:solidFill>
                <a:srgbClr val="FFFFFF"/>
              </a:solidFill>
            </a:endParaRPr>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62" name="Shape 562"/>
        <p:cNvGrpSpPr/>
        <p:nvPr/>
      </p:nvGrpSpPr>
      <p:grpSpPr>
        <a:xfrm>
          <a:off x="0" y="0"/>
          <a:ext cx="0" cy="0"/>
          <a:chOff x="0" y="0"/>
          <a:chExt cx="0" cy="0"/>
        </a:xfrm>
      </p:grpSpPr>
      <p:sp>
        <p:nvSpPr>
          <p:cNvPr id="563" name="Google Shape;563;p4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564" name="Google Shape;564;p48"/>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Charla de rompecabezas</a:t>
            </a:r>
            <a:endParaRPr b="1" sz="2100">
              <a:solidFill>
                <a:schemeClr val="accent3"/>
              </a:solidFill>
              <a:latin typeface="Ubuntu"/>
              <a:ea typeface="Ubuntu"/>
              <a:cs typeface="Ubuntu"/>
              <a:sym typeface="Ubuntu"/>
            </a:endParaRPr>
          </a:p>
        </p:txBody>
      </p:sp>
      <p:pic>
        <p:nvPicPr>
          <p:cNvPr id="565" name="Google Shape;565;p48"/>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566" name="Google Shape;566;p48"/>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567" name="Google Shape;567;p48"/>
          <p:cNvGrpSpPr/>
          <p:nvPr/>
        </p:nvGrpSpPr>
        <p:grpSpPr>
          <a:xfrm>
            <a:off x="1590104" y="4057131"/>
            <a:ext cx="173012" cy="169916"/>
            <a:chOff x="8586628" y="1443880"/>
            <a:chExt cx="281458" cy="281458"/>
          </a:xfrm>
        </p:grpSpPr>
        <p:sp>
          <p:nvSpPr>
            <p:cNvPr id="568" name="Google Shape;568;p48"/>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8"/>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8"/>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8"/>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8"/>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8"/>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8"/>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8"/>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8"/>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 name="Google Shape;577;p48"/>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578" name="Google Shape;578;p48"/>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Push Box Missing Quantity &gt; </a:t>
            </a:r>
            <a:r>
              <a:rPr lang="en" sz="1800">
                <a:solidFill>
                  <a:schemeClr val="dk1"/>
                </a:solidFill>
                <a:latin typeface="Open Sans"/>
                <a:ea typeface="Open Sans"/>
                <a:cs typeface="Open Sans"/>
                <a:sym typeface="Open Sans"/>
              </a:rPr>
              <a:t>Nivel</a:t>
            </a:r>
            <a:r>
              <a:rPr lang="en" sz="1800">
                <a:solidFill>
                  <a:schemeClr val="dk1"/>
                </a:solidFill>
                <a:latin typeface="Open Sans"/>
                <a:ea typeface="Open Sans"/>
                <a:cs typeface="Open Sans"/>
                <a:sym typeface="Open Sans"/>
              </a:rPr>
              <a:t> 1 </a:t>
            </a:r>
            <a:endParaRPr sz="2000">
              <a:solidFill>
                <a:schemeClr val="dk1"/>
              </a:solidFill>
              <a:latin typeface="Open Sans"/>
              <a:ea typeface="Open Sans"/>
              <a:cs typeface="Open Sans"/>
              <a:sym typeface="Open Sans"/>
            </a:endParaRPr>
          </a:p>
        </p:txBody>
      </p:sp>
      <p:sp>
        <p:nvSpPr>
          <p:cNvPr id="579" name="Google Shape;579;p48"/>
          <p:cNvSpPr txBox="1"/>
          <p:nvPr/>
        </p:nvSpPr>
        <p:spPr>
          <a:xfrm>
            <a:off x="1754417" y="3957425"/>
            <a:ext cx="214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580" name="Google Shape;580;p48"/>
          <p:cNvGrpSpPr/>
          <p:nvPr/>
        </p:nvGrpSpPr>
        <p:grpSpPr>
          <a:xfrm>
            <a:off x="7709843" y="3629462"/>
            <a:ext cx="1138164" cy="1468500"/>
            <a:chOff x="7633097" y="3255132"/>
            <a:chExt cx="1510904" cy="1870224"/>
          </a:xfrm>
        </p:grpSpPr>
        <p:pic>
          <p:nvPicPr>
            <p:cNvPr id="581" name="Google Shape;581;p48"/>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582" name="Google Shape;582;p48"/>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583" name="Google Shape;583;p48">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8"/>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585" name="Google Shape;585;p48"/>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48"/>
          <p:cNvGrpSpPr/>
          <p:nvPr/>
        </p:nvGrpSpPr>
        <p:grpSpPr>
          <a:xfrm>
            <a:off x="4509208" y="1330103"/>
            <a:ext cx="227520" cy="248922"/>
            <a:chOff x="4469316" y="1236218"/>
            <a:chExt cx="360570" cy="400390"/>
          </a:xfrm>
        </p:grpSpPr>
        <p:sp>
          <p:nvSpPr>
            <p:cNvPr id="587" name="Google Shape;587;p48"/>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8"/>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48"/>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8"/>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48"/>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48"/>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48"/>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4" name="Google Shape;594;p48"/>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595" name="Google Shape;595;p48"/>
          <p:cNvGrpSpPr/>
          <p:nvPr/>
        </p:nvGrpSpPr>
        <p:grpSpPr>
          <a:xfrm>
            <a:off x="2859100" y="658076"/>
            <a:ext cx="1390125" cy="1117724"/>
            <a:chOff x="2859100" y="658076"/>
            <a:chExt cx="1390125" cy="1117724"/>
          </a:xfrm>
        </p:grpSpPr>
        <p:pic>
          <p:nvPicPr>
            <p:cNvPr id="596" name="Google Shape;596;p48"/>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597" name="Google Shape;597;p48"/>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01" name="Shape 601"/>
        <p:cNvGrpSpPr/>
        <p:nvPr/>
      </p:nvGrpSpPr>
      <p:grpSpPr>
        <a:xfrm>
          <a:off x="0" y="0"/>
          <a:ext cx="0" cy="0"/>
          <a:chOff x="0" y="0"/>
          <a:chExt cx="0" cy="0"/>
        </a:xfrm>
      </p:grpSpPr>
      <p:sp>
        <p:nvSpPr>
          <p:cNvPr id="602" name="Google Shape;602;p4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603" name="Google Shape;603;p49"/>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Resolución   </a:t>
            </a:r>
            <a:endParaRPr b="1" sz="2100">
              <a:solidFill>
                <a:schemeClr val="accent3"/>
              </a:solidFill>
              <a:latin typeface="Ubuntu"/>
              <a:ea typeface="Ubuntu"/>
              <a:cs typeface="Ubuntu"/>
              <a:sym typeface="Ubuntu"/>
            </a:endParaRPr>
          </a:p>
          <a:p>
            <a:pPr indent="0" lvl="0" marL="0" rtl="0" algn="r">
              <a:spcBef>
                <a:spcPts val="0"/>
              </a:spcBef>
              <a:spcAft>
                <a:spcPts val="0"/>
              </a:spcAft>
              <a:buNone/>
            </a:pPr>
            <a:r>
              <a:rPr b="1" lang="en" sz="2100">
                <a:solidFill>
                  <a:schemeClr val="accent3"/>
                </a:solidFill>
                <a:latin typeface="Ubuntu"/>
                <a:ea typeface="Ubuntu"/>
                <a:cs typeface="Ubuntu"/>
                <a:sym typeface="Ubuntu"/>
              </a:rPr>
              <a:t>de problemas</a:t>
            </a:r>
            <a:endParaRPr b="1" sz="2100">
              <a:solidFill>
                <a:schemeClr val="accent3"/>
              </a:solidFill>
              <a:latin typeface="Ubuntu"/>
              <a:ea typeface="Ubuntu"/>
              <a:cs typeface="Ubuntu"/>
              <a:sym typeface="Ubuntu"/>
            </a:endParaRPr>
          </a:p>
        </p:txBody>
      </p:sp>
      <p:pic>
        <p:nvPicPr>
          <p:cNvPr id="604" name="Google Shape;604;p49"/>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05" name="Google Shape;605;p49"/>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Problema del día</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Crea dos ejemplos de un nuevo rompecabezas de JiJi. Cada ejemplo debe tener 2 pasos como los rompecabezas que hiciste antes y da como resultado una respuesta de 18. Escribe tu ecuación en la línea. Luego compara los dos rompecabezas. ¿En qué se parecen? ¿En qué se diferencian?</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i="1" lang="en" sz="1900">
                <a:solidFill>
                  <a:schemeClr val="dk1"/>
                </a:solidFill>
                <a:latin typeface="Ubuntu Medium"/>
                <a:ea typeface="Ubuntu Medium"/>
                <a:cs typeface="Ubuntu Medium"/>
                <a:sym typeface="Ubuntu Medium"/>
              </a:rPr>
              <a:t>(siguiente diapositiva)</a:t>
            </a:r>
            <a:endParaRPr i="1" sz="1900">
              <a:solidFill>
                <a:schemeClr val="dk1"/>
              </a:solidFill>
              <a:latin typeface="Ubuntu Medium"/>
              <a:ea typeface="Ubuntu Medium"/>
              <a:cs typeface="Ubuntu Medium"/>
              <a:sym typeface="Ubuntu Medium"/>
            </a:endParaRPr>
          </a:p>
        </p:txBody>
      </p:sp>
      <p:pic>
        <p:nvPicPr>
          <p:cNvPr id="606" name="Google Shape;606;p49"/>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607" name="Google Shape;607;p49"/>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11" name="Shape 611"/>
        <p:cNvGrpSpPr/>
        <p:nvPr/>
      </p:nvGrpSpPr>
      <p:grpSpPr>
        <a:xfrm>
          <a:off x="0" y="0"/>
          <a:ext cx="0" cy="0"/>
          <a:chOff x="0" y="0"/>
          <a:chExt cx="0" cy="0"/>
        </a:xfrm>
      </p:grpSpPr>
      <p:sp>
        <p:nvSpPr>
          <p:cNvPr id="612" name="Google Shape;612;p5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613" name="Google Shape;613;p50"/>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Resolución   </a:t>
            </a:r>
            <a:endParaRPr b="1" sz="2100">
              <a:solidFill>
                <a:schemeClr val="accent3"/>
              </a:solidFill>
              <a:latin typeface="Ubuntu"/>
              <a:ea typeface="Ubuntu"/>
              <a:cs typeface="Ubuntu"/>
              <a:sym typeface="Ubuntu"/>
            </a:endParaRPr>
          </a:p>
          <a:p>
            <a:pPr indent="0" lvl="0" marL="0" rtl="0" algn="r">
              <a:spcBef>
                <a:spcPts val="0"/>
              </a:spcBef>
              <a:spcAft>
                <a:spcPts val="0"/>
              </a:spcAft>
              <a:buNone/>
            </a:pPr>
            <a:r>
              <a:rPr b="1" lang="en" sz="2100">
                <a:solidFill>
                  <a:schemeClr val="accent3"/>
                </a:solidFill>
                <a:latin typeface="Ubuntu"/>
                <a:ea typeface="Ubuntu"/>
                <a:cs typeface="Ubuntu"/>
                <a:sym typeface="Ubuntu"/>
              </a:rPr>
              <a:t>de problemas</a:t>
            </a:r>
            <a:endParaRPr b="1" sz="2100">
              <a:solidFill>
                <a:schemeClr val="accent3"/>
              </a:solidFill>
              <a:latin typeface="Ubuntu"/>
              <a:ea typeface="Ubuntu"/>
              <a:cs typeface="Ubuntu"/>
              <a:sym typeface="Ubuntu"/>
            </a:endParaRPr>
          </a:p>
        </p:txBody>
      </p:sp>
      <p:pic>
        <p:nvPicPr>
          <p:cNvPr id="614" name="Google Shape;614;p50"/>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15" name="Google Shape;615;p50"/>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Problema del día</a:t>
            </a:r>
            <a:endParaRPr b="1">
              <a:solidFill>
                <a:schemeClr val="accent3"/>
              </a:solidFill>
              <a:latin typeface="Ubuntu"/>
              <a:ea typeface="Ubuntu"/>
              <a:cs typeface="Ubuntu"/>
              <a:sym typeface="Ubuntu"/>
            </a:endParaRPr>
          </a:p>
          <a:p>
            <a:pPr indent="0" lvl="0" marL="0" rtl="0" algn="l">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616" name="Google Shape;616;p50"/>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617" name="Google Shape;617;p50"/>
          <p:cNvPicPr preferRelativeResize="0"/>
          <p:nvPr/>
        </p:nvPicPr>
        <p:blipFill>
          <a:blip r:embed="rId5">
            <a:alphaModFix/>
          </a:blip>
          <a:stretch>
            <a:fillRect/>
          </a:stretch>
        </p:blipFill>
        <p:spPr>
          <a:xfrm rot="-4958466">
            <a:off x="5091850" y="1214395"/>
            <a:ext cx="176914" cy="409624"/>
          </a:xfrm>
          <a:prstGeom prst="rect">
            <a:avLst/>
          </a:prstGeom>
          <a:noFill/>
          <a:ln>
            <a:noFill/>
          </a:ln>
        </p:spPr>
      </p:pic>
      <p:pic>
        <p:nvPicPr>
          <p:cNvPr id="618" name="Google Shape;618;p50"/>
          <p:cNvPicPr preferRelativeResize="0"/>
          <p:nvPr/>
        </p:nvPicPr>
        <p:blipFill>
          <a:blip r:embed="rId6">
            <a:alphaModFix/>
          </a:blip>
          <a:stretch>
            <a:fillRect/>
          </a:stretch>
        </p:blipFill>
        <p:spPr>
          <a:xfrm>
            <a:off x="691650" y="1963375"/>
            <a:ext cx="4339899" cy="2398700"/>
          </a:xfrm>
          <a:prstGeom prst="rect">
            <a:avLst/>
          </a:prstGeom>
          <a:noFill/>
          <a:ln>
            <a:noFill/>
          </a:ln>
        </p:spPr>
      </p:pic>
      <p:sp>
        <p:nvSpPr>
          <p:cNvPr id="619" name="Google Shape;619;p50"/>
          <p:cNvSpPr txBox="1"/>
          <p:nvPr/>
        </p:nvSpPr>
        <p:spPr>
          <a:xfrm>
            <a:off x="1186725" y="3681475"/>
            <a:ext cx="3366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2"/>
                </a:solidFill>
                <a:latin typeface="Open Sans"/>
                <a:ea typeface="Open Sans"/>
                <a:cs typeface="Open Sans"/>
                <a:sym typeface="Open Sans"/>
              </a:rPr>
              <a:t>Primera</a:t>
            </a:r>
            <a:r>
              <a:rPr b="1" lang="en" sz="2300">
                <a:solidFill>
                  <a:schemeClr val="lt2"/>
                </a:solidFill>
                <a:latin typeface="Open Sans"/>
                <a:ea typeface="Open Sans"/>
                <a:cs typeface="Open Sans"/>
                <a:sym typeface="Open Sans"/>
              </a:rPr>
              <a:t> </a:t>
            </a:r>
            <a:r>
              <a:rPr b="1" lang="en" sz="2300">
                <a:solidFill>
                  <a:schemeClr val="lt2"/>
                </a:solidFill>
                <a:latin typeface="Open Sans"/>
                <a:ea typeface="Open Sans"/>
                <a:cs typeface="Open Sans"/>
                <a:sym typeface="Open Sans"/>
              </a:rPr>
              <a:t>ecuación</a:t>
            </a:r>
            <a:endParaRPr b="1" sz="2300">
              <a:solidFill>
                <a:schemeClr val="lt2"/>
              </a:solidFill>
              <a:latin typeface="Open Sans"/>
              <a:ea typeface="Open Sans"/>
              <a:cs typeface="Open Sans"/>
              <a:sym typeface="Open Sans"/>
            </a:endParaRPr>
          </a:p>
        </p:txBody>
      </p:sp>
      <p:sp>
        <p:nvSpPr>
          <p:cNvPr id="620" name="Google Shape;620;p50"/>
          <p:cNvSpPr txBox="1"/>
          <p:nvPr/>
        </p:nvSpPr>
        <p:spPr>
          <a:xfrm>
            <a:off x="5275325" y="1989125"/>
            <a:ext cx="3265500" cy="264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Escribe tu ecuación en la línea.</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i="1" lang="en" sz="1500">
                <a:solidFill>
                  <a:schemeClr val="dk1"/>
                </a:solidFill>
                <a:latin typeface="Ubuntu Medium"/>
                <a:ea typeface="Ubuntu Medium"/>
                <a:cs typeface="Ubuntu Medium"/>
                <a:sym typeface="Ubuntu Medium"/>
              </a:rPr>
              <a:t>(siguiente diapositiva)</a:t>
            </a:r>
            <a:endParaRPr i="1" sz="1500">
              <a:solidFill>
                <a:schemeClr val="dk1"/>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24" name="Shape 624"/>
        <p:cNvGrpSpPr/>
        <p:nvPr/>
      </p:nvGrpSpPr>
      <p:grpSpPr>
        <a:xfrm>
          <a:off x="0" y="0"/>
          <a:ext cx="0" cy="0"/>
          <a:chOff x="0" y="0"/>
          <a:chExt cx="0" cy="0"/>
        </a:xfrm>
      </p:grpSpPr>
      <p:sp>
        <p:nvSpPr>
          <p:cNvPr id="625" name="Google Shape;625;p5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626" name="Google Shape;626;p51"/>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Resolución   </a:t>
            </a:r>
            <a:endParaRPr b="1" sz="2100">
              <a:solidFill>
                <a:schemeClr val="accent3"/>
              </a:solidFill>
              <a:latin typeface="Ubuntu"/>
              <a:ea typeface="Ubuntu"/>
              <a:cs typeface="Ubuntu"/>
              <a:sym typeface="Ubuntu"/>
            </a:endParaRPr>
          </a:p>
          <a:p>
            <a:pPr indent="0" lvl="0" marL="0" rtl="0" algn="r">
              <a:spcBef>
                <a:spcPts val="0"/>
              </a:spcBef>
              <a:spcAft>
                <a:spcPts val="0"/>
              </a:spcAft>
              <a:buNone/>
            </a:pPr>
            <a:r>
              <a:rPr b="1" lang="en" sz="2100">
                <a:solidFill>
                  <a:schemeClr val="accent3"/>
                </a:solidFill>
                <a:latin typeface="Ubuntu"/>
                <a:ea typeface="Ubuntu"/>
                <a:cs typeface="Ubuntu"/>
                <a:sym typeface="Ubuntu"/>
              </a:rPr>
              <a:t>de problemas</a:t>
            </a:r>
            <a:endParaRPr b="1" sz="2100">
              <a:solidFill>
                <a:schemeClr val="accent3"/>
              </a:solidFill>
              <a:latin typeface="Ubuntu"/>
              <a:ea typeface="Ubuntu"/>
              <a:cs typeface="Ubuntu"/>
              <a:sym typeface="Ubuntu"/>
            </a:endParaRPr>
          </a:p>
        </p:txBody>
      </p:sp>
      <p:pic>
        <p:nvPicPr>
          <p:cNvPr id="627" name="Google Shape;627;p51"/>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28" name="Google Shape;628;p51"/>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Problema del día</a:t>
            </a:r>
            <a:endParaRPr b="1">
              <a:solidFill>
                <a:schemeClr val="accent3"/>
              </a:solidFill>
              <a:latin typeface="Ubuntu"/>
              <a:ea typeface="Ubuntu"/>
              <a:cs typeface="Ubuntu"/>
              <a:sym typeface="Ubuntu"/>
            </a:endParaRPr>
          </a:p>
          <a:p>
            <a:pPr indent="0" lvl="0" marL="0" rtl="0" algn="l">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629" name="Google Shape;629;p51"/>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630" name="Google Shape;630;p51"/>
          <p:cNvPicPr preferRelativeResize="0"/>
          <p:nvPr/>
        </p:nvPicPr>
        <p:blipFill>
          <a:blip r:embed="rId5">
            <a:alphaModFix/>
          </a:blip>
          <a:stretch>
            <a:fillRect/>
          </a:stretch>
        </p:blipFill>
        <p:spPr>
          <a:xfrm rot="-4958466">
            <a:off x="5091850" y="1214395"/>
            <a:ext cx="176914" cy="409624"/>
          </a:xfrm>
          <a:prstGeom prst="rect">
            <a:avLst/>
          </a:prstGeom>
          <a:noFill/>
          <a:ln>
            <a:noFill/>
          </a:ln>
        </p:spPr>
      </p:pic>
      <p:pic>
        <p:nvPicPr>
          <p:cNvPr id="631" name="Google Shape;631;p51"/>
          <p:cNvPicPr preferRelativeResize="0"/>
          <p:nvPr/>
        </p:nvPicPr>
        <p:blipFill>
          <a:blip r:embed="rId6">
            <a:alphaModFix/>
          </a:blip>
          <a:stretch>
            <a:fillRect/>
          </a:stretch>
        </p:blipFill>
        <p:spPr>
          <a:xfrm>
            <a:off x="691650" y="1963375"/>
            <a:ext cx="4339899" cy="2398700"/>
          </a:xfrm>
          <a:prstGeom prst="rect">
            <a:avLst/>
          </a:prstGeom>
          <a:noFill/>
          <a:ln>
            <a:noFill/>
          </a:ln>
        </p:spPr>
      </p:pic>
      <p:sp>
        <p:nvSpPr>
          <p:cNvPr id="632" name="Google Shape;632;p51"/>
          <p:cNvSpPr txBox="1"/>
          <p:nvPr/>
        </p:nvSpPr>
        <p:spPr>
          <a:xfrm>
            <a:off x="1186725" y="3681475"/>
            <a:ext cx="3366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2"/>
                </a:solidFill>
                <a:latin typeface="Open Sans"/>
                <a:ea typeface="Open Sans"/>
                <a:cs typeface="Open Sans"/>
                <a:sym typeface="Open Sans"/>
              </a:rPr>
              <a:t>Segunda</a:t>
            </a:r>
            <a:r>
              <a:rPr b="1" lang="en" sz="2300">
                <a:solidFill>
                  <a:schemeClr val="lt2"/>
                </a:solidFill>
                <a:latin typeface="Open Sans"/>
                <a:ea typeface="Open Sans"/>
                <a:cs typeface="Open Sans"/>
                <a:sym typeface="Open Sans"/>
              </a:rPr>
              <a:t> ecuación</a:t>
            </a:r>
            <a:endParaRPr b="1" sz="2300">
              <a:solidFill>
                <a:schemeClr val="lt2"/>
              </a:solidFill>
              <a:latin typeface="Open Sans"/>
              <a:ea typeface="Open Sans"/>
              <a:cs typeface="Open Sans"/>
              <a:sym typeface="Open Sans"/>
            </a:endParaRPr>
          </a:p>
        </p:txBody>
      </p:sp>
      <p:sp>
        <p:nvSpPr>
          <p:cNvPr id="633" name="Google Shape;633;p51"/>
          <p:cNvSpPr txBox="1"/>
          <p:nvPr/>
        </p:nvSpPr>
        <p:spPr>
          <a:xfrm>
            <a:off x="5275325" y="1989125"/>
            <a:ext cx="32655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Escribe tu ecuación en la línea.</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Luego compare los dos</a:t>
            </a:r>
            <a:endParaRPr sz="18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1800">
                <a:solidFill>
                  <a:schemeClr val="dk1"/>
                </a:solidFill>
                <a:latin typeface="Ubuntu Medium"/>
                <a:ea typeface="Ubuntu Medium"/>
                <a:cs typeface="Ubuntu Medium"/>
                <a:sym typeface="Ubuntu Medium"/>
              </a:rPr>
              <a:t>rompecabezas.</a:t>
            </a:r>
            <a:endParaRPr sz="1800">
              <a:solidFill>
                <a:schemeClr val="dk1"/>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37" name="Shape 637"/>
        <p:cNvGrpSpPr/>
        <p:nvPr/>
      </p:nvGrpSpPr>
      <p:grpSpPr>
        <a:xfrm>
          <a:off x="0" y="0"/>
          <a:ext cx="0" cy="0"/>
          <a:chOff x="0" y="0"/>
          <a:chExt cx="0" cy="0"/>
        </a:xfrm>
      </p:grpSpPr>
      <p:sp>
        <p:nvSpPr>
          <p:cNvPr id="638" name="Google Shape;638;p5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639" name="Google Shape;639;p5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Mi camino de razonamiento</a:t>
            </a:r>
            <a:endParaRPr b="1" sz="2100">
              <a:solidFill>
                <a:schemeClr val="accent3"/>
              </a:solidFill>
              <a:latin typeface="Ubuntu"/>
              <a:ea typeface="Ubuntu"/>
              <a:cs typeface="Ubuntu"/>
              <a:sym typeface="Ubuntu"/>
            </a:endParaRPr>
          </a:p>
        </p:txBody>
      </p:sp>
      <p:pic>
        <p:nvPicPr>
          <p:cNvPr id="640" name="Google Shape;640;p52"/>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41" name="Google Shape;641;p52"/>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es…</a:t>
            </a:r>
            <a:endParaRPr b="1" sz="2000">
              <a:solidFill>
                <a:srgbClr val="FFFFFF"/>
              </a:solidFill>
              <a:latin typeface="Open Sans"/>
              <a:ea typeface="Open Sans"/>
              <a:cs typeface="Open Sans"/>
              <a:sym typeface="Open Sans"/>
            </a:endParaRPr>
          </a:p>
        </p:txBody>
      </p:sp>
      <p:sp>
        <p:nvSpPr>
          <p:cNvPr id="642" name="Google Shape;642;p52"/>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es…</a:t>
            </a:r>
            <a:endParaRPr b="1" sz="2000">
              <a:solidFill>
                <a:srgbClr val="FFFFFF"/>
              </a:solidFill>
              <a:latin typeface="Open Sans"/>
              <a:ea typeface="Open Sans"/>
              <a:cs typeface="Open Sans"/>
              <a:sym typeface="Open Sans"/>
            </a:endParaRPr>
          </a:p>
        </p:txBody>
      </p:sp>
      <p:pic>
        <p:nvPicPr>
          <p:cNvPr id="643" name="Google Shape;643;p52"/>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644" name="Google Shape;644;p52"/>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645" name="Google Shape;645;p52"/>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646" name="Google Shape;646;p52"/>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647" name="Google Shape;647;p52"/>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648" name="Google Shape;648;p52"/>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649" name="Google Shape;649;p52"/>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650" name="Google Shape;650;p52"/>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651" name="Google Shape;651;p52"/>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55" name="Shape 655"/>
        <p:cNvGrpSpPr/>
        <p:nvPr/>
      </p:nvGrpSpPr>
      <p:grpSpPr>
        <a:xfrm>
          <a:off x="0" y="0"/>
          <a:ext cx="0" cy="0"/>
          <a:chOff x="0" y="0"/>
          <a:chExt cx="0" cy="0"/>
        </a:xfrm>
      </p:grpSpPr>
      <p:sp>
        <p:nvSpPr>
          <p:cNvPr id="656" name="Google Shape;656;p5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657" name="Google Shape;657;p5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Charla de rompecabezas</a:t>
            </a:r>
            <a:endParaRPr b="1" sz="2100">
              <a:solidFill>
                <a:schemeClr val="accent3"/>
              </a:solidFill>
              <a:latin typeface="Ubuntu"/>
              <a:ea typeface="Ubuntu"/>
              <a:cs typeface="Ubuntu"/>
              <a:sym typeface="Ubuntu"/>
            </a:endParaRPr>
          </a:p>
        </p:txBody>
      </p:sp>
      <p:pic>
        <p:nvPicPr>
          <p:cNvPr id="658" name="Google Shape;658;p53"/>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659" name="Google Shape;659;p53"/>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660" name="Google Shape;660;p53"/>
          <p:cNvGrpSpPr/>
          <p:nvPr/>
        </p:nvGrpSpPr>
        <p:grpSpPr>
          <a:xfrm>
            <a:off x="1590104" y="4057131"/>
            <a:ext cx="173012" cy="169916"/>
            <a:chOff x="8586628" y="1443880"/>
            <a:chExt cx="281458" cy="281458"/>
          </a:xfrm>
        </p:grpSpPr>
        <p:sp>
          <p:nvSpPr>
            <p:cNvPr id="661" name="Google Shape;661;p53"/>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3"/>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3"/>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3"/>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3"/>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3"/>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3"/>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3"/>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3"/>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0" name="Google Shape;670;p53"/>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671" name="Google Shape;671;p53"/>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&gt; Nivel 1</a:t>
            </a:r>
            <a:endParaRPr sz="2000">
              <a:solidFill>
                <a:schemeClr val="dk1"/>
              </a:solidFill>
              <a:latin typeface="Open Sans"/>
              <a:ea typeface="Open Sans"/>
              <a:cs typeface="Open Sans"/>
              <a:sym typeface="Open Sans"/>
            </a:endParaRPr>
          </a:p>
        </p:txBody>
      </p:sp>
      <p:sp>
        <p:nvSpPr>
          <p:cNvPr id="672" name="Google Shape;672;p53"/>
          <p:cNvSpPr txBox="1"/>
          <p:nvPr/>
        </p:nvSpPr>
        <p:spPr>
          <a:xfrm>
            <a:off x="1754417" y="3957425"/>
            <a:ext cx="214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673" name="Google Shape;673;p53"/>
          <p:cNvGrpSpPr/>
          <p:nvPr/>
        </p:nvGrpSpPr>
        <p:grpSpPr>
          <a:xfrm>
            <a:off x="7709843" y="3629462"/>
            <a:ext cx="1138164" cy="1468500"/>
            <a:chOff x="7633097" y="3255132"/>
            <a:chExt cx="1510904" cy="1870224"/>
          </a:xfrm>
        </p:grpSpPr>
        <p:pic>
          <p:nvPicPr>
            <p:cNvPr id="674" name="Google Shape;674;p53"/>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675" name="Google Shape;675;p53"/>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676" name="Google Shape;676;p53">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3"/>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678" name="Google Shape;678;p53"/>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9" name="Google Shape;679;p53"/>
          <p:cNvGrpSpPr/>
          <p:nvPr/>
        </p:nvGrpSpPr>
        <p:grpSpPr>
          <a:xfrm>
            <a:off x="4509208" y="1330103"/>
            <a:ext cx="227520" cy="248922"/>
            <a:chOff x="4469316" y="1236218"/>
            <a:chExt cx="360570" cy="400390"/>
          </a:xfrm>
        </p:grpSpPr>
        <p:sp>
          <p:nvSpPr>
            <p:cNvPr id="680" name="Google Shape;680;p53"/>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53"/>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53"/>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53"/>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53"/>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53"/>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53"/>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87" name="Google Shape;687;p53"/>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688" name="Google Shape;688;p53"/>
          <p:cNvGrpSpPr/>
          <p:nvPr/>
        </p:nvGrpSpPr>
        <p:grpSpPr>
          <a:xfrm>
            <a:off x="2859100" y="658076"/>
            <a:ext cx="1390125" cy="1117724"/>
            <a:chOff x="2859100" y="658076"/>
            <a:chExt cx="1390125" cy="1117724"/>
          </a:xfrm>
        </p:grpSpPr>
        <p:pic>
          <p:nvPicPr>
            <p:cNvPr id="689" name="Google Shape;689;p53"/>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690" name="Google Shape;690;p53"/>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94" name="Shape 694"/>
        <p:cNvGrpSpPr/>
        <p:nvPr/>
      </p:nvGrpSpPr>
      <p:grpSpPr>
        <a:xfrm>
          <a:off x="0" y="0"/>
          <a:ext cx="0" cy="0"/>
          <a:chOff x="0" y="0"/>
          <a:chExt cx="0" cy="0"/>
        </a:xfrm>
      </p:grpSpPr>
      <p:sp>
        <p:nvSpPr>
          <p:cNvPr id="695" name="Google Shape;695;p5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696" name="Google Shape;696;p54"/>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Resolución   </a:t>
            </a:r>
            <a:endParaRPr b="1" sz="2100">
              <a:solidFill>
                <a:schemeClr val="accent3"/>
              </a:solidFill>
              <a:latin typeface="Ubuntu"/>
              <a:ea typeface="Ubuntu"/>
              <a:cs typeface="Ubuntu"/>
              <a:sym typeface="Ubuntu"/>
            </a:endParaRPr>
          </a:p>
          <a:p>
            <a:pPr indent="0" lvl="0" marL="0" rtl="0" algn="r">
              <a:spcBef>
                <a:spcPts val="0"/>
              </a:spcBef>
              <a:spcAft>
                <a:spcPts val="0"/>
              </a:spcAft>
              <a:buNone/>
            </a:pPr>
            <a:r>
              <a:rPr b="1" lang="en" sz="2100">
                <a:solidFill>
                  <a:schemeClr val="accent3"/>
                </a:solidFill>
                <a:latin typeface="Ubuntu"/>
                <a:ea typeface="Ubuntu"/>
                <a:cs typeface="Ubuntu"/>
                <a:sym typeface="Ubuntu"/>
              </a:rPr>
              <a:t>de problemas</a:t>
            </a:r>
            <a:endParaRPr b="1" sz="2100">
              <a:solidFill>
                <a:schemeClr val="accent3"/>
              </a:solidFill>
              <a:latin typeface="Ubuntu"/>
              <a:ea typeface="Ubuntu"/>
              <a:cs typeface="Ubuntu"/>
              <a:sym typeface="Ubuntu"/>
            </a:endParaRPr>
          </a:p>
        </p:txBody>
      </p:sp>
      <p:pic>
        <p:nvPicPr>
          <p:cNvPr id="697" name="Google Shape;697;p54"/>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698" name="Google Shape;698;p54"/>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Problema del día</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Devin tiene algunas tarjetas en su colección. Joe le dio 16 tarjetas y Mark le dio 27. Él tiene 92 tarjetas en total.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¿Con cuántas tarjetas comenzó? Usa palabras o ilustraciones para mostrar cómo hallaste la respuesta.</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699" name="Google Shape;699;p54"/>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700" name="Google Shape;700;p54"/>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704" name="Shape 704"/>
        <p:cNvGrpSpPr/>
        <p:nvPr/>
      </p:nvGrpSpPr>
      <p:grpSpPr>
        <a:xfrm>
          <a:off x="0" y="0"/>
          <a:ext cx="0" cy="0"/>
          <a:chOff x="0" y="0"/>
          <a:chExt cx="0" cy="0"/>
        </a:xfrm>
      </p:grpSpPr>
      <p:sp>
        <p:nvSpPr>
          <p:cNvPr id="705" name="Google Shape;705;p5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706" name="Google Shape;706;p5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Mi camino de razonamiento</a:t>
            </a:r>
            <a:endParaRPr b="1" sz="2100">
              <a:solidFill>
                <a:schemeClr val="accent3"/>
              </a:solidFill>
              <a:latin typeface="Ubuntu"/>
              <a:ea typeface="Ubuntu"/>
              <a:cs typeface="Ubuntu"/>
              <a:sym typeface="Ubuntu"/>
            </a:endParaRPr>
          </a:p>
        </p:txBody>
      </p:sp>
      <p:pic>
        <p:nvPicPr>
          <p:cNvPr id="707" name="Google Shape;707;p55"/>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708" name="Google Shape;708;p55"/>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es…</a:t>
            </a:r>
            <a:endParaRPr b="1" sz="2000">
              <a:solidFill>
                <a:srgbClr val="FFFFFF"/>
              </a:solidFill>
              <a:latin typeface="Open Sans"/>
              <a:ea typeface="Open Sans"/>
              <a:cs typeface="Open Sans"/>
              <a:sym typeface="Open Sans"/>
            </a:endParaRPr>
          </a:p>
        </p:txBody>
      </p:sp>
      <p:sp>
        <p:nvSpPr>
          <p:cNvPr id="709" name="Google Shape;709;p55"/>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es…</a:t>
            </a:r>
            <a:endParaRPr b="1" sz="2000">
              <a:solidFill>
                <a:srgbClr val="FFFFFF"/>
              </a:solidFill>
              <a:latin typeface="Open Sans"/>
              <a:ea typeface="Open Sans"/>
              <a:cs typeface="Open Sans"/>
              <a:sym typeface="Open Sans"/>
            </a:endParaRPr>
          </a:p>
        </p:txBody>
      </p:sp>
      <p:pic>
        <p:nvPicPr>
          <p:cNvPr id="710" name="Google Shape;710;p55"/>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711" name="Google Shape;711;p55"/>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712" name="Google Shape;712;p55"/>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713" name="Google Shape;713;p55"/>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714" name="Google Shape;714;p55"/>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715" name="Google Shape;715;p55"/>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716" name="Google Shape;716;p55"/>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717" name="Google Shape;717;p55"/>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718" name="Google Shape;718;p55"/>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722" name="Shape 722"/>
        <p:cNvGrpSpPr/>
        <p:nvPr/>
      </p:nvGrpSpPr>
      <p:grpSpPr>
        <a:xfrm>
          <a:off x="0" y="0"/>
          <a:ext cx="0" cy="0"/>
          <a:chOff x="0" y="0"/>
          <a:chExt cx="0" cy="0"/>
        </a:xfrm>
      </p:grpSpPr>
      <p:sp>
        <p:nvSpPr>
          <p:cNvPr id="723" name="Google Shape;723;p5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724" name="Google Shape;724;p5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Charla de rompecabezas</a:t>
            </a:r>
            <a:endParaRPr b="1" sz="2100">
              <a:solidFill>
                <a:schemeClr val="accent3"/>
              </a:solidFill>
              <a:latin typeface="Ubuntu"/>
              <a:ea typeface="Ubuntu"/>
              <a:cs typeface="Ubuntu"/>
              <a:sym typeface="Ubuntu"/>
            </a:endParaRPr>
          </a:p>
        </p:txBody>
      </p:sp>
      <p:pic>
        <p:nvPicPr>
          <p:cNvPr id="725" name="Google Shape;725;p56"/>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726" name="Google Shape;726;p56"/>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727" name="Google Shape;727;p56"/>
          <p:cNvGrpSpPr/>
          <p:nvPr/>
        </p:nvGrpSpPr>
        <p:grpSpPr>
          <a:xfrm>
            <a:off x="1590104" y="4057131"/>
            <a:ext cx="173012" cy="169916"/>
            <a:chOff x="8586628" y="1443880"/>
            <a:chExt cx="281458" cy="281458"/>
          </a:xfrm>
        </p:grpSpPr>
        <p:sp>
          <p:nvSpPr>
            <p:cNvPr id="728" name="Google Shape;728;p56"/>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6"/>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6"/>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6"/>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6"/>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6"/>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6"/>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6"/>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6"/>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7" name="Google Shape;737;p56"/>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738" name="Google Shape;738;p56"/>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&gt; </a:t>
            </a:r>
            <a:r>
              <a:rPr lang="en" sz="1800">
                <a:solidFill>
                  <a:schemeClr val="dk1"/>
                </a:solidFill>
                <a:latin typeface="Open Sans"/>
                <a:ea typeface="Open Sans"/>
                <a:cs typeface="Open Sans"/>
                <a:sym typeface="Open Sans"/>
              </a:rPr>
              <a:t>Nivel</a:t>
            </a:r>
            <a:r>
              <a:rPr lang="en" sz="1800">
                <a:solidFill>
                  <a:schemeClr val="dk1"/>
                </a:solidFill>
                <a:latin typeface="Open Sans"/>
                <a:ea typeface="Open Sans"/>
                <a:cs typeface="Open Sans"/>
                <a:sym typeface="Open Sans"/>
              </a:rPr>
              <a:t> 3</a:t>
            </a:r>
            <a:endParaRPr sz="2000">
              <a:solidFill>
                <a:schemeClr val="dk1"/>
              </a:solidFill>
              <a:latin typeface="Open Sans"/>
              <a:ea typeface="Open Sans"/>
              <a:cs typeface="Open Sans"/>
              <a:sym typeface="Open Sans"/>
            </a:endParaRPr>
          </a:p>
        </p:txBody>
      </p:sp>
      <p:sp>
        <p:nvSpPr>
          <p:cNvPr id="739" name="Google Shape;739;p56"/>
          <p:cNvSpPr txBox="1"/>
          <p:nvPr/>
        </p:nvSpPr>
        <p:spPr>
          <a:xfrm>
            <a:off x="1754417" y="3957425"/>
            <a:ext cx="219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740" name="Google Shape;740;p56"/>
          <p:cNvGrpSpPr/>
          <p:nvPr/>
        </p:nvGrpSpPr>
        <p:grpSpPr>
          <a:xfrm>
            <a:off x="7709843" y="3629462"/>
            <a:ext cx="1138164" cy="1468500"/>
            <a:chOff x="7633097" y="3255132"/>
            <a:chExt cx="1510904" cy="1870224"/>
          </a:xfrm>
        </p:grpSpPr>
        <p:pic>
          <p:nvPicPr>
            <p:cNvPr id="741" name="Google Shape;741;p56"/>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742" name="Google Shape;742;p56"/>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743" name="Google Shape;743;p56">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6"/>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745" name="Google Shape;745;p56"/>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6" name="Google Shape;746;p56"/>
          <p:cNvGrpSpPr/>
          <p:nvPr/>
        </p:nvGrpSpPr>
        <p:grpSpPr>
          <a:xfrm>
            <a:off x="4509208" y="1330103"/>
            <a:ext cx="227520" cy="248922"/>
            <a:chOff x="4469316" y="1236218"/>
            <a:chExt cx="360570" cy="400390"/>
          </a:xfrm>
        </p:grpSpPr>
        <p:sp>
          <p:nvSpPr>
            <p:cNvPr id="747" name="Google Shape;747;p56"/>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56"/>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56"/>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56"/>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56"/>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56"/>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56"/>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54" name="Google Shape;754;p56"/>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755" name="Google Shape;755;p56"/>
          <p:cNvGrpSpPr/>
          <p:nvPr/>
        </p:nvGrpSpPr>
        <p:grpSpPr>
          <a:xfrm>
            <a:off x="2859100" y="658076"/>
            <a:ext cx="1390125" cy="1117724"/>
            <a:chOff x="2859100" y="658076"/>
            <a:chExt cx="1390125" cy="1117724"/>
          </a:xfrm>
        </p:grpSpPr>
        <p:pic>
          <p:nvPicPr>
            <p:cNvPr id="756" name="Google Shape;756;p56"/>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757" name="Google Shape;757;p56"/>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761" name="Shape 761"/>
        <p:cNvGrpSpPr/>
        <p:nvPr/>
      </p:nvGrpSpPr>
      <p:grpSpPr>
        <a:xfrm>
          <a:off x="0" y="0"/>
          <a:ext cx="0" cy="0"/>
          <a:chOff x="0" y="0"/>
          <a:chExt cx="0" cy="0"/>
        </a:xfrm>
      </p:grpSpPr>
      <p:sp>
        <p:nvSpPr>
          <p:cNvPr id="762" name="Google Shape;762;p5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2 -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763" name="Google Shape;763;p57"/>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3"/>
                </a:solidFill>
                <a:latin typeface="Ubuntu"/>
                <a:ea typeface="Ubuntu"/>
                <a:cs typeface="Ubuntu"/>
                <a:sym typeface="Ubuntu"/>
              </a:rPr>
              <a:t>Resolución   </a:t>
            </a:r>
            <a:endParaRPr b="1" sz="2100">
              <a:solidFill>
                <a:schemeClr val="accent3"/>
              </a:solidFill>
              <a:latin typeface="Ubuntu"/>
              <a:ea typeface="Ubuntu"/>
              <a:cs typeface="Ubuntu"/>
              <a:sym typeface="Ubuntu"/>
            </a:endParaRPr>
          </a:p>
          <a:p>
            <a:pPr indent="0" lvl="0" marL="0" rtl="0" algn="r">
              <a:spcBef>
                <a:spcPts val="0"/>
              </a:spcBef>
              <a:spcAft>
                <a:spcPts val="0"/>
              </a:spcAft>
              <a:buNone/>
            </a:pPr>
            <a:r>
              <a:rPr b="1" lang="en" sz="2100">
                <a:solidFill>
                  <a:schemeClr val="accent3"/>
                </a:solidFill>
                <a:latin typeface="Ubuntu"/>
                <a:ea typeface="Ubuntu"/>
                <a:cs typeface="Ubuntu"/>
                <a:sym typeface="Ubuntu"/>
              </a:rPr>
              <a:t>de problemas</a:t>
            </a:r>
            <a:endParaRPr b="1" sz="2100">
              <a:solidFill>
                <a:schemeClr val="accent3"/>
              </a:solidFill>
              <a:latin typeface="Ubuntu"/>
              <a:ea typeface="Ubuntu"/>
              <a:cs typeface="Ubuntu"/>
              <a:sym typeface="Ubuntu"/>
            </a:endParaRPr>
          </a:p>
        </p:txBody>
      </p:sp>
      <p:pic>
        <p:nvPicPr>
          <p:cNvPr id="764" name="Google Shape;764;p57"/>
          <p:cNvPicPr preferRelativeResize="0"/>
          <p:nvPr>
            <p:ph idx="2" type="pic"/>
          </p:nvPr>
        </p:nvPicPr>
        <p:blipFill rotWithShape="1">
          <a:blip r:embed="rId3">
            <a:alphaModFix/>
          </a:blip>
          <a:srcRect b="835" l="0" r="0" t="826"/>
          <a:stretch/>
        </p:blipFill>
        <p:spPr>
          <a:xfrm>
            <a:off x="232100" y="188652"/>
            <a:ext cx="879600" cy="864900"/>
          </a:xfrm>
          <a:prstGeom prst="ellipse">
            <a:avLst/>
          </a:prstGeom>
          <a:noFill/>
          <a:ln>
            <a:noFill/>
          </a:ln>
          <a:effectLst>
            <a:outerShdw blurRad="177800" rotWithShape="0" algn="ctr" dir="5400000" dist="50800">
              <a:srgbClr val="000000">
                <a:alpha val="14000"/>
              </a:srgbClr>
            </a:outerShdw>
          </a:effectLst>
        </p:spPr>
      </p:pic>
      <p:sp>
        <p:nvSpPr>
          <p:cNvPr id="765" name="Google Shape;765;p57"/>
          <p:cNvSpPr/>
          <p:nvPr/>
        </p:nvSpPr>
        <p:spPr>
          <a:xfrm>
            <a:off x="453250" y="1254525"/>
            <a:ext cx="8307000" cy="3716700"/>
          </a:xfrm>
          <a:prstGeom prst="roundRect">
            <a:avLst>
              <a:gd fmla="val 16667" name="adj"/>
            </a:avLst>
          </a:prstGeom>
          <a:solidFill>
            <a:srgbClr val="FFFFFE"/>
          </a:solidFill>
          <a:ln cap="flat"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3"/>
                </a:solidFill>
                <a:latin typeface="Ubuntu"/>
                <a:ea typeface="Ubuntu"/>
                <a:cs typeface="Ubuntu"/>
                <a:sym typeface="Ubuntu"/>
              </a:rPr>
              <a:t>Problema del día</a:t>
            </a:r>
            <a:endParaRPr b="1">
              <a:solidFill>
                <a:schemeClr val="accent3"/>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Brittany compró una caja de tarjetas. La caja tenía 30 tarjetas. Ella quería darles una tarjeta a todas las 17 niñas de su equipo de fútbol. También quería darle una tarjeta a cada una de sus 6 amigas. La madre de Brittany necesita 8 tarjetas para su familia. Brittany dice que tiene tarjetas suficientes para darle a la madre. ¿Tiene razón? Escribe o haz un dibujo para explicar tu respuesta.</a:t>
            </a:r>
            <a:endParaRPr sz="2300">
              <a:solidFill>
                <a:schemeClr val="dk1"/>
              </a:solidFill>
              <a:latin typeface="Ubuntu Medium"/>
              <a:ea typeface="Ubuntu Medium"/>
              <a:cs typeface="Ubuntu Medium"/>
              <a:sym typeface="Ubuntu Medium"/>
            </a:endParaRPr>
          </a:p>
        </p:txBody>
      </p:sp>
      <p:pic>
        <p:nvPicPr>
          <p:cNvPr id="766" name="Google Shape;766;p57"/>
          <p:cNvPicPr preferRelativeResize="0"/>
          <p:nvPr/>
        </p:nvPicPr>
        <p:blipFill rotWithShape="1">
          <a:blip r:embed="rId4">
            <a:alphaModFix/>
          </a:blip>
          <a:srcRect b="0" l="2821" r="2821" t="0"/>
          <a:stretch/>
        </p:blipFill>
        <p:spPr>
          <a:xfrm>
            <a:off x="5275325" y="571700"/>
            <a:ext cx="1197550" cy="1170375"/>
          </a:xfrm>
          <a:prstGeom prst="rect">
            <a:avLst/>
          </a:prstGeom>
          <a:noFill/>
          <a:ln>
            <a:noFill/>
          </a:ln>
        </p:spPr>
      </p:pic>
      <p:pic>
        <p:nvPicPr>
          <p:cNvPr id="767" name="Google Shape;767;p57"/>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75" name="Shape 175"/>
        <p:cNvGrpSpPr/>
        <p:nvPr/>
      </p:nvGrpSpPr>
      <p:grpSpPr>
        <a:xfrm>
          <a:off x="0" y="0"/>
          <a:ext cx="0" cy="0"/>
          <a:chOff x="0" y="0"/>
          <a:chExt cx="0" cy="0"/>
        </a:xfrm>
      </p:grpSpPr>
      <p:sp>
        <p:nvSpPr>
          <p:cNvPr id="176" name="Google Shape;176;p3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pic>
        <p:nvPicPr>
          <p:cNvPr id="177" name="Google Shape;177;p31"/>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178" name="Google Shape;178;p31"/>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¿Quién es JiJi?</a:t>
            </a:r>
            <a:endParaRPr b="1" sz="2100">
              <a:solidFill>
                <a:schemeClr val="accent2"/>
              </a:solidFill>
              <a:latin typeface="Ubuntu"/>
              <a:ea typeface="Ubuntu"/>
              <a:cs typeface="Ubuntu"/>
              <a:sym typeface="Ubuntu"/>
            </a:endParaRPr>
          </a:p>
        </p:txBody>
      </p:sp>
      <p:sp>
        <p:nvSpPr>
          <p:cNvPr id="179" name="Google Shape;179;p31"/>
          <p:cNvSpPr txBox="1"/>
          <p:nvPr/>
        </p:nvSpPr>
        <p:spPr>
          <a:xfrm>
            <a:off x="2662825" y="4560100"/>
            <a:ext cx="171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1D9FE6"/>
                </a:solidFill>
                <a:latin typeface="Ubuntu"/>
                <a:ea typeface="Ubuntu"/>
                <a:cs typeface="Ubuntu"/>
                <a:sym typeface="Ubuntu"/>
                <a:hlinkClick r:id="rId4">
                  <a:extLst>
                    <a:ext uri="{A12FA001-AC4F-418D-AE19-62706E023703}">
                      <ahyp:hlinkClr val="tx"/>
                    </a:ext>
                  </a:extLst>
                </a:hlinkClick>
              </a:rPr>
              <a:t>Leer el libro</a:t>
            </a:r>
            <a:endParaRPr b="1">
              <a:latin typeface="Ubuntu"/>
              <a:ea typeface="Ubuntu"/>
              <a:cs typeface="Ubuntu"/>
              <a:sym typeface="Ubuntu"/>
            </a:endParaRPr>
          </a:p>
        </p:txBody>
      </p:sp>
      <p:sp>
        <p:nvSpPr>
          <p:cNvPr id="180" name="Google Shape;180;p31"/>
          <p:cNvSpPr txBox="1"/>
          <p:nvPr/>
        </p:nvSpPr>
        <p:spPr>
          <a:xfrm>
            <a:off x="5602775" y="4560100"/>
            <a:ext cx="171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1D9FE6"/>
                </a:solidFill>
                <a:latin typeface="Ubuntu"/>
                <a:ea typeface="Ubuntu"/>
                <a:cs typeface="Ubuntu"/>
                <a:sym typeface="Ubuntu"/>
                <a:hlinkClick r:id="rId5">
                  <a:extLst>
                    <a:ext uri="{A12FA001-AC4F-418D-AE19-62706E023703}">
                      <ahyp:hlinkClr val="tx"/>
                    </a:ext>
                  </a:extLst>
                </a:hlinkClick>
              </a:rPr>
              <a:t>Ver el video</a:t>
            </a:r>
            <a:endParaRPr b="1">
              <a:latin typeface="Ubuntu"/>
              <a:ea typeface="Ubuntu"/>
              <a:cs typeface="Ubuntu"/>
              <a:sym typeface="Ubuntu"/>
            </a:endParaRPr>
          </a:p>
        </p:txBody>
      </p:sp>
      <p:sp>
        <p:nvSpPr>
          <p:cNvPr id="181" name="Google Shape;181;p31"/>
          <p:cNvSpPr txBox="1"/>
          <p:nvPr/>
        </p:nvSpPr>
        <p:spPr>
          <a:xfrm>
            <a:off x="4374760" y="4534150"/>
            <a:ext cx="39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Ubuntu"/>
                <a:ea typeface="Ubuntu"/>
                <a:cs typeface="Ubuntu"/>
                <a:sym typeface="Ubuntu"/>
              </a:rPr>
              <a:t>o</a:t>
            </a:r>
            <a:endParaRPr sz="1200">
              <a:latin typeface="Ubuntu"/>
              <a:ea typeface="Ubuntu"/>
              <a:cs typeface="Ubuntu"/>
              <a:sym typeface="Ubuntu"/>
            </a:endParaRPr>
          </a:p>
        </p:txBody>
      </p:sp>
      <p:grpSp>
        <p:nvGrpSpPr>
          <p:cNvPr id="182" name="Google Shape;182;p31"/>
          <p:cNvGrpSpPr/>
          <p:nvPr/>
        </p:nvGrpSpPr>
        <p:grpSpPr>
          <a:xfrm>
            <a:off x="2232315" y="4584728"/>
            <a:ext cx="366891" cy="320047"/>
            <a:chOff x="2502328" y="4594078"/>
            <a:chExt cx="366891" cy="320047"/>
          </a:xfrm>
        </p:grpSpPr>
        <p:sp>
          <p:nvSpPr>
            <p:cNvPr id="183" name="Google Shape;183;p31"/>
            <p:cNvSpPr/>
            <p:nvPr/>
          </p:nvSpPr>
          <p:spPr>
            <a:xfrm>
              <a:off x="2531323" y="4650180"/>
              <a:ext cx="308870" cy="241619"/>
            </a:xfrm>
            <a:custGeom>
              <a:rect b="b" l="l" r="r" t="t"/>
              <a:pathLst>
                <a:path extrusionOk="0" h="7933" w="10141">
                  <a:moveTo>
                    <a:pt x="8938" y="1"/>
                  </a:moveTo>
                  <a:lnTo>
                    <a:pt x="8938" y="817"/>
                  </a:lnTo>
                  <a:lnTo>
                    <a:pt x="9335" y="817"/>
                  </a:lnTo>
                  <a:lnTo>
                    <a:pt x="9335" y="6499"/>
                  </a:lnTo>
                  <a:lnTo>
                    <a:pt x="807" y="6499"/>
                  </a:lnTo>
                  <a:lnTo>
                    <a:pt x="807" y="817"/>
                  </a:lnTo>
                  <a:lnTo>
                    <a:pt x="1215" y="817"/>
                  </a:lnTo>
                  <a:lnTo>
                    <a:pt x="1215" y="11"/>
                  </a:lnTo>
                  <a:lnTo>
                    <a:pt x="399" y="11"/>
                  </a:lnTo>
                  <a:cubicBezTo>
                    <a:pt x="179" y="11"/>
                    <a:pt x="1" y="189"/>
                    <a:pt x="1" y="409"/>
                  </a:cubicBezTo>
                  <a:lnTo>
                    <a:pt x="1" y="7933"/>
                  </a:lnTo>
                  <a:lnTo>
                    <a:pt x="10141" y="7922"/>
                  </a:lnTo>
                  <a:lnTo>
                    <a:pt x="10141" y="409"/>
                  </a:lnTo>
                  <a:cubicBezTo>
                    <a:pt x="10141" y="179"/>
                    <a:pt x="9963" y="1"/>
                    <a:pt x="974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1"/>
            <p:cNvSpPr/>
            <p:nvPr/>
          </p:nvSpPr>
          <p:spPr>
            <a:xfrm>
              <a:off x="2506470" y="4872977"/>
              <a:ext cx="358607" cy="37310"/>
            </a:xfrm>
            <a:custGeom>
              <a:rect b="b" l="l" r="r" t="t"/>
              <a:pathLst>
                <a:path extrusionOk="0" h="1225" w="11774">
                  <a:moveTo>
                    <a:pt x="1" y="0"/>
                  </a:moveTo>
                  <a:lnTo>
                    <a:pt x="1" y="816"/>
                  </a:lnTo>
                  <a:cubicBezTo>
                    <a:pt x="1" y="1036"/>
                    <a:pt x="179" y="1225"/>
                    <a:pt x="409" y="1225"/>
                  </a:cubicBezTo>
                  <a:lnTo>
                    <a:pt x="11365" y="1225"/>
                  </a:lnTo>
                  <a:cubicBezTo>
                    <a:pt x="11595" y="1225"/>
                    <a:pt x="11773" y="1036"/>
                    <a:pt x="11773" y="816"/>
                  </a:cubicBezTo>
                  <a:lnTo>
                    <a:pt x="11773" y="0"/>
                  </a:lnTo>
                  <a:lnTo>
                    <a:pt x="7315" y="0"/>
                  </a:lnTo>
                  <a:lnTo>
                    <a:pt x="7315" y="408"/>
                  </a:lnTo>
                  <a:lnTo>
                    <a:pt x="4469" y="408"/>
                  </a:lnTo>
                  <a:lnTo>
                    <a:pt x="446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1"/>
            <p:cNvSpPr/>
            <p:nvPr/>
          </p:nvSpPr>
          <p:spPr>
            <a:xfrm>
              <a:off x="2502328" y="4869139"/>
              <a:ext cx="366891" cy="44986"/>
            </a:xfrm>
            <a:custGeom>
              <a:rect b="b" l="l" r="r" t="t"/>
              <a:pathLst>
                <a:path extrusionOk="0" h="1477" w="12046">
                  <a:moveTo>
                    <a:pt x="11784" y="262"/>
                  </a:moveTo>
                  <a:lnTo>
                    <a:pt x="11784" y="942"/>
                  </a:lnTo>
                  <a:cubicBezTo>
                    <a:pt x="11784" y="1089"/>
                    <a:pt x="11658" y="1215"/>
                    <a:pt x="11501" y="1215"/>
                  </a:cubicBezTo>
                  <a:lnTo>
                    <a:pt x="545" y="1215"/>
                  </a:lnTo>
                  <a:cubicBezTo>
                    <a:pt x="388" y="1215"/>
                    <a:pt x="262" y="1089"/>
                    <a:pt x="262" y="942"/>
                  </a:cubicBezTo>
                  <a:lnTo>
                    <a:pt x="262" y="262"/>
                  </a:lnTo>
                  <a:lnTo>
                    <a:pt x="4469" y="262"/>
                  </a:lnTo>
                  <a:lnTo>
                    <a:pt x="4469" y="534"/>
                  </a:lnTo>
                  <a:cubicBezTo>
                    <a:pt x="4469" y="608"/>
                    <a:pt x="4532" y="670"/>
                    <a:pt x="4605" y="670"/>
                  </a:cubicBezTo>
                  <a:lnTo>
                    <a:pt x="7451" y="670"/>
                  </a:lnTo>
                  <a:cubicBezTo>
                    <a:pt x="7514" y="670"/>
                    <a:pt x="7577" y="608"/>
                    <a:pt x="7577" y="534"/>
                  </a:cubicBezTo>
                  <a:lnTo>
                    <a:pt x="7577" y="262"/>
                  </a:lnTo>
                  <a:close/>
                  <a:moveTo>
                    <a:pt x="137" y="1"/>
                  </a:moveTo>
                  <a:cubicBezTo>
                    <a:pt x="64" y="1"/>
                    <a:pt x="1" y="53"/>
                    <a:pt x="1" y="126"/>
                  </a:cubicBezTo>
                  <a:lnTo>
                    <a:pt x="1" y="942"/>
                  </a:lnTo>
                  <a:cubicBezTo>
                    <a:pt x="1" y="1235"/>
                    <a:pt x="241" y="1476"/>
                    <a:pt x="545" y="1476"/>
                  </a:cubicBezTo>
                  <a:lnTo>
                    <a:pt x="11501" y="1476"/>
                  </a:lnTo>
                  <a:cubicBezTo>
                    <a:pt x="11805" y="1476"/>
                    <a:pt x="12045" y="1235"/>
                    <a:pt x="12045" y="942"/>
                  </a:cubicBezTo>
                  <a:lnTo>
                    <a:pt x="12045" y="126"/>
                  </a:lnTo>
                  <a:cubicBezTo>
                    <a:pt x="12045" y="53"/>
                    <a:pt x="11982" y="1"/>
                    <a:pt x="11909" y="1"/>
                  </a:cubicBezTo>
                  <a:lnTo>
                    <a:pt x="7451" y="1"/>
                  </a:lnTo>
                  <a:cubicBezTo>
                    <a:pt x="7378" y="1"/>
                    <a:pt x="7315" y="53"/>
                    <a:pt x="7315" y="126"/>
                  </a:cubicBezTo>
                  <a:lnTo>
                    <a:pt x="7315" y="409"/>
                  </a:lnTo>
                  <a:lnTo>
                    <a:pt x="4731" y="409"/>
                  </a:lnTo>
                  <a:lnTo>
                    <a:pt x="4731" y="126"/>
                  </a:lnTo>
                  <a:cubicBezTo>
                    <a:pt x="4731" y="53"/>
                    <a:pt x="4668" y="1"/>
                    <a:pt x="4605"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1"/>
            <p:cNvSpPr/>
            <p:nvPr/>
          </p:nvSpPr>
          <p:spPr>
            <a:xfrm>
              <a:off x="2551730" y="4671227"/>
              <a:ext cx="268087" cy="181070"/>
            </a:xfrm>
            <a:custGeom>
              <a:rect b="b" l="l" r="r" t="t"/>
              <a:pathLst>
                <a:path extrusionOk="0" h="5945" w="8802">
                  <a:moveTo>
                    <a:pt x="137" y="0"/>
                  </a:moveTo>
                  <a:cubicBezTo>
                    <a:pt x="64" y="0"/>
                    <a:pt x="1" y="53"/>
                    <a:pt x="1" y="126"/>
                  </a:cubicBezTo>
                  <a:lnTo>
                    <a:pt x="1" y="5808"/>
                  </a:lnTo>
                  <a:cubicBezTo>
                    <a:pt x="1" y="5881"/>
                    <a:pt x="64" y="5944"/>
                    <a:pt x="137" y="5944"/>
                  </a:cubicBezTo>
                  <a:lnTo>
                    <a:pt x="8665" y="5944"/>
                  </a:lnTo>
                  <a:cubicBezTo>
                    <a:pt x="8738" y="5944"/>
                    <a:pt x="8801" y="5881"/>
                    <a:pt x="8801" y="5808"/>
                  </a:cubicBezTo>
                  <a:lnTo>
                    <a:pt x="8801" y="126"/>
                  </a:lnTo>
                  <a:cubicBezTo>
                    <a:pt x="8801" y="53"/>
                    <a:pt x="8738" y="0"/>
                    <a:pt x="8665" y="0"/>
                  </a:cubicBezTo>
                  <a:lnTo>
                    <a:pt x="8268" y="0"/>
                  </a:lnTo>
                  <a:cubicBezTo>
                    <a:pt x="8090" y="0"/>
                    <a:pt x="8090" y="262"/>
                    <a:pt x="8268" y="262"/>
                  </a:cubicBezTo>
                  <a:lnTo>
                    <a:pt x="8540" y="262"/>
                  </a:lnTo>
                  <a:lnTo>
                    <a:pt x="8540" y="5682"/>
                  </a:lnTo>
                  <a:lnTo>
                    <a:pt x="262" y="5682"/>
                  </a:lnTo>
                  <a:lnTo>
                    <a:pt x="262" y="262"/>
                  </a:lnTo>
                  <a:lnTo>
                    <a:pt x="545" y="262"/>
                  </a:lnTo>
                  <a:cubicBezTo>
                    <a:pt x="712" y="262"/>
                    <a:pt x="712" y="0"/>
                    <a:pt x="545"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1"/>
            <p:cNvSpPr/>
            <p:nvPr/>
          </p:nvSpPr>
          <p:spPr>
            <a:xfrm>
              <a:off x="2527516" y="4646678"/>
              <a:ext cx="45930" cy="229497"/>
            </a:xfrm>
            <a:custGeom>
              <a:rect b="b" l="l" r="r" t="t"/>
              <a:pathLst>
                <a:path extrusionOk="0" h="7535" w="1508">
                  <a:moveTo>
                    <a:pt x="524" y="1"/>
                  </a:moveTo>
                  <a:cubicBezTo>
                    <a:pt x="241" y="1"/>
                    <a:pt x="0" y="231"/>
                    <a:pt x="0" y="524"/>
                  </a:cubicBezTo>
                  <a:lnTo>
                    <a:pt x="0" y="7409"/>
                  </a:lnTo>
                  <a:cubicBezTo>
                    <a:pt x="0" y="7483"/>
                    <a:pt x="53" y="7535"/>
                    <a:pt x="126" y="7535"/>
                  </a:cubicBezTo>
                  <a:cubicBezTo>
                    <a:pt x="199" y="7535"/>
                    <a:pt x="262" y="7483"/>
                    <a:pt x="262" y="7409"/>
                  </a:cubicBezTo>
                  <a:lnTo>
                    <a:pt x="262" y="524"/>
                  </a:lnTo>
                  <a:cubicBezTo>
                    <a:pt x="262" y="377"/>
                    <a:pt x="377" y="262"/>
                    <a:pt x="524" y="262"/>
                  </a:cubicBezTo>
                  <a:lnTo>
                    <a:pt x="1340" y="262"/>
                  </a:lnTo>
                  <a:cubicBezTo>
                    <a:pt x="1507" y="262"/>
                    <a:pt x="1507" y="1"/>
                    <a:pt x="1340"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1"/>
            <p:cNvSpPr/>
            <p:nvPr/>
          </p:nvSpPr>
          <p:spPr>
            <a:xfrm>
              <a:off x="2798100" y="4646373"/>
              <a:ext cx="45930" cy="230776"/>
            </a:xfrm>
            <a:custGeom>
              <a:rect b="b" l="l" r="r" t="t"/>
              <a:pathLst>
                <a:path extrusionOk="0" h="7577" w="1508">
                  <a:moveTo>
                    <a:pt x="179" y="0"/>
                  </a:moveTo>
                  <a:cubicBezTo>
                    <a:pt x="1" y="0"/>
                    <a:pt x="1" y="262"/>
                    <a:pt x="179" y="262"/>
                  </a:cubicBezTo>
                  <a:lnTo>
                    <a:pt x="984" y="262"/>
                  </a:lnTo>
                  <a:cubicBezTo>
                    <a:pt x="1131" y="262"/>
                    <a:pt x="1246" y="377"/>
                    <a:pt x="1246" y="534"/>
                  </a:cubicBezTo>
                  <a:lnTo>
                    <a:pt x="1246" y="7440"/>
                  </a:lnTo>
                  <a:cubicBezTo>
                    <a:pt x="1246" y="7513"/>
                    <a:pt x="1309" y="7576"/>
                    <a:pt x="1382" y="7576"/>
                  </a:cubicBezTo>
                  <a:cubicBezTo>
                    <a:pt x="1455" y="7576"/>
                    <a:pt x="1508" y="7513"/>
                    <a:pt x="1508" y="7440"/>
                  </a:cubicBezTo>
                  <a:lnTo>
                    <a:pt x="1508" y="534"/>
                  </a:lnTo>
                  <a:cubicBezTo>
                    <a:pt x="1508" y="241"/>
                    <a:pt x="1277" y="0"/>
                    <a:pt x="984"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1"/>
            <p:cNvSpPr/>
            <p:nvPr/>
          </p:nvSpPr>
          <p:spPr>
            <a:xfrm>
              <a:off x="2680808" y="4809230"/>
              <a:ext cx="9929" cy="9899"/>
            </a:xfrm>
            <a:custGeom>
              <a:rect b="b" l="l" r="r" t="t"/>
              <a:pathLst>
                <a:path extrusionOk="0" h="325" w="326">
                  <a:moveTo>
                    <a:pt x="158" y="325"/>
                  </a:moveTo>
                  <a:cubicBezTo>
                    <a:pt x="116" y="325"/>
                    <a:pt x="84" y="314"/>
                    <a:pt x="53" y="283"/>
                  </a:cubicBezTo>
                  <a:cubicBezTo>
                    <a:pt x="32" y="272"/>
                    <a:pt x="22" y="251"/>
                    <a:pt x="22" y="231"/>
                  </a:cubicBezTo>
                  <a:cubicBezTo>
                    <a:pt x="1" y="189"/>
                    <a:pt x="1" y="147"/>
                    <a:pt x="22" y="115"/>
                  </a:cubicBezTo>
                  <a:cubicBezTo>
                    <a:pt x="22" y="95"/>
                    <a:pt x="32" y="74"/>
                    <a:pt x="53" y="63"/>
                  </a:cubicBezTo>
                  <a:cubicBezTo>
                    <a:pt x="116" y="0"/>
                    <a:pt x="210" y="0"/>
                    <a:pt x="273" y="63"/>
                  </a:cubicBezTo>
                  <a:cubicBezTo>
                    <a:pt x="283" y="74"/>
                    <a:pt x="294" y="95"/>
                    <a:pt x="304" y="115"/>
                  </a:cubicBezTo>
                  <a:cubicBezTo>
                    <a:pt x="325" y="168"/>
                    <a:pt x="315" y="241"/>
                    <a:pt x="273" y="283"/>
                  </a:cubicBezTo>
                  <a:cubicBezTo>
                    <a:pt x="241" y="314"/>
                    <a:pt x="200" y="325"/>
                    <a:pt x="158" y="325"/>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1"/>
            <p:cNvSpPr/>
            <p:nvPr/>
          </p:nvSpPr>
          <p:spPr>
            <a:xfrm>
              <a:off x="2656290" y="4809534"/>
              <a:ext cx="10843" cy="9594"/>
            </a:xfrm>
            <a:custGeom>
              <a:rect b="b" l="l" r="r" t="t"/>
              <a:pathLst>
                <a:path extrusionOk="0" h="315" w="356">
                  <a:moveTo>
                    <a:pt x="188" y="315"/>
                  </a:moveTo>
                  <a:cubicBezTo>
                    <a:pt x="73" y="315"/>
                    <a:pt x="0" y="210"/>
                    <a:pt x="42" y="105"/>
                  </a:cubicBezTo>
                  <a:cubicBezTo>
                    <a:pt x="52" y="85"/>
                    <a:pt x="63" y="64"/>
                    <a:pt x="84" y="53"/>
                  </a:cubicBezTo>
                  <a:cubicBezTo>
                    <a:pt x="94" y="43"/>
                    <a:pt x="115" y="22"/>
                    <a:pt x="126" y="22"/>
                  </a:cubicBezTo>
                  <a:cubicBezTo>
                    <a:pt x="157" y="11"/>
                    <a:pt x="188" y="1"/>
                    <a:pt x="220" y="11"/>
                  </a:cubicBezTo>
                  <a:cubicBezTo>
                    <a:pt x="230" y="11"/>
                    <a:pt x="241" y="11"/>
                    <a:pt x="251" y="22"/>
                  </a:cubicBezTo>
                  <a:cubicBezTo>
                    <a:pt x="272" y="22"/>
                    <a:pt x="283" y="43"/>
                    <a:pt x="303" y="53"/>
                  </a:cubicBezTo>
                  <a:cubicBezTo>
                    <a:pt x="314" y="64"/>
                    <a:pt x="324" y="85"/>
                    <a:pt x="335" y="105"/>
                  </a:cubicBezTo>
                  <a:cubicBezTo>
                    <a:pt x="356" y="158"/>
                    <a:pt x="345" y="231"/>
                    <a:pt x="303" y="273"/>
                  </a:cubicBezTo>
                  <a:cubicBezTo>
                    <a:pt x="272" y="304"/>
                    <a:pt x="230" y="315"/>
                    <a:pt x="188" y="315"/>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1"/>
            <p:cNvSpPr/>
            <p:nvPr/>
          </p:nvSpPr>
          <p:spPr>
            <a:xfrm>
              <a:off x="2704413" y="4809534"/>
              <a:ext cx="9594" cy="9594"/>
            </a:xfrm>
            <a:custGeom>
              <a:rect b="b" l="l" r="r" t="t"/>
              <a:pathLst>
                <a:path extrusionOk="0" h="315" w="315">
                  <a:moveTo>
                    <a:pt x="157" y="315"/>
                  </a:moveTo>
                  <a:cubicBezTo>
                    <a:pt x="115" y="315"/>
                    <a:pt x="84" y="304"/>
                    <a:pt x="52" y="273"/>
                  </a:cubicBezTo>
                  <a:cubicBezTo>
                    <a:pt x="21" y="241"/>
                    <a:pt x="0" y="200"/>
                    <a:pt x="0" y="158"/>
                  </a:cubicBezTo>
                  <a:cubicBezTo>
                    <a:pt x="11" y="116"/>
                    <a:pt x="21" y="85"/>
                    <a:pt x="52" y="53"/>
                  </a:cubicBezTo>
                  <a:cubicBezTo>
                    <a:pt x="84" y="11"/>
                    <a:pt x="136" y="1"/>
                    <a:pt x="188" y="11"/>
                  </a:cubicBezTo>
                  <a:cubicBezTo>
                    <a:pt x="199" y="11"/>
                    <a:pt x="209" y="11"/>
                    <a:pt x="220" y="22"/>
                  </a:cubicBezTo>
                  <a:cubicBezTo>
                    <a:pt x="230" y="22"/>
                    <a:pt x="241" y="32"/>
                    <a:pt x="251" y="32"/>
                  </a:cubicBezTo>
                  <a:lnTo>
                    <a:pt x="272" y="53"/>
                  </a:lnTo>
                  <a:cubicBezTo>
                    <a:pt x="304" y="85"/>
                    <a:pt x="314" y="116"/>
                    <a:pt x="314" y="158"/>
                  </a:cubicBezTo>
                  <a:cubicBezTo>
                    <a:pt x="314" y="252"/>
                    <a:pt x="251" y="315"/>
                    <a:pt x="157" y="315"/>
                  </a:cubicBezTo>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1"/>
            <p:cNvSpPr/>
            <p:nvPr/>
          </p:nvSpPr>
          <p:spPr>
            <a:xfrm>
              <a:off x="2591568" y="4623408"/>
              <a:ext cx="188410" cy="169283"/>
            </a:xfrm>
            <a:custGeom>
              <a:rect b="b" l="l" r="r" t="t"/>
              <a:pathLst>
                <a:path extrusionOk="0" h="5558" w="6186">
                  <a:moveTo>
                    <a:pt x="1" y="1"/>
                  </a:moveTo>
                  <a:lnTo>
                    <a:pt x="1" y="5557"/>
                  </a:lnTo>
                  <a:lnTo>
                    <a:pt x="6185" y="5557"/>
                  </a:lnTo>
                  <a:lnTo>
                    <a:pt x="6185" y="1"/>
                  </a:ln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1"/>
            <p:cNvSpPr/>
            <p:nvPr/>
          </p:nvSpPr>
          <p:spPr>
            <a:xfrm>
              <a:off x="2587761" y="4619266"/>
              <a:ext cx="196024" cy="177567"/>
            </a:xfrm>
            <a:custGeom>
              <a:rect b="b" l="l" r="r" t="t"/>
              <a:pathLst>
                <a:path extrusionOk="0" h="5830" w="6436">
                  <a:moveTo>
                    <a:pt x="6174" y="262"/>
                  </a:moveTo>
                  <a:lnTo>
                    <a:pt x="6174" y="5568"/>
                  </a:lnTo>
                  <a:lnTo>
                    <a:pt x="262" y="5568"/>
                  </a:lnTo>
                  <a:lnTo>
                    <a:pt x="262" y="262"/>
                  </a:lnTo>
                  <a:close/>
                  <a:moveTo>
                    <a:pt x="126" y="1"/>
                  </a:moveTo>
                  <a:cubicBezTo>
                    <a:pt x="53" y="1"/>
                    <a:pt x="0" y="63"/>
                    <a:pt x="0" y="137"/>
                  </a:cubicBezTo>
                  <a:lnTo>
                    <a:pt x="0" y="5693"/>
                  </a:lnTo>
                  <a:cubicBezTo>
                    <a:pt x="0" y="5766"/>
                    <a:pt x="53" y="5829"/>
                    <a:pt x="126" y="5829"/>
                  </a:cubicBezTo>
                  <a:lnTo>
                    <a:pt x="6310" y="5829"/>
                  </a:lnTo>
                  <a:cubicBezTo>
                    <a:pt x="6383" y="5829"/>
                    <a:pt x="6436" y="5766"/>
                    <a:pt x="6436" y="5693"/>
                  </a:cubicBezTo>
                  <a:lnTo>
                    <a:pt x="6436" y="137"/>
                  </a:lnTo>
                  <a:cubicBezTo>
                    <a:pt x="6436" y="63"/>
                    <a:pt x="6383" y="1"/>
                    <a:pt x="6310"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1"/>
            <p:cNvSpPr/>
            <p:nvPr/>
          </p:nvSpPr>
          <p:spPr>
            <a:xfrm>
              <a:off x="2610391" y="4597611"/>
              <a:ext cx="151739" cy="176897"/>
            </a:xfrm>
            <a:custGeom>
              <a:rect b="b" l="l" r="r" t="t"/>
              <a:pathLst>
                <a:path extrusionOk="0" h="5808" w="4982">
                  <a:moveTo>
                    <a:pt x="2491" y="691"/>
                  </a:moveTo>
                  <a:cubicBezTo>
                    <a:pt x="2564" y="293"/>
                    <a:pt x="2920" y="0"/>
                    <a:pt x="3328" y="21"/>
                  </a:cubicBezTo>
                  <a:lnTo>
                    <a:pt x="4981" y="21"/>
                  </a:lnTo>
                  <a:lnTo>
                    <a:pt x="4981" y="5808"/>
                  </a:lnTo>
                  <a:lnTo>
                    <a:pt x="0" y="5808"/>
                  </a:lnTo>
                  <a:lnTo>
                    <a:pt x="0" y="21"/>
                  </a:lnTo>
                  <a:lnTo>
                    <a:pt x="1654" y="21"/>
                  </a:lnTo>
                  <a:cubicBezTo>
                    <a:pt x="2062" y="0"/>
                    <a:pt x="2417" y="283"/>
                    <a:pt x="2491" y="69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1"/>
            <p:cNvSpPr/>
            <p:nvPr/>
          </p:nvSpPr>
          <p:spPr>
            <a:xfrm>
              <a:off x="2606249" y="4594078"/>
              <a:ext cx="159689" cy="184268"/>
            </a:xfrm>
            <a:custGeom>
              <a:rect b="b" l="l" r="r" t="t"/>
              <a:pathLst>
                <a:path extrusionOk="0" h="6050" w="5243">
                  <a:moveTo>
                    <a:pt x="3442" y="262"/>
                  </a:moveTo>
                  <a:cubicBezTo>
                    <a:pt x="3449" y="262"/>
                    <a:pt x="3456" y="262"/>
                    <a:pt x="3464" y="263"/>
                  </a:cubicBezTo>
                  <a:lnTo>
                    <a:pt x="4981" y="263"/>
                  </a:lnTo>
                  <a:lnTo>
                    <a:pt x="4981" y="5788"/>
                  </a:lnTo>
                  <a:lnTo>
                    <a:pt x="262" y="5788"/>
                  </a:lnTo>
                  <a:lnTo>
                    <a:pt x="262" y="263"/>
                  </a:lnTo>
                  <a:lnTo>
                    <a:pt x="1790" y="263"/>
                  </a:lnTo>
                  <a:cubicBezTo>
                    <a:pt x="1797" y="262"/>
                    <a:pt x="1804" y="262"/>
                    <a:pt x="1811" y="262"/>
                  </a:cubicBezTo>
                  <a:cubicBezTo>
                    <a:pt x="2137" y="262"/>
                    <a:pt x="2419" y="489"/>
                    <a:pt x="2491" y="807"/>
                  </a:cubicBezTo>
                  <a:cubicBezTo>
                    <a:pt x="2496" y="890"/>
                    <a:pt x="2561" y="932"/>
                    <a:pt x="2625" y="932"/>
                  </a:cubicBezTo>
                  <a:cubicBezTo>
                    <a:pt x="2689" y="932"/>
                    <a:pt x="2752" y="890"/>
                    <a:pt x="2752" y="807"/>
                  </a:cubicBezTo>
                  <a:cubicBezTo>
                    <a:pt x="2824" y="489"/>
                    <a:pt x="3116" y="262"/>
                    <a:pt x="3442" y="262"/>
                  </a:cubicBezTo>
                  <a:close/>
                  <a:moveTo>
                    <a:pt x="1819" y="0"/>
                  </a:moveTo>
                  <a:cubicBezTo>
                    <a:pt x="1809" y="0"/>
                    <a:pt x="1799" y="1"/>
                    <a:pt x="1790" y="1"/>
                  </a:cubicBezTo>
                  <a:lnTo>
                    <a:pt x="136" y="1"/>
                  </a:lnTo>
                  <a:cubicBezTo>
                    <a:pt x="63" y="1"/>
                    <a:pt x="0" y="64"/>
                    <a:pt x="0" y="137"/>
                  </a:cubicBezTo>
                  <a:lnTo>
                    <a:pt x="0" y="5924"/>
                  </a:lnTo>
                  <a:cubicBezTo>
                    <a:pt x="0" y="5997"/>
                    <a:pt x="63" y="6049"/>
                    <a:pt x="136" y="6049"/>
                  </a:cubicBezTo>
                  <a:lnTo>
                    <a:pt x="5117" y="6049"/>
                  </a:lnTo>
                  <a:cubicBezTo>
                    <a:pt x="5190" y="6049"/>
                    <a:pt x="5243" y="5997"/>
                    <a:pt x="5243" y="5924"/>
                  </a:cubicBezTo>
                  <a:lnTo>
                    <a:pt x="5243" y="137"/>
                  </a:lnTo>
                  <a:cubicBezTo>
                    <a:pt x="5243" y="64"/>
                    <a:pt x="5190" y="1"/>
                    <a:pt x="5117" y="1"/>
                  </a:cubicBezTo>
                  <a:lnTo>
                    <a:pt x="3464" y="1"/>
                  </a:lnTo>
                  <a:cubicBezTo>
                    <a:pt x="3454" y="1"/>
                    <a:pt x="3443" y="0"/>
                    <a:pt x="3433" y="0"/>
                  </a:cubicBezTo>
                  <a:cubicBezTo>
                    <a:pt x="3100" y="0"/>
                    <a:pt x="2799" y="167"/>
                    <a:pt x="2627" y="451"/>
                  </a:cubicBezTo>
                  <a:cubicBezTo>
                    <a:pt x="2454" y="167"/>
                    <a:pt x="2143" y="0"/>
                    <a:pt x="1819"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1"/>
            <p:cNvSpPr/>
            <p:nvPr/>
          </p:nvSpPr>
          <p:spPr>
            <a:xfrm>
              <a:off x="2604969" y="4745482"/>
              <a:ext cx="162247" cy="28386"/>
            </a:xfrm>
            <a:custGeom>
              <a:rect b="b" l="l" r="r" t="t"/>
              <a:pathLst>
                <a:path extrusionOk="0" h="932" w="5327">
                  <a:moveTo>
                    <a:pt x="1861" y="0"/>
                  </a:moveTo>
                  <a:cubicBezTo>
                    <a:pt x="1851" y="0"/>
                    <a:pt x="1841" y="0"/>
                    <a:pt x="1832" y="0"/>
                  </a:cubicBezTo>
                  <a:lnTo>
                    <a:pt x="178" y="0"/>
                  </a:lnTo>
                  <a:cubicBezTo>
                    <a:pt x="0" y="0"/>
                    <a:pt x="0" y="262"/>
                    <a:pt x="178" y="262"/>
                  </a:cubicBezTo>
                  <a:lnTo>
                    <a:pt x="1832" y="262"/>
                  </a:lnTo>
                  <a:cubicBezTo>
                    <a:pt x="1839" y="262"/>
                    <a:pt x="1846" y="262"/>
                    <a:pt x="1853" y="262"/>
                  </a:cubicBezTo>
                  <a:cubicBezTo>
                    <a:pt x="2179" y="262"/>
                    <a:pt x="2461" y="489"/>
                    <a:pt x="2533" y="806"/>
                  </a:cubicBezTo>
                  <a:cubicBezTo>
                    <a:pt x="2533" y="879"/>
                    <a:pt x="2595" y="932"/>
                    <a:pt x="2669" y="932"/>
                  </a:cubicBezTo>
                  <a:cubicBezTo>
                    <a:pt x="2742" y="932"/>
                    <a:pt x="2794" y="879"/>
                    <a:pt x="2794" y="806"/>
                  </a:cubicBezTo>
                  <a:cubicBezTo>
                    <a:pt x="2866" y="489"/>
                    <a:pt x="3158" y="262"/>
                    <a:pt x="3484" y="262"/>
                  </a:cubicBezTo>
                  <a:cubicBezTo>
                    <a:pt x="3491" y="262"/>
                    <a:pt x="3498" y="262"/>
                    <a:pt x="3506" y="262"/>
                  </a:cubicBezTo>
                  <a:lnTo>
                    <a:pt x="5159" y="262"/>
                  </a:lnTo>
                  <a:cubicBezTo>
                    <a:pt x="5327" y="262"/>
                    <a:pt x="5327" y="0"/>
                    <a:pt x="5159" y="0"/>
                  </a:cubicBezTo>
                  <a:lnTo>
                    <a:pt x="3506" y="0"/>
                  </a:lnTo>
                  <a:cubicBezTo>
                    <a:pt x="3496" y="0"/>
                    <a:pt x="3485" y="0"/>
                    <a:pt x="3475" y="0"/>
                  </a:cubicBezTo>
                  <a:cubicBezTo>
                    <a:pt x="3142" y="0"/>
                    <a:pt x="2841" y="166"/>
                    <a:pt x="2669" y="450"/>
                  </a:cubicBezTo>
                  <a:cubicBezTo>
                    <a:pt x="2496" y="166"/>
                    <a:pt x="2185" y="0"/>
                    <a:pt x="186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p:nvPr/>
          </p:nvSpPr>
          <p:spPr>
            <a:xfrm>
              <a:off x="2682088" y="4614576"/>
              <a:ext cx="8010" cy="156765"/>
            </a:xfrm>
            <a:custGeom>
              <a:rect b="b" l="l" r="r" t="t"/>
              <a:pathLst>
                <a:path extrusionOk="0" h="5147" w="263">
                  <a:moveTo>
                    <a:pt x="131" y="0"/>
                  </a:moveTo>
                  <a:cubicBezTo>
                    <a:pt x="66" y="0"/>
                    <a:pt x="1" y="45"/>
                    <a:pt x="1" y="134"/>
                  </a:cubicBezTo>
                  <a:lnTo>
                    <a:pt x="1" y="5021"/>
                  </a:lnTo>
                  <a:cubicBezTo>
                    <a:pt x="1" y="5083"/>
                    <a:pt x="63" y="5146"/>
                    <a:pt x="137" y="5146"/>
                  </a:cubicBezTo>
                  <a:cubicBezTo>
                    <a:pt x="210" y="5146"/>
                    <a:pt x="262" y="5083"/>
                    <a:pt x="262" y="5021"/>
                  </a:cubicBezTo>
                  <a:lnTo>
                    <a:pt x="262" y="134"/>
                  </a:lnTo>
                  <a:cubicBezTo>
                    <a:pt x="262" y="45"/>
                    <a:pt x="197" y="0"/>
                    <a:pt x="13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1"/>
            <p:cNvSpPr/>
            <p:nvPr/>
          </p:nvSpPr>
          <p:spPr>
            <a:xfrm>
              <a:off x="2631406" y="4632028"/>
              <a:ext cx="33199" cy="33168"/>
            </a:xfrm>
            <a:custGeom>
              <a:rect b="b" l="l" r="r" t="t"/>
              <a:pathLst>
                <a:path extrusionOk="0" h="1089" w="1090">
                  <a:moveTo>
                    <a:pt x="827" y="262"/>
                  </a:moveTo>
                  <a:lnTo>
                    <a:pt x="827" y="827"/>
                  </a:lnTo>
                  <a:lnTo>
                    <a:pt x="262" y="827"/>
                  </a:lnTo>
                  <a:lnTo>
                    <a:pt x="262" y="262"/>
                  </a:lnTo>
                  <a:close/>
                  <a:moveTo>
                    <a:pt x="126" y="0"/>
                  </a:moveTo>
                  <a:cubicBezTo>
                    <a:pt x="53" y="0"/>
                    <a:pt x="1" y="63"/>
                    <a:pt x="1" y="136"/>
                  </a:cubicBezTo>
                  <a:lnTo>
                    <a:pt x="1" y="963"/>
                  </a:lnTo>
                  <a:cubicBezTo>
                    <a:pt x="1" y="1036"/>
                    <a:pt x="53" y="1088"/>
                    <a:pt x="126" y="1088"/>
                  </a:cubicBezTo>
                  <a:lnTo>
                    <a:pt x="964" y="1088"/>
                  </a:lnTo>
                  <a:cubicBezTo>
                    <a:pt x="1037" y="1088"/>
                    <a:pt x="1089" y="1036"/>
                    <a:pt x="1089" y="963"/>
                  </a:cubicBezTo>
                  <a:lnTo>
                    <a:pt x="1089" y="136"/>
                  </a:lnTo>
                  <a:cubicBezTo>
                    <a:pt x="1089" y="63"/>
                    <a:pt x="1037" y="0"/>
                    <a:pt x="964"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1"/>
            <p:cNvSpPr/>
            <p:nvPr/>
          </p:nvSpPr>
          <p:spPr>
            <a:xfrm>
              <a:off x="2629823" y="4682374"/>
              <a:ext cx="36366" cy="8010"/>
            </a:xfrm>
            <a:custGeom>
              <a:rect b="b" l="l" r="r" t="t"/>
              <a:pathLst>
                <a:path extrusionOk="0" h="263" w="1194">
                  <a:moveTo>
                    <a:pt x="178" y="1"/>
                  </a:moveTo>
                  <a:cubicBezTo>
                    <a:pt x="0" y="1"/>
                    <a:pt x="0" y="262"/>
                    <a:pt x="178" y="262"/>
                  </a:cubicBezTo>
                  <a:lnTo>
                    <a:pt x="1016" y="262"/>
                  </a:lnTo>
                  <a:cubicBezTo>
                    <a:pt x="1193" y="262"/>
                    <a:pt x="1193" y="1"/>
                    <a:pt x="1016"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1"/>
            <p:cNvSpPr/>
            <p:nvPr/>
          </p:nvSpPr>
          <p:spPr>
            <a:xfrm>
              <a:off x="2629823" y="4707562"/>
              <a:ext cx="36366" cy="7980"/>
            </a:xfrm>
            <a:custGeom>
              <a:rect b="b" l="l" r="r" t="t"/>
              <a:pathLst>
                <a:path extrusionOk="0" h="262" w="1194">
                  <a:moveTo>
                    <a:pt x="178" y="0"/>
                  </a:moveTo>
                  <a:cubicBezTo>
                    <a:pt x="0" y="0"/>
                    <a:pt x="0" y="262"/>
                    <a:pt x="178" y="262"/>
                  </a:cubicBezTo>
                  <a:lnTo>
                    <a:pt x="1016" y="262"/>
                  </a:lnTo>
                  <a:cubicBezTo>
                    <a:pt x="1193" y="262"/>
                    <a:pt x="1193" y="0"/>
                    <a:pt x="1016"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1"/>
            <p:cNvSpPr/>
            <p:nvPr/>
          </p:nvSpPr>
          <p:spPr>
            <a:xfrm>
              <a:off x="2705997" y="4632028"/>
              <a:ext cx="36031" cy="7980"/>
            </a:xfrm>
            <a:custGeom>
              <a:rect b="b" l="l" r="r" t="t"/>
              <a:pathLst>
                <a:path extrusionOk="0" h="262" w="1183">
                  <a:moveTo>
                    <a:pt x="178" y="0"/>
                  </a:moveTo>
                  <a:cubicBezTo>
                    <a:pt x="0" y="0"/>
                    <a:pt x="0" y="262"/>
                    <a:pt x="178" y="262"/>
                  </a:cubicBezTo>
                  <a:lnTo>
                    <a:pt x="1016" y="262"/>
                  </a:lnTo>
                  <a:cubicBezTo>
                    <a:pt x="1183" y="262"/>
                    <a:pt x="1183" y="0"/>
                    <a:pt x="1016"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a:hlinkClick r:id="rId6"/>
            </p:cNvPr>
            <p:cNvSpPr/>
            <p:nvPr/>
          </p:nvSpPr>
          <p:spPr>
            <a:xfrm>
              <a:off x="2705997" y="4657186"/>
              <a:ext cx="36031" cy="8010"/>
            </a:xfrm>
            <a:custGeom>
              <a:rect b="b" l="l" r="r" t="t"/>
              <a:pathLst>
                <a:path extrusionOk="0" h="263" w="1183">
                  <a:moveTo>
                    <a:pt x="178" y="1"/>
                  </a:moveTo>
                  <a:cubicBezTo>
                    <a:pt x="0" y="1"/>
                    <a:pt x="0" y="262"/>
                    <a:pt x="178" y="262"/>
                  </a:cubicBezTo>
                  <a:lnTo>
                    <a:pt x="1016" y="262"/>
                  </a:lnTo>
                  <a:cubicBezTo>
                    <a:pt x="1183" y="262"/>
                    <a:pt x="1183" y="1"/>
                    <a:pt x="1016"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p:nvPr/>
          </p:nvSpPr>
          <p:spPr>
            <a:xfrm>
              <a:off x="2705997" y="4682374"/>
              <a:ext cx="36031" cy="8010"/>
            </a:xfrm>
            <a:custGeom>
              <a:rect b="b" l="l" r="r" t="t"/>
              <a:pathLst>
                <a:path extrusionOk="0" h="263" w="1183">
                  <a:moveTo>
                    <a:pt x="178" y="1"/>
                  </a:moveTo>
                  <a:cubicBezTo>
                    <a:pt x="0" y="1"/>
                    <a:pt x="0" y="262"/>
                    <a:pt x="178" y="262"/>
                  </a:cubicBezTo>
                  <a:lnTo>
                    <a:pt x="1016" y="262"/>
                  </a:lnTo>
                  <a:cubicBezTo>
                    <a:pt x="1183" y="262"/>
                    <a:pt x="1183" y="1"/>
                    <a:pt x="1016"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1"/>
            <p:cNvSpPr/>
            <p:nvPr/>
          </p:nvSpPr>
          <p:spPr>
            <a:xfrm>
              <a:off x="2705997" y="4707562"/>
              <a:ext cx="36031" cy="7980"/>
            </a:xfrm>
            <a:custGeom>
              <a:rect b="b" l="l" r="r" t="t"/>
              <a:pathLst>
                <a:path extrusionOk="0" h="262" w="1183">
                  <a:moveTo>
                    <a:pt x="178" y="0"/>
                  </a:moveTo>
                  <a:cubicBezTo>
                    <a:pt x="0" y="0"/>
                    <a:pt x="0" y="262"/>
                    <a:pt x="178" y="262"/>
                  </a:cubicBezTo>
                  <a:lnTo>
                    <a:pt x="1016" y="262"/>
                  </a:lnTo>
                  <a:cubicBezTo>
                    <a:pt x="1183" y="262"/>
                    <a:pt x="1183" y="0"/>
                    <a:pt x="1016"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 name="Google Shape;205;p31"/>
          <p:cNvGrpSpPr/>
          <p:nvPr/>
        </p:nvGrpSpPr>
        <p:grpSpPr>
          <a:xfrm>
            <a:off x="5172267" y="4610711"/>
            <a:ext cx="366891" cy="268087"/>
            <a:chOff x="7440817" y="897899"/>
            <a:chExt cx="366891" cy="268087"/>
          </a:xfrm>
        </p:grpSpPr>
        <p:sp>
          <p:nvSpPr>
            <p:cNvPr id="206" name="Google Shape;206;p31"/>
            <p:cNvSpPr/>
            <p:nvPr/>
          </p:nvSpPr>
          <p:spPr>
            <a:xfrm>
              <a:off x="7444959" y="1124837"/>
              <a:ext cx="358607" cy="37006"/>
            </a:xfrm>
            <a:custGeom>
              <a:rect b="b" l="l" r="r" t="t"/>
              <a:pathLst>
                <a:path extrusionOk="0" h="1215" w="11774">
                  <a:moveTo>
                    <a:pt x="1" y="0"/>
                  </a:moveTo>
                  <a:lnTo>
                    <a:pt x="1" y="806"/>
                  </a:lnTo>
                  <a:cubicBezTo>
                    <a:pt x="1" y="1036"/>
                    <a:pt x="179" y="1214"/>
                    <a:pt x="409" y="1214"/>
                  </a:cubicBezTo>
                  <a:lnTo>
                    <a:pt x="11365" y="1214"/>
                  </a:lnTo>
                  <a:cubicBezTo>
                    <a:pt x="11595" y="1214"/>
                    <a:pt x="11773" y="1036"/>
                    <a:pt x="11773" y="806"/>
                  </a:cubicBezTo>
                  <a:lnTo>
                    <a:pt x="11773" y="0"/>
                  </a:lnTo>
                  <a:lnTo>
                    <a:pt x="7315" y="0"/>
                  </a:lnTo>
                  <a:lnTo>
                    <a:pt x="7315" y="398"/>
                  </a:lnTo>
                  <a:lnTo>
                    <a:pt x="4469" y="398"/>
                  </a:lnTo>
                  <a:lnTo>
                    <a:pt x="446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1"/>
            <p:cNvSpPr/>
            <p:nvPr/>
          </p:nvSpPr>
          <p:spPr>
            <a:xfrm>
              <a:off x="7469843" y="902041"/>
              <a:ext cx="308870" cy="234949"/>
            </a:xfrm>
            <a:custGeom>
              <a:rect b="b" l="l" r="r" t="t"/>
              <a:pathLst>
                <a:path extrusionOk="0" h="7714" w="10141">
                  <a:moveTo>
                    <a:pt x="9334" y="817"/>
                  </a:moveTo>
                  <a:lnTo>
                    <a:pt x="9334" y="6499"/>
                  </a:lnTo>
                  <a:lnTo>
                    <a:pt x="806" y="6499"/>
                  </a:lnTo>
                  <a:lnTo>
                    <a:pt x="806" y="817"/>
                  </a:lnTo>
                  <a:close/>
                  <a:moveTo>
                    <a:pt x="7890" y="1"/>
                  </a:moveTo>
                  <a:lnTo>
                    <a:pt x="2260" y="11"/>
                  </a:lnTo>
                  <a:lnTo>
                    <a:pt x="398" y="11"/>
                  </a:lnTo>
                  <a:cubicBezTo>
                    <a:pt x="178" y="11"/>
                    <a:pt x="0" y="189"/>
                    <a:pt x="0" y="409"/>
                  </a:cubicBezTo>
                  <a:lnTo>
                    <a:pt x="0" y="7315"/>
                  </a:lnTo>
                  <a:lnTo>
                    <a:pt x="3652" y="7315"/>
                  </a:lnTo>
                  <a:lnTo>
                    <a:pt x="3652" y="7713"/>
                  </a:lnTo>
                  <a:lnTo>
                    <a:pt x="6498" y="7713"/>
                  </a:lnTo>
                  <a:lnTo>
                    <a:pt x="6498" y="7315"/>
                  </a:lnTo>
                  <a:lnTo>
                    <a:pt x="10140" y="7315"/>
                  </a:lnTo>
                  <a:lnTo>
                    <a:pt x="10140" y="399"/>
                  </a:lnTo>
                  <a:cubicBezTo>
                    <a:pt x="10140" y="179"/>
                    <a:pt x="9962" y="1"/>
                    <a:pt x="974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1"/>
            <p:cNvSpPr/>
            <p:nvPr/>
          </p:nvSpPr>
          <p:spPr>
            <a:xfrm>
              <a:off x="7440817" y="1120695"/>
              <a:ext cx="366891" cy="45290"/>
            </a:xfrm>
            <a:custGeom>
              <a:rect b="b" l="l" r="r" t="t"/>
              <a:pathLst>
                <a:path extrusionOk="0" h="1487" w="12046">
                  <a:moveTo>
                    <a:pt x="11784" y="262"/>
                  </a:moveTo>
                  <a:lnTo>
                    <a:pt x="11784" y="942"/>
                  </a:lnTo>
                  <a:cubicBezTo>
                    <a:pt x="11784" y="1099"/>
                    <a:pt x="11658" y="1225"/>
                    <a:pt x="11501" y="1225"/>
                  </a:cubicBezTo>
                  <a:lnTo>
                    <a:pt x="545" y="1225"/>
                  </a:lnTo>
                  <a:cubicBezTo>
                    <a:pt x="388" y="1225"/>
                    <a:pt x="262" y="1099"/>
                    <a:pt x="262" y="942"/>
                  </a:cubicBezTo>
                  <a:lnTo>
                    <a:pt x="262" y="262"/>
                  </a:lnTo>
                  <a:lnTo>
                    <a:pt x="4469" y="262"/>
                  </a:lnTo>
                  <a:lnTo>
                    <a:pt x="4469" y="545"/>
                  </a:lnTo>
                  <a:cubicBezTo>
                    <a:pt x="4469" y="607"/>
                    <a:pt x="4532" y="670"/>
                    <a:pt x="4595" y="670"/>
                  </a:cubicBezTo>
                  <a:lnTo>
                    <a:pt x="7451" y="670"/>
                  </a:lnTo>
                  <a:cubicBezTo>
                    <a:pt x="7514" y="670"/>
                    <a:pt x="7577" y="607"/>
                    <a:pt x="7577" y="545"/>
                  </a:cubicBezTo>
                  <a:lnTo>
                    <a:pt x="7577" y="262"/>
                  </a:lnTo>
                  <a:close/>
                  <a:moveTo>
                    <a:pt x="137" y="0"/>
                  </a:moveTo>
                  <a:cubicBezTo>
                    <a:pt x="64" y="0"/>
                    <a:pt x="1" y="63"/>
                    <a:pt x="1" y="136"/>
                  </a:cubicBezTo>
                  <a:lnTo>
                    <a:pt x="1" y="942"/>
                  </a:lnTo>
                  <a:cubicBezTo>
                    <a:pt x="1" y="1246"/>
                    <a:pt x="242" y="1486"/>
                    <a:pt x="545" y="1486"/>
                  </a:cubicBezTo>
                  <a:lnTo>
                    <a:pt x="11501" y="1486"/>
                  </a:lnTo>
                  <a:cubicBezTo>
                    <a:pt x="11805" y="1486"/>
                    <a:pt x="12045" y="1246"/>
                    <a:pt x="12045" y="942"/>
                  </a:cubicBezTo>
                  <a:lnTo>
                    <a:pt x="12045" y="136"/>
                  </a:lnTo>
                  <a:cubicBezTo>
                    <a:pt x="12045" y="63"/>
                    <a:pt x="11983" y="0"/>
                    <a:pt x="11909" y="0"/>
                  </a:cubicBezTo>
                  <a:lnTo>
                    <a:pt x="7451" y="0"/>
                  </a:lnTo>
                  <a:cubicBezTo>
                    <a:pt x="7378" y="0"/>
                    <a:pt x="7315" y="63"/>
                    <a:pt x="7315" y="136"/>
                  </a:cubicBezTo>
                  <a:lnTo>
                    <a:pt x="7315" y="409"/>
                  </a:lnTo>
                  <a:lnTo>
                    <a:pt x="4731" y="409"/>
                  </a:lnTo>
                  <a:lnTo>
                    <a:pt x="4731" y="136"/>
                  </a:lnTo>
                  <a:cubicBezTo>
                    <a:pt x="4731" y="63"/>
                    <a:pt x="4668" y="0"/>
                    <a:pt x="4595"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1"/>
            <p:cNvSpPr/>
            <p:nvPr/>
          </p:nvSpPr>
          <p:spPr>
            <a:xfrm>
              <a:off x="7494361" y="926925"/>
              <a:ext cx="259802" cy="173090"/>
            </a:xfrm>
            <a:custGeom>
              <a:rect b="b" l="l" r="r" t="t"/>
              <a:pathLst>
                <a:path extrusionOk="0" h="5683" w="8530">
                  <a:moveTo>
                    <a:pt x="1" y="0"/>
                  </a:moveTo>
                  <a:lnTo>
                    <a:pt x="1" y="5682"/>
                  </a:lnTo>
                  <a:lnTo>
                    <a:pt x="8529" y="5682"/>
                  </a:lnTo>
                  <a:lnTo>
                    <a:pt x="8529" y="0"/>
                  </a:ln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1"/>
            <p:cNvSpPr/>
            <p:nvPr/>
          </p:nvSpPr>
          <p:spPr>
            <a:xfrm>
              <a:off x="7490219" y="922782"/>
              <a:ext cx="268087" cy="181039"/>
            </a:xfrm>
            <a:custGeom>
              <a:rect b="b" l="l" r="r" t="t"/>
              <a:pathLst>
                <a:path extrusionOk="0" h="5944" w="8802">
                  <a:moveTo>
                    <a:pt x="8540" y="262"/>
                  </a:moveTo>
                  <a:lnTo>
                    <a:pt x="8540" y="5682"/>
                  </a:lnTo>
                  <a:lnTo>
                    <a:pt x="262" y="5682"/>
                  </a:lnTo>
                  <a:lnTo>
                    <a:pt x="262" y="262"/>
                  </a:lnTo>
                  <a:close/>
                  <a:moveTo>
                    <a:pt x="137" y="0"/>
                  </a:moveTo>
                  <a:cubicBezTo>
                    <a:pt x="64" y="0"/>
                    <a:pt x="1" y="63"/>
                    <a:pt x="1" y="136"/>
                  </a:cubicBezTo>
                  <a:lnTo>
                    <a:pt x="1" y="5818"/>
                  </a:lnTo>
                  <a:cubicBezTo>
                    <a:pt x="1" y="5891"/>
                    <a:pt x="64" y="5944"/>
                    <a:pt x="137" y="5944"/>
                  </a:cubicBezTo>
                  <a:lnTo>
                    <a:pt x="8665" y="5944"/>
                  </a:lnTo>
                  <a:cubicBezTo>
                    <a:pt x="8739" y="5944"/>
                    <a:pt x="8801" y="5891"/>
                    <a:pt x="8801" y="5818"/>
                  </a:cubicBezTo>
                  <a:lnTo>
                    <a:pt x="8801" y="136"/>
                  </a:lnTo>
                  <a:cubicBezTo>
                    <a:pt x="8801" y="63"/>
                    <a:pt x="8739" y="0"/>
                    <a:pt x="8665"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1"/>
            <p:cNvSpPr/>
            <p:nvPr/>
          </p:nvSpPr>
          <p:spPr>
            <a:xfrm>
              <a:off x="7466005" y="897899"/>
              <a:ext cx="316514" cy="230807"/>
            </a:xfrm>
            <a:custGeom>
              <a:rect b="b" l="l" r="r" t="t"/>
              <a:pathLst>
                <a:path extrusionOk="0" h="7578" w="10392">
                  <a:moveTo>
                    <a:pt x="9868" y="1"/>
                  </a:moveTo>
                  <a:lnTo>
                    <a:pt x="2386" y="11"/>
                  </a:lnTo>
                  <a:lnTo>
                    <a:pt x="524" y="11"/>
                  </a:lnTo>
                  <a:cubicBezTo>
                    <a:pt x="231" y="11"/>
                    <a:pt x="1" y="252"/>
                    <a:pt x="1" y="545"/>
                  </a:cubicBezTo>
                  <a:lnTo>
                    <a:pt x="1" y="7420"/>
                  </a:lnTo>
                  <a:cubicBezTo>
                    <a:pt x="1" y="7509"/>
                    <a:pt x="66" y="7553"/>
                    <a:pt x="131" y="7553"/>
                  </a:cubicBezTo>
                  <a:cubicBezTo>
                    <a:pt x="197" y="7553"/>
                    <a:pt x="262" y="7509"/>
                    <a:pt x="262" y="7420"/>
                  </a:cubicBezTo>
                  <a:lnTo>
                    <a:pt x="262" y="545"/>
                  </a:lnTo>
                  <a:cubicBezTo>
                    <a:pt x="262" y="398"/>
                    <a:pt x="377" y="273"/>
                    <a:pt x="524" y="273"/>
                  </a:cubicBezTo>
                  <a:lnTo>
                    <a:pt x="8016" y="262"/>
                  </a:lnTo>
                  <a:lnTo>
                    <a:pt x="9868" y="262"/>
                  </a:lnTo>
                  <a:cubicBezTo>
                    <a:pt x="10015" y="262"/>
                    <a:pt x="10130" y="388"/>
                    <a:pt x="10130" y="535"/>
                  </a:cubicBezTo>
                  <a:lnTo>
                    <a:pt x="10130" y="7451"/>
                  </a:lnTo>
                  <a:cubicBezTo>
                    <a:pt x="10130" y="7525"/>
                    <a:pt x="10193" y="7577"/>
                    <a:pt x="10266" y="7577"/>
                  </a:cubicBezTo>
                  <a:cubicBezTo>
                    <a:pt x="10339" y="7577"/>
                    <a:pt x="10392" y="7525"/>
                    <a:pt x="10392" y="7451"/>
                  </a:cubicBezTo>
                  <a:lnTo>
                    <a:pt x="10392" y="535"/>
                  </a:lnTo>
                  <a:cubicBezTo>
                    <a:pt x="10392" y="242"/>
                    <a:pt x="10161" y="1"/>
                    <a:pt x="9868"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1"/>
            <p:cNvSpPr/>
            <p:nvPr/>
          </p:nvSpPr>
          <p:spPr>
            <a:xfrm>
              <a:off x="7619298" y="1064927"/>
              <a:ext cx="9929" cy="9899"/>
            </a:xfrm>
            <a:custGeom>
              <a:rect b="b" l="l" r="r" t="t"/>
              <a:pathLst>
                <a:path extrusionOk="0" h="325" w="326">
                  <a:moveTo>
                    <a:pt x="158" y="325"/>
                  </a:moveTo>
                  <a:cubicBezTo>
                    <a:pt x="116" y="325"/>
                    <a:pt x="85" y="314"/>
                    <a:pt x="53" y="283"/>
                  </a:cubicBezTo>
                  <a:cubicBezTo>
                    <a:pt x="32" y="272"/>
                    <a:pt x="22" y="251"/>
                    <a:pt x="11" y="230"/>
                  </a:cubicBezTo>
                  <a:cubicBezTo>
                    <a:pt x="1" y="189"/>
                    <a:pt x="1" y="147"/>
                    <a:pt x="11" y="115"/>
                  </a:cubicBezTo>
                  <a:cubicBezTo>
                    <a:pt x="22" y="94"/>
                    <a:pt x="32" y="73"/>
                    <a:pt x="53" y="63"/>
                  </a:cubicBezTo>
                  <a:cubicBezTo>
                    <a:pt x="116" y="0"/>
                    <a:pt x="210" y="0"/>
                    <a:pt x="273" y="63"/>
                  </a:cubicBezTo>
                  <a:cubicBezTo>
                    <a:pt x="283" y="73"/>
                    <a:pt x="294" y="94"/>
                    <a:pt x="304" y="115"/>
                  </a:cubicBezTo>
                  <a:cubicBezTo>
                    <a:pt x="325" y="168"/>
                    <a:pt x="315" y="241"/>
                    <a:pt x="273" y="283"/>
                  </a:cubicBezTo>
                  <a:cubicBezTo>
                    <a:pt x="242" y="314"/>
                    <a:pt x="200" y="325"/>
                    <a:pt x="158" y="32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1"/>
            <p:cNvSpPr/>
            <p:nvPr/>
          </p:nvSpPr>
          <p:spPr>
            <a:xfrm>
              <a:off x="7594779" y="1065232"/>
              <a:ext cx="10843" cy="9594"/>
            </a:xfrm>
            <a:custGeom>
              <a:rect b="b" l="l" r="r" t="t"/>
              <a:pathLst>
                <a:path extrusionOk="0" h="315" w="356">
                  <a:moveTo>
                    <a:pt x="188" y="315"/>
                  </a:moveTo>
                  <a:cubicBezTo>
                    <a:pt x="73" y="315"/>
                    <a:pt x="0" y="199"/>
                    <a:pt x="42" y="105"/>
                  </a:cubicBezTo>
                  <a:cubicBezTo>
                    <a:pt x="52" y="84"/>
                    <a:pt x="63" y="63"/>
                    <a:pt x="84" y="53"/>
                  </a:cubicBezTo>
                  <a:cubicBezTo>
                    <a:pt x="94" y="32"/>
                    <a:pt x="115" y="22"/>
                    <a:pt x="126" y="22"/>
                  </a:cubicBezTo>
                  <a:cubicBezTo>
                    <a:pt x="157" y="11"/>
                    <a:pt x="188" y="1"/>
                    <a:pt x="220" y="11"/>
                  </a:cubicBezTo>
                  <a:cubicBezTo>
                    <a:pt x="230" y="11"/>
                    <a:pt x="241" y="11"/>
                    <a:pt x="251" y="22"/>
                  </a:cubicBezTo>
                  <a:cubicBezTo>
                    <a:pt x="272" y="22"/>
                    <a:pt x="283" y="32"/>
                    <a:pt x="293" y="53"/>
                  </a:cubicBezTo>
                  <a:cubicBezTo>
                    <a:pt x="314" y="63"/>
                    <a:pt x="325" y="84"/>
                    <a:pt x="335" y="105"/>
                  </a:cubicBezTo>
                  <a:cubicBezTo>
                    <a:pt x="356" y="158"/>
                    <a:pt x="345" y="231"/>
                    <a:pt x="293" y="273"/>
                  </a:cubicBezTo>
                  <a:cubicBezTo>
                    <a:pt x="272" y="304"/>
                    <a:pt x="230" y="315"/>
                    <a:pt x="188" y="31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1"/>
            <p:cNvSpPr/>
            <p:nvPr/>
          </p:nvSpPr>
          <p:spPr>
            <a:xfrm>
              <a:off x="7642902" y="1065232"/>
              <a:ext cx="9594" cy="9594"/>
            </a:xfrm>
            <a:custGeom>
              <a:rect b="b" l="l" r="r" t="t"/>
              <a:pathLst>
                <a:path extrusionOk="0" h="315" w="315">
                  <a:moveTo>
                    <a:pt x="157" y="315"/>
                  </a:moveTo>
                  <a:cubicBezTo>
                    <a:pt x="115" y="315"/>
                    <a:pt x="84" y="304"/>
                    <a:pt x="53" y="273"/>
                  </a:cubicBezTo>
                  <a:cubicBezTo>
                    <a:pt x="21" y="241"/>
                    <a:pt x="0" y="199"/>
                    <a:pt x="0" y="158"/>
                  </a:cubicBezTo>
                  <a:cubicBezTo>
                    <a:pt x="0" y="116"/>
                    <a:pt x="21" y="84"/>
                    <a:pt x="53" y="53"/>
                  </a:cubicBezTo>
                  <a:cubicBezTo>
                    <a:pt x="84" y="11"/>
                    <a:pt x="136" y="1"/>
                    <a:pt x="189" y="11"/>
                  </a:cubicBezTo>
                  <a:cubicBezTo>
                    <a:pt x="199" y="11"/>
                    <a:pt x="210" y="11"/>
                    <a:pt x="220" y="22"/>
                  </a:cubicBezTo>
                  <a:cubicBezTo>
                    <a:pt x="230" y="22"/>
                    <a:pt x="241" y="32"/>
                    <a:pt x="251" y="32"/>
                  </a:cubicBezTo>
                  <a:lnTo>
                    <a:pt x="272" y="53"/>
                  </a:lnTo>
                  <a:cubicBezTo>
                    <a:pt x="304" y="84"/>
                    <a:pt x="314" y="116"/>
                    <a:pt x="314" y="158"/>
                  </a:cubicBezTo>
                  <a:cubicBezTo>
                    <a:pt x="314" y="252"/>
                    <a:pt x="251" y="315"/>
                    <a:pt x="157" y="31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p:nvPr/>
          </p:nvSpPr>
          <p:spPr>
            <a:xfrm>
              <a:off x="7578180" y="959514"/>
              <a:ext cx="107759" cy="92378"/>
            </a:xfrm>
            <a:custGeom>
              <a:rect b="b" l="l" r="r" t="t"/>
              <a:pathLst>
                <a:path extrusionOk="0" h="3033" w="3538">
                  <a:moveTo>
                    <a:pt x="1520" y="1"/>
                  </a:moveTo>
                  <a:cubicBezTo>
                    <a:pt x="742" y="1"/>
                    <a:pt x="1" y="602"/>
                    <a:pt x="1" y="1515"/>
                  </a:cubicBezTo>
                  <a:cubicBezTo>
                    <a:pt x="1" y="2352"/>
                    <a:pt x="681" y="3032"/>
                    <a:pt x="1518" y="3032"/>
                  </a:cubicBezTo>
                  <a:cubicBezTo>
                    <a:pt x="2858" y="3032"/>
                    <a:pt x="3538" y="1400"/>
                    <a:pt x="2586" y="447"/>
                  </a:cubicBezTo>
                  <a:cubicBezTo>
                    <a:pt x="2274" y="139"/>
                    <a:pt x="1893" y="1"/>
                    <a:pt x="15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1"/>
            <p:cNvSpPr/>
            <p:nvPr/>
          </p:nvSpPr>
          <p:spPr>
            <a:xfrm>
              <a:off x="7610069" y="980773"/>
              <a:ext cx="37645" cy="49737"/>
            </a:xfrm>
            <a:custGeom>
              <a:rect b="b" l="l" r="r" t="t"/>
              <a:pathLst>
                <a:path extrusionOk="0" h="1633" w="1236">
                  <a:moveTo>
                    <a:pt x="0" y="1"/>
                  </a:moveTo>
                  <a:lnTo>
                    <a:pt x="0" y="1633"/>
                  </a:lnTo>
                  <a:lnTo>
                    <a:pt x="1235" y="817"/>
                  </a:lnTo>
                  <a:lnTo>
                    <a:pt x="0" y="1"/>
                  </a:ln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 name="Google Shape;217;p31">
            <a:hlinkClick r:id="rId7"/>
          </p:cNvPr>
          <p:cNvSpPr/>
          <p:nvPr/>
        </p:nvSpPr>
        <p:spPr>
          <a:xfrm>
            <a:off x="5108663" y="4534150"/>
            <a:ext cx="494100" cy="421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1">
            <a:hlinkClick r:id="rId8"/>
          </p:cNvPr>
          <p:cNvSpPr/>
          <p:nvPr/>
        </p:nvSpPr>
        <p:spPr>
          <a:xfrm>
            <a:off x="2168713" y="4534150"/>
            <a:ext cx="494100" cy="421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 name="Google Shape;219;p31"/>
          <p:cNvGrpSpPr/>
          <p:nvPr/>
        </p:nvGrpSpPr>
        <p:grpSpPr>
          <a:xfrm>
            <a:off x="1414675" y="1065034"/>
            <a:ext cx="6314641" cy="3372597"/>
            <a:chOff x="1386850" y="1291525"/>
            <a:chExt cx="6030600" cy="3199200"/>
          </a:xfrm>
        </p:grpSpPr>
        <p:pic>
          <p:nvPicPr>
            <p:cNvPr id="220" name="Google Shape;220;p31"/>
            <p:cNvPicPr preferRelativeResize="0"/>
            <p:nvPr/>
          </p:nvPicPr>
          <p:blipFill rotWithShape="1">
            <a:blip r:embed="rId9">
              <a:alphaModFix/>
            </a:blip>
            <a:srcRect b="0" l="0" r="0" t="0"/>
            <a:stretch/>
          </p:blipFill>
          <p:spPr>
            <a:xfrm rot="-5400000">
              <a:off x="2802550" y="-124175"/>
              <a:ext cx="3199200" cy="6030600"/>
            </a:xfrm>
            <a:prstGeom prst="rect">
              <a:avLst/>
            </a:prstGeom>
            <a:noFill/>
            <a:ln>
              <a:noFill/>
            </a:ln>
          </p:spPr>
        </p:pic>
        <p:pic>
          <p:nvPicPr>
            <p:cNvPr id="221" name="Google Shape;221;p31"/>
            <p:cNvPicPr preferRelativeResize="0"/>
            <p:nvPr/>
          </p:nvPicPr>
          <p:blipFill rotWithShape="1">
            <a:blip r:embed="rId10">
              <a:alphaModFix/>
            </a:blip>
            <a:srcRect b="12930" l="0" r="0" t="5490"/>
            <a:stretch/>
          </p:blipFill>
          <p:spPr>
            <a:xfrm>
              <a:off x="1901025" y="1361450"/>
              <a:ext cx="4894899" cy="3086589"/>
            </a:xfrm>
            <a:prstGeom prst="rect">
              <a:avLst/>
            </a:prstGeom>
            <a:noFill/>
            <a:ln>
              <a:noFill/>
            </a:ln>
          </p:spPr>
        </p:pic>
      </p:grpSp>
    </p:spTree>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71" name="Shape 771"/>
        <p:cNvGrpSpPr/>
        <p:nvPr/>
      </p:nvGrpSpPr>
      <p:grpSpPr>
        <a:xfrm>
          <a:off x="0" y="0"/>
          <a:ext cx="0" cy="0"/>
          <a:chOff x="0" y="0"/>
          <a:chExt cx="0" cy="0"/>
        </a:xfrm>
      </p:grpSpPr>
      <p:sp>
        <p:nvSpPr>
          <p:cNvPr id="772" name="Google Shape;772;p58"/>
          <p:cNvSpPr/>
          <p:nvPr/>
        </p:nvSpPr>
        <p:spPr>
          <a:xfrm>
            <a:off x="4511591" y="1918164"/>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773" name="Google Shape;773;p58"/>
          <p:cNvSpPr txBox="1"/>
          <p:nvPr/>
        </p:nvSpPr>
        <p:spPr>
          <a:xfrm>
            <a:off x="4717218" y="1918166"/>
            <a:ext cx="21594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B2B2B"/>
                </a:solidFill>
                <a:latin typeface="Ubuntu Medium"/>
                <a:ea typeface="Ubuntu Medium"/>
                <a:cs typeface="Ubuntu Medium"/>
                <a:sym typeface="Ubuntu Medium"/>
              </a:rPr>
              <a:t>Módulo</a:t>
            </a:r>
            <a:r>
              <a:rPr lang="en" sz="2400">
                <a:solidFill>
                  <a:srgbClr val="2B2B2B"/>
                </a:solidFill>
                <a:latin typeface="Ubuntu Medium"/>
                <a:ea typeface="Ubuntu Medium"/>
                <a:cs typeface="Ubuntu Medium"/>
                <a:sym typeface="Ubuntu Medium"/>
              </a:rPr>
              <a:t> 3</a:t>
            </a:r>
            <a:endParaRPr sz="2400">
              <a:solidFill>
                <a:srgbClr val="2B2B2B"/>
              </a:solidFill>
              <a:latin typeface="Ubuntu Medium"/>
              <a:ea typeface="Ubuntu Medium"/>
              <a:cs typeface="Ubuntu Medium"/>
              <a:sym typeface="Ubuntu Medium"/>
            </a:endParaRPr>
          </a:p>
        </p:txBody>
      </p:sp>
      <p:pic>
        <p:nvPicPr>
          <p:cNvPr id="774" name="Google Shape;774;p58"/>
          <p:cNvPicPr preferRelativeResize="0"/>
          <p:nvPr/>
        </p:nvPicPr>
        <p:blipFill rotWithShape="1">
          <a:blip r:embed="rId3">
            <a:alphaModFix/>
          </a:blip>
          <a:srcRect b="845" l="0" r="0" t="835"/>
          <a:stretch/>
        </p:blipFill>
        <p:spPr>
          <a:xfrm>
            <a:off x="2145000" y="900700"/>
            <a:ext cx="2679900" cy="2634900"/>
          </a:xfrm>
          <a:prstGeom prst="ellipse">
            <a:avLst/>
          </a:prstGeom>
          <a:noFill/>
          <a:ln>
            <a:noFill/>
          </a:ln>
          <a:effectLst>
            <a:outerShdw blurRad="177800" rotWithShape="0" algn="ctr" dir="5400000" dist="50800">
              <a:srgbClr val="000000">
                <a:alpha val="14000"/>
              </a:srgbClr>
            </a:outerShdw>
          </a:effectLst>
        </p:spPr>
      </p:pic>
      <p:sp>
        <p:nvSpPr>
          <p:cNvPr id="775" name="Google Shape;775;p58"/>
          <p:cNvSpPr txBox="1"/>
          <p:nvPr/>
        </p:nvSpPr>
        <p:spPr>
          <a:xfrm>
            <a:off x="696075" y="4054250"/>
            <a:ext cx="7729500" cy="631200"/>
          </a:xfrm>
          <a:prstGeom prst="rect">
            <a:avLst/>
          </a:prstGeom>
          <a:solidFill>
            <a:srgbClr val="00638F"/>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FFFFFF"/>
                </a:solidFill>
                <a:latin typeface="Ubuntu Medium"/>
                <a:ea typeface="Ubuntu Medium"/>
                <a:cs typeface="Ubuntu Medium"/>
                <a:sym typeface="Ubuntu Medium"/>
              </a:rPr>
              <a:t>¡Aprender matemáticas sin preocupaciones!</a:t>
            </a:r>
            <a:endParaRPr sz="2900">
              <a:solidFill>
                <a:srgbClr val="FFFFFF"/>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79" name="Shape 779"/>
        <p:cNvGrpSpPr/>
        <p:nvPr/>
      </p:nvGrpSpPr>
      <p:grpSpPr>
        <a:xfrm>
          <a:off x="0" y="0"/>
          <a:ext cx="0" cy="0"/>
          <a:chOff x="0" y="0"/>
          <a:chExt cx="0" cy="0"/>
        </a:xfrm>
      </p:grpSpPr>
      <p:sp>
        <p:nvSpPr>
          <p:cNvPr id="780" name="Google Shape;780;p5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781" name="Google Shape;781;p5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Mi camino de razonamiento</a:t>
            </a:r>
            <a:endParaRPr b="1" sz="2100">
              <a:solidFill>
                <a:schemeClr val="accent5"/>
              </a:solidFill>
              <a:latin typeface="Ubuntu"/>
              <a:ea typeface="Ubuntu"/>
              <a:cs typeface="Ubuntu"/>
              <a:sym typeface="Ubuntu"/>
            </a:endParaRPr>
          </a:p>
        </p:txBody>
      </p:sp>
      <p:pic>
        <p:nvPicPr>
          <p:cNvPr id="782" name="Google Shape;782;p59"/>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783" name="Google Shape;783;p59"/>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con dos dígitos es…</a:t>
            </a:r>
            <a:endParaRPr b="1" sz="2000">
              <a:solidFill>
                <a:srgbClr val="FFFFFF"/>
              </a:solidFill>
              <a:latin typeface="Open Sans"/>
              <a:ea typeface="Open Sans"/>
              <a:cs typeface="Open Sans"/>
              <a:sym typeface="Open Sans"/>
            </a:endParaRPr>
          </a:p>
        </p:txBody>
      </p:sp>
      <p:sp>
        <p:nvSpPr>
          <p:cNvPr id="784" name="Google Shape;784;p59"/>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con dos dígitos es…</a:t>
            </a:r>
            <a:endParaRPr b="1" sz="2000">
              <a:solidFill>
                <a:srgbClr val="FFFFFF"/>
              </a:solidFill>
              <a:latin typeface="Open Sans"/>
              <a:ea typeface="Open Sans"/>
              <a:cs typeface="Open Sans"/>
              <a:sym typeface="Open Sans"/>
            </a:endParaRPr>
          </a:p>
        </p:txBody>
      </p:sp>
      <p:pic>
        <p:nvPicPr>
          <p:cNvPr id="785" name="Google Shape;785;p59"/>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786" name="Google Shape;786;p59"/>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787" name="Google Shape;787;p59"/>
          <p:cNvPicPr preferRelativeResize="0"/>
          <p:nvPr/>
        </p:nvPicPr>
        <p:blipFill>
          <a:blip r:embed="rId5">
            <a:alphaModFix/>
          </a:blip>
          <a:stretch>
            <a:fillRect/>
          </a:stretch>
        </p:blipFill>
        <p:spPr>
          <a:xfrm>
            <a:off x="6500724" y="910800"/>
            <a:ext cx="1238925" cy="1041975"/>
          </a:xfrm>
          <a:prstGeom prst="rect">
            <a:avLst/>
          </a:prstGeom>
          <a:noFill/>
          <a:ln>
            <a:noFill/>
          </a:ln>
        </p:spPr>
      </p:pic>
      <p:sp>
        <p:nvSpPr>
          <p:cNvPr id="788" name="Google Shape;788;p59"/>
          <p:cNvSpPr/>
          <p:nvPr/>
        </p:nvSpPr>
        <p:spPr>
          <a:xfrm>
            <a:off x="1304800" y="875050"/>
            <a:ext cx="4924500" cy="668100"/>
          </a:xfrm>
          <a:prstGeom prst="roundRect">
            <a:avLst>
              <a:gd fmla="val 16667" name="adj"/>
            </a:avLst>
          </a:prstGeom>
          <a:solidFill>
            <a:srgbClr val="0063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Tema: Resolver problemas que tienen suma y resta dentro de 100</a:t>
            </a:r>
            <a:endParaRPr/>
          </a:p>
        </p:txBody>
      </p:sp>
      <p:sp>
        <p:nvSpPr>
          <p:cNvPr id="789" name="Google Shape;789;p59"/>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790" name="Google Shape;790;p59"/>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791" name="Google Shape;791;p59"/>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792" name="Google Shape;792;p59"/>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793" name="Google Shape;793;p59"/>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794" name="Google Shape;794;p59"/>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98" name="Shape 798"/>
        <p:cNvGrpSpPr/>
        <p:nvPr/>
      </p:nvGrpSpPr>
      <p:grpSpPr>
        <a:xfrm>
          <a:off x="0" y="0"/>
          <a:ext cx="0" cy="0"/>
          <a:chOff x="0" y="0"/>
          <a:chExt cx="0" cy="0"/>
        </a:xfrm>
      </p:grpSpPr>
      <p:sp>
        <p:nvSpPr>
          <p:cNvPr id="799" name="Google Shape;799;p6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800" name="Google Shape;800;p6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Charla de rompecabezas</a:t>
            </a:r>
            <a:endParaRPr b="1" sz="2100">
              <a:solidFill>
                <a:schemeClr val="accent5"/>
              </a:solidFill>
              <a:latin typeface="Ubuntu"/>
              <a:ea typeface="Ubuntu"/>
              <a:cs typeface="Ubuntu"/>
              <a:sym typeface="Ubuntu"/>
            </a:endParaRPr>
          </a:p>
        </p:txBody>
      </p:sp>
      <p:pic>
        <p:nvPicPr>
          <p:cNvPr id="801" name="Google Shape;801;p60"/>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802" name="Google Shape;802;p60"/>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803" name="Google Shape;803;p60"/>
          <p:cNvGrpSpPr/>
          <p:nvPr/>
        </p:nvGrpSpPr>
        <p:grpSpPr>
          <a:xfrm>
            <a:off x="1590104" y="4057131"/>
            <a:ext cx="173012" cy="169916"/>
            <a:chOff x="8586628" y="1443880"/>
            <a:chExt cx="281458" cy="281458"/>
          </a:xfrm>
        </p:grpSpPr>
        <p:sp>
          <p:nvSpPr>
            <p:cNvPr id="804" name="Google Shape;804;p60"/>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60"/>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60"/>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60"/>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60"/>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60"/>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60"/>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0"/>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60"/>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3" name="Google Shape;813;p60"/>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814" name="Google Shape;814;p60"/>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Symbolic &gt; Nivel 2</a:t>
            </a:r>
            <a:endParaRPr sz="2000">
              <a:solidFill>
                <a:schemeClr val="dk1"/>
              </a:solidFill>
              <a:latin typeface="Open Sans"/>
              <a:ea typeface="Open Sans"/>
              <a:cs typeface="Open Sans"/>
              <a:sym typeface="Open Sans"/>
            </a:endParaRPr>
          </a:p>
        </p:txBody>
      </p:sp>
      <p:sp>
        <p:nvSpPr>
          <p:cNvPr id="815" name="Google Shape;815;p60"/>
          <p:cNvSpPr txBox="1"/>
          <p:nvPr/>
        </p:nvSpPr>
        <p:spPr>
          <a:xfrm>
            <a:off x="1754416" y="3957425"/>
            <a:ext cx="2309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816" name="Google Shape;816;p60"/>
          <p:cNvGrpSpPr/>
          <p:nvPr/>
        </p:nvGrpSpPr>
        <p:grpSpPr>
          <a:xfrm>
            <a:off x="7709843" y="3629462"/>
            <a:ext cx="1138164" cy="1468500"/>
            <a:chOff x="7633097" y="3255132"/>
            <a:chExt cx="1510904" cy="1870224"/>
          </a:xfrm>
        </p:grpSpPr>
        <p:pic>
          <p:nvPicPr>
            <p:cNvPr id="817" name="Google Shape;817;p60"/>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818" name="Google Shape;818;p60"/>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819" name="Google Shape;819;p60">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60"/>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821" name="Google Shape;821;p60"/>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2" name="Google Shape;822;p60"/>
          <p:cNvGrpSpPr/>
          <p:nvPr/>
        </p:nvGrpSpPr>
        <p:grpSpPr>
          <a:xfrm>
            <a:off x="4509208" y="1330103"/>
            <a:ext cx="227520" cy="248922"/>
            <a:chOff x="4469316" y="1236218"/>
            <a:chExt cx="360570" cy="400390"/>
          </a:xfrm>
        </p:grpSpPr>
        <p:sp>
          <p:nvSpPr>
            <p:cNvPr id="823" name="Google Shape;823;p60"/>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60"/>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60"/>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0"/>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60"/>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0"/>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60"/>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30" name="Google Shape;830;p60"/>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831" name="Google Shape;831;p60"/>
          <p:cNvGrpSpPr/>
          <p:nvPr/>
        </p:nvGrpSpPr>
        <p:grpSpPr>
          <a:xfrm>
            <a:off x="2859100" y="658076"/>
            <a:ext cx="1390125" cy="1117724"/>
            <a:chOff x="2859100" y="658076"/>
            <a:chExt cx="1390125" cy="1117724"/>
          </a:xfrm>
        </p:grpSpPr>
        <p:pic>
          <p:nvPicPr>
            <p:cNvPr id="832" name="Google Shape;832;p60"/>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833" name="Google Shape;833;p60"/>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837" name="Shape 837"/>
        <p:cNvGrpSpPr/>
        <p:nvPr/>
      </p:nvGrpSpPr>
      <p:grpSpPr>
        <a:xfrm>
          <a:off x="0" y="0"/>
          <a:ext cx="0" cy="0"/>
          <a:chOff x="0" y="0"/>
          <a:chExt cx="0" cy="0"/>
        </a:xfrm>
      </p:grpSpPr>
      <p:sp>
        <p:nvSpPr>
          <p:cNvPr id="838" name="Google Shape;838;p6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839" name="Google Shape;839;p61"/>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Resolución   </a:t>
            </a:r>
            <a:endParaRPr b="1" sz="2100">
              <a:solidFill>
                <a:schemeClr val="accent5"/>
              </a:solidFill>
              <a:latin typeface="Ubuntu"/>
              <a:ea typeface="Ubuntu"/>
              <a:cs typeface="Ubuntu"/>
              <a:sym typeface="Ubuntu"/>
            </a:endParaRPr>
          </a:p>
          <a:p>
            <a:pPr indent="0" lvl="0" marL="0" rtl="0" algn="r">
              <a:spcBef>
                <a:spcPts val="0"/>
              </a:spcBef>
              <a:spcAft>
                <a:spcPts val="0"/>
              </a:spcAft>
              <a:buNone/>
            </a:pPr>
            <a:r>
              <a:rPr b="1" lang="en" sz="2100">
                <a:solidFill>
                  <a:schemeClr val="accent5"/>
                </a:solidFill>
                <a:latin typeface="Ubuntu"/>
                <a:ea typeface="Ubuntu"/>
                <a:cs typeface="Ubuntu"/>
                <a:sym typeface="Ubuntu"/>
              </a:rPr>
              <a:t>de problemas</a:t>
            </a:r>
            <a:endParaRPr b="1" sz="2100">
              <a:solidFill>
                <a:schemeClr val="accent5"/>
              </a:solidFill>
              <a:latin typeface="Ubuntu"/>
              <a:ea typeface="Ubuntu"/>
              <a:cs typeface="Ubuntu"/>
              <a:sym typeface="Ubuntu"/>
            </a:endParaRPr>
          </a:p>
        </p:txBody>
      </p:sp>
      <p:pic>
        <p:nvPicPr>
          <p:cNvPr id="840" name="Google Shape;840;p61"/>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841" name="Google Shape;841;p61"/>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Problema del día</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Tenías 15 chicles. Regalaste algunos el lunes y otros más el martes. Ahora tienes 6. Haz un dibujo</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para representar una posible solución a este problema. Explica tu razonamiento.</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842" name="Google Shape;842;p61"/>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843" name="Google Shape;843;p61"/>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847" name="Shape 847"/>
        <p:cNvGrpSpPr/>
        <p:nvPr/>
      </p:nvGrpSpPr>
      <p:grpSpPr>
        <a:xfrm>
          <a:off x="0" y="0"/>
          <a:ext cx="0" cy="0"/>
          <a:chOff x="0" y="0"/>
          <a:chExt cx="0" cy="0"/>
        </a:xfrm>
      </p:grpSpPr>
      <p:sp>
        <p:nvSpPr>
          <p:cNvPr id="848" name="Google Shape;848;p6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849" name="Google Shape;849;p6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Mi camino de razonamiento</a:t>
            </a:r>
            <a:endParaRPr b="1" sz="2100">
              <a:solidFill>
                <a:schemeClr val="accent5"/>
              </a:solidFill>
              <a:latin typeface="Ubuntu"/>
              <a:ea typeface="Ubuntu"/>
              <a:cs typeface="Ubuntu"/>
              <a:sym typeface="Ubuntu"/>
            </a:endParaRPr>
          </a:p>
        </p:txBody>
      </p:sp>
      <p:pic>
        <p:nvPicPr>
          <p:cNvPr id="850" name="Google Shape;850;p62"/>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851" name="Google Shape;851;p62"/>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con dos dígitos es…</a:t>
            </a:r>
            <a:endParaRPr b="1" sz="2000">
              <a:solidFill>
                <a:srgbClr val="FFFFFF"/>
              </a:solidFill>
              <a:latin typeface="Open Sans"/>
              <a:ea typeface="Open Sans"/>
              <a:cs typeface="Open Sans"/>
              <a:sym typeface="Open Sans"/>
            </a:endParaRPr>
          </a:p>
        </p:txBody>
      </p:sp>
      <p:sp>
        <p:nvSpPr>
          <p:cNvPr id="852" name="Google Shape;852;p62"/>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con dos dígitos es…</a:t>
            </a:r>
            <a:endParaRPr b="1" sz="2000">
              <a:solidFill>
                <a:srgbClr val="FFFFFF"/>
              </a:solidFill>
              <a:latin typeface="Open Sans"/>
              <a:ea typeface="Open Sans"/>
              <a:cs typeface="Open Sans"/>
              <a:sym typeface="Open Sans"/>
            </a:endParaRPr>
          </a:p>
        </p:txBody>
      </p:sp>
      <p:pic>
        <p:nvPicPr>
          <p:cNvPr id="853" name="Google Shape;853;p62"/>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854" name="Google Shape;854;p62"/>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855" name="Google Shape;855;p62"/>
          <p:cNvPicPr preferRelativeResize="0"/>
          <p:nvPr/>
        </p:nvPicPr>
        <p:blipFill>
          <a:blip r:embed="rId5">
            <a:alphaModFix/>
          </a:blip>
          <a:stretch>
            <a:fillRect/>
          </a:stretch>
        </p:blipFill>
        <p:spPr>
          <a:xfrm>
            <a:off x="6500724" y="910800"/>
            <a:ext cx="1238925" cy="1041975"/>
          </a:xfrm>
          <a:prstGeom prst="rect">
            <a:avLst/>
          </a:prstGeom>
          <a:noFill/>
          <a:ln>
            <a:noFill/>
          </a:ln>
        </p:spPr>
      </p:pic>
      <p:sp>
        <p:nvSpPr>
          <p:cNvPr id="856" name="Google Shape;856;p62"/>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857" name="Google Shape;857;p62"/>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858" name="Google Shape;858;p62"/>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859" name="Google Shape;859;p62"/>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860" name="Google Shape;860;p62"/>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861" name="Google Shape;861;p62"/>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865" name="Shape 865"/>
        <p:cNvGrpSpPr/>
        <p:nvPr/>
      </p:nvGrpSpPr>
      <p:grpSpPr>
        <a:xfrm>
          <a:off x="0" y="0"/>
          <a:ext cx="0" cy="0"/>
          <a:chOff x="0" y="0"/>
          <a:chExt cx="0" cy="0"/>
        </a:xfrm>
      </p:grpSpPr>
      <p:sp>
        <p:nvSpPr>
          <p:cNvPr id="866" name="Google Shape;866;p6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867" name="Google Shape;867;p6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Charla de rompecabezas</a:t>
            </a:r>
            <a:endParaRPr b="1" sz="2100">
              <a:solidFill>
                <a:schemeClr val="accent5"/>
              </a:solidFill>
              <a:latin typeface="Ubuntu"/>
              <a:ea typeface="Ubuntu"/>
              <a:cs typeface="Ubuntu"/>
              <a:sym typeface="Ubuntu"/>
            </a:endParaRPr>
          </a:p>
        </p:txBody>
      </p:sp>
      <p:pic>
        <p:nvPicPr>
          <p:cNvPr id="868" name="Google Shape;868;p63"/>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869" name="Google Shape;869;p63"/>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870" name="Google Shape;870;p63"/>
          <p:cNvGrpSpPr/>
          <p:nvPr/>
        </p:nvGrpSpPr>
        <p:grpSpPr>
          <a:xfrm>
            <a:off x="1590104" y="4057131"/>
            <a:ext cx="173012" cy="169916"/>
            <a:chOff x="8586628" y="1443880"/>
            <a:chExt cx="281458" cy="281458"/>
          </a:xfrm>
        </p:grpSpPr>
        <p:sp>
          <p:nvSpPr>
            <p:cNvPr id="871" name="Google Shape;871;p63"/>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63"/>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3"/>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3"/>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3"/>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63"/>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3"/>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63"/>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3"/>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0" name="Google Shape;880;p63"/>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Two Step Situations</a:t>
            </a:r>
            <a:endParaRPr sz="1800">
              <a:solidFill>
                <a:schemeClr val="dk1"/>
              </a:solidFill>
              <a:latin typeface="Open Sans"/>
              <a:ea typeface="Open Sans"/>
              <a:cs typeface="Open Sans"/>
              <a:sym typeface="Open Sans"/>
            </a:endParaRPr>
          </a:p>
        </p:txBody>
      </p:sp>
      <p:sp>
        <p:nvSpPr>
          <p:cNvPr id="881" name="Google Shape;881;p63"/>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Pie Monster Symbolic &gt; Nivel 2</a:t>
            </a:r>
            <a:endParaRPr sz="2000">
              <a:solidFill>
                <a:schemeClr val="dk1"/>
              </a:solidFill>
              <a:latin typeface="Open Sans"/>
              <a:ea typeface="Open Sans"/>
              <a:cs typeface="Open Sans"/>
              <a:sym typeface="Open Sans"/>
            </a:endParaRPr>
          </a:p>
        </p:txBody>
      </p:sp>
      <p:sp>
        <p:nvSpPr>
          <p:cNvPr id="882" name="Google Shape;882;p63"/>
          <p:cNvSpPr txBox="1"/>
          <p:nvPr/>
        </p:nvSpPr>
        <p:spPr>
          <a:xfrm>
            <a:off x="1754415" y="3957425"/>
            <a:ext cx="249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883" name="Google Shape;883;p63"/>
          <p:cNvGrpSpPr/>
          <p:nvPr/>
        </p:nvGrpSpPr>
        <p:grpSpPr>
          <a:xfrm>
            <a:off x="7709843" y="3629462"/>
            <a:ext cx="1138164" cy="1468500"/>
            <a:chOff x="7633097" y="3255132"/>
            <a:chExt cx="1510904" cy="1870224"/>
          </a:xfrm>
        </p:grpSpPr>
        <p:pic>
          <p:nvPicPr>
            <p:cNvPr id="884" name="Google Shape;884;p63"/>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885" name="Google Shape;885;p63"/>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886" name="Google Shape;886;p63">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3"/>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888" name="Google Shape;888;p63"/>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9" name="Google Shape;889;p63"/>
          <p:cNvGrpSpPr/>
          <p:nvPr/>
        </p:nvGrpSpPr>
        <p:grpSpPr>
          <a:xfrm>
            <a:off x="4509208" y="1330103"/>
            <a:ext cx="227520" cy="248922"/>
            <a:chOff x="4469316" y="1236218"/>
            <a:chExt cx="360570" cy="400390"/>
          </a:xfrm>
        </p:grpSpPr>
        <p:sp>
          <p:nvSpPr>
            <p:cNvPr id="890" name="Google Shape;890;p63"/>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63"/>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63"/>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63"/>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63"/>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63"/>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63"/>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97" name="Google Shape;897;p63"/>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898" name="Google Shape;898;p63"/>
          <p:cNvGrpSpPr/>
          <p:nvPr/>
        </p:nvGrpSpPr>
        <p:grpSpPr>
          <a:xfrm>
            <a:off x="2859100" y="658076"/>
            <a:ext cx="1390125" cy="1117724"/>
            <a:chOff x="2859100" y="658076"/>
            <a:chExt cx="1390125" cy="1117724"/>
          </a:xfrm>
        </p:grpSpPr>
        <p:pic>
          <p:nvPicPr>
            <p:cNvPr id="899" name="Google Shape;899;p63"/>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900" name="Google Shape;900;p63"/>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04" name="Shape 904"/>
        <p:cNvGrpSpPr/>
        <p:nvPr/>
      </p:nvGrpSpPr>
      <p:grpSpPr>
        <a:xfrm>
          <a:off x="0" y="0"/>
          <a:ext cx="0" cy="0"/>
          <a:chOff x="0" y="0"/>
          <a:chExt cx="0" cy="0"/>
        </a:xfrm>
      </p:grpSpPr>
      <p:sp>
        <p:nvSpPr>
          <p:cNvPr id="905" name="Google Shape;905;p6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 3 - Día 2</a:t>
            </a:r>
            <a:endParaRPr sz="1800">
              <a:solidFill>
                <a:schemeClr val="dk1"/>
              </a:solidFill>
              <a:latin typeface="Ubuntu Medium"/>
              <a:ea typeface="Ubuntu Medium"/>
              <a:cs typeface="Ubuntu Medium"/>
              <a:sym typeface="Ubuntu Medium"/>
            </a:endParaRPr>
          </a:p>
        </p:txBody>
      </p:sp>
      <p:sp>
        <p:nvSpPr>
          <p:cNvPr id="906" name="Google Shape;906;p64"/>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Resolución   </a:t>
            </a:r>
            <a:endParaRPr b="1" sz="2100">
              <a:solidFill>
                <a:schemeClr val="accent5"/>
              </a:solidFill>
              <a:latin typeface="Ubuntu"/>
              <a:ea typeface="Ubuntu"/>
              <a:cs typeface="Ubuntu"/>
              <a:sym typeface="Ubuntu"/>
            </a:endParaRPr>
          </a:p>
          <a:p>
            <a:pPr indent="0" lvl="0" marL="0" rtl="0" algn="r">
              <a:spcBef>
                <a:spcPts val="0"/>
              </a:spcBef>
              <a:spcAft>
                <a:spcPts val="0"/>
              </a:spcAft>
              <a:buNone/>
            </a:pPr>
            <a:r>
              <a:rPr b="1" lang="en" sz="2100">
                <a:solidFill>
                  <a:schemeClr val="accent5"/>
                </a:solidFill>
                <a:latin typeface="Ubuntu"/>
                <a:ea typeface="Ubuntu"/>
                <a:cs typeface="Ubuntu"/>
                <a:sym typeface="Ubuntu"/>
              </a:rPr>
              <a:t>de problemas</a:t>
            </a:r>
            <a:endParaRPr b="1" sz="2100">
              <a:solidFill>
                <a:schemeClr val="accent5"/>
              </a:solidFill>
              <a:latin typeface="Ubuntu"/>
              <a:ea typeface="Ubuntu"/>
              <a:cs typeface="Ubuntu"/>
              <a:sym typeface="Ubuntu"/>
            </a:endParaRPr>
          </a:p>
        </p:txBody>
      </p:sp>
      <p:pic>
        <p:nvPicPr>
          <p:cNvPr id="907" name="Google Shape;907;p64"/>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908" name="Google Shape;908;p64"/>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Problema del día</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909" name="Google Shape;909;p64"/>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910" name="Google Shape;910;p64"/>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
        <p:nvSpPr>
          <p:cNvPr id="911" name="Google Shape;911;p64"/>
          <p:cNvSpPr txBox="1"/>
          <p:nvPr/>
        </p:nvSpPr>
        <p:spPr>
          <a:xfrm>
            <a:off x="4884075" y="2028525"/>
            <a:ext cx="3620100" cy="281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Rellena el cuadrado en blanco para resolver el</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rompecabezas de JiJi.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Explica cómo resolviste el rompecabezas.</a:t>
            </a:r>
            <a:endParaRPr b="1" sz="2200">
              <a:solidFill>
                <a:srgbClr val="4F5053"/>
              </a:solidFill>
              <a:latin typeface="Ubuntu"/>
              <a:ea typeface="Ubuntu"/>
              <a:cs typeface="Ubuntu"/>
              <a:sym typeface="Ubuntu"/>
            </a:endParaRPr>
          </a:p>
          <a:p>
            <a:pPr indent="0" lvl="0" marL="0" rtl="0" algn="ctr">
              <a:lnSpc>
                <a:spcPct val="115000"/>
              </a:lnSpc>
              <a:spcBef>
                <a:spcPts val="0"/>
              </a:spcBef>
              <a:spcAft>
                <a:spcPts val="0"/>
              </a:spcAft>
              <a:buNone/>
            </a:pPr>
            <a:r>
              <a:rPr i="1" lang="en" sz="1900">
                <a:solidFill>
                  <a:srgbClr val="4F5053"/>
                </a:solidFill>
                <a:latin typeface="Ubuntu"/>
                <a:ea typeface="Ubuntu"/>
                <a:cs typeface="Ubuntu"/>
                <a:sym typeface="Ubuntu"/>
              </a:rPr>
              <a:t>(siguiente diapositiva)</a:t>
            </a:r>
            <a:endParaRPr i="1" sz="1900">
              <a:solidFill>
                <a:srgbClr val="4F5053"/>
              </a:solidFill>
              <a:latin typeface="Ubuntu"/>
              <a:ea typeface="Ubuntu"/>
              <a:cs typeface="Ubuntu"/>
              <a:sym typeface="Ubuntu"/>
            </a:endParaRPr>
          </a:p>
        </p:txBody>
      </p:sp>
      <p:pic>
        <p:nvPicPr>
          <p:cNvPr id="912" name="Google Shape;912;p64"/>
          <p:cNvPicPr preferRelativeResize="0"/>
          <p:nvPr/>
        </p:nvPicPr>
        <p:blipFill>
          <a:blip r:embed="rId6">
            <a:alphaModFix/>
          </a:blip>
          <a:stretch>
            <a:fillRect/>
          </a:stretch>
        </p:blipFill>
        <p:spPr>
          <a:xfrm>
            <a:off x="810475" y="2028525"/>
            <a:ext cx="3694275" cy="2669775"/>
          </a:xfrm>
          <a:prstGeom prst="rect">
            <a:avLst/>
          </a:prstGeom>
          <a:noFill/>
          <a:ln>
            <a:noFill/>
          </a:ln>
        </p:spPr>
      </p:pic>
      <p:sp>
        <p:nvSpPr>
          <p:cNvPr id="913" name="Google Shape;913;p64"/>
          <p:cNvSpPr txBox="1"/>
          <p:nvPr/>
        </p:nvSpPr>
        <p:spPr>
          <a:xfrm>
            <a:off x="3947825" y="3198850"/>
            <a:ext cx="530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p>
        </p:txBody>
      </p:sp>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17" name="Shape 917"/>
        <p:cNvGrpSpPr/>
        <p:nvPr/>
      </p:nvGrpSpPr>
      <p:grpSpPr>
        <a:xfrm>
          <a:off x="0" y="0"/>
          <a:ext cx="0" cy="0"/>
          <a:chOff x="0" y="0"/>
          <a:chExt cx="0" cy="0"/>
        </a:xfrm>
      </p:grpSpPr>
      <p:sp>
        <p:nvSpPr>
          <p:cNvPr id="918" name="Google Shape;918;p6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919" name="Google Shape;919;p65"/>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Resolución   </a:t>
            </a:r>
            <a:endParaRPr b="1" sz="2100">
              <a:solidFill>
                <a:schemeClr val="accent5"/>
              </a:solidFill>
              <a:latin typeface="Ubuntu"/>
              <a:ea typeface="Ubuntu"/>
              <a:cs typeface="Ubuntu"/>
              <a:sym typeface="Ubuntu"/>
            </a:endParaRPr>
          </a:p>
          <a:p>
            <a:pPr indent="0" lvl="0" marL="0" rtl="0" algn="r">
              <a:spcBef>
                <a:spcPts val="0"/>
              </a:spcBef>
              <a:spcAft>
                <a:spcPts val="0"/>
              </a:spcAft>
              <a:buNone/>
            </a:pPr>
            <a:r>
              <a:rPr b="1" lang="en" sz="2100">
                <a:solidFill>
                  <a:schemeClr val="accent5"/>
                </a:solidFill>
                <a:latin typeface="Ubuntu"/>
                <a:ea typeface="Ubuntu"/>
                <a:cs typeface="Ubuntu"/>
                <a:sym typeface="Ubuntu"/>
              </a:rPr>
              <a:t>de problemas</a:t>
            </a:r>
            <a:endParaRPr b="1" sz="2100">
              <a:solidFill>
                <a:schemeClr val="accent5"/>
              </a:solidFill>
              <a:latin typeface="Ubuntu"/>
              <a:ea typeface="Ubuntu"/>
              <a:cs typeface="Ubuntu"/>
              <a:sym typeface="Ubuntu"/>
            </a:endParaRPr>
          </a:p>
        </p:txBody>
      </p:sp>
      <p:pic>
        <p:nvPicPr>
          <p:cNvPr id="920" name="Google Shape;920;p65"/>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921" name="Google Shape;921;p65"/>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Problema del día</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922" name="Google Shape;922;p65"/>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923" name="Google Shape;923;p65"/>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
        <p:nvSpPr>
          <p:cNvPr id="924" name="Google Shape;924;p65"/>
          <p:cNvSpPr txBox="1"/>
          <p:nvPr/>
        </p:nvSpPr>
        <p:spPr>
          <a:xfrm>
            <a:off x="4884075" y="2028525"/>
            <a:ext cx="3620100" cy="247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Rellena el cuadrado en blanco para resolver el rompecabezas de JiJi.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t/>
            </a:r>
            <a:endParaRPr b="1" sz="22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rPr b="1" lang="en" sz="2200">
                <a:solidFill>
                  <a:srgbClr val="4F5053"/>
                </a:solidFill>
                <a:latin typeface="Ubuntu"/>
                <a:ea typeface="Ubuntu"/>
                <a:cs typeface="Ubuntu"/>
                <a:sym typeface="Ubuntu"/>
              </a:rPr>
              <a:t>Explica cómo resolviste el rompecabezas.</a:t>
            </a:r>
            <a:endParaRPr b="1" sz="2200">
              <a:solidFill>
                <a:srgbClr val="4F5053"/>
              </a:solidFill>
              <a:latin typeface="Ubuntu"/>
              <a:ea typeface="Ubuntu"/>
              <a:cs typeface="Ubuntu"/>
              <a:sym typeface="Ubuntu"/>
            </a:endParaRPr>
          </a:p>
        </p:txBody>
      </p:sp>
      <p:pic>
        <p:nvPicPr>
          <p:cNvPr id="925" name="Google Shape;925;p65"/>
          <p:cNvPicPr preferRelativeResize="0"/>
          <p:nvPr/>
        </p:nvPicPr>
        <p:blipFill rotWithShape="1">
          <a:blip r:embed="rId6">
            <a:alphaModFix/>
          </a:blip>
          <a:srcRect b="0" l="0" r="0" t="0"/>
          <a:stretch/>
        </p:blipFill>
        <p:spPr>
          <a:xfrm>
            <a:off x="810475" y="2028525"/>
            <a:ext cx="3694275" cy="2669775"/>
          </a:xfrm>
          <a:prstGeom prst="rect">
            <a:avLst/>
          </a:prstGeom>
          <a:noFill/>
          <a:ln>
            <a:noFill/>
          </a:ln>
        </p:spPr>
      </p:pic>
      <p:sp>
        <p:nvSpPr>
          <p:cNvPr id="926" name="Google Shape;926;p65"/>
          <p:cNvSpPr txBox="1"/>
          <p:nvPr/>
        </p:nvSpPr>
        <p:spPr>
          <a:xfrm>
            <a:off x="3947825" y="3198850"/>
            <a:ext cx="530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p>
        </p:txBody>
      </p:sp>
      <p:sp>
        <p:nvSpPr>
          <p:cNvPr id="927" name="Google Shape;927;p65"/>
          <p:cNvSpPr txBox="1"/>
          <p:nvPr/>
        </p:nvSpPr>
        <p:spPr>
          <a:xfrm>
            <a:off x="885775" y="3198850"/>
            <a:ext cx="530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p>
        </p:txBody>
      </p:sp>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31" name="Shape 931"/>
        <p:cNvGrpSpPr/>
        <p:nvPr/>
      </p:nvGrpSpPr>
      <p:grpSpPr>
        <a:xfrm>
          <a:off x="0" y="0"/>
          <a:ext cx="0" cy="0"/>
          <a:chOff x="0" y="0"/>
          <a:chExt cx="0" cy="0"/>
        </a:xfrm>
      </p:grpSpPr>
      <p:sp>
        <p:nvSpPr>
          <p:cNvPr id="932" name="Google Shape;932;p6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933" name="Google Shape;933;p6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Mi camino de razonamiento</a:t>
            </a:r>
            <a:endParaRPr b="1" sz="2100">
              <a:solidFill>
                <a:schemeClr val="accent5"/>
              </a:solidFill>
              <a:latin typeface="Ubuntu"/>
              <a:ea typeface="Ubuntu"/>
              <a:cs typeface="Ubuntu"/>
              <a:sym typeface="Ubuntu"/>
            </a:endParaRPr>
          </a:p>
        </p:txBody>
      </p:sp>
      <p:pic>
        <p:nvPicPr>
          <p:cNvPr id="934" name="Google Shape;934;p66"/>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935" name="Google Shape;935;p66"/>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con dos dígitos es…</a:t>
            </a:r>
            <a:endParaRPr b="1" sz="2000">
              <a:solidFill>
                <a:srgbClr val="FFFFFF"/>
              </a:solidFill>
              <a:latin typeface="Open Sans"/>
              <a:ea typeface="Open Sans"/>
              <a:cs typeface="Open Sans"/>
              <a:sym typeface="Open Sans"/>
            </a:endParaRPr>
          </a:p>
        </p:txBody>
      </p:sp>
      <p:sp>
        <p:nvSpPr>
          <p:cNvPr id="936" name="Google Shape;936;p66"/>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con dos dígitos es…</a:t>
            </a:r>
            <a:endParaRPr b="1" sz="2000">
              <a:solidFill>
                <a:srgbClr val="FFFFFF"/>
              </a:solidFill>
              <a:latin typeface="Open Sans"/>
              <a:ea typeface="Open Sans"/>
              <a:cs typeface="Open Sans"/>
              <a:sym typeface="Open Sans"/>
            </a:endParaRPr>
          </a:p>
        </p:txBody>
      </p:sp>
      <p:pic>
        <p:nvPicPr>
          <p:cNvPr id="937" name="Google Shape;937;p66"/>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938" name="Google Shape;938;p66"/>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939" name="Google Shape;939;p66"/>
          <p:cNvPicPr preferRelativeResize="0"/>
          <p:nvPr/>
        </p:nvPicPr>
        <p:blipFill>
          <a:blip r:embed="rId5">
            <a:alphaModFix/>
          </a:blip>
          <a:stretch>
            <a:fillRect/>
          </a:stretch>
        </p:blipFill>
        <p:spPr>
          <a:xfrm>
            <a:off x="6500724" y="910800"/>
            <a:ext cx="1238925" cy="1041975"/>
          </a:xfrm>
          <a:prstGeom prst="rect">
            <a:avLst/>
          </a:prstGeom>
          <a:noFill/>
          <a:ln>
            <a:noFill/>
          </a:ln>
        </p:spPr>
      </p:pic>
      <p:sp>
        <p:nvSpPr>
          <p:cNvPr id="940" name="Google Shape;940;p66"/>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941" name="Google Shape;941;p66"/>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942" name="Google Shape;942;p66"/>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943" name="Google Shape;943;p66"/>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944" name="Google Shape;944;p66"/>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945" name="Google Shape;945;p66"/>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49" name="Shape 949"/>
        <p:cNvGrpSpPr/>
        <p:nvPr/>
      </p:nvGrpSpPr>
      <p:grpSpPr>
        <a:xfrm>
          <a:off x="0" y="0"/>
          <a:ext cx="0" cy="0"/>
          <a:chOff x="0" y="0"/>
          <a:chExt cx="0" cy="0"/>
        </a:xfrm>
      </p:grpSpPr>
      <p:sp>
        <p:nvSpPr>
          <p:cNvPr id="950" name="Google Shape;950;p6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951" name="Google Shape;951;p6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Charla de rompecabezas</a:t>
            </a:r>
            <a:endParaRPr b="1" sz="2100">
              <a:solidFill>
                <a:schemeClr val="accent5"/>
              </a:solidFill>
              <a:latin typeface="Ubuntu"/>
              <a:ea typeface="Ubuntu"/>
              <a:cs typeface="Ubuntu"/>
              <a:sym typeface="Ubuntu"/>
            </a:endParaRPr>
          </a:p>
        </p:txBody>
      </p:sp>
      <p:pic>
        <p:nvPicPr>
          <p:cNvPr id="952" name="Google Shape;952;p67"/>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953" name="Google Shape;953;p67"/>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954" name="Google Shape;954;p67"/>
          <p:cNvGrpSpPr/>
          <p:nvPr/>
        </p:nvGrpSpPr>
        <p:grpSpPr>
          <a:xfrm>
            <a:off x="1590104" y="4057131"/>
            <a:ext cx="173012" cy="169916"/>
            <a:chOff x="8586628" y="1443880"/>
            <a:chExt cx="281458" cy="281458"/>
          </a:xfrm>
        </p:grpSpPr>
        <p:sp>
          <p:nvSpPr>
            <p:cNvPr id="955" name="Google Shape;955;p67"/>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67"/>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67"/>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67"/>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67"/>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67"/>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67"/>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67"/>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67"/>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4" name="Google Shape;964;p67"/>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965" name="Google Shape;965;p67"/>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&gt; Nivel 1</a:t>
            </a:r>
            <a:endParaRPr sz="2000">
              <a:solidFill>
                <a:schemeClr val="dk1"/>
              </a:solidFill>
              <a:latin typeface="Open Sans"/>
              <a:ea typeface="Open Sans"/>
              <a:cs typeface="Open Sans"/>
              <a:sym typeface="Open Sans"/>
            </a:endParaRPr>
          </a:p>
        </p:txBody>
      </p:sp>
      <p:sp>
        <p:nvSpPr>
          <p:cNvPr id="966" name="Google Shape;966;p67"/>
          <p:cNvSpPr txBox="1"/>
          <p:nvPr/>
        </p:nvSpPr>
        <p:spPr>
          <a:xfrm>
            <a:off x="1754418" y="3957425"/>
            <a:ext cx="2100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967" name="Google Shape;967;p67"/>
          <p:cNvGrpSpPr/>
          <p:nvPr/>
        </p:nvGrpSpPr>
        <p:grpSpPr>
          <a:xfrm>
            <a:off x="7709843" y="3629462"/>
            <a:ext cx="1138164" cy="1468500"/>
            <a:chOff x="7633097" y="3255132"/>
            <a:chExt cx="1510904" cy="1870224"/>
          </a:xfrm>
        </p:grpSpPr>
        <p:pic>
          <p:nvPicPr>
            <p:cNvPr id="968" name="Google Shape;968;p67"/>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969" name="Google Shape;969;p67"/>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970" name="Google Shape;970;p67">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67"/>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972" name="Google Shape;972;p67"/>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3" name="Google Shape;973;p67"/>
          <p:cNvGrpSpPr/>
          <p:nvPr/>
        </p:nvGrpSpPr>
        <p:grpSpPr>
          <a:xfrm>
            <a:off x="4509208" y="1330103"/>
            <a:ext cx="227520" cy="248922"/>
            <a:chOff x="4469316" y="1236218"/>
            <a:chExt cx="360570" cy="400390"/>
          </a:xfrm>
        </p:grpSpPr>
        <p:sp>
          <p:nvSpPr>
            <p:cNvPr id="974" name="Google Shape;974;p67"/>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67"/>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67"/>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67"/>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67"/>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67"/>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67"/>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81" name="Google Shape;981;p67"/>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982" name="Google Shape;982;p67"/>
          <p:cNvGrpSpPr/>
          <p:nvPr/>
        </p:nvGrpSpPr>
        <p:grpSpPr>
          <a:xfrm>
            <a:off x="2859100" y="658076"/>
            <a:ext cx="1390125" cy="1117724"/>
            <a:chOff x="2859100" y="658076"/>
            <a:chExt cx="1390125" cy="1117724"/>
          </a:xfrm>
        </p:grpSpPr>
        <p:pic>
          <p:nvPicPr>
            <p:cNvPr id="983" name="Google Shape;983;p67"/>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984" name="Google Shape;984;p67"/>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5" name="Shape 225"/>
        <p:cNvGrpSpPr/>
        <p:nvPr/>
      </p:nvGrpSpPr>
      <p:grpSpPr>
        <a:xfrm>
          <a:off x="0" y="0"/>
          <a:ext cx="0" cy="0"/>
          <a:chOff x="0" y="0"/>
          <a:chExt cx="0" cy="0"/>
        </a:xfrm>
      </p:grpSpPr>
      <p:sp>
        <p:nvSpPr>
          <p:cNvPr id="226" name="Google Shape;226;p3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pic>
        <p:nvPicPr>
          <p:cNvPr id="227" name="Google Shape;227;p32"/>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228" name="Google Shape;228;p32"/>
          <p:cNvPicPr preferRelativeResize="0"/>
          <p:nvPr/>
        </p:nvPicPr>
        <p:blipFill rotWithShape="1">
          <a:blip r:embed="rId4">
            <a:alphaModFix/>
          </a:blip>
          <a:srcRect b="0" l="0" r="0" t="0"/>
          <a:stretch/>
        </p:blipFill>
        <p:spPr>
          <a:xfrm>
            <a:off x="1910225" y="1077550"/>
            <a:ext cx="8617276" cy="4222526"/>
          </a:xfrm>
          <a:prstGeom prst="rect">
            <a:avLst/>
          </a:prstGeom>
          <a:noFill/>
          <a:ln>
            <a:noFill/>
          </a:ln>
        </p:spPr>
      </p:pic>
      <p:pic>
        <p:nvPicPr>
          <p:cNvPr id="229" name="Google Shape;229;p32">
            <a:hlinkClick r:id="rId5"/>
          </p:cNvPr>
          <p:cNvPicPr preferRelativeResize="0"/>
          <p:nvPr/>
        </p:nvPicPr>
        <p:blipFill>
          <a:blip r:embed="rId6">
            <a:alphaModFix/>
          </a:blip>
          <a:stretch>
            <a:fillRect/>
          </a:stretch>
        </p:blipFill>
        <p:spPr>
          <a:xfrm>
            <a:off x="3209755" y="1427146"/>
            <a:ext cx="6135871" cy="3353474"/>
          </a:xfrm>
          <a:prstGeom prst="rect">
            <a:avLst/>
          </a:prstGeom>
          <a:noFill/>
          <a:ln>
            <a:noFill/>
          </a:ln>
        </p:spPr>
      </p:pic>
      <p:sp>
        <p:nvSpPr>
          <p:cNvPr id="230" name="Google Shape;230;p32"/>
          <p:cNvSpPr txBox="1"/>
          <p:nvPr/>
        </p:nvSpPr>
        <p:spPr>
          <a:xfrm>
            <a:off x="956400" y="3402363"/>
            <a:ext cx="1845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7"/>
              </a:rPr>
              <a:t>Juega el juego de Slinky</a:t>
            </a:r>
            <a:r>
              <a:rPr lang="en" sz="1200">
                <a:latin typeface="Ubuntu"/>
                <a:ea typeface="Ubuntu"/>
                <a:cs typeface="Ubuntu"/>
                <a:sym typeface="Ubuntu"/>
              </a:rPr>
              <a:t> </a:t>
            </a:r>
            <a:endParaRPr sz="1200">
              <a:latin typeface="Ubuntu"/>
              <a:ea typeface="Ubuntu"/>
              <a:cs typeface="Ubuntu"/>
              <a:sym typeface="Ubuntu"/>
            </a:endParaRPr>
          </a:p>
        </p:txBody>
      </p:sp>
      <p:grpSp>
        <p:nvGrpSpPr>
          <p:cNvPr id="231" name="Google Shape;231;p32"/>
          <p:cNvGrpSpPr/>
          <p:nvPr/>
        </p:nvGrpSpPr>
        <p:grpSpPr>
          <a:xfrm>
            <a:off x="471479" y="3402380"/>
            <a:ext cx="356783" cy="492307"/>
            <a:chOff x="5334721" y="1563761"/>
            <a:chExt cx="227395" cy="341999"/>
          </a:xfrm>
        </p:grpSpPr>
        <p:sp>
          <p:nvSpPr>
            <p:cNvPr id="232" name="Google Shape;232;p32"/>
            <p:cNvSpPr/>
            <p:nvPr/>
          </p:nvSpPr>
          <p:spPr>
            <a:xfrm>
              <a:off x="5435712" y="1755119"/>
              <a:ext cx="121635" cy="146234"/>
            </a:xfrm>
            <a:custGeom>
              <a:rect b="b" l="l" r="r" t="t"/>
              <a:pathLst>
                <a:path extrusionOk="0" h="4845" w="4030">
                  <a:moveTo>
                    <a:pt x="2958" y="1"/>
                  </a:moveTo>
                  <a:lnTo>
                    <a:pt x="3226" y="1"/>
                  </a:lnTo>
                  <a:cubicBezTo>
                    <a:pt x="3591" y="1"/>
                    <a:pt x="3810" y="268"/>
                    <a:pt x="3895" y="670"/>
                  </a:cubicBezTo>
                  <a:cubicBezTo>
                    <a:pt x="3993" y="1132"/>
                    <a:pt x="4029" y="1680"/>
                    <a:pt x="4029" y="2556"/>
                  </a:cubicBezTo>
                  <a:cubicBezTo>
                    <a:pt x="4029" y="3226"/>
                    <a:pt x="3628" y="3895"/>
                    <a:pt x="3628" y="3895"/>
                  </a:cubicBezTo>
                  <a:cubicBezTo>
                    <a:pt x="3628" y="4418"/>
                    <a:pt x="3202" y="4844"/>
                    <a:pt x="2690" y="4844"/>
                  </a:cubicBezTo>
                  <a:lnTo>
                    <a:pt x="938" y="4844"/>
                  </a:lnTo>
                  <a:cubicBezTo>
                    <a:pt x="415" y="4844"/>
                    <a:pt x="1" y="4418"/>
                    <a:pt x="1" y="3895"/>
                  </a:cubicBezTo>
                  <a:lnTo>
                    <a:pt x="1" y="3372"/>
                  </a:lnTo>
                </a:path>
              </a:pathLst>
            </a:custGeom>
            <a:solidFill>
              <a:srgbClr val="FFFF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32"/>
            <p:cNvSpPr/>
            <p:nvPr/>
          </p:nvSpPr>
          <p:spPr>
            <a:xfrm>
              <a:off x="5430943" y="1750350"/>
              <a:ext cx="131173" cy="155410"/>
            </a:xfrm>
            <a:custGeom>
              <a:rect b="b" l="l" r="r" t="t"/>
              <a:pathLst>
                <a:path extrusionOk="0" h="5149" w="4346">
                  <a:moveTo>
                    <a:pt x="2848" y="5148"/>
                  </a:moveTo>
                  <a:lnTo>
                    <a:pt x="1096" y="5148"/>
                  </a:lnTo>
                  <a:cubicBezTo>
                    <a:pt x="487" y="5148"/>
                    <a:pt x="1" y="4661"/>
                    <a:pt x="1" y="4053"/>
                  </a:cubicBezTo>
                  <a:lnTo>
                    <a:pt x="1" y="3530"/>
                  </a:lnTo>
                  <a:cubicBezTo>
                    <a:pt x="1" y="3444"/>
                    <a:pt x="74" y="3384"/>
                    <a:pt x="159" y="3384"/>
                  </a:cubicBezTo>
                  <a:cubicBezTo>
                    <a:pt x="244" y="3384"/>
                    <a:pt x="305" y="3444"/>
                    <a:pt x="305" y="3530"/>
                  </a:cubicBezTo>
                  <a:lnTo>
                    <a:pt x="305" y="4053"/>
                  </a:lnTo>
                  <a:cubicBezTo>
                    <a:pt x="305" y="4491"/>
                    <a:pt x="658" y="4844"/>
                    <a:pt x="1096" y="4844"/>
                  </a:cubicBezTo>
                  <a:lnTo>
                    <a:pt x="2848" y="4844"/>
                  </a:lnTo>
                  <a:cubicBezTo>
                    <a:pt x="3274" y="4844"/>
                    <a:pt x="3627" y="4491"/>
                    <a:pt x="3627" y="4053"/>
                  </a:cubicBezTo>
                  <a:cubicBezTo>
                    <a:pt x="3627" y="4028"/>
                    <a:pt x="3639" y="4004"/>
                    <a:pt x="3652" y="3980"/>
                  </a:cubicBezTo>
                  <a:cubicBezTo>
                    <a:pt x="3652" y="3968"/>
                    <a:pt x="4041" y="3335"/>
                    <a:pt x="4041" y="2714"/>
                  </a:cubicBezTo>
                  <a:cubicBezTo>
                    <a:pt x="4041" y="1850"/>
                    <a:pt x="3992" y="1302"/>
                    <a:pt x="3907" y="864"/>
                  </a:cubicBezTo>
                  <a:cubicBezTo>
                    <a:pt x="3822" y="499"/>
                    <a:pt x="3652" y="305"/>
                    <a:pt x="3384" y="305"/>
                  </a:cubicBezTo>
                  <a:lnTo>
                    <a:pt x="3116" y="305"/>
                  </a:lnTo>
                  <a:cubicBezTo>
                    <a:pt x="3031" y="305"/>
                    <a:pt x="2958" y="244"/>
                    <a:pt x="2958" y="159"/>
                  </a:cubicBezTo>
                  <a:cubicBezTo>
                    <a:pt x="2958" y="73"/>
                    <a:pt x="3031" y="0"/>
                    <a:pt x="3116" y="0"/>
                  </a:cubicBezTo>
                  <a:lnTo>
                    <a:pt x="3384" y="0"/>
                  </a:lnTo>
                  <a:cubicBezTo>
                    <a:pt x="3798" y="0"/>
                    <a:pt x="4090" y="292"/>
                    <a:pt x="4199" y="804"/>
                  </a:cubicBezTo>
                  <a:cubicBezTo>
                    <a:pt x="4297" y="1266"/>
                    <a:pt x="4345" y="1826"/>
                    <a:pt x="4345" y="2714"/>
                  </a:cubicBezTo>
                  <a:cubicBezTo>
                    <a:pt x="4345" y="3335"/>
                    <a:pt x="4017" y="3943"/>
                    <a:pt x="3932" y="4102"/>
                  </a:cubicBezTo>
                  <a:cubicBezTo>
                    <a:pt x="3907" y="4686"/>
                    <a:pt x="3433" y="5148"/>
                    <a:pt x="2848" y="5148"/>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32"/>
            <p:cNvSpPr/>
            <p:nvPr/>
          </p:nvSpPr>
          <p:spPr>
            <a:xfrm>
              <a:off x="5412592" y="1637195"/>
              <a:ext cx="64289" cy="64319"/>
            </a:xfrm>
            <a:custGeom>
              <a:rect b="b" l="l" r="r" t="t"/>
              <a:pathLst>
                <a:path extrusionOk="0" h="2131" w="2130">
                  <a:moveTo>
                    <a:pt x="1071" y="2131"/>
                  </a:moveTo>
                  <a:cubicBezTo>
                    <a:pt x="1655" y="2131"/>
                    <a:pt x="2130" y="1656"/>
                    <a:pt x="2130" y="1060"/>
                  </a:cubicBezTo>
                  <a:cubicBezTo>
                    <a:pt x="2130" y="476"/>
                    <a:pt x="1655" y="1"/>
                    <a:pt x="1071" y="1"/>
                  </a:cubicBezTo>
                  <a:cubicBezTo>
                    <a:pt x="475" y="1"/>
                    <a:pt x="0" y="476"/>
                    <a:pt x="0" y="1060"/>
                  </a:cubicBezTo>
                  <a:cubicBezTo>
                    <a:pt x="0" y="1656"/>
                    <a:pt x="475" y="2131"/>
                    <a:pt x="1071" y="2131"/>
                  </a:cubicBezTo>
                  <a:close/>
                </a:path>
              </a:pathLst>
            </a:custGeom>
            <a:solidFill>
              <a:srgbClr val="EE9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32"/>
            <p:cNvSpPr/>
            <p:nvPr/>
          </p:nvSpPr>
          <p:spPr>
            <a:xfrm>
              <a:off x="5408185" y="1632426"/>
              <a:ext cx="73494" cy="73494"/>
            </a:xfrm>
            <a:custGeom>
              <a:rect b="b" l="l" r="r" t="t"/>
              <a:pathLst>
                <a:path extrusionOk="0" h="2435" w="2435">
                  <a:moveTo>
                    <a:pt x="1217" y="305"/>
                  </a:moveTo>
                  <a:cubicBezTo>
                    <a:pt x="706" y="305"/>
                    <a:pt x="304" y="719"/>
                    <a:pt x="304" y="1218"/>
                  </a:cubicBezTo>
                  <a:cubicBezTo>
                    <a:pt x="304" y="1729"/>
                    <a:pt x="706" y="2131"/>
                    <a:pt x="1217" y="2131"/>
                  </a:cubicBezTo>
                  <a:cubicBezTo>
                    <a:pt x="1716" y="2131"/>
                    <a:pt x="2130" y="1729"/>
                    <a:pt x="2130" y="1218"/>
                  </a:cubicBezTo>
                  <a:cubicBezTo>
                    <a:pt x="2130" y="719"/>
                    <a:pt x="1716" y="305"/>
                    <a:pt x="1217" y="305"/>
                  </a:cubicBezTo>
                  <a:close/>
                  <a:moveTo>
                    <a:pt x="1217" y="2435"/>
                  </a:moveTo>
                  <a:cubicBezTo>
                    <a:pt x="536" y="2435"/>
                    <a:pt x="0" y="1887"/>
                    <a:pt x="0" y="1218"/>
                  </a:cubicBezTo>
                  <a:cubicBezTo>
                    <a:pt x="0" y="548"/>
                    <a:pt x="536" y="1"/>
                    <a:pt x="1217" y="1"/>
                  </a:cubicBezTo>
                  <a:cubicBezTo>
                    <a:pt x="1886" y="1"/>
                    <a:pt x="2434" y="548"/>
                    <a:pt x="2434" y="1218"/>
                  </a:cubicBezTo>
                  <a:cubicBezTo>
                    <a:pt x="2434" y="1887"/>
                    <a:pt x="1886" y="2435"/>
                    <a:pt x="1217" y="243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32"/>
            <p:cNvSpPr/>
            <p:nvPr/>
          </p:nvSpPr>
          <p:spPr>
            <a:xfrm>
              <a:off x="5371453" y="1665869"/>
              <a:ext cx="153569" cy="198752"/>
            </a:xfrm>
            <a:custGeom>
              <a:rect b="b" l="l" r="r" t="t"/>
              <a:pathLst>
                <a:path extrusionOk="0" h="6585" w="5088">
                  <a:moveTo>
                    <a:pt x="2933" y="1887"/>
                  </a:moveTo>
                  <a:lnTo>
                    <a:pt x="3335" y="1887"/>
                  </a:lnTo>
                  <a:cubicBezTo>
                    <a:pt x="3712" y="1887"/>
                    <a:pt x="4004" y="2179"/>
                    <a:pt x="4004" y="2556"/>
                  </a:cubicBezTo>
                  <a:lnTo>
                    <a:pt x="4004" y="3895"/>
                  </a:lnTo>
                  <a:moveTo>
                    <a:pt x="4028" y="2422"/>
                  </a:moveTo>
                  <a:lnTo>
                    <a:pt x="4418" y="2422"/>
                  </a:lnTo>
                  <a:cubicBezTo>
                    <a:pt x="4783" y="2422"/>
                    <a:pt x="5087" y="2714"/>
                    <a:pt x="5087" y="3091"/>
                  </a:cubicBezTo>
                  <a:lnTo>
                    <a:pt x="5087" y="4053"/>
                  </a:lnTo>
                  <a:moveTo>
                    <a:pt x="2531" y="6584"/>
                  </a:moveTo>
                  <a:cubicBezTo>
                    <a:pt x="1351" y="5866"/>
                    <a:pt x="1485" y="5002"/>
                    <a:pt x="98" y="3651"/>
                  </a:cubicBezTo>
                  <a:cubicBezTo>
                    <a:pt x="24" y="3578"/>
                    <a:pt x="0" y="3383"/>
                    <a:pt x="98" y="3274"/>
                  </a:cubicBezTo>
                  <a:cubicBezTo>
                    <a:pt x="365" y="3018"/>
                    <a:pt x="779" y="2970"/>
                    <a:pt x="1083" y="3177"/>
                  </a:cubicBezTo>
                  <a:cubicBezTo>
                    <a:pt x="1351" y="3359"/>
                    <a:pt x="1655" y="3566"/>
                    <a:pt x="1850" y="3761"/>
                  </a:cubicBezTo>
                  <a:cubicBezTo>
                    <a:pt x="1826" y="3396"/>
                    <a:pt x="1935" y="1363"/>
                    <a:pt x="1984" y="451"/>
                  </a:cubicBezTo>
                  <a:cubicBezTo>
                    <a:pt x="1996" y="195"/>
                    <a:pt x="2203" y="0"/>
                    <a:pt x="2458" y="0"/>
                  </a:cubicBezTo>
                  <a:cubicBezTo>
                    <a:pt x="2714" y="0"/>
                    <a:pt x="2933" y="207"/>
                    <a:pt x="2933" y="475"/>
                  </a:cubicBezTo>
                  <a:lnTo>
                    <a:pt x="2933" y="3761"/>
                  </a:lnTo>
                </a:path>
              </a:pathLst>
            </a:custGeom>
            <a:solidFill>
              <a:srgbClr val="FFFF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2"/>
            <p:cNvSpPr/>
            <p:nvPr/>
          </p:nvSpPr>
          <p:spPr>
            <a:xfrm>
              <a:off x="5367771" y="1661100"/>
              <a:ext cx="161657" cy="208289"/>
            </a:xfrm>
            <a:custGeom>
              <a:rect b="b" l="l" r="r" t="t"/>
              <a:pathLst>
                <a:path extrusionOk="0" h="6901" w="5356">
                  <a:moveTo>
                    <a:pt x="2653" y="6900"/>
                  </a:moveTo>
                  <a:cubicBezTo>
                    <a:pt x="2617" y="6900"/>
                    <a:pt x="2593" y="6888"/>
                    <a:pt x="2568" y="6876"/>
                  </a:cubicBezTo>
                  <a:cubicBezTo>
                    <a:pt x="1911" y="6474"/>
                    <a:pt x="1643" y="6024"/>
                    <a:pt x="1327" y="5501"/>
                  </a:cubicBezTo>
                  <a:cubicBezTo>
                    <a:pt x="1059" y="5051"/>
                    <a:pt x="755" y="4539"/>
                    <a:pt x="122" y="3919"/>
                  </a:cubicBezTo>
                  <a:cubicBezTo>
                    <a:pt x="49" y="3858"/>
                    <a:pt x="0" y="3736"/>
                    <a:pt x="0" y="3627"/>
                  </a:cubicBezTo>
                  <a:cubicBezTo>
                    <a:pt x="0" y="3505"/>
                    <a:pt x="37" y="3395"/>
                    <a:pt x="110" y="3322"/>
                  </a:cubicBezTo>
                  <a:cubicBezTo>
                    <a:pt x="426" y="3018"/>
                    <a:pt x="925" y="2957"/>
                    <a:pt x="1290" y="3213"/>
                  </a:cubicBezTo>
                  <a:cubicBezTo>
                    <a:pt x="1497" y="3347"/>
                    <a:pt x="1680" y="3468"/>
                    <a:pt x="1826" y="3590"/>
                  </a:cubicBezTo>
                  <a:cubicBezTo>
                    <a:pt x="1838" y="2860"/>
                    <a:pt x="1911" y="1314"/>
                    <a:pt x="1948" y="596"/>
                  </a:cubicBezTo>
                  <a:cubicBezTo>
                    <a:pt x="1972" y="268"/>
                    <a:pt x="2240" y="0"/>
                    <a:pt x="2580" y="0"/>
                  </a:cubicBezTo>
                  <a:cubicBezTo>
                    <a:pt x="2921" y="0"/>
                    <a:pt x="3201" y="292"/>
                    <a:pt x="3201" y="633"/>
                  </a:cubicBezTo>
                  <a:lnTo>
                    <a:pt x="3201" y="1886"/>
                  </a:lnTo>
                  <a:lnTo>
                    <a:pt x="3457" y="1886"/>
                  </a:lnTo>
                  <a:cubicBezTo>
                    <a:pt x="3810" y="1886"/>
                    <a:pt x="4114" y="2105"/>
                    <a:pt x="4236" y="2422"/>
                  </a:cubicBezTo>
                  <a:lnTo>
                    <a:pt x="4540" y="2422"/>
                  </a:lnTo>
                  <a:cubicBezTo>
                    <a:pt x="4990" y="2422"/>
                    <a:pt x="5355" y="2799"/>
                    <a:pt x="5355" y="3249"/>
                  </a:cubicBezTo>
                  <a:lnTo>
                    <a:pt x="5355" y="4211"/>
                  </a:lnTo>
                  <a:cubicBezTo>
                    <a:pt x="5355" y="4296"/>
                    <a:pt x="5294" y="4369"/>
                    <a:pt x="5209" y="4369"/>
                  </a:cubicBezTo>
                  <a:cubicBezTo>
                    <a:pt x="5124" y="4369"/>
                    <a:pt x="5051" y="4296"/>
                    <a:pt x="5051" y="4211"/>
                  </a:cubicBezTo>
                  <a:lnTo>
                    <a:pt x="5051" y="3249"/>
                  </a:lnTo>
                  <a:cubicBezTo>
                    <a:pt x="5051" y="2957"/>
                    <a:pt x="4820" y="2726"/>
                    <a:pt x="4540" y="2726"/>
                  </a:cubicBezTo>
                  <a:lnTo>
                    <a:pt x="4284" y="2726"/>
                  </a:lnTo>
                  <a:lnTo>
                    <a:pt x="4284" y="4053"/>
                  </a:lnTo>
                  <a:cubicBezTo>
                    <a:pt x="4284" y="4138"/>
                    <a:pt x="4211" y="4211"/>
                    <a:pt x="4126" y="4211"/>
                  </a:cubicBezTo>
                  <a:cubicBezTo>
                    <a:pt x="4041" y="4211"/>
                    <a:pt x="3980" y="4138"/>
                    <a:pt x="3980" y="4053"/>
                  </a:cubicBezTo>
                  <a:lnTo>
                    <a:pt x="3980" y="2714"/>
                  </a:lnTo>
                  <a:cubicBezTo>
                    <a:pt x="3980" y="2422"/>
                    <a:pt x="3737" y="2191"/>
                    <a:pt x="3457" y="2191"/>
                  </a:cubicBezTo>
                  <a:lnTo>
                    <a:pt x="3201" y="2191"/>
                  </a:lnTo>
                  <a:lnTo>
                    <a:pt x="3201" y="3919"/>
                  </a:lnTo>
                  <a:cubicBezTo>
                    <a:pt x="3201" y="4004"/>
                    <a:pt x="3140" y="4077"/>
                    <a:pt x="3055" y="4077"/>
                  </a:cubicBezTo>
                  <a:cubicBezTo>
                    <a:pt x="2970" y="4077"/>
                    <a:pt x="2897" y="4004"/>
                    <a:pt x="2897" y="3919"/>
                  </a:cubicBezTo>
                  <a:lnTo>
                    <a:pt x="2897" y="633"/>
                  </a:lnTo>
                  <a:cubicBezTo>
                    <a:pt x="2897" y="450"/>
                    <a:pt x="2751" y="304"/>
                    <a:pt x="2580" y="304"/>
                  </a:cubicBezTo>
                  <a:cubicBezTo>
                    <a:pt x="2410" y="304"/>
                    <a:pt x="2264" y="438"/>
                    <a:pt x="2252" y="609"/>
                  </a:cubicBezTo>
                  <a:cubicBezTo>
                    <a:pt x="2155" y="2434"/>
                    <a:pt x="2106" y="3663"/>
                    <a:pt x="2130" y="3907"/>
                  </a:cubicBezTo>
                  <a:cubicBezTo>
                    <a:pt x="2130" y="3967"/>
                    <a:pt x="2106" y="4028"/>
                    <a:pt x="2045" y="4065"/>
                  </a:cubicBezTo>
                  <a:cubicBezTo>
                    <a:pt x="1984" y="4089"/>
                    <a:pt x="1923" y="4077"/>
                    <a:pt x="1875" y="4028"/>
                  </a:cubicBezTo>
                  <a:cubicBezTo>
                    <a:pt x="1716" y="3882"/>
                    <a:pt x="1461" y="3687"/>
                    <a:pt x="1120" y="3456"/>
                  </a:cubicBezTo>
                  <a:cubicBezTo>
                    <a:pt x="877" y="3298"/>
                    <a:pt x="536" y="3335"/>
                    <a:pt x="329" y="3541"/>
                  </a:cubicBezTo>
                  <a:cubicBezTo>
                    <a:pt x="317" y="3554"/>
                    <a:pt x="305" y="3590"/>
                    <a:pt x="305" y="3614"/>
                  </a:cubicBezTo>
                  <a:cubicBezTo>
                    <a:pt x="305" y="3663"/>
                    <a:pt x="317" y="3700"/>
                    <a:pt x="329" y="3700"/>
                  </a:cubicBezTo>
                  <a:cubicBezTo>
                    <a:pt x="998" y="4345"/>
                    <a:pt x="1315" y="4880"/>
                    <a:pt x="1595" y="5343"/>
                  </a:cubicBezTo>
                  <a:cubicBezTo>
                    <a:pt x="1899" y="5854"/>
                    <a:pt x="2142" y="6255"/>
                    <a:pt x="2727" y="6608"/>
                  </a:cubicBezTo>
                  <a:cubicBezTo>
                    <a:pt x="2800" y="6657"/>
                    <a:pt x="2824" y="6754"/>
                    <a:pt x="2775" y="6827"/>
                  </a:cubicBezTo>
                  <a:cubicBezTo>
                    <a:pt x="2751" y="6876"/>
                    <a:pt x="2702" y="6900"/>
                    <a:pt x="2653" y="690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2"/>
            <p:cNvSpPr/>
            <p:nvPr/>
          </p:nvSpPr>
          <p:spPr>
            <a:xfrm>
              <a:off x="5422854" y="1774949"/>
              <a:ext cx="9236" cy="21339"/>
            </a:xfrm>
            <a:custGeom>
              <a:rect b="b" l="l" r="r" t="t"/>
              <a:pathLst>
                <a:path extrusionOk="0" h="707" w="306">
                  <a:moveTo>
                    <a:pt x="147" y="707"/>
                  </a:moveTo>
                  <a:cubicBezTo>
                    <a:pt x="74" y="707"/>
                    <a:pt x="1" y="634"/>
                    <a:pt x="1" y="548"/>
                  </a:cubicBezTo>
                  <a:lnTo>
                    <a:pt x="1" y="147"/>
                  </a:lnTo>
                  <a:cubicBezTo>
                    <a:pt x="1" y="62"/>
                    <a:pt x="74" y="1"/>
                    <a:pt x="147" y="1"/>
                  </a:cubicBezTo>
                  <a:cubicBezTo>
                    <a:pt x="232" y="1"/>
                    <a:pt x="305" y="62"/>
                    <a:pt x="305" y="147"/>
                  </a:cubicBezTo>
                  <a:lnTo>
                    <a:pt x="305" y="548"/>
                  </a:lnTo>
                  <a:cubicBezTo>
                    <a:pt x="305" y="634"/>
                    <a:pt x="232" y="707"/>
                    <a:pt x="147" y="7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2"/>
            <p:cNvSpPr/>
            <p:nvPr/>
          </p:nvSpPr>
          <p:spPr>
            <a:xfrm>
              <a:off x="5532327" y="1850617"/>
              <a:ext cx="22063" cy="18019"/>
            </a:xfrm>
            <a:custGeom>
              <a:rect b="b" l="l" r="r" t="t"/>
              <a:pathLst>
                <a:path extrusionOk="0" h="597" w="731">
                  <a:moveTo>
                    <a:pt x="1" y="597"/>
                  </a:moveTo>
                  <a:lnTo>
                    <a:pt x="74" y="597"/>
                  </a:lnTo>
                  <a:cubicBezTo>
                    <a:pt x="402" y="597"/>
                    <a:pt x="633" y="402"/>
                    <a:pt x="731" y="1"/>
                  </a:cubicBezTo>
                </a:path>
              </a:pathLst>
            </a:custGeom>
            <a:solidFill>
              <a:srgbClr val="FFFF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32"/>
            <p:cNvSpPr/>
            <p:nvPr/>
          </p:nvSpPr>
          <p:spPr>
            <a:xfrm>
              <a:off x="5527558" y="1845848"/>
              <a:ext cx="31993" cy="27587"/>
            </a:xfrm>
            <a:custGeom>
              <a:rect b="b" l="l" r="r" t="t"/>
              <a:pathLst>
                <a:path extrusionOk="0" h="914" w="1060">
                  <a:moveTo>
                    <a:pt x="232" y="913"/>
                  </a:moveTo>
                  <a:lnTo>
                    <a:pt x="159" y="913"/>
                  </a:lnTo>
                  <a:cubicBezTo>
                    <a:pt x="61" y="913"/>
                    <a:pt x="0" y="840"/>
                    <a:pt x="0" y="755"/>
                  </a:cubicBezTo>
                  <a:cubicBezTo>
                    <a:pt x="0" y="670"/>
                    <a:pt x="61" y="609"/>
                    <a:pt x="159" y="609"/>
                  </a:cubicBezTo>
                  <a:lnTo>
                    <a:pt x="232" y="609"/>
                  </a:lnTo>
                  <a:cubicBezTo>
                    <a:pt x="487" y="609"/>
                    <a:pt x="658" y="451"/>
                    <a:pt x="743" y="122"/>
                  </a:cubicBezTo>
                  <a:cubicBezTo>
                    <a:pt x="767" y="49"/>
                    <a:pt x="852" y="0"/>
                    <a:pt x="925" y="13"/>
                  </a:cubicBezTo>
                  <a:cubicBezTo>
                    <a:pt x="1010" y="37"/>
                    <a:pt x="1059" y="122"/>
                    <a:pt x="1035" y="207"/>
                  </a:cubicBezTo>
                  <a:cubicBezTo>
                    <a:pt x="913" y="658"/>
                    <a:pt x="633" y="913"/>
                    <a:pt x="232" y="91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32"/>
            <p:cNvSpPr/>
            <p:nvPr/>
          </p:nvSpPr>
          <p:spPr>
            <a:xfrm>
              <a:off x="5334721" y="1666955"/>
              <a:ext cx="31963" cy="9206"/>
            </a:xfrm>
            <a:custGeom>
              <a:rect b="b" l="l" r="r" t="t"/>
              <a:pathLst>
                <a:path extrusionOk="0" h="305" w="1059">
                  <a:moveTo>
                    <a:pt x="901" y="305"/>
                  </a:moveTo>
                  <a:lnTo>
                    <a:pt x="901" y="305"/>
                  </a:lnTo>
                  <a:lnTo>
                    <a:pt x="146" y="305"/>
                  </a:lnTo>
                  <a:cubicBezTo>
                    <a:pt x="61" y="305"/>
                    <a:pt x="0" y="232"/>
                    <a:pt x="0" y="147"/>
                  </a:cubicBezTo>
                  <a:cubicBezTo>
                    <a:pt x="0" y="74"/>
                    <a:pt x="61" y="1"/>
                    <a:pt x="146" y="1"/>
                  </a:cubicBezTo>
                  <a:lnTo>
                    <a:pt x="901" y="1"/>
                  </a:lnTo>
                  <a:cubicBezTo>
                    <a:pt x="986" y="13"/>
                    <a:pt x="1059" y="74"/>
                    <a:pt x="1059" y="159"/>
                  </a:cubicBezTo>
                  <a:cubicBezTo>
                    <a:pt x="1059" y="244"/>
                    <a:pt x="986" y="305"/>
                    <a:pt x="901" y="30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32"/>
            <p:cNvSpPr/>
            <p:nvPr/>
          </p:nvSpPr>
          <p:spPr>
            <a:xfrm>
              <a:off x="5518382" y="1666955"/>
              <a:ext cx="31963" cy="9206"/>
            </a:xfrm>
            <a:custGeom>
              <a:rect b="b" l="l" r="r" t="t"/>
              <a:pathLst>
                <a:path extrusionOk="0" h="305" w="1059">
                  <a:moveTo>
                    <a:pt x="158" y="305"/>
                  </a:moveTo>
                  <a:cubicBezTo>
                    <a:pt x="73" y="305"/>
                    <a:pt x="0" y="244"/>
                    <a:pt x="0" y="159"/>
                  </a:cubicBezTo>
                  <a:cubicBezTo>
                    <a:pt x="0" y="74"/>
                    <a:pt x="73" y="13"/>
                    <a:pt x="158" y="1"/>
                  </a:cubicBezTo>
                  <a:lnTo>
                    <a:pt x="913" y="1"/>
                  </a:lnTo>
                  <a:lnTo>
                    <a:pt x="913" y="1"/>
                  </a:lnTo>
                  <a:cubicBezTo>
                    <a:pt x="998" y="1"/>
                    <a:pt x="1059" y="74"/>
                    <a:pt x="1059" y="147"/>
                  </a:cubicBezTo>
                  <a:cubicBezTo>
                    <a:pt x="1059" y="232"/>
                    <a:pt x="998" y="305"/>
                    <a:pt x="913" y="305"/>
                  </a:cubicBezTo>
                  <a:lnTo>
                    <a:pt x="158" y="305"/>
                  </a:lnTo>
                  <a:lnTo>
                    <a:pt x="158" y="305"/>
                  </a:ln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2"/>
            <p:cNvSpPr/>
            <p:nvPr/>
          </p:nvSpPr>
          <p:spPr>
            <a:xfrm>
              <a:off x="5341693" y="1697440"/>
              <a:ext cx="31601" cy="18411"/>
            </a:xfrm>
            <a:custGeom>
              <a:rect b="b" l="l" r="r" t="t"/>
              <a:pathLst>
                <a:path extrusionOk="0" h="610" w="1047">
                  <a:moveTo>
                    <a:pt x="183" y="609"/>
                  </a:moveTo>
                  <a:cubicBezTo>
                    <a:pt x="122" y="609"/>
                    <a:pt x="61" y="573"/>
                    <a:pt x="37" y="512"/>
                  </a:cubicBezTo>
                  <a:cubicBezTo>
                    <a:pt x="0" y="439"/>
                    <a:pt x="37" y="342"/>
                    <a:pt x="122" y="317"/>
                  </a:cubicBezTo>
                  <a:lnTo>
                    <a:pt x="816" y="25"/>
                  </a:lnTo>
                  <a:cubicBezTo>
                    <a:pt x="901" y="1"/>
                    <a:pt x="986" y="37"/>
                    <a:pt x="1010" y="110"/>
                  </a:cubicBezTo>
                  <a:cubicBezTo>
                    <a:pt x="1047" y="196"/>
                    <a:pt x="1010" y="281"/>
                    <a:pt x="937" y="305"/>
                  </a:cubicBezTo>
                  <a:lnTo>
                    <a:pt x="232" y="597"/>
                  </a:lnTo>
                  <a:cubicBezTo>
                    <a:pt x="219" y="597"/>
                    <a:pt x="195" y="609"/>
                    <a:pt x="183" y="60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32"/>
            <p:cNvSpPr/>
            <p:nvPr/>
          </p:nvSpPr>
          <p:spPr>
            <a:xfrm>
              <a:off x="5511772" y="1626933"/>
              <a:ext cx="31601" cy="18743"/>
            </a:xfrm>
            <a:custGeom>
              <a:rect b="b" l="l" r="r" t="t"/>
              <a:pathLst>
                <a:path extrusionOk="0" h="621" w="1047">
                  <a:moveTo>
                    <a:pt x="170" y="621"/>
                  </a:moveTo>
                  <a:cubicBezTo>
                    <a:pt x="110" y="621"/>
                    <a:pt x="49" y="584"/>
                    <a:pt x="24" y="524"/>
                  </a:cubicBezTo>
                  <a:cubicBezTo>
                    <a:pt x="0" y="451"/>
                    <a:pt x="37" y="353"/>
                    <a:pt x="110" y="329"/>
                  </a:cubicBezTo>
                  <a:lnTo>
                    <a:pt x="803" y="25"/>
                  </a:lnTo>
                  <a:cubicBezTo>
                    <a:pt x="888" y="0"/>
                    <a:pt x="974" y="37"/>
                    <a:pt x="1010" y="110"/>
                  </a:cubicBezTo>
                  <a:cubicBezTo>
                    <a:pt x="1047" y="183"/>
                    <a:pt x="1010" y="280"/>
                    <a:pt x="925" y="304"/>
                  </a:cubicBezTo>
                  <a:lnTo>
                    <a:pt x="231" y="609"/>
                  </a:lnTo>
                  <a:cubicBezTo>
                    <a:pt x="207" y="609"/>
                    <a:pt x="183" y="621"/>
                    <a:pt x="170" y="621"/>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32"/>
            <p:cNvSpPr/>
            <p:nvPr/>
          </p:nvSpPr>
          <p:spPr>
            <a:xfrm>
              <a:off x="5364451" y="1723518"/>
              <a:ext cx="26108" cy="25746"/>
            </a:xfrm>
            <a:custGeom>
              <a:rect b="b" l="l" r="r" t="t"/>
              <a:pathLst>
                <a:path extrusionOk="0" h="853" w="865">
                  <a:moveTo>
                    <a:pt x="159" y="853"/>
                  </a:moveTo>
                  <a:cubicBezTo>
                    <a:pt x="123" y="853"/>
                    <a:pt x="86" y="841"/>
                    <a:pt x="62" y="804"/>
                  </a:cubicBezTo>
                  <a:cubicBezTo>
                    <a:pt x="1" y="743"/>
                    <a:pt x="1" y="646"/>
                    <a:pt x="62" y="597"/>
                  </a:cubicBezTo>
                  <a:lnTo>
                    <a:pt x="597" y="62"/>
                  </a:lnTo>
                  <a:cubicBezTo>
                    <a:pt x="658" y="1"/>
                    <a:pt x="755" y="1"/>
                    <a:pt x="804" y="62"/>
                  </a:cubicBezTo>
                  <a:cubicBezTo>
                    <a:pt x="865" y="123"/>
                    <a:pt x="865" y="220"/>
                    <a:pt x="804" y="281"/>
                  </a:cubicBezTo>
                  <a:lnTo>
                    <a:pt x="269" y="804"/>
                  </a:lnTo>
                  <a:cubicBezTo>
                    <a:pt x="244" y="841"/>
                    <a:pt x="208" y="853"/>
                    <a:pt x="159" y="85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32"/>
            <p:cNvSpPr/>
            <p:nvPr/>
          </p:nvSpPr>
          <p:spPr>
            <a:xfrm>
              <a:off x="5494508" y="1593491"/>
              <a:ext cx="26108" cy="26108"/>
            </a:xfrm>
            <a:custGeom>
              <a:rect b="b" l="l" r="r" t="t"/>
              <a:pathLst>
                <a:path extrusionOk="0" h="865" w="865">
                  <a:moveTo>
                    <a:pt x="158" y="865"/>
                  </a:moveTo>
                  <a:cubicBezTo>
                    <a:pt x="122" y="865"/>
                    <a:pt x="85" y="841"/>
                    <a:pt x="61" y="816"/>
                  </a:cubicBezTo>
                  <a:cubicBezTo>
                    <a:pt x="0" y="755"/>
                    <a:pt x="0" y="658"/>
                    <a:pt x="61" y="597"/>
                  </a:cubicBezTo>
                  <a:lnTo>
                    <a:pt x="584" y="62"/>
                  </a:lnTo>
                  <a:cubicBezTo>
                    <a:pt x="645" y="1"/>
                    <a:pt x="742" y="1"/>
                    <a:pt x="803" y="62"/>
                  </a:cubicBezTo>
                  <a:cubicBezTo>
                    <a:pt x="864" y="122"/>
                    <a:pt x="864" y="220"/>
                    <a:pt x="803" y="269"/>
                  </a:cubicBezTo>
                  <a:lnTo>
                    <a:pt x="268" y="816"/>
                  </a:lnTo>
                  <a:cubicBezTo>
                    <a:pt x="243" y="841"/>
                    <a:pt x="207" y="865"/>
                    <a:pt x="158" y="86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2"/>
            <p:cNvSpPr/>
            <p:nvPr/>
          </p:nvSpPr>
          <p:spPr>
            <a:xfrm>
              <a:off x="5437915" y="1563761"/>
              <a:ext cx="9236" cy="31963"/>
            </a:xfrm>
            <a:custGeom>
              <a:rect b="b" l="l" r="r" t="t"/>
              <a:pathLst>
                <a:path extrusionOk="0" h="1059" w="306">
                  <a:moveTo>
                    <a:pt x="159" y="1059"/>
                  </a:moveTo>
                  <a:cubicBezTo>
                    <a:pt x="62" y="1059"/>
                    <a:pt x="1" y="998"/>
                    <a:pt x="1" y="913"/>
                  </a:cubicBezTo>
                  <a:lnTo>
                    <a:pt x="1" y="146"/>
                  </a:lnTo>
                  <a:cubicBezTo>
                    <a:pt x="1" y="61"/>
                    <a:pt x="62" y="0"/>
                    <a:pt x="159" y="0"/>
                  </a:cubicBezTo>
                  <a:cubicBezTo>
                    <a:pt x="232" y="0"/>
                    <a:pt x="305" y="61"/>
                    <a:pt x="305" y="146"/>
                  </a:cubicBezTo>
                  <a:lnTo>
                    <a:pt x="305" y="913"/>
                  </a:lnTo>
                  <a:cubicBezTo>
                    <a:pt x="305" y="998"/>
                    <a:pt x="232" y="1059"/>
                    <a:pt x="159" y="105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2"/>
            <p:cNvSpPr/>
            <p:nvPr/>
          </p:nvSpPr>
          <p:spPr>
            <a:xfrm>
              <a:off x="5364451" y="1593491"/>
              <a:ext cx="26108" cy="26108"/>
            </a:xfrm>
            <a:custGeom>
              <a:rect b="b" l="l" r="r" t="t"/>
              <a:pathLst>
                <a:path extrusionOk="0" h="865" w="865">
                  <a:moveTo>
                    <a:pt x="695" y="865"/>
                  </a:moveTo>
                  <a:cubicBezTo>
                    <a:pt x="658" y="865"/>
                    <a:pt x="622" y="841"/>
                    <a:pt x="597" y="816"/>
                  </a:cubicBezTo>
                  <a:lnTo>
                    <a:pt x="62" y="269"/>
                  </a:lnTo>
                  <a:cubicBezTo>
                    <a:pt x="1" y="220"/>
                    <a:pt x="1" y="122"/>
                    <a:pt x="62" y="62"/>
                  </a:cubicBezTo>
                  <a:cubicBezTo>
                    <a:pt x="123" y="1"/>
                    <a:pt x="220" y="1"/>
                    <a:pt x="281" y="62"/>
                  </a:cubicBezTo>
                  <a:lnTo>
                    <a:pt x="804" y="597"/>
                  </a:lnTo>
                  <a:cubicBezTo>
                    <a:pt x="865" y="658"/>
                    <a:pt x="865" y="755"/>
                    <a:pt x="804" y="816"/>
                  </a:cubicBezTo>
                  <a:cubicBezTo>
                    <a:pt x="780" y="841"/>
                    <a:pt x="743" y="865"/>
                    <a:pt x="695" y="865"/>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32"/>
            <p:cNvSpPr/>
            <p:nvPr/>
          </p:nvSpPr>
          <p:spPr>
            <a:xfrm>
              <a:off x="5341693" y="1626933"/>
              <a:ext cx="31601" cy="18743"/>
            </a:xfrm>
            <a:custGeom>
              <a:rect b="b" l="l" r="r" t="t"/>
              <a:pathLst>
                <a:path extrusionOk="0" h="621" w="1047">
                  <a:moveTo>
                    <a:pt x="877" y="621"/>
                  </a:moveTo>
                  <a:cubicBezTo>
                    <a:pt x="852" y="621"/>
                    <a:pt x="840" y="609"/>
                    <a:pt x="816" y="609"/>
                  </a:cubicBezTo>
                  <a:lnTo>
                    <a:pt x="122" y="304"/>
                  </a:lnTo>
                  <a:cubicBezTo>
                    <a:pt x="37" y="280"/>
                    <a:pt x="0" y="183"/>
                    <a:pt x="37" y="110"/>
                  </a:cubicBezTo>
                  <a:cubicBezTo>
                    <a:pt x="73" y="37"/>
                    <a:pt x="159" y="0"/>
                    <a:pt x="232" y="25"/>
                  </a:cubicBezTo>
                  <a:lnTo>
                    <a:pt x="937" y="329"/>
                  </a:lnTo>
                  <a:cubicBezTo>
                    <a:pt x="1010" y="353"/>
                    <a:pt x="1047" y="451"/>
                    <a:pt x="1010" y="524"/>
                  </a:cubicBezTo>
                  <a:cubicBezTo>
                    <a:pt x="986" y="584"/>
                    <a:pt x="937" y="621"/>
                    <a:pt x="877" y="621"/>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2"/>
            <p:cNvSpPr/>
            <p:nvPr/>
          </p:nvSpPr>
          <p:spPr>
            <a:xfrm>
              <a:off x="5511772" y="1697440"/>
              <a:ext cx="31601" cy="18411"/>
            </a:xfrm>
            <a:custGeom>
              <a:rect b="b" l="l" r="r" t="t"/>
              <a:pathLst>
                <a:path extrusionOk="0" h="610" w="1047">
                  <a:moveTo>
                    <a:pt x="864" y="609"/>
                  </a:moveTo>
                  <a:cubicBezTo>
                    <a:pt x="852" y="609"/>
                    <a:pt x="828" y="597"/>
                    <a:pt x="815" y="597"/>
                  </a:cubicBezTo>
                  <a:lnTo>
                    <a:pt x="110" y="305"/>
                  </a:lnTo>
                  <a:cubicBezTo>
                    <a:pt x="37" y="281"/>
                    <a:pt x="0" y="196"/>
                    <a:pt x="24" y="110"/>
                  </a:cubicBezTo>
                  <a:cubicBezTo>
                    <a:pt x="61" y="37"/>
                    <a:pt x="146" y="1"/>
                    <a:pt x="231" y="25"/>
                  </a:cubicBezTo>
                  <a:lnTo>
                    <a:pt x="925" y="317"/>
                  </a:lnTo>
                  <a:cubicBezTo>
                    <a:pt x="998" y="342"/>
                    <a:pt x="1047" y="427"/>
                    <a:pt x="1010" y="512"/>
                  </a:cubicBezTo>
                  <a:cubicBezTo>
                    <a:pt x="986" y="573"/>
                    <a:pt x="925" y="609"/>
                    <a:pt x="864" y="60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2"/>
            <p:cNvSpPr/>
            <p:nvPr/>
          </p:nvSpPr>
          <p:spPr>
            <a:xfrm>
              <a:off x="5397893" y="1571095"/>
              <a:ext cx="19136" cy="30877"/>
            </a:xfrm>
            <a:custGeom>
              <a:rect b="b" l="l" r="r" t="t"/>
              <a:pathLst>
                <a:path extrusionOk="0" h="1023" w="634">
                  <a:moveTo>
                    <a:pt x="463" y="1023"/>
                  </a:moveTo>
                  <a:cubicBezTo>
                    <a:pt x="402" y="1023"/>
                    <a:pt x="341" y="986"/>
                    <a:pt x="317" y="925"/>
                  </a:cubicBezTo>
                  <a:lnTo>
                    <a:pt x="25" y="219"/>
                  </a:lnTo>
                  <a:cubicBezTo>
                    <a:pt x="0" y="146"/>
                    <a:pt x="37" y="61"/>
                    <a:pt x="110" y="25"/>
                  </a:cubicBezTo>
                  <a:cubicBezTo>
                    <a:pt x="183" y="0"/>
                    <a:pt x="280" y="37"/>
                    <a:pt x="305" y="110"/>
                  </a:cubicBezTo>
                  <a:lnTo>
                    <a:pt x="597" y="816"/>
                  </a:lnTo>
                  <a:cubicBezTo>
                    <a:pt x="633" y="889"/>
                    <a:pt x="597" y="974"/>
                    <a:pt x="512" y="1011"/>
                  </a:cubicBezTo>
                  <a:cubicBezTo>
                    <a:pt x="499" y="1023"/>
                    <a:pt x="475" y="1023"/>
                    <a:pt x="463" y="102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2"/>
            <p:cNvSpPr/>
            <p:nvPr/>
          </p:nvSpPr>
          <p:spPr>
            <a:xfrm>
              <a:off x="5468038" y="1571095"/>
              <a:ext cx="19136" cy="30877"/>
            </a:xfrm>
            <a:custGeom>
              <a:rect b="b" l="l" r="r" t="t"/>
              <a:pathLst>
                <a:path extrusionOk="0" h="1023" w="634">
                  <a:moveTo>
                    <a:pt x="171" y="1023"/>
                  </a:moveTo>
                  <a:cubicBezTo>
                    <a:pt x="159" y="1023"/>
                    <a:pt x="135" y="1023"/>
                    <a:pt x="123" y="1011"/>
                  </a:cubicBezTo>
                  <a:cubicBezTo>
                    <a:pt x="37" y="974"/>
                    <a:pt x="1" y="889"/>
                    <a:pt x="37" y="816"/>
                  </a:cubicBezTo>
                  <a:lnTo>
                    <a:pt x="329" y="110"/>
                  </a:lnTo>
                  <a:cubicBezTo>
                    <a:pt x="354" y="37"/>
                    <a:pt x="439" y="0"/>
                    <a:pt x="524" y="25"/>
                  </a:cubicBezTo>
                  <a:cubicBezTo>
                    <a:pt x="597" y="61"/>
                    <a:pt x="634" y="146"/>
                    <a:pt x="609" y="219"/>
                  </a:cubicBezTo>
                  <a:lnTo>
                    <a:pt x="317" y="925"/>
                  </a:lnTo>
                  <a:cubicBezTo>
                    <a:pt x="293" y="986"/>
                    <a:pt x="232" y="1023"/>
                    <a:pt x="171" y="102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3" name="Google Shape;253;p32">
            <a:hlinkClick r:id="rId8"/>
          </p:cNvPr>
          <p:cNvSpPr/>
          <p:nvPr/>
        </p:nvSpPr>
        <p:spPr>
          <a:xfrm>
            <a:off x="354325" y="3313200"/>
            <a:ext cx="602100" cy="676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32"/>
          <p:cNvPicPr preferRelativeResize="0"/>
          <p:nvPr/>
        </p:nvPicPr>
        <p:blipFill>
          <a:blip r:embed="rId9">
            <a:alphaModFix/>
          </a:blip>
          <a:stretch>
            <a:fillRect/>
          </a:stretch>
        </p:blipFill>
        <p:spPr>
          <a:xfrm>
            <a:off x="1910225" y="3509000"/>
            <a:ext cx="1564125" cy="1430750"/>
          </a:xfrm>
          <a:prstGeom prst="rect">
            <a:avLst/>
          </a:prstGeom>
          <a:noFill/>
          <a:ln>
            <a:noFill/>
          </a:ln>
        </p:spPr>
      </p:pic>
      <p:sp>
        <p:nvSpPr>
          <p:cNvPr id="255" name="Google Shape;255;p3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rgbClr val="F8A344"/>
                </a:solidFill>
                <a:latin typeface="Ubuntu"/>
                <a:ea typeface="Ubuntu"/>
                <a:cs typeface="Ubuntu"/>
                <a:sym typeface="Ubuntu"/>
              </a:rPr>
              <a:t>¿Nuevo en ST Math?</a:t>
            </a:r>
            <a:endParaRPr b="1" sz="2100">
              <a:solidFill>
                <a:srgbClr val="F8A344"/>
              </a:solidFill>
              <a:latin typeface="Ubuntu"/>
              <a:ea typeface="Ubuntu"/>
              <a:cs typeface="Ubuntu"/>
              <a:sym typeface="Ubuntu"/>
            </a:endParaRPr>
          </a:p>
        </p:txBody>
      </p:sp>
    </p:spTree>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88" name="Shape 988"/>
        <p:cNvGrpSpPr/>
        <p:nvPr/>
      </p:nvGrpSpPr>
      <p:grpSpPr>
        <a:xfrm>
          <a:off x="0" y="0"/>
          <a:ext cx="0" cy="0"/>
          <a:chOff x="0" y="0"/>
          <a:chExt cx="0" cy="0"/>
        </a:xfrm>
      </p:grpSpPr>
      <p:sp>
        <p:nvSpPr>
          <p:cNvPr id="989" name="Google Shape;989;p6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990" name="Google Shape;990;p68"/>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Resolución   </a:t>
            </a:r>
            <a:endParaRPr b="1" sz="2100">
              <a:solidFill>
                <a:schemeClr val="accent5"/>
              </a:solidFill>
              <a:latin typeface="Ubuntu"/>
              <a:ea typeface="Ubuntu"/>
              <a:cs typeface="Ubuntu"/>
              <a:sym typeface="Ubuntu"/>
            </a:endParaRPr>
          </a:p>
          <a:p>
            <a:pPr indent="0" lvl="0" marL="0" rtl="0" algn="r">
              <a:spcBef>
                <a:spcPts val="0"/>
              </a:spcBef>
              <a:spcAft>
                <a:spcPts val="0"/>
              </a:spcAft>
              <a:buNone/>
            </a:pPr>
            <a:r>
              <a:rPr b="1" lang="en" sz="2100">
                <a:solidFill>
                  <a:schemeClr val="accent5"/>
                </a:solidFill>
                <a:latin typeface="Ubuntu"/>
                <a:ea typeface="Ubuntu"/>
                <a:cs typeface="Ubuntu"/>
                <a:sym typeface="Ubuntu"/>
              </a:rPr>
              <a:t>de problemas</a:t>
            </a:r>
            <a:endParaRPr b="1" sz="2100">
              <a:solidFill>
                <a:schemeClr val="accent5"/>
              </a:solidFill>
              <a:latin typeface="Ubuntu"/>
              <a:ea typeface="Ubuntu"/>
              <a:cs typeface="Ubuntu"/>
              <a:sym typeface="Ubuntu"/>
            </a:endParaRPr>
          </a:p>
        </p:txBody>
      </p:sp>
      <p:pic>
        <p:nvPicPr>
          <p:cNvPr id="991" name="Google Shape;991;p68"/>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992" name="Google Shape;992;p68"/>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Problema del día</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Lacey tiene una colección de muñecas. Su madre le hizo zapatos color rosa para los pies de cada una</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de sus muñecas.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Si la madre hizo 12 zapatos, ¿cuántas muñecas tiene Lacey?</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993" name="Google Shape;993;p68"/>
          <p:cNvPicPr preferRelativeResize="0"/>
          <p:nvPr/>
        </p:nvPicPr>
        <p:blipFill rotWithShape="1">
          <a:blip r:embed="rId4">
            <a:alphaModFix/>
          </a:blip>
          <a:srcRect b="0" l="0" r="0" t="0"/>
          <a:stretch/>
        </p:blipFill>
        <p:spPr>
          <a:xfrm>
            <a:off x="5253975" y="594350"/>
            <a:ext cx="1200100" cy="1068525"/>
          </a:xfrm>
          <a:prstGeom prst="rect">
            <a:avLst/>
          </a:prstGeom>
          <a:noFill/>
          <a:ln>
            <a:noFill/>
          </a:ln>
        </p:spPr>
      </p:pic>
      <p:pic>
        <p:nvPicPr>
          <p:cNvPr id="994" name="Google Shape;994;p68"/>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98" name="Shape 998"/>
        <p:cNvGrpSpPr/>
        <p:nvPr/>
      </p:nvGrpSpPr>
      <p:grpSpPr>
        <a:xfrm>
          <a:off x="0" y="0"/>
          <a:ext cx="0" cy="0"/>
          <a:chOff x="0" y="0"/>
          <a:chExt cx="0" cy="0"/>
        </a:xfrm>
      </p:grpSpPr>
      <p:sp>
        <p:nvSpPr>
          <p:cNvPr id="999" name="Google Shape;999;p6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1000" name="Google Shape;1000;p6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Mi camino de razonamiento</a:t>
            </a:r>
            <a:endParaRPr b="1" sz="2100">
              <a:solidFill>
                <a:schemeClr val="accent5"/>
              </a:solidFill>
              <a:latin typeface="Ubuntu"/>
              <a:ea typeface="Ubuntu"/>
              <a:cs typeface="Ubuntu"/>
              <a:sym typeface="Ubuntu"/>
            </a:endParaRPr>
          </a:p>
        </p:txBody>
      </p:sp>
      <p:pic>
        <p:nvPicPr>
          <p:cNvPr id="1001" name="Google Shape;1001;p69"/>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1002" name="Google Shape;1002;p69"/>
          <p:cNvSpPr/>
          <p:nvPr/>
        </p:nvSpPr>
        <p:spPr>
          <a:xfrm>
            <a:off x="1896550" y="19527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problemas de suma con dos dígitos es…</a:t>
            </a:r>
            <a:endParaRPr b="1" sz="2000">
              <a:solidFill>
                <a:srgbClr val="FFFFFF"/>
              </a:solidFill>
              <a:latin typeface="Open Sans"/>
              <a:ea typeface="Open Sans"/>
              <a:cs typeface="Open Sans"/>
              <a:sym typeface="Open Sans"/>
            </a:endParaRPr>
          </a:p>
        </p:txBody>
      </p:sp>
      <p:sp>
        <p:nvSpPr>
          <p:cNvPr id="1003" name="Google Shape;1003;p69"/>
          <p:cNvSpPr/>
          <p:nvPr/>
        </p:nvSpPr>
        <p:spPr>
          <a:xfrm>
            <a:off x="1896525" y="2687475"/>
            <a:ext cx="6533400" cy="5958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los problemas de resta con dos dígitos es…</a:t>
            </a:r>
            <a:endParaRPr b="1" sz="2000">
              <a:solidFill>
                <a:srgbClr val="FFFFFF"/>
              </a:solidFill>
              <a:latin typeface="Open Sans"/>
              <a:ea typeface="Open Sans"/>
              <a:cs typeface="Open Sans"/>
              <a:sym typeface="Open Sans"/>
            </a:endParaRPr>
          </a:p>
        </p:txBody>
      </p:sp>
      <p:pic>
        <p:nvPicPr>
          <p:cNvPr id="1004" name="Google Shape;1004;p69"/>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005" name="Google Shape;1005;p69"/>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006" name="Google Shape;1006;p69"/>
          <p:cNvPicPr preferRelativeResize="0"/>
          <p:nvPr/>
        </p:nvPicPr>
        <p:blipFill>
          <a:blip r:embed="rId5">
            <a:alphaModFix/>
          </a:blip>
          <a:stretch>
            <a:fillRect/>
          </a:stretch>
        </p:blipFill>
        <p:spPr>
          <a:xfrm>
            <a:off x="6500724" y="910800"/>
            <a:ext cx="1238925" cy="1041975"/>
          </a:xfrm>
          <a:prstGeom prst="rect">
            <a:avLst/>
          </a:prstGeom>
          <a:noFill/>
          <a:ln>
            <a:noFill/>
          </a:ln>
        </p:spPr>
      </p:pic>
      <p:sp>
        <p:nvSpPr>
          <p:cNvPr id="1007" name="Google Shape;1007;p69"/>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1008" name="Google Shape;1008;p69"/>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1009" name="Google Shape;1009;p69"/>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1010" name="Google Shape;1010;p69"/>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1011" name="Google Shape;1011;p69"/>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1012" name="Google Shape;1012;p69"/>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016" name="Shape 1016"/>
        <p:cNvGrpSpPr/>
        <p:nvPr/>
      </p:nvGrpSpPr>
      <p:grpSpPr>
        <a:xfrm>
          <a:off x="0" y="0"/>
          <a:ext cx="0" cy="0"/>
          <a:chOff x="0" y="0"/>
          <a:chExt cx="0" cy="0"/>
        </a:xfrm>
      </p:grpSpPr>
      <p:sp>
        <p:nvSpPr>
          <p:cNvPr id="1017" name="Google Shape;1017;p7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a:t>
            </a:r>
            <a:r>
              <a:rPr lang="en" sz="1800">
                <a:solidFill>
                  <a:schemeClr val="dk1"/>
                </a:solidFill>
                <a:latin typeface="Ubuntu Medium"/>
                <a:ea typeface="Ubuntu Medium"/>
                <a:cs typeface="Ubuntu Medium"/>
                <a:sym typeface="Ubuntu Medium"/>
              </a:rPr>
              <a:t>3</a:t>
            </a:r>
            <a:endParaRPr sz="1800">
              <a:solidFill>
                <a:schemeClr val="dk1"/>
              </a:solidFill>
              <a:latin typeface="Ubuntu Medium"/>
              <a:ea typeface="Ubuntu Medium"/>
              <a:cs typeface="Ubuntu Medium"/>
              <a:sym typeface="Ubuntu Medium"/>
            </a:endParaRPr>
          </a:p>
        </p:txBody>
      </p:sp>
      <p:sp>
        <p:nvSpPr>
          <p:cNvPr id="1018" name="Google Shape;1018;p7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Charla de rompecabezas</a:t>
            </a:r>
            <a:endParaRPr b="1" sz="2100">
              <a:solidFill>
                <a:schemeClr val="accent5"/>
              </a:solidFill>
              <a:latin typeface="Ubuntu"/>
              <a:ea typeface="Ubuntu"/>
              <a:cs typeface="Ubuntu"/>
              <a:sym typeface="Ubuntu"/>
            </a:endParaRPr>
          </a:p>
        </p:txBody>
      </p:sp>
      <p:pic>
        <p:nvPicPr>
          <p:cNvPr id="1019" name="Google Shape;1019;p70"/>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020" name="Google Shape;1020;p70"/>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021" name="Google Shape;1021;p70"/>
          <p:cNvGrpSpPr/>
          <p:nvPr/>
        </p:nvGrpSpPr>
        <p:grpSpPr>
          <a:xfrm>
            <a:off x="1590104" y="4057131"/>
            <a:ext cx="173012" cy="169916"/>
            <a:chOff x="8586628" y="1443880"/>
            <a:chExt cx="281458" cy="281458"/>
          </a:xfrm>
        </p:grpSpPr>
        <p:sp>
          <p:nvSpPr>
            <p:cNvPr id="1022" name="Google Shape;1022;p70"/>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0"/>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70"/>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70"/>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70"/>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70"/>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70"/>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70"/>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70"/>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1" name="Google Shape;1031;p70"/>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1032" name="Google Shape;1032;p70"/>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Bonus Game</a:t>
            </a:r>
            <a:endParaRPr sz="2000">
              <a:solidFill>
                <a:schemeClr val="dk1"/>
              </a:solidFill>
              <a:latin typeface="Open Sans"/>
              <a:ea typeface="Open Sans"/>
              <a:cs typeface="Open Sans"/>
              <a:sym typeface="Open Sans"/>
            </a:endParaRPr>
          </a:p>
        </p:txBody>
      </p:sp>
      <p:sp>
        <p:nvSpPr>
          <p:cNvPr id="1033" name="Google Shape;1033;p70"/>
          <p:cNvSpPr txBox="1"/>
          <p:nvPr/>
        </p:nvSpPr>
        <p:spPr>
          <a:xfrm>
            <a:off x="1754418" y="3957425"/>
            <a:ext cx="210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1034" name="Google Shape;1034;p70"/>
          <p:cNvGrpSpPr/>
          <p:nvPr/>
        </p:nvGrpSpPr>
        <p:grpSpPr>
          <a:xfrm>
            <a:off x="7709843" y="3629462"/>
            <a:ext cx="1138164" cy="1468500"/>
            <a:chOff x="7633097" y="3255132"/>
            <a:chExt cx="1510904" cy="1870224"/>
          </a:xfrm>
        </p:grpSpPr>
        <p:pic>
          <p:nvPicPr>
            <p:cNvPr id="1035" name="Google Shape;1035;p70"/>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036" name="Google Shape;1036;p70"/>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037" name="Google Shape;1037;p70">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70"/>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1039" name="Google Shape;1039;p70"/>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0" name="Google Shape;1040;p70"/>
          <p:cNvGrpSpPr/>
          <p:nvPr/>
        </p:nvGrpSpPr>
        <p:grpSpPr>
          <a:xfrm>
            <a:off x="4509208" y="1330103"/>
            <a:ext cx="227520" cy="248922"/>
            <a:chOff x="4469316" y="1236218"/>
            <a:chExt cx="360570" cy="400390"/>
          </a:xfrm>
        </p:grpSpPr>
        <p:sp>
          <p:nvSpPr>
            <p:cNvPr id="1041" name="Google Shape;1041;p70"/>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70"/>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70"/>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70"/>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70"/>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70"/>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70"/>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48" name="Google Shape;1048;p70"/>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049" name="Google Shape;1049;p70"/>
          <p:cNvGrpSpPr/>
          <p:nvPr/>
        </p:nvGrpSpPr>
        <p:grpSpPr>
          <a:xfrm>
            <a:off x="2859100" y="658076"/>
            <a:ext cx="1390125" cy="1117724"/>
            <a:chOff x="2859100" y="658076"/>
            <a:chExt cx="1390125" cy="1117724"/>
          </a:xfrm>
        </p:grpSpPr>
        <p:pic>
          <p:nvPicPr>
            <p:cNvPr id="1050" name="Google Shape;1050;p70"/>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051" name="Google Shape;1051;p70"/>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055" name="Shape 1055"/>
        <p:cNvGrpSpPr/>
        <p:nvPr/>
      </p:nvGrpSpPr>
      <p:grpSpPr>
        <a:xfrm>
          <a:off x="0" y="0"/>
          <a:ext cx="0" cy="0"/>
          <a:chOff x="0" y="0"/>
          <a:chExt cx="0" cy="0"/>
        </a:xfrm>
      </p:grpSpPr>
      <p:sp>
        <p:nvSpPr>
          <p:cNvPr id="1056" name="Google Shape;1056;p7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3 -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1057" name="Google Shape;1057;p71"/>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5"/>
                </a:solidFill>
                <a:latin typeface="Ubuntu"/>
                <a:ea typeface="Ubuntu"/>
                <a:cs typeface="Ubuntu"/>
                <a:sym typeface="Ubuntu"/>
              </a:rPr>
              <a:t>Resolución   </a:t>
            </a:r>
            <a:endParaRPr b="1" sz="2100">
              <a:solidFill>
                <a:schemeClr val="accent5"/>
              </a:solidFill>
              <a:latin typeface="Ubuntu"/>
              <a:ea typeface="Ubuntu"/>
              <a:cs typeface="Ubuntu"/>
              <a:sym typeface="Ubuntu"/>
            </a:endParaRPr>
          </a:p>
          <a:p>
            <a:pPr indent="0" lvl="0" marL="0" rtl="0" algn="r">
              <a:spcBef>
                <a:spcPts val="0"/>
              </a:spcBef>
              <a:spcAft>
                <a:spcPts val="0"/>
              </a:spcAft>
              <a:buNone/>
            </a:pPr>
            <a:r>
              <a:rPr b="1" lang="en" sz="2100">
                <a:solidFill>
                  <a:schemeClr val="accent5"/>
                </a:solidFill>
                <a:latin typeface="Ubuntu"/>
                <a:ea typeface="Ubuntu"/>
                <a:cs typeface="Ubuntu"/>
                <a:sym typeface="Ubuntu"/>
              </a:rPr>
              <a:t>de problemas</a:t>
            </a:r>
            <a:endParaRPr b="1" sz="2100">
              <a:solidFill>
                <a:schemeClr val="accent5"/>
              </a:solidFill>
              <a:latin typeface="Ubuntu"/>
              <a:ea typeface="Ubuntu"/>
              <a:cs typeface="Ubuntu"/>
              <a:sym typeface="Ubuntu"/>
            </a:endParaRPr>
          </a:p>
        </p:txBody>
      </p:sp>
      <p:pic>
        <p:nvPicPr>
          <p:cNvPr id="1058" name="Google Shape;1058;p71"/>
          <p:cNvPicPr preferRelativeResize="0"/>
          <p:nvPr>
            <p:ph idx="2" type="pic"/>
          </p:nvPr>
        </p:nvPicPr>
        <p:blipFill rotWithShape="1">
          <a:blip r:embed="rId3">
            <a:alphaModFix/>
          </a:blip>
          <a:srcRect b="845" l="0" r="0" t="835"/>
          <a:stretch/>
        </p:blipFill>
        <p:spPr>
          <a:xfrm>
            <a:off x="233897" y="189700"/>
            <a:ext cx="877800" cy="862800"/>
          </a:xfrm>
          <a:prstGeom prst="ellipse">
            <a:avLst/>
          </a:prstGeom>
          <a:noFill/>
          <a:ln>
            <a:noFill/>
          </a:ln>
          <a:effectLst>
            <a:outerShdw blurRad="177800" rotWithShape="0" algn="ctr" dir="5400000" dist="50800">
              <a:srgbClr val="000000">
                <a:alpha val="14000"/>
              </a:srgbClr>
            </a:outerShdw>
          </a:effectLst>
        </p:spPr>
      </p:pic>
      <p:sp>
        <p:nvSpPr>
          <p:cNvPr id="1059" name="Google Shape;1059;p71"/>
          <p:cNvSpPr/>
          <p:nvPr/>
        </p:nvSpPr>
        <p:spPr>
          <a:xfrm>
            <a:off x="453250" y="1254525"/>
            <a:ext cx="8307000" cy="3716700"/>
          </a:xfrm>
          <a:prstGeom prst="roundRect">
            <a:avLst>
              <a:gd fmla="val 16667" name="adj"/>
            </a:avLst>
          </a:prstGeom>
          <a:solidFill>
            <a:srgbClr val="FFFFFE"/>
          </a:solidFill>
          <a:ln cap="flat" cmpd="sng" w="38100">
            <a:solidFill>
              <a:schemeClr val="accent5"/>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5"/>
                </a:solidFill>
                <a:latin typeface="Ubuntu"/>
                <a:ea typeface="Ubuntu"/>
                <a:cs typeface="Ubuntu"/>
                <a:sym typeface="Ubuntu"/>
              </a:rPr>
              <a:t>Problema del día</a:t>
            </a:r>
            <a:endParaRPr b="1">
              <a:solidFill>
                <a:schemeClr val="accent5"/>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Zach tiene 18 lápices y 3 cajas para lápices. Está poniendo el mismo número de lápices en cada caja.</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¿Cuántos lápices pondrá en cada caja?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Escribe o haz un dibujo para explicar tu respuesta.</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060" name="Google Shape;1060;p71"/>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061" name="Google Shape;1061;p71"/>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65" name="Shape 1065"/>
        <p:cNvGrpSpPr/>
        <p:nvPr/>
      </p:nvGrpSpPr>
      <p:grpSpPr>
        <a:xfrm>
          <a:off x="0" y="0"/>
          <a:ext cx="0" cy="0"/>
          <a:chOff x="0" y="0"/>
          <a:chExt cx="0" cy="0"/>
        </a:xfrm>
      </p:grpSpPr>
      <p:sp>
        <p:nvSpPr>
          <p:cNvPr id="1066" name="Google Shape;1066;p72"/>
          <p:cNvSpPr/>
          <p:nvPr/>
        </p:nvSpPr>
        <p:spPr>
          <a:xfrm>
            <a:off x="4555316" y="1934214"/>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1067" name="Google Shape;1067;p72"/>
          <p:cNvSpPr txBox="1"/>
          <p:nvPr/>
        </p:nvSpPr>
        <p:spPr>
          <a:xfrm>
            <a:off x="4806193" y="1935766"/>
            <a:ext cx="21594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B2B2B"/>
                </a:solidFill>
                <a:latin typeface="Ubuntu Medium"/>
                <a:ea typeface="Ubuntu Medium"/>
                <a:cs typeface="Ubuntu Medium"/>
                <a:sym typeface="Ubuntu Medium"/>
              </a:rPr>
              <a:t>Módulo</a:t>
            </a:r>
            <a:r>
              <a:rPr lang="en" sz="2400">
                <a:solidFill>
                  <a:srgbClr val="2B2B2B"/>
                </a:solidFill>
                <a:latin typeface="Ubuntu Medium"/>
                <a:ea typeface="Ubuntu Medium"/>
                <a:cs typeface="Ubuntu Medium"/>
                <a:sym typeface="Ubuntu Medium"/>
              </a:rPr>
              <a:t> 4</a:t>
            </a:r>
            <a:endParaRPr sz="2400">
              <a:solidFill>
                <a:srgbClr val="2B2B2B"/>
              </a:solidFill>
              <a:latin typeface="Ubuntu Medium"/>
              <a:ea typeface="Ubuntu Medium"/>
              <a:cs typeface="Ubuntu Medium"/>
              <a:sym typeface="Ubuntu Medium"/>
            </a:endParaRPr>
          </a:p>
        </p:txBody>
      </p:sp>
      <p:pic>
        <p:nvPicPr>
          <p:cNvPr id="1068" name="Google Shape;1068;p72"/>
          <p:cNvPicPr preferRelativeResize="0"/>
          <p:nvPr/>
        </p:nvPicPr>
        <p:blipFill rotWithShape="1">
          <a:blip r:embed="rId3">
            <a:alphaModFix/>
          </a:blip>
          <a:srcRect b="835" l="0" r="0" t="826"/>
          <a:stretch/>
        </p:blipFill>
        <p:spPr>
          <a:xfrm>
            <a:off x="2123300" y="922425"/>
            <a:ext cx="2679300" cy="2634900"/>
          </a:xfrm>
          <a:prstGeom prst="ellipse">
            <a:avLst/>
          </a:prstGeom>
          <a:noFill/>
          <a:ln>
            <a:noFill/>
          </a:ln>
          <a:effectLst>
            <a:outerShdw blurRad="177800" rotWithShape="0" algn="ctr" dir="5400000" dist="50800">
              <a:srgbClr val="000000">
                <a:alpha val="14000"/>
              </a:srgbClr>
            </a:outerShdw>
          </a:effectLst>
        </p:spPr>
      </p:pic>
      <p:sp>
        <p:nvSpPr>
          <p:cNvPr id="1069" name="Google Shape;1069;p72"/>
          <p:cNvSpPr txBox="1"/>
          <p:nvPr/>
        </p:nvSpPr>
        <p:spPr>
          <a:xfrm>
            <a:off x="704200" y="4037300"/>
            <a:ext cx="7726800" cy="646500"/>
          </a:xfrm>
          <a:prstGeom prst="rect">
            <a:avLst/>
          </a:prstGeom>
          <a:solidFill>
            <a:srgbClr val="7669AF"/>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FFFFFF"/>
                </a:solidFill>
                <a:latin typeface="Ubuntu Medium"/>
                <a:ea typeface="Ubuntu Medium"/>
                <a:cs typeface="Ubuntu Medium"/>
                <a:sym typeface="Ubuntu Medium"/>
              </a:rPr>
              <a:t>¡Aprendamos un poco más!</a:t>
            </a:r>
            <a:endParaRPr sz="3000">
              <a:solidFill>
                <a:srgbClr val="FFFFFF"/>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73" name="Shape 1073"/>
        <p:cNvGrpSpPr/>
        <p:nvPr/>
      </p:nvGrpSpPr>
      <p:grpSpPr>
        <a:xfrm>
          <a:off x="0" y="0"/>
          <a:ext cx="0" cy="0"/>
          <a:chOff x="0" y="0"/>
          <a:chExt cx="0" cy="0"/>
        </a:xfrm>
      </p:grpSpPr>
      <p:sp>
        <p:nvSpPr>
          <p:cNvPr id="1074" name="Google Shape;1074;p7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1075" name="Google Shape;1075;p7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Mi camino de razonamiento</a:t>
            </a:r>
            <a:endParaRPr b="1" sz="2100">
              <a:solidFill>
                <a:schemeClr val="accent4"/>
              </a:solidFill>
              <a:latin typeface="Ubuntu"/>
              <a:ea typeface="Ubuntu"/>
              <a:cs typeface="Ubuntu"/>
              <a:sym typeface="Ubuntu"/>
            </a:endParaRPr>
          </a:p>
        </p:txBody>
      </p:sp>
      <p:pic>
        <p:nvPicPr>
          <p:cNvPr id="1076" name="Google Shape;1076;p73"/>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077" name="Google Shape;1077;p73"/>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grupos iguales es...</a:t>
            </a:r>
            <a:endParaRPr b="1" sz="2000">
              <a:solidFill>
                <a:srgbClr val="FFFFFF"/>
              </a:solidFill>
              <a:latin typeface="Open Sans"/>
              <a:ea typeface="Open Sans"/>
              <a:cs typeface="Open Sans"/>
              <a:sym typeface="Open Sans"/>
            </a:endParaRPr>
          </a:p>
        </p:txBody>
      </p:sp>
      <p:sp>
        <p:nvSpPr>
          <p:cNvPr id="1078" name="Google Shape;1078;p73"/>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repetida es ...</a:t>
            </a:r>
            <a:endParaRPr b="1" sz="2000">
              <a:solidFill>
                <a:srgbClr val="FFFFFF"/>
              </a:solidFill>
              <a:latin typeface="Open Sans"/>
              <a:ea typeface="Open Sans"/>
              <a:cs typeface="Open Sans"/>
              <a:sym typeface="Open Sans"/>
            </a:endParaRPr>
          </a:p>
        </p:txBody>
      </p:sp>
      <p:pic>
        <p:nvPicPr>
          <p:cNvPr id="1079" name="Google Shape;1079;p73"/>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080" name="Google Shape;1080;p73"/>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081" name="Google Shape;1081;p73"/>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1082" name="Google Shape;1082;p73"/>
          <p:cNvSpPr/>
          <p:nvPr/>
        </p:nvSpPr>
        <p:spPr>
          <a:xfrm>
            <a:off x="1304800" y="924100"/>
            <a:ext cx="4636500" cy="6375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Tema: Grupos iguales y la suma repetida</a:t>
            </a:r>
            <a:endParaRPr b="1" sz="2000">
              <a:solidFill>
                <a:srgbClr val="FFFFFF"/>
              </a:solidFill>
              <a:latin typeface="Open Sans"/>
              <a:ea typeface="Open Sans"/>
              <a:cs typeface="Open Sans"/>
              <a:sym typeface="Open Sans"/>
            </a:endParaRPr>
          </a:p>
        </p:txBody>
      </p:sp>
      <p:sp>
        <p:nvSpPr>
          <p:cNvPr id="1083" name="Google Shape;1083;p73"/>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1084" name="Google Shape;1084;p73"/>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1085" name="Google Shape;1085;p73"/>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1086" name="Google Shape;1086;p73"/>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1087" name="Google Shape;1087;p73"/>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1088" name="Google Shape;1088;p73"/>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92" name="Shape 1092"/>
        <p:cNvGrpSpPr/>
        <p:nvPr/>
      </p:nvGrpSpPr>
      <p:grpSpPr>
        <a:xfrm>
          <a:off x="0" y="0"/>
          <a:ext cx="0" cy="0"/>
          <a:chOff x="0" y="0"/>
          <a:chExt cx="0" cy="0"/>
        </a:xfrm>
      </p:grpSpPr>
      <p:sp>
        <p:nvSpPr>
          <p:cNvPr id="1093" name="Google Shape;1093;p7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1094" name="Google Shape;1094;p7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Charla de rompecabezas</a:t>
            </a:r>
            <a:endParaRPr b="1" sz="2100">
              <a:solidFill>
                <a:schemeClr val="accent4"/>
              </a:solidFill>
              <a:latin typeface="Ubuntu"/>
              <a:ea typeface="Ubuntu"/>
              <a:cs typeface="Ubuntu"/>
              <a:sym typeface="Ubuntu"/>
            </a:endParaRPr>
          </a:p>
        </p:txBody>
      </p:sp>
      <p:pic>
        <p:nvPicPr>
          <p:cNvPr id="1095" name="Google Shape;1095;p74"/>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096" name="Google Shape;1096;p74"/>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097" name="Google Shape;1097;p74"/>
          <p:cNvGrpSpPr/>
          <p:nvPr/>
        </p:nvGrpSpPr>
        <p:grpSpPr>
          <a:xfrm>
            <a:off x="1590104" y="4057131"/>
            <a:ext cx="173012" cy="169916"/>
            <a:chOff x="8586628" y="1443880"/>
            <a:chExt cx="281458" cy="281458"/>
          </a:xfrm>
        </p:grpSpPr>
        <p:sp>
          <p:nvSpPr>
            <p:cNvPr id="1098" name="Google Shape;1098;p74"/>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74"/>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74"/>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4"/>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74"/>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74"/>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74"/>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74"/>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74"/>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7" name="Google Shape;1107;p74"/>
          <p:cNvSpPr txBox="1"/>
          <p:nvPr/>
        </p:nvSpPr>
        <p:spPr>
          <a:xfrm>
            <a:off x="4447263" y="3011675"/>
            <a:ext cx="392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 (or Even and Odd Numbers)</a:t>
            </a:r>
            <a:endParaRPr sz="1800">
              <a:solidFill>
                <a:schemeClr val="dk1"/>
              </a:solidFill>
              <a:latin typeface="Open Sans"/>
              <a:ea typeface="Open Sans"/>
              <a:cs typeface="Open Sans"/>
              <a:sym typeface="Open Sans"/>
            </a:endParaRPr>
          </a:p>
        </p:txBody>
      </p:sp>
      <p:sp>
        <p:nvSpPr>
          <p:cNvPr id="1108" name="Google Shape;1108;p74"/>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Fruit Monster &gt; Nivel 1</a:t>
            </a:r>
            <a:endParaRPr sz="2000">
              <a:solidFill>
                <a:schemeClr val="dk1"/>
              </a:solidFill>
              <a:latin typeface="Open Sans"/>
              <a:ea typeface="Open Sans"/>
              <a:cs typeface="Open Sans"/>
              <a:sym typeface="Open Sans"/>
            </a:endParaRPr>
          </a:p>
        </p:txBody>
      </p:sp>
      <p:sp>
        <p:nvSpPr>
          <p:cNvPr id="1109" name="Google Shape;1109;p74"/>
          <p:cNvSpPr txBox="1"/>
          <p:nvPr/>
        </p:nvSpPr>
        <p:spPr>
          <a:xfrm>
            <a:off x="1754417" y="3957425"/>
            <a:ext cx="220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1110" name="Google Shape;1110;p74"/>
          <p:cNvGrpSpPr/>
          <p:nvPr/>
        </p:nvGrpSpPr>
        <p:grpSpPr>
          <a:xfrm>
            <a:off x="7709843" y="3629462"/>
            <a:ext cx="1138164" cy="1468500"/>
            <a:chOff x="7633097" y="3255132"/>
            <a:chExt cx="1510904" cy="1870224"/>
          </a:xfrm>
        </p:grpSpPr>
        <p:pic>
          <p:nvPicPr>
            <p:cNvPr id="1111" name="Google Shape;1111;p74"/>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112" name="Google Shape;1112;p74"/>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113" name="Google Shape;1113;p74">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74"/>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1115" name="Google Shape;1115;p74"/>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6" name="Google Shape;1116;p74"/>
          <p:cNvGrpSpPr/>
          <p:nvPr/>
        </p:nvGrpSpPr>
        <p:grpSpPr>
          <a:xfrm>
            <a:off x="4509208" y="1330103"/>
            <a:ext cx="227520" cy="248922"/>
            <a:chOff x="4469316" y="1236218"/>
            <a:chExt cx="360570" cy="400390"/>
          </a:xfrm>
        </p:grpSpPr>
        <p:sp>
          <p:nvSpPr>
            <p:cNvPr id="1117" name="Google Shape;1117;p74"/>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74"/>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74"/>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74"/>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74"/>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74"/>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74"/>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24" name="Google Shape;1124;p74"/>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125" name="Google Shape;1125;p74"/>
          <p:cNvGrpSpPr/>
          <p:nvPr/>
        </p:nvGrpSpPr>
        <p:grpSpPr>
          <a:xfrm>
            <a:off x="2859100" y="658076"/>
            <a:ext cx="1390125" cy="1117724"/>
            <a:chOff x="2859100" y="658076"/>
            <a:chExt cx="1390125" cy="1117724"/>
          </a:xfrm>
        </p:grpSpPr>
        <p:pic>
          <p:nvPicPr>
            <p:cNvPr id="1126" name="Google Shape;1126;p74"/>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127" name="Google Shape;1127;p74"/>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31" name="Shape 1131"/>
        <p:cNvGrpSpPr/>
        <p:nvPr/>
      </p:nvGrpSpPr>
      <p:grpSpPr>
        <a:xfrm>
          <a:off x="0" y="0"/>
          <a:ext cx="0" cy="0"/>
          <a:chOff x="0" y="0"/>
          <a:chExt cx="0" cy="0"/>
        </a:xfrm>
      </p:grpSpPr>
      <p:sp>
        <p:nvSpPr>
          <p:cNvPr id="1132" name="Google Shape;1132;p7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1133" name="Google Shape;1133;p75"/>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Resolución   </a:t>
            </a:r>
            <a:endParaRPr b="1" sz="2100">
              <a:solidFill>
                <a:schemeClr val="accent4"/>
              </a:solidFill>
              <a:latin typeface="Ubuntu"/>
              <a:ea typeface="Ubuntu"/>
              <a:cs typeface="Ubuntu"/>
              <a:sym typeface="Ubuntu"/>
            </a:endParaRPr>
          </a:p>
          <a:p>
            <a:pPr indent="0" lvl="0" marL="0" rtl="0" algn="r">
              <a:spcBef>
                <a:spcPts val="0"/>
              </a:spcBef>
              <a:spcAft>
                <a:spcPts val="0"/>
              </a:spcAft>
              <a:buNone/>
            </a:pPr>
            <a:r>
              <a:rPr b="1" lang="en" sz="2100">
                <a:solidFill>
                  <a:schemeClr val="accent4"/>
                </a:solidFill>
                <a:latin typeface="Ubuntu"/>
                <a:ea typeface="Ubuntu"/>
                <a:cs typeface="Ubuntu"/>
                <a:sym typeface="Ubuntu"/>
              </a:rPr>
              <a:t>de problemas</a:t>
            </a:r>
            <a:endParaRPr b="1" sz="2100">
              <a:solidFill>
                <a:schemeClr val="accent4"/>
              </a:solidFill>
              <a:latin typeface="Ubuntu"/>
              <a:ea typeface="Ubuntu"/>
              <a:cs typeface="Ubuntu"/>
              <a:sym typeface="Ubuntu"/>
            </a:endParaRPr>
          </a:p>
        </p:txBody>
      </p:sp>
      <p:pic>
        <p:nvPicPr>
          <p:cNvPr id="1134" name="Google Shape;1134;p75"/>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135" name="Google Shape;1135;p75"/>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Problema del día</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Landon tiene 5 autos. Timothy tiene 3 autos. Pablo tiene 7 autos. Los niños querían que cada uno tuviera la misma cantidad de autos. En el espacio debajo, haz un dibujo para mostrar cuántos autos debe tener cada niño.</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136" name="Google Shape;1136;p75"/>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137" name="Google Shape;1137;p75"/>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41" name="Shape 1141"/>
        <p:cNvGrpSpPr/>
        <p:nvPr/>
      </p:nvGrpSpPr>
      <p:grpSpPr>
        <a:xfrm>
          <a:off x="0" y="0"/>
          <a:ext cx="0" cy="0"/>
          <a:chOff x="0" y="0"/>
          <a:chExt cx="0" cy="0"/>
        </a:xfrm>
      </p:grpSpPr>
      <p:sp>
        <p:nvSpPr>
          <p:cNvPr id="1142" name="Google Shape;1142;p7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1143" name="Google Shape;1143;p7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Mi camino de razonamiento</a:t>
            </a:r>
            <a:endParaRPr b="1" sz="2100">
              <a:solidFill>
                <a:schemeClr val="accent4"/>
              </a:solidFill>
              <a:latin typeface="Ubuntu"/>
              <a:ea typeface="Ubuntu"/>
              <a:cs typeface="Ubuntu"/>
              <a:sym typeface="Ubuntu"/>
            </a:endParaRPr>
          </a:p>
        </p:txBody>
      </p:sp>
      <p:pic>
        <p:nvPicPr>
          <p:cNvPr id="1144" name="Google Shape;1144;p76"/>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145" name="Google Shape;1145;p76"/>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grupos iguales es...</a:t>
            </a:r>
            <a:endParaRPr b="1" sz="2000">
              <a:solidFill>
                <a:srgbClr val="FFFFFF"/>
              </a:solidFill>
              <a:latin typeface="Open Sans"/>
              <a:ea typeface="Open Sans"/>
              <a:cs typeface="Open Sans"/>
              <a:sym typeface="Open Sans"/>
            </a:endParaRPr>
          </a:p>
        </p:txBody>
      </p:sp>
      <p:sp>
        <p:nvSpPr>
          <p:cNvPr id="1146" name="Google Shape;1146;p76"/>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repetida es ...</a:t>
            </a:r>
            <a:endParaRPr b="1" sz="2000">
              <a:solidFill>
                <a:srgbClr val="FFFFFF"/>
              </a:solidFill>
              <a:latin typeface="Open Sans"/>
              <a:ea typeface="Open Sans"/>
              <a:cs typeface="Open Sans"/>
              <a:sym typeface="Open Sans"/>
            </a:endParaRPr>
          </a:p>
        </p:txBody>
      </p:sp>
      <p:pic>
        <p:nvPicPr>
          <p:cNvPr id="1147" name="Google Shape;1147;p76"/>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148" name="Google Shape;1148;p76"/>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149" name="Google Shape;1149;p76"/>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1150" name="Google Shape;1150;p76"/>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1151" name="Google Shape;1151;p76"/>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1152" name="Google Shape;1152;p76"/>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1153" name="Google Shape;1153;p76"/>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1154" name="Google Shape;1154;p76"/>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1155" name="Google Shape;1155;p76"/>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59" name="Shape 1159"/>
        <p:cNvGrpSpPr/>
        <p:nvPr/>
      </p:nvGrpSpPr>
      <p:grpSpPr>
        <a:xfrm>
          <a:off x="0" y="0"/>
          <a:ext cx="0" cy="0"/>
          <a:chOff x="0" y="0"/>
          <a:chExt cx="0" cy="0"/>
        </a:xfrm>
      </p:grpSpPr>
      <p:sp>
        <p:nvSpPr>
          <p:cNvPr id="1160" name="Google Shape;1160;p7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1161" name="Google Shape;1161;p7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Charla de rompecabezas</a:t>
            </a:r>
            <a:endParaRPr b="1" sz="2100">
              <a:solidFill>
                <a:schemeClr val="accent4"/>
              </a:solidFill>
              <a:latin typeface="Ubuntu"/>
              <a:ea typeface="Ubuntu"/>
              <a:cs typeface="Ubuntu"/>
              <a:sym typeface="Ubuntu"/>
            </a:endParaRPr>
          </a:p>
        </p:txBody>
      </p:sp>
      <p:pic>
        <p:nvPicPr>
          <p:cNvPr id="1162" name="Google Shape;1162;p77"/>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163" name="Google Shape;1163;p77"/>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164" name="Google Shape;1164;p77"/>
          <p:cNvGrpSpPr/>
          <p:nvPr/>
        </p:nvGrpSpPr>
        <p:grpSpPr>
          <a:xfrm>
            <a:off x="1590104" y="4057131"/>
            <a:ext cx="173012" cy="169916"/>
            <a:chOff x="8586628" y="1443880"/>
            <a:chExt cx="281458" cy="281458"/>
          </a:xfrm>
        </p:grpSpPr>
        <p:sp>
          <p:nvSpPr>
            <p:cNvPr id="1165" name="Google Shape;1165;p77"/>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77"/>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77"/>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77"/>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77"/>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77"/>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77"/>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77"/>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77"/>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4" name="Google Shape;1174;p77"/>
          <p:cNvSpPr txBox="1"/>
          <p:nvPr/>
        </p:nvSpPr>
        <p:spPr>
          <a:xfrm>
            <a:off x="4447263" y="3011675"/>
            <a:ext cx="392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 (or Even and Odd Numbers)</a:t>
            </a:r>
            <a:endParaRPr sz="1800">
              <a:solidFill>
                <a:schemeClr val="dk1"/>
              </a:solidFill>
              <a:latin typeface="Open Sans"/>
              <a:ea typeface="Open Sans"/>
              <a:cs typeface="Open Sans"/>
              <a:sym typeface="Open Sans"/>
            </a:endParaRPr>
          </a:p>
        </p:txBody>
      </p:sp>
      <p:sp>
        <p:nvSpPr>
          <p:cNvPr id="1175" name="Google Shape;1175;p77"/>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Fruit Monster &gt; Nivel 3</a:t>
            </a:r>
            <a:endParaRPr sz="2000">
              <a:solidFill>
                <a:schemeClr val="dk1"/>
              </a:solidFill>
              <a:latin typeface="Open Sans"/>
              <a:ea typeface="Open Sans"/>
              <a:cs typeface="Open Sans"/>
              <a:sym typeface="Open Sans"/>
            </a:endParaRPr>
          </a:p>
        </p:txBody>
      </p:sp>
      <p:sp>
        <p:nvSpPr>
          <p:cNvPr id="1176" name="Google Shape;1176;p77"/>
          <p:cNvSpPr txBox="1"/>
          <p:nvPr/>
        </p:nvSpPr>
        <p:spPr>
          <a:xfrm>
            <a:off x="1754418" y="3957425"/>
            <a:ext cx="2100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1177" name="Google Shape;1177;p77"/>
          <p:cNvGrpSpPr/>
          <p:nvPr/>
        </p:nvGrpSpPr>
        <p:grpSpPr>
          <a:xfrm>
            <a:off x="7709843" y="3629462"/>
            <a:ext cx="1138164" cy="1468500"/>
            <a:chOff x="7633097" y="3255132"/>
            <a:chExt cx="1510904" cy="1870224"/>
          </a:xfrm>
        </p:grpSpPr>
        <p:pic>
          <p:nvPicPr>
            <p:cNvPr id="1178" name="Google Shape;1178;p77"/>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179" name="Google Shape;1179;p77"/>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180" name="Google Shape;1180;p77">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77"/>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1182" name="Google Shape;1182;p77"/>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3" name="Google Shape;1183;p77"/>
          <p:cNvGrpSpPr/>
          <p:nvPr/>
        </p:nvGrpSpPr>
        <p:grpSpPr>
          <a:xfrm>
            <a:off x="4509208" y="1330103"/>
            <a:ext cx="227520" cy="248922"/>
            <a:chOff x="4469316" y="1236218"/>
            <a:chExt cx="360570" cy="400390"/>
          </a:xfrm>
        </p:grpSpPr>
        <p:sp>
          <p:nvSpPr>
            <p:cNvPr id="1184" name="Google Shape;1184;p77"/>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77"/>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77"/>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77"/>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77"/>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77"/>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77"/>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91" name="Google Shape;1191;p77"/>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192" name="Google Shape;1192;p77"/>
          <p:cNvGrpSpPr/>
          <p:nvPr/>
        </p:nvGrpSpPr>
        <p:grpSpPr>
          <a:xfrm>
            <a:off x="2859100" y="658076"/>
            <a:ext cx="1390125" cy="1117724"/>
            <a:chOff x="2859100" y="658076"/>
            <a:chExt cx="1390125" cy="1117724"/>
          </a:xfrm>
        </p:grpSpPr>
        <p:pic>
          <p:nvPicPr>
            <p:cNvPr id="1193" name="Google Shape;1193;p77"/>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194" name="Google Shape;1194;p77"/>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59" name="Shape 259"/>
        <p:cNvGrpSpPr/>
        <p:nvPr/>
      </p:nvGrpSpPr>
      <p:grpSpPr>
        <a:xfrm>
          <a:off x="0" y="0"/>
          <a:ext cx="0" cy="0"/>
          <a:chOff x="0" y="0"/>
          <a:chExt cx="0" cy="0"/>
        </a:xfrm>
      </p:grpSpPr>
      <p:sp>
        <p:nvSpPr>
          <p:cNvPr id="260" name="Google Shape;260;p33"/>
          <p:cNvSpPr txBox="1"/>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2B2B2B"/>
                </a:solidFill>
                <a:latin typeface="Ubuntu Medium"/>
                <a:ea typeface="Ubuntu Medium"/>
                <a:cs typeface="Ubuntu Medium"/>
                <a:sym typeface="Ubuntu Medium"/>
              </a:rPr>
              <a:t>Módulo</a:t>
            </a:r>
            <a:r>
              <a:rPr lang="en" sz="1800">
                <a:solidFill>
                  <a:srgbClr val="2B2B2B"/>
                </a:solidFill>
                <a:latin typeface="Ubuntu Medium"/>
                <a:ea typeface="Ubuntu Medium"/>
                <a:cs typeface="Ubuntu Medium"/>
                <a:sym typeface="Ubuntu Medium"/>
              </a:rPr>
              <a:t> 1 - Día 1</a:t>
            </a:r>
            <a:endParaRPr sz="1800">
              <a:solidFill>
                <a:srgbClr val="2B2B2B"/>
              </a:solidFill>
              <a:latin typeface="Ubuntu Medium"/>
              <a:ea typeface="Ubuntu Medium"/>
              <a:cs typeface="Ubuntu Medium"/>
              <a:sym typeface="Ubuntu Medium"/>
            </a:endParaRPr>
          </a:p>
        </p:txBody>
      </p:sp>
      <p:pic>
        <p:nvPicPr>
          <p:cNvPr id="261" name="Google Shape;261;p33"/>
          <p:cNvPicPr preferRelativeResize="0"/>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62" name="Google Shape;262;p3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rgbClr val="F8A344"/>
                </a:solidFill>
                <a:latin typeface="Ubuntu"/>
                <a:ea typeface="Ubuntu"/>
                <a:cs typeface="Ubuntu"/>
                <a:sym typeface="Ubuntu"/>
              </a:rPr>
              <a:t>¡Comparta la experiencia ST Math!</a:t>
            </a:r>
            <a:endParaRPr b="1" sz="2100">
              <a:solidFill>
                <a:srgbClr val="F8A344"/>
              </a:solidFill>
              <a:latin typeface="Ubuntu"/>
              <a:ea typeface="Ubuntu"/>
              <a:cs typeface="Ubuntu"/>
              <a:sym typeface="Ubuntu"/>
            </a:endParaRPr>
          </a:p>
        </p:txBody>
      </p:sp>
      <p:sp>
        <p:nvSpPr>
          <p:cNvPr id="263" name="Google Shape;263;p33"/>
          <p:cNvSpPr/>
          <p:nvPr/>
        </p:nvSpPr>
        <p:spPr>
          <a:xfrm>
            <a:off x="2945538" y="1734200"/>
            <a:ext cx="54423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¿Qué sabes de ST Math?</a:t>
            </a:r>
            <a:endParaRPr/>
          </a:p>
        </p:txBody>
      </p:sp>
      <p:sp>
        <p:nvSpPr>
          <p:cNvPr id="264" name="Google Shape;264;p33"/>
          <p:cNvSpPr/>
          <p:nvPr/>
        </p:nvSpPr>
        <p:spPr>
          <a:xfrm>
            <a:off x="2945550" y="2339850"/>
            <a:ext cx="54423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¿Qué te gusta de ST Math?</a:t>
            </a:r>
            <a:endParaRPr b="1" sz="2000">
              <a:solidFill>
                <a:srgbClr val="FFFFFF"/>
              </a:solidFill>
              <a:latin typeface="Open Sans"/>
              <a:ea typeface="Open Sans"/>
              <a:cs typeface="Open Sans"/>
              <a:sym typeface="Open Sans"/>
            </a:endParaRPr>
          </a:p>
        </p:txBody>
      </p:sp>
      <p:sp>
        <p:nvSpPr>
          <p:cNvPr id="265" name="Google Shape;265;p33"/>
          <p:cNvSpPr/>
          <p:nvPr/>
        </p:nvSpPr>
        <p:spPr>
          <a:xfrm>
            <a:off x="757638" y="3004400"/>
            <a:ext cx="76302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¿Cuál es tu juego ST Math favorito? ¿Por qué?</a:t>
            </a:r>
            <a:endParaRPr/>
          </a:p>
        </p:txBody>
      </p:sp>
      <p:pic>
        <p:nvPicPr>
          <p:cNvPr id="266" name="Google Shape;266;p33"/>
          <p:cNvPicPr preferRelativeResize="0"/>
          <p:nvPr/>
        </p:nvPicPr>
        <p:blipFill>
          <a:blip r:embed="rId4">
            <a:alphaModFix/>
          </a:blip>
          <a:stretch>
            <a:fillRect/>
          </a:stretch>
        </p:blipFill>
        <p:spPr>
          <a:xfrm>
            <a:off x="1011188" y="1315750"/>
            <a:ext cx="1835796" cy="1719238"/>
          </a:xfrm>
          <a:prstGeom prst="rect">
            <a:avLst/>
          </a:prstGeom>
          <a:noFill/>
          <a:ln>
            <a:noFill/>
          </a:ln>
        </p:spPr>
      </p:pic>
      <p:sp>
        <p:nvSpPr>
          <p:cNvPr id="267" name="Google Shape;267;p33"/>
          <p:cNvSpPr/>
          <p:nvPr/>
        </p:nvSpPr>
        <p:spPr>
          <a:xfrm>
            <a:off x="757638" y="3684250"/>
            <a:ext cx="40965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Open Sans"/>
                <a:ea typeface="Open Sans"/>
                <a:cs typeface="Open Sans"/>
                <a:sym typeface="Open Sans"/>
              </a:rPr>
              <a:t>Un consejo de ST Math que tengo es . . .</a:t>
            </a:r>
            <a:endParaRPr b="1" sz="1500">
              <a:solidFill>
                <a:srgbClr val="FFFFFF"/>
              </a:solidFill>
              <a:latin typeface="Open Sans"/>
              <a:ea typeface="Open Sans"/>
              <a:cs typeface="Open Sans"/>
              <a:sym typeface="Open Sans"/>
            </a:endParaRPr>
          </a:p>
        </p:txBody>
      </p:sp>
      <p:sp>
        <p:nvSpPr>
          <p:cNvPr id="268" name="Google Shape;268;p33"/>
          <p:cNvSpPr/>
          <p:nvPr/>
        </p:nvSpPr>
        <p:spPr>
          <a:xfrm>
            <a:off x="4987363" y="3684250"/>
            <a:ext cx="34005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Open Sans"/>
                <a:ea typeface="Open Sans"/>
                <a:cs typeface="Open Sans"/>
                <a:sym typeface="Open Sans"/>
              </a:rPr>
              <a:t>Una pregunta que tengo es. . .</a:t>
            </a:r>
            <a:endParaRPr b="1" sz="1600">
              <a:solidFill>
                <a:srgbClr val="FFFFFF"/>
              </a:solidFill>
              <a:latin typeface="Open Sans"/>
              <a:ea typeface="Open Sans"/>
              <a:cs typeface="Open Sans"/>
              <a:sym typeface="Open Sans"/>
            </a:endParaRPr>
          </a:p>
        </p:txBody>
      </p:sp>
      <p:sp>
        <p:nvSpPr>
          <p:cNvPr id="269" name="Google Shape;269;p33"/>
          <p:cNvSpPr/>
          <p:nvPr/>
        </p:nvSpPr>
        <p:spPr>
          <a:xfrm>
            <a:off x="756138" y="4293675"/>
            <a:ext cx="32424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Mi meta de ST Math es . . .</a:t>
            </a:r>
            <a:endParaRPr b="1" sz="1800">
              <a:solidFill>
                <a:srgbClr val="FFFFFF"/>
              </a:solidFill>
              <a:latin typeface="Open Sans"/>
              <a:ea typeface="Open Sans"/>
              <a:cs typeface="Open Sans"/>
              <a:sym typeface="Open Sans"/>
            </a:endParaRPr>
          </a:p>
        </p:txBody>
      </p:sp>
      <p:sp>
        <p:nvSpPr>
          <p:cNvPr id="270" name="Google Shape;270;p33"/>
          <p:cNvSpPr/>
          <p:nvPr/>
        </p:nvSpPr>
        <p:spPr>
          <a:xfrm>
            <a:off x="4123663" y="4293675"/>
            <a:ext cx="42642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Me pregunto sobre. . .</a:t>
            </a:r>
            <a:endParaRPr b="1" sz="2000">
              <a:solidFill>
                <a:srgbClr val="FFFFFF"/>
              </a:solidFill>
              <a:latin typeface="Open Sans"/>
              <a:ea typeface="Open Sans"/>
              <a:cs typeface="Open Sans"/>
              <a:sym typeface="Open Sans"/>
            </a:endParaRPr>
          </a:p>
        </p:txBody>
      </p:sp>
    </p:spTree>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98" name="Shape 1198"/>
        <p:cNvGrpSpPr/>
        <p:nvPr/>
      </p:nvGrpSpPr>
      <p:grpSpPr>
        <a:xfrm>
          <a:off x="0" y="0"/>
          <a:ext cx="0" cy="0"/>
          <a:chOff x="0" y="0"/>
          <a:chExt cx="0" cy="0"/>
        </a:xfrm>
      </p:grpSpPr>
      <p:sp>
        <p:nvSpPr>
          <p:cNvPr id="1199" name="Google Shape;1199;p7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1200" name="Google Shape;1200;p78"/>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Resolución   </a:t>
            </a:r>
            <a:endParaRPr b="1" sz="2100">
              <a:solidFill>
                <a:schemeClr val="accent4"/>
              </a:solidFill>
              <a:latin typeface="Ubuntu"/>
              <a:ea typeface="Ubuntu"/>
              <a:cs typeface="Ubuntu"/>
              <a:sym typeface="Ubuntu"/>
            </a:endParaRPr>
          </a:p>
          <a:p>
            <a:pPr indent="0" lvl="0" marL="0" rtl="0" algn="r">
              <a:spcBef>
                <a:spcPts val="0"/>
              </a:spcBef>
              <a:spcAft>
                <a:spcPts val="0"/>
              </a:spcAft>
              <a:buNone/>
            </a:pPr>
            <a:r>
              <a:rPr b="1" lang="en" sz="2100">
                <a:solidFill>
                  <a:schemeClr val="accent4"/>
                </a:solidFill>
                <a:latin typeface="Ubuntu"/>
                <a:ea typeface="Ubuntu"/>
                <a:cs typeface="Ubuntu"/>
                <a:sym typeface="Ubuntu"/>
              </a:rPr>
              <a:t>de problemas</a:t>
            </a:r>
            <a:endParaRPr b="1" sz="2100">
              <a:solidFill>
                <a:schemeClr val="accent4"/>
              </a:solidFill>
              <a:latin typeface="Ubuntu"/>
              <a:ea typeface="Ubuntu"/>
              <a:cs typeface="Ubuntu"/>
              <a:sym typeface="Ubuntu"/>
            </a:endParaRPr>
          </a:p>
        </p:txBody>
      </p:sp>
      <p:pic>
        <p:nvPicPr>
          <p:cNvPr id="1201" name="Google Shape;1201;p78"/>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202" name="Google Shape;1202;p78"/>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Problema del día</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Raven tenía 4 paquetes de marcadores. Cada paquete tenía 3 marcadores. ¿Cuántos marcadores tiene Raven en total? Haz un dibujo para mostrar cómo encontraste tu respuesta.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Si recibió 2 paquetes más de marcadores, ¿cuántos marcadores tendrá? Haz otro dibujo para mostrar cómo encontraste tu respuesta.</a:t>
            </a:r>
            <a:endParaRPr sz="2300">
              <a:solidFill>
                <a:schemeClr val="dk1"/>
              </a:solidFill>
              <a:latin typeface="Ubuntu Medium"/>
              <a:ea typeface="Ubuntu Medium"/>
              <a:cs typeface="Ubuntu Medium"/>
              <a:sym typeface="Ubuntu Medium"/>
            </a:endParaRPr>
          </a:p>
        </p:txBody>
      </p:sp>
      <p:pic>
        <p:nvPicPr>
          <p:cNvPr id="1203" name="Google Shape;1203;p78"/>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204" name="Google Shape;1204;p78"/>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08" name="Shape 1208"/>
        <p:cNvGrpSpPr/>
        <p:nvPr/>
      </p:nvGrpSpPr>
      <p:grpSpPr>
        <a:xfrm>
          <a:off x="0" y="0"/>
          <a:ext cx="0" cy="0"/>
          <a:chOff x="0" y="0"/>
          <a:chExt cx="0" cy="0"/>
        </a:xfrm>
      </p:grpSpPr>
      <p:sp>
        <p:nvSpPr>
          <p:cNvPr id="1209" name="Google Shape;1209;p7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1210" name="Google Shape;1210;p7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Mi camino de razonamiento</a:t>
            </a:r>
            <a:endParaRPr b="1" sz="2100">
              <a:solidFill>
                <a:schemeClr val="accent4"/>
              </a:solidFill>
              <a:latin typeface="Ubuntu"/>
              <a:ea typeface="Ubuntu"/>
              <a:cs typeface="Ubuntu"/>
              <a:sym typeface="Ubuntu"/>
            </a:endParaRPr>
          </a:p>
        </p:txBody>
      </p:sp>
      <p:pic>
        <p:nvPicPr>
          <p:cNvPr id="1211" name="Google Shape;1211;p79"/>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212" name="Google Shape;1212;p79"/>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grupos iguales es...</a:t>
            </a:r>
            <a:endParaRPr b="1" sz="2000">
              <a:solidFill>
                <a:srgbClr val="FFFFFF"/>
              </a:solidFill>
              <a:latin typeface="Open Sans"/>
              <a:ea typeface="Open Sans"/>
              <a:cs typeface="Open Sans"/>
              <a:sym typeface="Open Sans"/>
            </a:endParaRPr>
          </a:p>
        </p:txBody>
      </p:sp>
      <p:sp>
        <p:nvSpPr>
          <p:cNvPr id="1213" name="Google Shape;1213;p79"/>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repetida es ...</a:t>
            </a:r>
            <a:endParaRPr b="1" sz="2000">
              <a:solidFill>
                <a:srgbClr val="FFFFFF"/>
              </a:solidFill>
              <a:latin typeface="Open Sans"/>
              <a:ea typeface="Open Sans"/>
              <a:cs typeface="Open Sans"/>
              <a:sym typeface="Open Sans"/>
            </a:endParaRPr>
          </a:p>
        </p:txBody>
      </p:sp>
      <p:pic>
        <p:nvPicPr>
          <p:cNvPr id="1214" name="Google Shape;1214;p79"/>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215" name="Google Shape;1215;p79"/>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216" name="Google Shape;1216;p79"/>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1217" name="Google Shape;1217;p79"/>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1218" name="Google Shape;1218;p79"/>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1219" name="Google Shape;1219;p79"/>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1220" name="Google Shape;1220;p79"/>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1221" name="Google Shape;1221;p79"/>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1222" name="Google Shape;1222;p79"/>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26" name="Shape 1226"/>
        <p:cNvGrpSpPr/>
        <p:nvPr/>
      </p:nvGrpSpPr>
      <p:grpSpPr>
        <a:xfrm>
          <a:off x="0" y="0"/>
          <a:ext cx="0" cy="0"/>
          <a:chOff x="0" y="0"/>
          <a:chExt cx="0" cy="0"/>
        </a:xfrm>
      </p:grpSpPr>
      <p:sp>
        <p:nvSpPr>
          <p:cNvPr id="1227" name="Google Shape;1227;p8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1228" name="Google Shape;1228;p8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Charla de rompecabezas</a:t>
            </a:r>
            <a:endParaRPr b="1" sz="2100">
              <a:solidFill>
                <a:schemeClr val="accent4"/>
              </a:solidFill>
              <a:latin typeface="Ubuntu"/>
              <a:ea typeface="Ubuntu"/>
              <a:cs typeface="Ubuntu"/>
              <a:sym typeface="Ubuntu"/>
            </a:endParaRPr>
          </a:p>
        </p:txBody>
      </p:sp>
      <p:pic>
        <p:nvPicPr>
          <p:cNvPr id="1229" name="Google Shape;1229;p80"/>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230" name="Google Shape;1230;p80"/>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231" name="Google Shape;1231;p80"/>
          <p:cNvGrpSpPr/>
          <p:nvPr/>
        </p:nvGrpSpPr>
        <p:grpSpPr>
          <a:xfrm>
            <a:off x="1590104" y="4057131"/>
            <a:ext cx="173012" cy="169916"/>
            <a:chOff x="8586628" y="1443880"/>
            <a:chExt cx="281458" cy="281458"/>
          </a:xfrm>
        </p:grpSpPr>
        <p:sp>
          <p:nvSpPr>
            <p:cNvPr id="1232" name="Google Shape;1232;p80"/>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80"/>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80"/>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80"/>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80"/>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80"/>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80"/>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80"/>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80"/>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1" name="Google Shape;1241;p80"/>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1242" name="Google Shape;1242;p80"/>
          <p:cNvSpPr txBox="1"/>
          <p:nvPr/>
        </p:nvSpPr>
        <p:spPr>
          <a:xfrm>
            <a:off x="4447275" y="2347325"/>
            <a:ext cx="4696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Multiple Groups &gt; Nivel 1</a:t>
            </a:r>
            <a:endParaRPr sz="2000">
              <a:solidFill>
                <a:schemeClr val="dk1"/>
              </a:solidFill>
              <a:latin typeface="Open Sans"/>
              <a:ea typeface="Open Sans"/>
              <a:cs typeface="Open Sans"/>
              <a:sym typeface="Open Sans"/>
            </a:endParaRPr>
          </a:p>
        </p:txBody>
      </p:sp>
      <p:sp>
        <p:nvSpPr>
          <p:cNvPr id="1243" name="Google Shape;1243;p80"/>
          <p:cNvSpPr txBox="1"/>
          <p:nvPr/>
        </p:nvSpPr>
        <p:spPr>
          <a:xfrm>
            <a:off x="1754419" y="3957425"/>
            <a:ext cx="195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1244" name="Google Shape;1244;p80"/>
          <p:cNvGrpSpPr/>
          <p:nvPr/>
        </p:nvGrpSpPr>
        <p:grpSpPr>
          <a:xfrm>
            <a:off x="7709843" y="3629462"/>
            <a:ext cx="1138164" cy="1468500"/>
            <a:chOff x="7633097" y="3255132"/>
            <a:chExt cx="1510904" cy="1870224"/>
          </a:xfrm>
        </p:grpSpPr>
        <p:pic>
          <p:nvPicPr>
            <p:cNvPr id="1245" name="Google Shape;1245;p80"/>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246" name="Google Shape;1246;p80"/>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247" name="Google Shape;1247;p80">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80"/>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1249" name="Google Shape;1249;p80"/>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0" name="Google Shape;1250;p80"/>
          <p:cNvGrpSpPr/>
          <p:nvPr/>
        </p:nvGrpSpPr>
        <p:grpSpPr>
          <a:xfrm>
            <a:off x="4509208" y="1330103"/>
            <a:ext cx="227520" cy="248922"/>
            <a:chOff x="4469316" y="1236218"/>
            <a:chExt cx="360570" cy="400390"/>
          </a:xfrm>
        </p:grpSpPr>
        <p:sp>
          <p:nvSpPr>
            <p:cNvPr id="1251" name="Google Shape;1251;p80"/>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80"/>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80"/>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80"/>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80"/>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80"/>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80"/>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58" name="Google Shape;1258;p80"/>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259" name="Google Shape;1259;p80"/>
          <p:cNvGrpSpPr/>
          <p:nvPr/>
        </p:nvGrpSpPr>
        <p:grpSpPr>
          <a:xfrm>
            <a:off x="2859100" y="658076"/>
            <a:ext cx="1390125" cy="1117724"/>
            <a:chOff x="2859100" y="658076"/>
            <a:chExt cx="1390125" cy="1117724"/>
          </a:xfrm>
        </p:grpSpPr>
        <p:pic>
          <p:nvPicPr>
            <p:cNvPr id="1260" name="Google Shape;1260;p80"/>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261" name="Google Shape;1261;p80"/>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65" name="Shape 1265"/>
        <p:cNvGrpSpPr/>
        <p:nvPr/>
      </p:nvGrpSpPr>
      <p:grpSpPr>
        <a:xfrm>
          <a:off x="0" y="0"/>
          <a:ext cx="0" cy="0"/>
          <a:chOff x="0" y="0"/>
          <a:chExt cx="0" cy="0"/>
        </a:xfrm>
      </p:grpSpPr>
      <p:sp>
        <p:nvSpPr>
          <p:cNvPr id="1266" name="Google Shape;1266;p8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sp>
        <p:nvSpPr>
          <p:cNvPr id="1267" name="Google Shape;1267;p81"/>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Resolución   </a:t>
            </a:r>
            <a:endParaRPr b="1" sz="2100">
              <a:solidFill>
                <a:schemeClr val="accent4"/>
              </a:solidFill>
              <a:latin typeface="Ubuntu"/>
              <a:ea typeface="Ubuntu"/>
              <a:cs typeface="Ubuntu"/>
              <a:sym typeface="Ubuntu"/>
            </a:endParaRPr>
          </a:p>
          <a:p>
            <a:pPr indent="0" lvl="0" marL="0" rtl="0" algn="r">
              <a:spcBef>
                <a:spcPts val="0"/>
              </a:spcBef>
              <a:spcAft>
                <a:spcPts val="0"/>
              </a:spcAft>
              <a:buNone/>
            </a:pPr>
            <a:r>
              <a:rPr b="1" lang="en" sz="2100">
                <a:solidFill>
                  <a:schemeClr val="accent4"/>
                </a:solidFill>
                <a:latin typeface="Ubuntu"/>
                <a:ea typeface="Ubuntu"/>
                <a:cs typeface="Ubuntu"/>
                <a:sym typeface="Ubuntu"/>
              </a:rPr>
              <a:t>de problemas</a:t>
            </a:r>
            <a:endParaRPr b="1" sz="2100">
              <a:solidFill>
                <a:schemeClr val="accent4"/>
              </a:solidFill>
              <a:latin typeface="Ubuntu"/>
              <a:ea typeface="Ubuntu"/>
              <a:cs typeface="Ubuntu"/>
              <a:sym typeface="Ubuntu"/>
            </a:endParaRPr>
          </a:p>
        </p:txBody>
      </p:sp>
      <p:pic>
        <p:nvPicPr>
          <p:cNvPr id="1268" name="Google Shape;1268;p81"/>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269" name="Google Shape;1269;p81"/>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Problema del día</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Mariana estaba acomodando 24 pastelitos en un plato. Dibuja una matriz para representar una forma en que Mariana podría haber arreglado los pastelitos.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Escribe una ecuación usando sumas repetidas para representar tu matriz.</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270" name="Google Shape;1270;p81"/>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271" name="Google Shape;1271;p81"/>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75" name="Shape 1275"/>
        <p:cNvGrpSpPr/>
        <p:nvPr/>
      </p:nvGrpSpPr>
      <p:grpSpPr>
        <a:xfrm>
          <a:off x="0" y="0"/>
          <a:ext cx="0" cy="0"/>
          <a:chOff x="0" y="0"/>
          <a:chExt cx="0" cy="0"/>
        </a:xfrm>
      </p:grpSpPr>
      <p:sp>
        <p:nvSpPr>
          <p:cNvPr id="1276" name="Google Shape;1276;p82"/>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1277" name="Google Shape;1277;p82"/>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Mi camino de razonamiento</a:t>
            </a:r>
            <a:endParaRPr b="1" sz="2100">
              <a:solidFill>
                <a:schemeClr val="accent4"/>
              </a:solidFill>
              <a:latin typeface="Ubuntu"/>
              <a:ea typeface="Ubuntu"/>
              <a:cs typeface="Ubuntu"/>
              <a:sym typeface="Ubuntu"/>
            </a:endParaRPr>
          </a:p>
        </p:txBody>
      </p:sp>
      <p:pic>
        <p:nvPicPr>
          <p:cNvPr id="1278" name="Google Shape;1278;p82"/>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279" name="Google Shape;1279;p82"/>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los grupos iguales es...</a:t>
            </a:r>
            <a:endParaRPr b="1" sz="2000">
              <a:solidFill>
                <a:srgbClr val="FFFFFF"/>
              </a:solidFill>
              <a:latin typeface="Open Sans"/>
              <a:ea typeface="Open Sans"/>
              <a:cs typeface="Open Sans"/>
              <a:sym typeface="Open Sans"/>
            </a:endParaRPr>
          </a:p>
        </p:txBody>
      </p:sp>
      <p:sp>
        <p:nvSpPr>
          <p:cNvPr id="1280" name="Google Shape;1280;p82"/>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repetida es ...</a:t>
            </a:r>
            <a:endParaRPr b="1" sz="2000">
              <a:solidFill>
                <a:srgbClr val="FFFFFF"/>
              </a:solidFill>
              <a:latin typeface="Open Sans"/>
              <a:ea typeface="Open Sans"/>
              <a:cs typeface="Open Sans"/>
              <a:sym typeface="Open Sans"/>
            </a:endParaRPr>
          </a:p>
        </p:txBody>
      </p:sp>
      <p:pic>
        <p:nvPicPr>
          <p:cNvPr id="1281" name="Google Shape;1281;p82"/>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282" name="Google Shape;1282;p82"/>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283" name="Google Shape;1283;p82"/>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1284" name="Google Shape;1284;p82"/>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1285" name="Google Shape;1285;p82"/>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1286" name="Google Shape;1286;p82"/>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1287" name="Google Shape;1287;p82"/>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1288" name="Google Shape;1288;p82"/>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1289" name="Google Shape;1289;p82"/>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93" name="Shape 1293"/>
        <p:cNvGrpSpPr/>
        <p:nvPr/>
      </p:nvGrpSpPr>
      <p:grpSpPr>
        <a:xfrm>
          <a:off x="0" y="0"/>
          <a:ext cx="0" cy="0"/>
          <a:chOff x="0" y="0"/>
          <a:chExt cx="0" cy="0"/>
        </a:xfrm>
      </p:grpSpPr>
      <p:sp>
        <p:nvSpPr>
          <p:cNvPr id="1294" name="Google Shape;1294;p83"/>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1295" name="Google Shape;1295;p83"/>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Charla de rompecabezas</a:t>
            </a:r>
            <a:endParaRPr b="1" sz="2100">
              <a:solidFill>
                <a:schemeClr val="accent4"/>
              </a:solidFill>
              <a:latin typeface="Ubuntu"/>
              <a:ea typeface="Ubuntu"/>
              <a:cs typeface="Ubuntu"/>
              <a:sym typeface="Ubuntu"/>
            </a:endParaRPr>
          </a:p>
        </p:txBody>
      </p:sp>
      <p:pic>
        <p:nvPicPr>
          <p:cNvPr id="1296" name="Google Shape;1296;p83"/>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297" name="Google Shape;1297;p83"/>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298" name="Google Shape;1298;p83"/>
          <p:cNvGrpSpPr/>
          <p:nvPr/>
        </p:nvGrpSpPr>
        <p:grpSpPr>
          <a:xfrm>
            <a:off x="1590104" y="4057131"/>
            <a:ext cx="173012" cy="169916"/>
            <a:chOff x="8586628" y="1443880"/>
            <a:chExt cx="281458" cy="281458"/>
          </a:xfrm>
        </p:grpSpPr>
        <p:sp>
          <p:nvSpPr>
            <p:cNvPr id="1299" name="Google Shape;1299;p83"/>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83"/>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83"/>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83"/>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83"/>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83"/>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83"/>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83"/>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83"/>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8" name="Google Shape;1308;p83"/>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Equal Groups</a:t>
            </a:r>
            <a:endParaRPr sz="1800">
              <a:solidFill>
                <a:schemeClr val="dk1"/>
              </a:solidFill>
              <a:latin typeface="Open Sans"/>
              <a:ea typeface="Open Sans"/>
              <a:cs typeface="Open Sans"/>
              <a:sym typeface="Open Sans"/>
            </a:endParaRPr>
          </a:p>
        </p:txBody>
      </p:sp>
      <p:sp>
        <p:nvSpPr>
          <p:cNvPr id="1309" name="Google Shape;1309;p83"/>
          <p:cNvSpPr txBox="1"/>
          <p:nvPr/>
        </p:nvSpPr>
        <p:spPr>
          <a:xfrm>
            <a:off x="4447275" y="2347325"/>
            <a:ext cx="4712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Bouncing Shoes Multiple Groups &gt; Nivel 3</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1310" name="Google Shape;1310;p83"/>
          <p:cNvSpPr txBox="1"/>
          <p:nvPr/>
        </p:nvSpPr>
        <p:spPr>
          <a:xfrm>
            <a:off x="1754419" y="3957425"/>
            <a:ext cx="189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1311" name="Google Shape;1311;p83"/>
          <p:cNvGrpSpPr/>
          <p:nvPr/>
        </p:nvGrpSpPr>
        <p:grpSpPr>
          <a:xfrm>
            <a:off x="7709843" y="3629462"/>
            <a:ext cx="1138164" cy="1468500"/>
            <a:chOff x="7633097" y="3255132"/>
            <a:chExt cx="1510904" cy="1870224"/>
          </a:xfrm>
        </p:grpSpPr>
        <p:pic>
          <p:nvPicPr>
            <p:cNvPr id="1312" name="Google Shape;1312;p83"/>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313" name="Google Shape;1313;p83"/>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314" name="Google Shape;1314;p83">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83"/>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1316" name="Google Shape;1316;p83"/>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7" name="Google Shape;1317;p83"/>
          <p:cNvGrpSpPr/>
          <p:nvPr/>
        </p:nvGrpSpPr>
        <p:grpSpPr>
          <a:xfrm>
            <a:off x="4509208" y="1330103"/>
            <a:ext cx="227520" cy="248922"/>
            <a:chOff x="4469316" y="1236218"/>
            <a:chExt cx="360570" cy="400390"/>
          </a:xfrm>
        </p:grpSpPr>
        <p:sp>
          <p:nvSpPr>
            <p:cNvPr id="1318" name="Google Shape;1318;p83"/>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83"/>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83"/>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83"/>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83"/>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83"/>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83"/>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25" name="Google Shape;1325;p83"/>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326" name="Google Shape;1326;p83"/>
          <p:cNvGrpSpPr/>
          <p:nvPr/>
        </p:nvGrpSpPr>
        <p:grpSpPr>
          <a:xfrm>
            <a:off x="2859100" y="658076"/>
            <a:ext cx="1390125" cy="1117724"/>
            <a:chOff x="2859100" y="658076"/>
            <a:chExt cx="1390125" cy="1117724"/>
          </a:xfrm>
        </p:grpSpPr>
        <p:pic>
          <p:nvPicPr>
            <p:cNvPr id="1327" name="Google Shape;1327;p83"/>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328" name="Google Shape;1328;p83"/>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332" name="Shape 1332"/>
        <p:cNvGrpSpPr/>
        <p:nvPr/>
      </p:nvGrpSpPr>
      <p:grpSpPr>
        <a:xfrm>
          <a:off x="0" y="0"/>
          <a:ext cx="0" cy="0"/>
          <a:chOff x="0" y="0"/>
          <a:chExt cx="0" cy="0"/>
        </a:xfrm>
      </p:grpSpPr>
      <p:sp>
        <p:nvSpPr>
          <p:cNvPr id="1333" name="Google Shape;1333;p84"/>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4 -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4</a:t>
            </a:r>
            <a:endParaRPr sz="1800">
              <a:solidFill>
                <a:schemeClr val="dk1"/>
              </a:solidFill>
              <a:latin typeface="Ubuntu Medium"/>
              <a:ea typeface="Ubuntu Medium"/>
              <a:cs typeface="Ubuntu Medium"/>
              <a:sym typeface="Ubuntu Medium"/>
            </a:endParaRPr>
          </a:p>
        </p:txBody>
      </p:sp>
      <p:sp>
        <p:nvSpPr>
          <p:cNvPr id="1334" name="Google Shape;1334;p84"/>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4"/>
                </a:solidFill>
                <a:latin typeface="Ubuntu"/>
                <a:ea typeface="Ubuntu"/>
                <a:cs typeface="Ubuntu"/>
                <a:sym typeface="Ubuntu"/>
              </a:rPr>
              <a:t>Resolución   de problemas</a:t>
            </a:r>
            <a:endParaRPr b="1" sz="2100">
              <a:solidFill>
                <a:schemeClr val="accent4"/>
              </a:solidFill>
              <a:latin typeface="Ubuntu"/>
              <a:ea typeface="Ubuntu"/>
              <a:cs typeface="Ubuntu"/>
              <a:sym typeface="Ubuntu"/>
            </a:endParaRPr>
          </a:p>
        </p:txBody>
      </p:sp>
      <p:pic>
        <p:nvPicPr>
          <p:cNvPr id="1335" name="Google Shape;1335;p84"/>
          <p:cNvPicPr preferRelativeResize="0"/>
          <p:nvPr>
            <p:ph idx="2" type="pic"/>
          </p:nvPr>
        </p:nvPicPr>
        <p:blipFill rotWithShape="1">
          <a:blip r:embed="rId3">
            <a:alphaModFix/>
          </a:blip>
          <a:srcRect b="835" l="0" r="0" t="826"/>
          <a:stretch/>
        </p:blipFill>
        <p:spPr>
          <a:xfrm>
            <a:off x="234209" y="189700"/>
            <a:ext cx="877500" cy="862800"/>
          </a:xfrm>
          <a:prstGeom prst="ellipse">
            <a:avLst/>
          </a:prstGeom>
          <a:noFill/>
          <a:ln>
            <a:noFill/>
          </a:ln>
          <a:effectLst>
            <a:outerShdw blurRad="177800" rotWithShape="0" algn="ctr" dir="5400000" dist="50800">
              <a:srgbClr val="000000">
                <a:alpha val="14000"/>
              </a:srgbClr>
            </a:outerShdw>
          </a:effectLst>
        </p:spPr>
      </p:pic>
      <p:sp>
        <p:nvSpPr>
          <p:cNvPr id="1336" name="Google Shape;1336;p84"/>
          <p:cNvSpPr/>
          <p:nvPr/>
        </p:nvSpPr>
        <p:spPr>
          <a:xfrm>
            <a:off x="453250" y="1254525"/>
            <a:ext cx="8307000" cy="3716700"/>
          </a:xfrm>
          <a:prstGeom prst="roundRect">
            <a:avLst>
              <a:gd fmla="val 16667" name="adj"/>
            </a:avLst>
          </a:prstGeom>
          <a:solidFill>
            <a:srgbClr val="FFFFFE"/>
          </a:solidFill>
          <a:ln cap="flat" cmpd="sng" w="38100">
            <a:solidFill>
              <a:srgbClr val="7669AF"/>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4"/>
                </a:solidFill>
                <a:latin typeface="Ubuntu"/>
                <a:ea typeface="Ubuntu"/>
                <a:cs typeface="Ubuntu"/>
                <a:sym typeface="Ubuntu"/>
              </a:rPr>
              <a:t>Problema del día</a:t>
            </a:r>
            <a:endParaRPr b="1">
              <a:solidFill>
                <a:schemeClr val="accent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Yesterday, Mariana moved 24 cupcakes from the plate onto a tray. She arranged the cupcakes differently.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Draw a different array and write an equation to represent your thinking. Compare the two arrays you drew. How are they alike? How are they different?</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337" name="Google Shape;1337;p84"/>
          <p:cNvPicPr preferRelativeResize="0"/>
          <p:nvPr/>
        </p:nvPicPr>
        <p:blipFill rotWithShape="1">
          <a:blip r:embed="rId4">
            <a:alphaModFix/>
          </a:blip>
          <a:srcRect b="0" l="1219" r="1219" t="0"/>
          <a:stretch/>
        </p:blipFill>
        <p:spPr>
          <a:xfrm>
            <a:off x="5309275" y="549125"/>
            <a:ext cx="1249626" cy="1221276"/>
          </a:xfrm>
          <a:prstGeom prst="rect">
            <a:avLst/>
          </a:prstGeom>
          <a:noFill/>
          <a:ln>
            <a:noFill/>
          </a:ln>
        </p:spPr>
      </p:pic>
      <p:pic>
        <p:nvPicPr>
          <p:cNvPr id="1338" name="Google Shape;1338;p84"/>
          <p:cNvPicPr preferRelativeResize="0"/>
          <p:nvPr/>
        </p:nvPicPr>
        <p:blipFill>
          <a:blip r:embed="rId5">
            <a:alphaModFix/>
          </a:blip>
          <a:stretch>
            <a:fillRect/>
          </a:stretch>
        </p:blipFill>
        <p:spPr>
          <a:xfrm rot="-4958466">
            <a:off x="5091850" y="1214395"/>
            <a:ext cx="176914" cy="409624"/>
          </a:xfrm>
          <a:prstGeom prst="rect">
            <a:avLst/>
          </a:prstGeom>
          <a:noFill/>
          <a:ln>
            <a:noFill/>
          </a:ln>
        </p:spPr>
      </p:pic>
    </p:spTree>
  </p:cSld>
  <p:clrMapOvr>
    <a:masterClrMapping/>
  </p:clrMapOvr>
  <p:transition spd="med">
    <p:fade thruBlk="1"/>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42" name="Shape 1342"/>
        <p:cNvGrpSpPr/>
        <p:nvPr/>
      </p:nvGrpSpPr>
      <p:grpSpPr>
        <a:xfrm>
          <a:off x="0" y="0"/>
          <a:ext cx="0" cy="0"/>
          <a:chOff x="0" y="0"/>
          <a:chExt cx="0" cy="0"/>
        </a:xfrm>
      </p:grpSpPr>
      <p:sp>
        <p:nvSpPr>
          <p:cNvPr id="1343" name="Google Shape;1343;p85"/>
          <p:cNvSpPr/>
          <p:nvPr/>
        </p:nvSpPr>
        <p:spPr>
          <a:xfrm>
            <a:off x="4546879" y="1921239"/>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1344" name="Google Shape;1344;p85"/>
          <p:cNvSpPr txBox="1"/>
          <p:nvPr/>
        </p:nvSpPr>
        <p:spPr>
          <a:xfrm>
            <a:off x="4797755" y="1922791"/>
            <a:ext cx="21594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B2B2B"/>
                </a:solidFill>
                <a:latin typeface="Ubuntu Medium"/>
                <a:ea typeface="Ubuntu Medium"/>
                <a:cs typeface="Ubuntu Medium"/>
                <a:sym typeface="Ubuntu Medium"/>
              </a:rPr>
              <a:t>Módulo</a:t>
            </a:r>
            <a:r>
              <a:rPr lang="en" sz="2400">
                <a:solidFill>
                  <a:srgbClr val="2B2B2B"/>
                </a:solidFill>
                <a:latin typeface="Ubuntu Medium"/>
                <a:ea typeface="Ubuntu Medium"/>
                <a:cs typeface="Ubuntu Medium"/>
                <a:sym typeface="Ubuntu Medium"/>
              </a:rPr>
              <a:t> 5</a:t>
            </a:r>
            <a:endParaRPr sz="2400">
              <a:solidFill>
                <a:srgbClr val="2B2B2B"/>
              </a:solidFill>
              <a:latin typeface="Ubuntu Medium"/>
              <a:ea typeface="Ubuntu Medium"/>
              <a:cs typeface="Ubuntu Medium"/>
              <a:sym typeface="Ubuntu Medium"/>
            </a:endParaRPr>
          </a:p>
        </p:txBody>
      </p:sp>
      <p:pic>
        <p:nvPicPr>
          <p:cNvPr id="1345" name="Google Shape;1345;p85"/>
          <p:cNvPicPr preferRelativeResize="0"/>
          <p:nvPr/>
        </p:nvPicPr>
        <p:blipFill rotWithShape="1">
          <a:blip r:embed="rId3">
            <a:alphaModFix/>
          </a:blip>
          <a:srcRect b="835" l="0" r="0" t="826"/>
          <a:stretch/>
        </p:blipFill>
        <p:spPr>
          <a:xfrm>
            <a:off x="2114863" y="909450"/>
            <a:ext cx="2679300" cy="2634900"/>
          </a:xfrm>
          <a:prstGeom prst="ellipse">
            <a:avLst/>
          </a:prstGeom>
          <a:noFill/>
          <a:ln>
            <a:noFill/>
          </a:ln>
          <a:effectLst>
            <a:outerShdw blurRad="177800" rotWithShape="0" algn="ctr" dir="5400000" dist="50800">
              <a:srgbClr val="000000">
                <a:alpha val="14000"/>
              </a:srgbClr>
            </a:outerShdw>
          </a:effectLst>
        </p:spPr>
      </p:pic>
      <p:sp>
        <p:nvSpPr>
          <p:cNvPr id="1346" name="Google Shape;1346;p85"/>
          <p:cNvSpPr txBox="1"/>
          <p:nvPr/>
        </p:nvSpPr>
        <p:spPr>
          <a:xfrm>
            <a:off x="707375" y="4025950"/>
            <a:ext cx="7712400" cy="646500"/>
          </a:xfrm>
          <a:prstGeom prst="rect">
            <a:avLst/>
          </a:prstGeom>
          <a:solidFill>
            <a:srgbClr val="1D9FE6"/>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FFFFFF"/>
                </a:solidFill>
                <a:latin typeface="Ubuntu Medium"/>
                <a:ea typeface="Ubuntu Medium"/>
                <a:cs typeface="Ubuntu Medium"/>
                <a:sym typeface="Ubuntu Medium"/>
              </a:rPr>
              <a:t>¡Vamos a ver las matemáticas cobrar vida!</a:t>
            </a:r>
            <a:endParaRPr sz="3000">
              <a:solidFill>
                <a:srgbClr val="FFFFFF"/>
              </a:solidFill>
              <a:latin typeface="Ubuntu Medium"/>
              <a:ea typeface="Ubuntu Medium"/>
              <a:cs typeface="Ubuntu Medium"/>
              <a:sym typeface="Ubuntu Medium"/>
            </a:endParaRPr>
          </a:p>
        </p:txBody>
      </p:sp>
    </p:spTree>
  </p:cSld>
  <p:clrMapOvr>
    <a:masterClrMapping/>
  </p:clrMapOvr>
  <p:transition spd="med">
    <p:fade thruBlk="1"/>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50" name="Shape 1350"/>
        <p:cNvGrpSpPr/>
        <p:nvPr/>
      </p:nvGrpSpPr>
      <p:grpSpPr>
        <a:xfrm>
          <a:off x="0" y="0"/>
          <a:ext cx="0" cy="0"/>
          <a:chOff x="0" y="0"/>
          <a:chExt cx="0" cy="0"/>
        </a:xfrm>
      </p:grpSpPr>
      <p:sp>
        <p:nvSpPr>
          <p:cNvPr id="1351" name="Google Shape;1351;p8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5 -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1352" name="Google Shape;1352;p86"/>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Mi camino de razonamiento</a:t>
            </a:r>
            <a:endParaRPr b="1" sz="2100">
              <a:solidFill>
                <a:schemeClr val="accent1"/>
              </a:solidFill>
              <a:latin typeface="Ubuntu"/>
              <a:ea typeface="Ubuntu"/>
              <a:cs typeface="Ubuntu"/>
              <a:sym typeface="Ubuntu"/>
            </a:endParaRPr>
          </a:p>
        </p:txBody>
      </p:sp>
      <p:pic>
        <p:nvPicPr>
          <p:cNvPr id="1353" name="Google Shape;1353;p86"/>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pic>
        <p:nvPicPr>
          <p:cNvPr id="1354" name="Google Shape;1354;p86"/>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355" name="Google Shape;1355;p86"/>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356" name="Google Shape;1356;p86"/>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1357" name="Google Shape;1357;p86"/>
          <p:cNvSpPr/>
          <p:nvPr/>
        </p:nvSpPr>
        <p:spPr>
          <a:xfrm>
            <a:off x="1237375" y="923800"/>
            <a:ext cx="4106400" cy="6114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repetida es ...</a:t>
            </a:r>
            <a:endParaRPr b="1" sz="2000">
              <a:solidFill>
                <a:srgbClr val="FFFFFF"/>
              </a:solidFill>
              <a:latin typeface="Open Sans"/>
              <a:ea typeface="Open Sans"/>
              <a:cs typeface="Open Sans"/>
              <a:sym typeface="Open Sans"/>
            </a:endParaRPr>
          </a:p>
        </p:txBody>
      </p:sp>
      <p:sp>
        <p:nvSpPr>
          <p:cNvPr id="1358" name="Google Shape;1358;p86"/>
          <p:cNvSpPr/>
          <p:nvPr/>
        </p:nvSpPr>
        <p:spPr>
          <a:xfrm>
            <a:off x="19727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repetida es ...</a:t>
            </a:r>
            <a:endParaRPr b="1" sz="2000">
              <a:solidFill>
                <a:srgbClr val="FFFFFF"/>
              </a:solidFill>
              <a:latin typeface="Open Sans"/>
              <a:ea typeface="Open Sans"/>
              <a:cs typeface="Open Sans"/>
              <a:sym typeface="Open Sans"/>
            </a:endParaRPr>
          </a:p>
        </p:txBody>
      </p:sp>
      <p:sp>
        <p:nvSpPr>
          <p:cNvPr id="1359" name="Google Shape;1359;p86"/>
          <p:cNvSpPr/>
          <p:nvPr/>
        </p:nvSpPr>
        <p:spPr>
          <a:xfrm>
            <a:off x="19727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las matrices es...</a:t>
            </a:r>
            <a:endParaRPr b="1" sz="2000">
              <a:solidFill>
                <a:srgbClr val="FFFFFF"/>
              </a:solidFill>
              <a:latin typeface="Open Sans"/>
              <a:ea typeface="Open Sans"/>
              <a:cs typeface="Open Sans"/>
              <a:sym typeface="Open Sans"/>
            </a:endParaRPr>
          </a:p>
        </p:txBody>
      </p:sp>
      <p:sp>
        <p:nvSpPr>
          <p:cNvPr id="1360" name="Google Shape;1360;p86"/>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1361" name="Google Shape;1361;p86"/>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1362" name="Google Shape;1362;p86"/>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1363" name="Google Shape;1363;p86"/>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1364" name="Google Shape;1364;p86"/>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1365" name="Google Shape;1365;p86"/>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69" name="Shape 1369"/>
        <p:cNvGrpSpPr/>
        <p:nvPr/>
      </p:nvGrpSpPr>
      <p:grpSpPr>
        <a:xfrm>
          <a:off x="0" y="0"/>
          <a:ext cx="0" cy="0"/>
          <a:chOff x="0" y="0"/>
          <a:chExt cx="0" cy="0"/>
        </a:xfrm>
      </p:grpSpPr>
      <p:sp>
        <p:nvSpPr>
          <p:cNvPr id="1370" name="Google Shape;1370;p8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5 -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1371" name="Google Shape;1371;p8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Charla de rompecabezas</a:t>
            </a:r>
            <a:endParaRPr b="1" sz="2100">
              <a:solidFill>
                <a:schemeClr val="accent1"/>
              </a:solidFill>
              <a:latin typeface="Ubuntu"/>
              <a:ea typeface="Ubuntu"/>
              <a:cs typeface="Ubuntu"/>
              <a:sym typeface="Ubuntu"/>
            </a:endParaRPr>
          </a:p>
        </p:txBody>
      </p:sp>
      <p:pic>
        <p:nvPicPr>
          <p:cNvPr id="1372" name="Google Shape;1372;p87"/>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373" name="Google Shape;1373;p87"/>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374" name="Google Shape;1374;p87"/>
          <p:cNvGrpSpPr/>
          <p:nvPr/>
        </p:nvGrpSpPr>
        <p:grpSpPr>
          <a:xfrm>
            <a:off x="1590104" y="4057131"/>
            <a:ext cx="173012" cy="169916"/>
            <a:chOff x="8586628" y="1443880"/>
            <a:chExt cx="281458" cy="281458"/>
          </a:xfrm>
        </p:grpSpPr>
        <p:sp>
          <p:nvSpPr>
            <p:cNvPr id="1375" name="Google Shape;1375;p87"/>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87"/>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87"/>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87"/>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87"/>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87"/>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87"/>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87"/>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87"/>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4" name="Google Shape;1384;p87"/>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Introducción a las matrices</a:t>
            </a:r>
            <a:endParaRPr sz="1800">
              <a:solidFill>
                <a:schemeClr val="dk1"/>
              </a:solidFill>
              <a:latin typeface="Open Sans"/>
              <a:ea typeface="Open Sans"/>
              <a:cs typeface="Open Sans"/>
              <a:sym typeface="Open Sans"/>
            </a:endParaRPr>
          </a:p>
        </p:txBody>
      </p:sp>
      <p:sp>
        <p:nvSpPr>
          <p:cNvPr id="1385" name="Google Shape;1385;p87"/>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Create Multiple Rectangles &gt; Nivel 1</a:t>
            </a:r>
            <a:endParaRPr sz="2000">
              <a:solidFill>
                <a:schemeClr val="dk1"/>
              </a:solidFill>
              <a:latin typeface="Open Sans"/>
              <a:ea typeface="Open Sans"/>
              <a:cs typeface="Open Sans"/>
              <a:sym typeface="Open Sans"/>
            </a:endParaRPr>
          </a:p>
        </p:txBody>
      </p:sp>
      <p:sp>
        <p:nvSpPr>
          <p:cNvPr id="1386" name="Google Shape;1386;p87"/>
          <p:cNvSpPr txBox="1"/>
          <p:nvPr/>
        </p:nvSpPr>
        <p:spPr>
          <a:xfrm>
            <a:off x="1754417" y="3957425"/>
            <a:ext cx="214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1387" name="Google Shape;1387;p87"/>
          <p:cNvGrpSpPr/>
          <p:nvPr/>
        </p:nvGrpSpPr>
        <p:grpSpPr>
          <a:xfrm>
            <a:off x="7709843" y="3629462"/>
            <a:ext cx="1138164" cy="1468500"/>
            <a:chOff x="7633097" y="3255132"/>
            <a:chExt cx="1510904" cy="1870224"/>
          </a:xfrm>
        </p:grpSpPr>
        <p:pic>
          <p:nvPicPr>
            <p:cNvPr id="1388" name="Google Shape;1388;p87"/>
            <p:cNvPicPr preferRelativeResize="0"/>
            <p:nvPr/>
          </p:nvPicPr>
          <p:blipFill>
            <a:blip r:embed="rId6">
              <a:alphaModFix/>
            </a:blip>
            <a:stretch>
              <a:fillRect/>
            </a:stretch>
          </p:blipFill>
          <p:spPr>
            <a:xfrm>
              <a:off x="7717350" y="3255132"/>
              <a:ext cx="1426651" cy="1870224"/>
            </a:xfrm>
            <a:prstGeom prst="rect">
              <a:avLst/>
            </a:prstGeom>
            <a:noFill/>
            <a:ln>
              <a:noFill/>
            </a:ln>
          </p:spPr>
        </p:pic>
        <p:pic>
          <p:nvPicPr>
            <p:cNvPr id="1389" name="Google Shape;1389;p87"/>
            <p:cNvPicPr preferRelativeResize="0"/>
            <p:nvPr/>
          </p:nvPicPr>
          <p:blipFill>
            <a:blip r:embed="rId7">
              <a:alphaModFix/>
            </a:blip>
            <a:stretch>
              <a:fillRect/>
            </a:stretch>
          </p:blipFill>
          <p:spPr>
            <a:xfrm rot="-1493955">
              <a:off x="7732861" y="3427538"/>
              <a:ext cx="233072" cy="525401"/>
            </a:xfrm>
            <a:prstGeom prst="rect">
              <a:avLst/>
            </a:prstGeom>
            <a:noFill/>
            <a:ln>
              <a:noFill/>
            </a:ln>
          </p:spPr>
        </p:pic>
      </p:grpSp>
      <p:sp>
        <p:nvSpPr>
          <p:cNvPr id="1390" name="Google Shape;1390;p87">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87"/>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1392" name="Google Shape;1392;p87"/>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3" name="Google Shape;1393;p87"/>
          <p:cNvGrpSpPr/>
          <p:nvPr/>
        </p:nvGrpSpPr>
        <p:grpSpPr>
          <a:xfrm>
            <a:off x="4509208" y="1330103"/>
            <a:ext cx="227520" cy="248922"/>
            <a:chOff x="4469316" y="1236218"/>
            <a:chExt cx="360570" cy="400390"/>
          </a:xfrm>
        </p:grpSpPr>
        <p:sp>
          <p:nvSpPr>
            <p:cNvPr id="1394" name="Google Shape;1394;p87"/>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87"/>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87"/>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87"/>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87"/>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87"/>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87"/>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01" name="Google Shape;1401;p87"/>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402" name="Google Shape;1402;p87"/>
          <p:cNvGrpSpPr/>
          <p:nvPr/>
        </p:nvGrpSpPr>
        <p:grpSpPr>
          <a:xfrm>
            <a:off x="2859100" y="658076"/>
            <a:ext cx="1390125" cy="1117724"/>
            <a:chOff x="2859100" y="658076"/>
            <a:chExt cx="1390125" cy="1117724"/>
          </a:xfrm>
        </p:grpSpPr>
        <p:pic>
          <p:nvPicPr>
            <p:cNvPr id="1403" name="Google Shape;1403;p87"/>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404" name="Google Shape;1404;p87"/>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74" name="Shape 274"/>
        <p:cNvGrpSpPr/>
        <p:nvPr/>
      </p:nvGrpSpPr>
      <p:grpSpPr>
        <a:xfrm>
          <a:off x="0" y="0"/>
          <a:ext cx="0" cy="0"/>
          <a:chOff x="0" y="0"/>
          <a:chExt cx="0" cy="0"/>
        </a:xfrm>
      </p:grpSpPr>
      <p:sp>
        <p:nvSpPr>
          <p:cNvPr id="275" name="Google Shape;275;p34"/>
          <p:cNvSpPr txBox="1"/>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2B2B2B"/>
                </a:solidFill>
                <a:latin typeface="Ubuntu Medium"/>
                <a:ea typeface="Ubuntu Medium"/>
                <a:cs typeface="Ubuntu Medium"/>
                <a:sym typeface="Ubuntu Medium"/>
              </a:rPr>
              <a:t>Módulo</a:t>
            </a:r>
            <a:r>
              <a:rPr lang="en" sz="1800">
                <a:solidFill>
                  <a:srgbClr val="2B2B2B"/>
                </a:solidFill>
                <a:latin typeface="Ubuntu Medium"/>
                <a:ea typeface="Ubuntu Medium"/>
                <a:cs typeface="Ubuntu Medium"/>
                <a:sym typeface="Ubuntu Medium"/>
              </a:rPr>
              <a:t> 1 - Día 1</a:t>
            </a:r>
            <a:endParaRPr sz="1800">
              <a:solidFill>
                <a:srgbClr val="2B2B2B"/>
              </a:solidFill>
              <a:latin typeface="Ubuntu Medium"/>
              <a:ea typeface="Ubuntu Medium"/>
              <a:cs typeface="Ubuntu Medium"/>
              <a:sym typeface="Ubuntu Medium"/>
            </a:endParaRPr>
          </a:p>
        </p:txBody>
      </p:sp>
      <p:pic>
        <p:nvPicPr>
          <p:cNvPr id="276" name="Google Shape;276;p34"/>
          <p:cNvPicPr preferRelativeResize="0"/>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77" name="Google Shape;277;p34"/>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rgbClr val="F8A344"/>
                </a:solidFill>
                <a:latin typeface="Ubuntu"/>
                <a:ea typeface="Ubuntu"/>
                <a:cs typeface="Ubuntu"/>
                <a:sym typeface="Ubuntu"/>
              </a:rPr>
              <a:t>Resolución  </a:t>
            </a:r>
            <a:endParaRPr b="1" sz="2100">
              <a:solidFill>
                <a:srgbClr val="F8A344"/>
              </a:solidFill>
              <a:latin typeface="Ubuntu"/>
              <a:ea typeface="Ubuntu"/>
              <a:cs typeface="Ubuntu"/>
              <a:sym typeface="Ubuntu"/>
            </a:endParaRPr>
          </a:p>
          <a:p>
            <a:pPr indent="0" lvl="0" marL="0" rtl="0" algn="r">
              <a:spcBef>
                <a:spcPts val="0"/>
              </a:spcBef>
              <a:spcAft>
                <a:spcPts val="0"/>
              </a:spcAft>
              <a:buNone/>
            </a:pPr>
            <a:r>
              <a:rPr b="1" lang="en" sz="2100">
                <a:solidFill>
                  <a:srgbClr val="F8A344"/>
                </a:solidFill>
                <a:latin typeface="Ubuntu"/>
                <a:ea typeface="Ubuntu"/>
                <a:cs typeface="Ubuntu"/>
                <a:sym typeface="Ubuntu"/>
              </a:rPr>
              <a:t>de problemas</a:t>
            </a:r>
            <a:endParaRPr b="1" sz="2100">
              <a:solidFill>
                <a:srgbClr val="F8A344"/>
              </a:solidFill>
              <a:latin typeface="Ubuntu"/>
              <a:ea typeface="Ubuntu"/>
              <a:cs typeface="Ubuntu"/>
              <a:sym typeface="Ubuntu"/>
            </a:endParaRPr>
          </a:p>
        </p:txBody>
      </p:sp>
      <p:sp>
        <p:nvSpPr>
          <p:cNvPr id="278" name="Google Shape;278;p34"/>
          <p:cNvSpPr/>
          <p:nvPr/>
        </p:nvSpPr>
        <p:spPr>
          <a:xfrm>
            <a:off x="453250" y="1254525"/>
            <a:ext cx="8307000" cy="3716700"/>
          </a:xfrm>
          <a:prstGeom prst="roundRect">
            <a:avLst>
              <a:gd fmla="val 16667" name="adj"/>
            </a:avLst>
          </a:prstGeom>
          <a:solidFill>
            <a:srgbClr val="FFFFFE"/>
          </a:solidFill>
          <a:ln cap="flat" cmpd="sng" w="38100">
            <a:solidFill>
              <a:srgbClr val="F8A344"/>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8A344"/>
                </a:solidFill>
                <a:latin typeface="Ubuntu"/>
                <a:ea typeface="Ubuntu"/>
                <a:cs typeface="Ubuntu"/>
                <a:sym typeface="Ubuntu"/>
              </a:rPr>
              <a:t>Problema del día</a:t>
            </a:r>
            <a:endParaRPr b="1">
              <a:solidFill>
                <a:srgbClr val="F8A344"/>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rgbClr val="2B2B2B"/>
                </a:solidFill>
                <a:latin typeface="Ubuntu Medium"/>
                <a:ea typeface="Ubuntu Medium"/>
                <a:cs typeface="Ubuntu Medium"/>
                <a:sym typeface="Ubuntu Medium"/>
              </a:rPr>
              <a:t>Crea un gráfico de la clase "Conociendo nuestra clase".</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p:txBody>
      </p:sp>
      <p:pic>
        <p:nvPicPr>
          <p:cNvPr id="279" name="Google Shape;279;p34"/>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280" name="Google Shape;280;p34"/>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08" name="Shape 1408"/>
        <p:cNvGrpSpPr/>
        <p:nvPr/>
      </p:nvGrpSpPr>
      <p:grpSpPr>
        <a:xfrm>
          <a:off x="0" y="0"/>
          <a:ext cx="0" cy="0"/>
          <a:chOff x="0" y="0"/>
          <a:chExt cx="0" cy="0"/>
        </a:xfrm>
      </p:grpSpPr>
      <p:sp>
        <p:nvSpPr>
          <p:cNvPr id="1409" name="Google Shape;1409;p88"/>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5 -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1</a:t>
            </a:r>
            <a:endParaRPr sz="1800">
              <a:solidFill>
                <a:schemeClr val="dk1"/>
              </a:solidFill>
              <a:latin typeface="Ubuntu Medium"/>
              <a:ea typeface="Ubuntu Medium"/>
              <a:cs typeface="Ubuntu Medium"/>
              <a:sym typeface="Ubuntu Medium"/>
            </a:endParaRPr>
          </a:p>
        </p:txBody>
      </p:sp>
      <p:sp>
        <p:nvSpPr>
          <p:cNvPr id="1410" name="Google Shape;1410;p88"/>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Resolución   </a:t>
            </a:r>
            <a:endParaRPr b="1" sz="2100">
              <a:solidFill>
                <a:schemeClr val="accent1"/>
              </a:solidFill>
              <a:latin typeface="Ubuntu"/>
              <a:ea typeface="Ubuntu"/>
              <a:cs typeface="Ubuntu"/>
              <a:sym typeface="Ubuntu"/>
            </a:endParaRPr>
          </a:p>
          <a:p>
            <a:pPr indent="0" lvl="0" marL="0" rtl="0" algn="r">
              <a:spcBef>
                <a:spcPts val="0"/>
              </a:spcBef>
              <a:spcAft>
                <a:spcPts val="0"/>
              </a:spcAft>
              <a:buNone/>
            </a:pPr>
            <a:r>
              <a:rPr b="1" lang="en" sz="2100">
                <a:solidFill>
                  <a:schemeClr val="accent1"/>
                </a:solidFill>
                <a:latin typeface="Ubuntu"/>
                <a:ea typeface="Ubuntu"/>
                <a:cs typeface="Ubuntu"/>
                <a:sym typeface="Ubuntu"/>
              </a:rPr>
              <a:t>de problemas</a:t>
            </a:r>
            <a:endParaRPr b="1" sz="2100">
              <a:solidFill>
                <a:schemeClr val="accent1"/>
              </a:solidFill>
              <a:latin typeface="Ubuntu"/>
              <a:ea typeface="Ubuntu"/>
              <a:cs typeface="Ubuntu"/>
              <a:sym typeface="Ubuntu"/>
            </a:endParaRPr>
          </a:p>
        </p:txBody>
      </p:sp>
      <p:pic>
        <p:nvPicPr>
          <p:cNvPr id="1411" name="Google Shape;1411;p88"/>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sp>
        <p:nvSpPr>
          <p:cNvPr id="1412" name="Google Shape;1412;p88"/>
          <p:cNvSpPr/>
          <p:nvPr/>
        </p:nvSpPr>
        <p:spPr>
          <a:xfrm>
            <a:off x="453250" y="1254525"/>
            <a:ext cx="8307000" cy="3716700"/>
          </a:xfrm>
          <a:prstGeom prst="roundRect">
            <a:avLst>
              <a:gd fmla="val 16667" name="adj"/>
            </a:avLst>
          </a:prstGeom>
          <a:solidFill>
            <a:srgbClr val="FFFFFE"/>
          </a:solidFill>
          <a:ln cap="flat" cmpd="sng" w="3810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1"/>
                </a:solidFill>
                <a:latin typeface="Ubuntu"/>
                <a:ea typeface="Ubuntu"/>
                <a:cs typeface="Ubuntu"/>
                <a:sym typeface="Ubuntu"/>
              </a:rPr>
              <a:t>Problema del día</a:t>
            </a:r>
            <a:endParaRPr b="1">
              <a:solidFill>
                <a:schemeClr val="accent1"/>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1413" name="Google Shape;1413;p88"/>
          <p:cNvPicPr preferRelativeResize="0"/>
          <p:nvPr/>
        </p:nvPicPr>
        <p:blipFill rotWithShape="1">
          <a:blip r:embed="rId4">
            <a:alphaModFix/>
          </a:blip>
          <a:srcRect b="0" l="0" r="0" t="0"/>
          <a:stretch/>
        </p:blipFill>
        <p:spPr>
          <a:xfrm>
            <a:off x="5309275" y="305625"/>
            <a:ext cx="1249625" cy="1403575"/>
          </a:xfrm>
          <a:prstGeom prst="rect">
            <a:avLst/>
          </a:prstGeom>
          <a:noFill/>
          <a:ln>
            <a:noFill/>
          </a:ln>
        </p:spPr>
      </p:pic>
      <p:pic>
        <p:nvPicPr>
          <p:cNvPr id="1414" name="Google Shape;1414;p88"/>
          <p:cNvPicPr preferRelativeResize="0"/>
          <p:nvPr/>
        </p:nvPicPr>
        <p:blipFill>
          <a:blip r:embed="rId5">
            <a:alphaModFix/>
          </a:blip>
          <a:stretch>
            <a:fillRect/>
          </a:stretch>
        </p:blipFill>
        <p:spPr>
          <a:xfrm rot="-4958466">
            <a:off x="5125800" y="1231370"/>
            <a:ext cx="176914" cy="409624"/>
          </a:xfrm>
          <a:prstGeom prst="rect">
            <a:avLst/>
          </a:prstGeom>
          <a:noFill/>
          <a:ln>
            <a:noFill/>
          </a:ln>
        </p:spPr>
      </p:pic>
      <p:sp>
        <p:nvSpPr>
          <p:cNvPr id="1415" name="Google Shape;1415;p88"/>
          <p:cNvSpPr txBox="1"/>
          <p:nvPr/>
        </p:nvSpPr>
        <p:spPr>
          <a:xfrm>
            <a:off x="3651350" y="1997325"/>
            <a:ext cx="4884000" cy="215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300">
                <a:solidFill>
                  <a:srgbClr val="4F5053"/>
                </a:solidFill>
                <a:latin typeface="Ubuntu"/>
                <a:ea typeface="Ubuntu"/>
                <a:cs typeface="Ubuntu"/>
                <a:sym typeface="Ubuntu"/>
              </a:rPr>
              <a:t>Debajo hay </a:t>
            </a:r>
            <a:r>
              <a:rPr b="1" lang="en" sz="2300">
                <a:solidFill>
                  <a:srgbClr val="4F5053"/>
                </a:solidFill>
                <a:latin typeface="Ubuntu"/>
                <a:ea typeface="Ubuntu"/>
                <a:cs typeface="Ubuntu"/>
                <a:sym typeface="Ubuntu"/>
              </a:rPr>
              <a:t>una imagen</a:t>
            </a:r>
            <a:r>
              <a:rPr b="1" lang="en" sz="2300">
                <a:solidFill>
                  <a:srgbClr val="4F5053"/>
                </a:solidFill>
                <a:latin typeface="Ubuntu"/>
                <a:ea typeface="Ubuntu"/>
                <a:cs typeface="Ubuntu"/>
                <a:sym typeface="Ubuntu"/>
              </a:rPr>
              <a:t> de un jardín. Usando la suma, crea dos ecuaciones que representen el</a:t>
            </a:r>
            <a:endParaRPr b="1" sz="2300">
              <a:solidFill>
                <a:srgbClr val="4F5053"/>
              </a:solidFill>
              <a:latin typeface="Ubuntu"/>
              <a:ea typeface="Ubuntu"/>
              <a:cs typeface="Ubuntu"/>
              <a:sym typeface="Ubuntu"/>
            </a:endParaRPr>
          </a:p>
          <a:p>
            <a:pPr indent="0" lvl="0" marL="0" rtl="0" algn="l">
              <a:lnSpc>
                <a:spcPct val="115000"/>
              </a:lnSpc>
              <a:spcBef>
                <a:spcPts val="0"/>
              </a:spcBef>
              <a:spcAft>
                <a:spcPts val="0"/>
              </a:spcAft>
              <a:buNone/>
            </a:pPr>
            <a:r>
              <a:rPr b="1" lang="en" sz="2300">
                <a:solidFill>
                  <a:srgbClr val="4F5053"/>
                </a:solidFill>
                <a:latin typeface="Ubuntu"/>
                <a:ea typeface="Ubuntu"/>
                <a:cs typeface="Ubuntu"/>
                <a:sym typeface="Ubuntu"/>
              </a:rPr>
              <a:t>jardín.</a:t>
            </a:r>
            <a:endParaRPr b="1" sz="2300">
              <a:solidFill>
                <a:srgbClr val="4F5053"/>
              </a:solidFill>
              <a:latin typeface="Ubuntu"/>
              <a:ea typeface="Ubuntu"/>
              <a:cs typeface="Ubuntu"/>
              <a:sym typeface="Ubuntu"/>
            </a:endParaRPr>
          </a:p>
          <a:p>
            <a:pPr indent="0" lvl="0" marL="0" rtl="0" algn="l">
              <a:spcBef>
                <a:spcPts val="0"/>
              </a:spcBef>
              <a:spcAft>
                <a:spcPts val="0"/>
              </a:spcAft>
              <a:buNone/>
            </a:pPr>
            <a:r>
              <a:t/>
            </a:r>
            <a:endParaRPr b="1" sz="2200">
              <a:latin typeface="Ubuntu"/>
              <a:ea typeface="Ubuntu"/>
              <a:cs typeface="Ubuntu"/>
              <a:sym typeface="Ubuntu"/>
            </a:endParaRPr>
          </a:p>
        </p:txBody>
      </p:sp>
      <p:pic>
        <p:nvPicPr>
          <p:cNvPr id="1416" name="Google Shape;1416;p88"/>
          <p:cNvPicPr preferRelativeResize="0"/>
          <p:nvPr/>
        </p:nvPicPr>
        <p:blipFill>
          <a:blip r:embed="rId6">
            <a:alphaModFix/>
          </a:blip>
          <a:stretch>
            <a:fillRect/>
          </a:stretch>
        </p:blipFill>
        <p:spPr>
          <a:xfrm>
            <a:off x="835325" y="1709199"/>
            <a:ext cx="2519551" cy="2956200"/>
          </a:xfrm>
          <a:prstGeom prst="rect">
            <a:avLst/>
          </a:prstGeom>
          <a:noFill/>
          <a:ln>
            <a:noFill/>
          </a:ln>
        </p:spPr>
      </p:pic>
    </p:spTree>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20" name="Shape 1420"/>
        <p:cNvGrpSpPr/>
        <p:nvPr/>
      </p:nvGrpSpPr>
      <p:grpSpPr>
        <a:xfrm>
          <a:off x="0" y="0"/>
          <a:ext cx="0" cy="0"/>
          <a:chOff x="0" y="0"/>
          <a:chExt cx="0" cy="0"/>
        </a:xfrm>
      </p:grpSpPr>
      <p:sp>
        <p:nvSpPr>
          <p:cNvPr id="1421" name="Google Shape;1421;p89"/>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5 -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1422" name="Google Shape;1422;p89"/>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Mi camino de razonamiento</a:t>
            </a:r>
            <a:endParaRPr b="1" sz="2100">
              <a:solidFill>
                <a:schemeClr val="accent1"/>
              </a:solidFill>
              <a:latin typeface="Ubuntu"/>
              <a:ea typeface="Ubuntu"/>
              <a:cs typeface="Ubuntu"/>
              <a:sym typeface="Ubuntu"/>
            </a:endParaRPr>
          </a:p>
        </p:txBody>
      </p:sp>
      <p:pic>
        <p:nvPicPr>
          <p:cNvPr id="1423" name="Google Shape;1423;p89"/>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pic>
        <p:nvPicPr>
          <p:cNvPr id="1424" name="Google Shape;1424;p89"/>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1425" name="Google Shape;1425;p89"/>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1426" name="Google Shape;1426;p89"/>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1427" name="Google Shape;1427;p89"/>
          <p:cNvSpPr/>
          <p:nvPr/>
        </p:nvSpPr>
        <p:spPr>
          <a:xfrm>
            <a:off x="19727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repetida es ...</a:t>
            </a:r>
            <a:endParaRPr b="1" sz="2000">
              <a:solidFill>
                <a:srgbClr val="FFFFFF"/>
              </a:solidFill>
              <a:latin typeface="Open Sans"/>
              <a:ea typeface="Open Sans"/>
              <a:cs typeface="Open Sans"/>
              <a:sym typeface="Open Sans"/>
            </a:endParaRPr>
          </a:p>
        </p:txBody>
      </p:sp>
      <p:sp>
        <p:nvSpPr>
          <p:cNvPr id="1428" name="Google Shape;1428;p89"/>
          <p:cNvSpPr/>
          <p:nvPr/>
        </p:nvSpPr>
        <p:spPr>
          <a:xfrm>
            <a:off x="19727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las matrices es...</a:t>
            </a:r>
            <a:endParaRPr b="1" sz="2000">
              <a:solidFill>
                <a:srgbClr val="FFFFFF"/>
              </a:solidFill>
              <a:latin typeface="Open Sans"/>
              <a:ea typeface="Open Sans"/>
              <a:cs typeface="Open Sans"/>
              <a:sym typeface="Open Sans"/>
            </a:endParaRPr>
          </a:p>
        </p:txBody>
      </p:sp>
      <p:sp>
        <p:nvSpPr>
          <p:cNvPr id="1429" name="Google Shape;1429;p89"/>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1430" name="Google Shape;1430;p89"/>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1431" name="Google Shape;1431;p89"/>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1432" name="Google Shape;1432;p89"/>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1433" name="Google Shape;1433;p89"/>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1434" name="Google Shape;1434;p89"/>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38" name="Shape 1438"/>
        <p:cNvGrpSpPr/>
        <p:nvPr/>
      </p:nvGrpSpPr>
      <p:grpSpPr>
        <a:xfrm>
          <a:off x="0" y="0"/>
          <a:ext cx="0" cy="0"/>
          <a:chOff x="0" y="0"/>
          <a:chExt cx="0" cy="0"/>
        </a:xfrm>
      </p:grpSpPr>
      <p:sp>
        <p:nvSpPr>
          <p:cNvPr id="1439" name="Google Shape;1439;p90"/>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5 -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1440" name="Google Shape;1440;p90"/>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Charla de rompecabezas</a:t>
            </a:r>
            <a:endParaRPr b="1" sz="2100">
              <a:solidFill>
                <a:schemeClr val="accent1"/>
              </a:solidFill>
              <a:latin typeface="Ubuntu"/>
              <a:ea typeface="Ubuntu"/>
              <a:cs typeface="Ubuntu"/>
              <a:sym typeface="Ubuntu"/>
            </a:endParaRPr>
          </a:p>
        </p:txBody>
      </p:sp>
      <p:pic>
        <p:nvPicPr>
          <p:cNvPr id="1441" name="Google Shape;1441;p90"/>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pic>
        <p:nvPicPr>
          <p:cNvPr descr="E:\Новая папка (3)\вспомогательные\graphicriver-13574762-site2max-powerpoint\MockUp\mockup_png\Computer_4.png" id="1442" name="Google Shape;1442;p90"/>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grpSp>
        <p:nvGrpSpPr>
          <p:cNvPr id="1443" name="Google Shape;1443;p90"/>
          <p:cNvGrpSpPr/>
          <p:nvPr/>
        </p:nvGrpSpPr>
        <p:grpSpPr>
          <a:xfrm>
            <a:off x="1590104" y="4057131"/>
            <a:ext cx="173012" cy="169916"/>
            <a:chOff x="8586628" y="1443880"/>
            <a:chExt cx="281458" cy="281458"/>
          </a:xfrm>
        </p:grpSpPr>
        <p:sp>
          <p:nvSpPr>
            <p:cNvPr id="1444" name="Google Shape;1444;p90"/>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90"/>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90"/>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90"/>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90"/>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90"/>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90"/>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90"/>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90"/>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3" name="Google Shape;1453;p90"/>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Introducción a las matrices</a:t>
            </a:r>
            <a:endParaRPr sz="1800">
              <a:solidFill>
                <a:schemeClr val="dk1"/>
              </a:solidFill>
              <a:latin typeface="Open Sans"/>
              <a:ea typeface="Open Sans"/>
              <a:cs typeface="Open Sans"/>
              <a:sym typeface="Open Sans"/>
            </a:endParaRPr>
          </a:p>
        </p:txBody>
      </p:sp>
      <p:sp>
        <p:nvSpPr>
          <p:cNvPr id="1454" name="Google Shape;1454;p90"/>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Create Multiple Rectangles &gt; Nivel 2</a:t>
            </a:r>
            <a:endParaRPr sz="2000">
              <a:solidFill>
                <a:schemeClr val="dk1"/>
              </a:solidFill>
              <a:latin typeface="Open Sans"/>
              <a:ea typeface="Open Sans"/>
              <a:cs typeface="Open Sans"/>
              <a:sym typeface="Open Sans"/>
            </a:endParaRPr>
          </a:p>
        </p:txBody>
      </p:sp>
      <p:sp>
        <p:nvSpPr>
          <p:cNvPr id="1455" name="Google Shape;1455;p90"/>
          <p:cNvSpPr txBox="1"/>
          <p:nvPr/>
        </p:nvSpPr>
        <p:spPr>
          <a:xfrm>
            <a:off x="1754418" y="3957425"/>
            <a:ext cx="210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5"/>
              </a:rPr>
              <a:t>Enlace de rompecabezas</a:t>
            </a:r>
            <a:endParaRPr sz="1200">
              <a:latin typeface="Ubuntu"/>
              <a:ea typeface="Ubuntu"/>
              <a:cs typeface="Ubuntu"/>
              <a:sym typeface="Ubuntu"/>
            </a:endParaRPr>
          </a:p>
        </p:txBody>
      </p:sp>
      <p:grpSp>
        <p:nvGrpSpPr>
          <p:cNvPr id="1456" name="Google Shape;1456;p90"/>
          <p:cNvGrpSpPr/>
          <p:nvPr/>
        </p:nvGrpSpPr>
        <p:grpSpPr>
          <a:xfrm>
            <a:off x="7709843" y="3629462"/>
            <a:ext cx="1138164" cy="1468500"/>
            <a:chOff x="7709843" y="3629462"/>
            <a:chExt cx="1138164" cy="1468500"/>
          </a:xfrm>
        </p:grpSpPr>
        <p:pic>
          <p:nvPicPr>
            <p:cNvPr id="1457" name="Google Shape;1457;p90"/>
            <p:cNvPicPr preferRelativeResize="0"/>
            <p:nvPr/>
          </p:nvPicPr>
          <p:blipFill>
            <a:blip r:embed="rId6">
              <a:alphaModFix/>
            </a:blip>
            <a:stretch>
              <a:fillRect/>
            </a:stretch>
          </p:blipFill>
          <p:spPr>
            <a:xfrm>
              <a:off x="7773311" y="3629462"/>
              <a:ext cx="1074696" cy="1468500"/>
            </a:xfrm>
            <a:prstGeom prst="rect">
              <a:avLst/>
            </a:prstGeom>
            <a:noFill/>
            <a:ln>
              <a:noFill/>
            </a:ln>
          </p:spPr>
        </p:pic>
        <p:pic>
          <p:nvPicPr>
            <p:cNvPr id="1458" name="Google Shape;1458;p90"/>
            <p:cNvPicPr preferRelativeResize="0"/>
            <p:nvPr/>
          </p:nvPicPr>
          <p:blipFill>
            <a:blip r:embed="rId7">
              <a:alphaModFix/>
            </a:blip>
            <a:stretch>
              <a:fillRect/>
            </a:stretch>
          </p:blipFill>
          <p:spPr>
            <a:xfrm rot="-1549131">
              <a:off x="7784325" y="3766296"/>
              <a:ext cx="176914" cy="409624"/>
            </a:xfrm>
            <a:prstGeom prst="rect">
              <a:avLst/>
            </a:prstGeom>
            <a:noFill/>
            <a:ln>
              <a:noFill/>
            </a:ln>
          </p:spPr>
        </p:pic>
      </p:grpSp>
      <p:sp>
        <p:nvSpPr>
          <p:cNvPr id="1459" name="Google Shape;1459;p90">
            <a:hlinkClick r:id="rId8"/>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90"/>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1461" name="Google Shape;1461;p90"/>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2" name="Google Shape;1462;p90"/>
          <p:cNvGrpSpPr/>
          <p:nvPr/>
        </p:nvGrpSpPr>
        <p:grpSpPr>
          <a:xfrm>
            <a:off x="4509208" y="1330103"/>
            <a:ext cx="227520" cy="248922"/>
            <a:chOff x="4469316" y="1236218"/>
            <a:chExt cx="360570" cy="400390"/>
          </a:xfrm>
        </p:grpSpPr>
        <p:sp>
          <p:nvSpPr>
            <p:cNvPr id="1463" name="Google Shape;1463;p90"/>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90"/>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90"/>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90"/>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90"/>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90"/>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90"/>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70" name="Google Shape;1470;p90"/>
          <p:cNvPicPr preferRelativeResize="0"/>
          <p:nvPr/>
        </p:nvPicPr>
        <p:blipFill rotWithShape="1">
          <a:blip r:embed="rId9">
            <a:alphaModFix/>
          </a:blip>
          <a:srcRect b="1681" l="0" r="0" t="1690"/>
          <a:stretch/>
        </p:blipFill>
        <p:spPr>
          <a:xfrm>
            <a:off x="728974" y="1845708"/>
            <a:ext cx="3334625" cy="1812470"/>
          </a:xfrm>
          <a:prstGeom prst="rect">
            <a:avLst/>
          </a:prstGeom>
          <a:noFill/>
          <a:ln>
            <a:noFill/>
          </a:ln>
        </p:spPr>
      </p:pic>
      <p:grpSp>
        <p:nvGrpSpPr>
          <p:cNvPr id="1471" name="Google Shape;1471;p90"/>
          <p:cNvGrpSpPr/>
          <p:nvPr/>
        </p:nvGrpSpPr>
        <p:grpSpPr>
          <a:xfrm>
            <a:off x="2859100" y="658076"/>
            <a:ext cx="1390125" cy="1117724"/>
            <a:chOff x="2859100" y="658076"/>
            <a:chExt cx="1390125" cy="1117724"/>
          </a:xfrm>
        </p:grpSpPr>
        <p:pic>
          <p:nvPicPr>
            <p:cNvPr id="1472" name="Google Shape;1472;p90"/>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1473" name="Google Shape;1473;p90"/>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77" name="Shape 1477"/>
        <p:cNvGrpSpPr/>
        <p:nvPr/>
      </p:nvGrpSpPr>
      <p:grpSpPr>
        <a:xfrm>
          <a:off x="0" y="0"/>
          <a:ext cx="0" cy="0"/>
          <a:chOff x="0" y="0"/>
          <a:chExt cx="0" cy="0"/>
        </a:xfrm>
      </p:grpSpPr>
      <p:sp>
        <p:nvSpPr>
          <p:cNvPr id="1478" name="Google Shape;1478;p91"/>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5 -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sp>
        <p:nvSpPr>
          <p:cNvPr id="1479" name="Google Shape;1479;p91"/>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Resolución   </a:t>
            </a:r>
            <a:endParaRPr b="1" sz="2100">
              <a:solidFill>
                <a:schemeClr val="accent1"/>
              </a:solidFill>
              <a:latin typeface="Ubuntu"/>
              <a:ea typeface="Ubuntu"/>
              <a:cs typeface="Ubuntu"/>
              <a:sym typeface="Ubuntu"/>
            </a:endParaRPr>
          </a:p>
          <a:p>
            <a:pPr indent="0" lvl="0" marL="0" rtl="0" algn="r">
              <a:spcBef>
                <a:spcPts val="0"/>
              </a:spcBef>
              <a:spcAft>
                <a:spcPts val="0"/>
              </a:spcAft>
              <a:buNone/>
            </a:pPr>
            <a:r>
              <a:rPr b="1" lang="en" sz="2100">
                <a:solidFill>
                  <a:schemeClr val="accent1"/>
                </a:solidFill>
                <a:latin typeface="Ubuntu"/>
                <a:ea typeface="Ubuntu"/>
                <a:cs typeface="Ubuntu"/>
                <a:sym typeface="Ubuntu"/>
              </a:rPr>
              <a:t>de problemas</a:t>
            </a:r>
            <a:endParaRPr b="1" sz="2100">
              <a:solidFill>
                <a:schemeClr val="accent1"/>
              </a:solidFill>
              <a:latin typeface="Ubuntu"/>
              <a:ea typeface="Ubuntu"/>
              <a:cs typeface="Ubuntu"/>
              <a:sym typeface="Ubuntu"/>
            </a:endParaRPr>
          </a:p>
        </p:txBody>
      </p:sp>
      <p:pic>
        <p:nvPicPr>
          <p:cNvPr id="1480" name="Google Shape;1480;p91"/>
          <p:cNvPicPr preferRelativeResize="0"/>
          <p:nvPr>
            <p:ph idx="2" type="pic"/>
          </p:nvPr>
        </p:nvPicPr>
        <p:blipFill rotWithShape="1">
          <a:blip r:embed="rId3">
            <a:alphaModFix/>
          </a:blip>
          <a:srcRect b="835" l="0" r="0" t="826"/>
          <a:stretch/>
        </p:blipFill>
        <p:spPr>
          <a:xfrm>
            <a:off x="232100" y="188650"/>
            <a:ext cx="879600" cy="864900"/>
          </a:xfrm>
          <a:prstGeom prst="ellipse">
            <a:avLst/>
          </a:prstGeom>
          <a:noFill/>
          <a:ln>
            <a:noFill/>
          </a:ln>
          <a:effectLst>
            <a:outerShdw blurRad="177800" rotWithShape="0" algn="ctr" dir="5400000" dist="50800">
              <a:srgbClr val="000000">
                <a:alpha val="14000"/>
              </a:srgbClr>
            </a:outerShdw>
          </a:effectLst>
        </p:spPr>
      </p:pic>
      <p:sp>
        <p:nvSpPr>
          <p:cNvPr id="1481" name="Google Shape;1481;p91"/>
          <p:cNvSpPr/>
          <p:nvPr/>
        </p:nvSpPr>
        <p:spPr>
          <a:xfrm>
            <a:off x="453250" y="1254525"/>
            <a:ext cx="8307000" cy="3716700"/>
          </a:xfrm>
          <a:prstGeom prst="roundRect">
            <a:avLst>
              <a:gd fmla="val 16667" name="adj"/>
            </a:avLst>
          </a:prstGeom>
          <a:solidFill>
            <a:srgbClr val="FFFFFE"/>
          </a:solidFill>
          <a:ln cap="flat" cmpd="sng" w="3810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1"/>
                </a:solidFill>
                <a:latin typeface="Ubuntu"/>
                <a:ea typeface="Ubuntu"/>
                <a:cs typeface="Ubuntu"/>
                <a:sym typeface="Ubuntu"/>
              </a:rPr>
              <a:t>Problema del día</a:t>
            </a:r>
            <a:endParaRPr b="1">
              <a:solidFill>
                <a:schemeClr val="accent1"/>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Un granjero plantó 20 tallos de maíz en un campo rectangular. Tenía el mismo número de tallos de</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maíz en cada hilera.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Dibuja una imagen para mostrar dos maneras en que el granjero podría haber plantado el maíz. Explica tus dos dibujos.</a:t>
            </a:r>
            <a:endParaRPr sz="2300">
              <a:solidFill>
                <a:schemeClr val="dk1"/>
              </a:solidFill>
              <a:latin typeface="Ubuntu Medium"/>
              <a:ea typeface="Ubuntu Medium"/>
              <a:cs typeface="Ubuntu Medium"/>
              <a:sym typeface="Ubuntu Medium"/>
            </a:endParaRPr>
          </a:p>
        </p:txBody>
      </p:sp>
      <p:pic>
        <p:nvPicPr>
          <p:cNvPr id="1482" name="Google Shape;1482;p91"/>
          <p:cNvPicPr preferRelativeResize="0"/>
          <p:nvPr/>
        </p:nvPicPr>
        <p:blipFill rotWithShape="1">
          <a:blip r:embed="rId4">
            <a:alphaModFix/>
          </a:blip>
          <a:srcRect b="0" l="0" r="0" t="0"/>
          <a:stretch/>
        </p:blipFill>
        <p:spPr>
          <a:xfrm>
            <a:off x="5309275" y="305625"/>
            <a:ext cx="1249625" cy="1403575"/>
          </a:xfrm>
          <a:prstGeom prst="rect">
            <a:avLst/>
          </a:prstGeom>
          <a:noFill/>
          <a:ln>
            <a:noFill/>
          </a:ln>
        </p:spPr>
      </p:pic>
      <p:pic>
        <p:nvPicPr>
          <p:cNvPr id="1483" name="Google Shape;1483;p91"/>
          <p:cNvPicPr preferRelativeResize="0"/>
          <p:nvPr/>
        </p:nvPicPr>
        <p:blipFill>
          <a:blip r:embed="rId5">
            <a:alphaModFix/>
          </a:blip>
          <a:stretch>
            <a:fillRect/>
          </a:stretch>
        </p:blipFill>
        <p:spPr>
          <a:xfrm rot="-4958466">
            <a:off x="5125800" y="1231370"/>
            <a:ext cx="176914" cy="409624"/>
          </a:xfrm>
          <a:prstGeom prst="rect">
            <a:avLst/>
          </a:prstGeom>
          <a:noFill/>
          <a:ln>
            <a:noFill/>
          </a:ln>
        </p:spPr>
      </p:pic>
    </p:spTree>
  </p:cSld>
  <p:clrMapOvr>
    <a:masterClrMapping/>
  </p:clrMapOvr>
  <p:transition spd="med">
    <p:fade thruBlk="1"/>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87" name="Shape 1487"/>
        <p:cNvGrpSpPr/>
        <p:nvPr/>
      </p:nvGrpSpPr>
      <p:grpSpPr>
        <a:xfrm>
          <a:off x="0" y="0"/>
          <a:ext cx="0" cy="0"/>
          <a:chOff x="0" y="0"/>
          <a:chExt cx="0" cy="0"/>
        </a:xfrm>
      </p:grpSpPr>
      <p:sp>
        <p:nvSpPr>
          <p:cNvPr id="1488" name="Google Shape;1488;p92"/>
          <p:cNvSpPr/>
          <p:nvPr/>
        </p:nvSpPr>
        <p:spPr>
          <a:xfrm>
            <a:off x="4546879" y="1921239"/>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1489" name="Google Shape;1489;p92"/>
          <p:cNvSpPr txBox="1"/>
          <p:nvPr/>
        </p:nvSpPr>
        <p:spPr>
          <a:xfrm>
            <a:off x="4797755" y="1922791"/>
            <a:ext cx="21594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B2B2B"/>
                </a:solidFill>
                <a:latin typeface="Ubuntu Medium"/>
                <a:ea typeface="Ubuntu Medium"/>
                <a:cs typeface="Ubuntu Medium"/>
                <a:sym typeface="Ubuntu Medium"/>
              </a:rPr>
              <a:t>Cartel de reflexión</a:t>
            </a:r>
            <a:endParaRPr sz="2400">
              <a:solidFill>
                <a:srgbClr val="2B2B2B"/>
              </a:solidFill>
              <a:latin typeface="Ubuntu Medium"/>
              <a:ea typeface="Ubuntu Medium"/>
              <a:cs typeface="Ubuntu Medium"/>
              <a:sym typeface="Ubuntu Medium"/>
            </a:endParaRPr>
          </a:p>
        </p:txBody>
      </p:sp>
      <p:pic>
        <p:nvPicPr>
          <p:cNvPr id="1490" name="Google Shape;1490;p92"/>
          <p:cNvPicPr preferRelativeResize="0"/>
          <p:nvPr/>
        </p:nvPicPr>
        <p:blipFill rotWithShape="1">
          <a:blip r:embed="rId3">
            <a:alphaModFix/>
          </a:blip>
          <a:srcRect b="835" l="0" r="0" t="826"/>
          <a:stretch/>
        </p:blipFill>
        <p:spPr>
          <a:xfrm>
            <a:off x="2114863" y="909450"/>
            <a:ext cx="2679300" cy="2634900"/>
          </a:xfrm>
          <a:prstGeom prst="ellipse">
            <a:avLst/>
          </a:prstGeom>
          <a:noFill/>
          <a:ln>
            <a:noFill/>
          </a:ln>
          <a:effectLst>
            <a:outerShdw blurRad="177800" rotWithShape="0" algn="ctr" dir="5400000" dist="50800">
              <a:srgbClr val="000000">
                <a:alpha val="14000"/>
              </a:srgbClr>
            </a:outerShdw>
          </a:effectLst>
        </p:spPr>
      </p:pic>
      <p:sp>
        <p:nvSpPr>
          <p:cNvPr id="1491" name="Google Shape;1491;p92"/>
          <p:cNvSpPr txBox="1"/>
          <p:nvPr/>
        </p:nvSpPr>
        <p:spPr>
          <a:xfrm>
            <a:off x="715800" y="3759250"/>
            <a:ext cx="7712400" cy="646500"/>
          </a:xfrm>
          <a:prstGeom prst="rect">
            <a:avLst/>
          </a:prstGeom>
          <a:solidFill>
            <a:srgbClr val="1D9FE6"/>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FFFFFF"/>
                </a:solidFill>
                <a:latin typeface="Ubuntu Medium"/>
                <a:ea typeface="Ubuntu Medium"/>
                <a:cs typeface="Ubuntu Medium"/>
                <a:sym typeface="Ubuntu Medium"/>
              </a:rPr>
              <a:t>Las diapositivas 65-66</a:t>
            </a:r>
            <a:endParaRPr sz="3000">
              <a:solidFill>
                <a:srgbClr val="FFFFFF"/>
              </a:solidFill>
            </a:endParaRPr>
          </a:p>
        </p:txBody>
      </p:sp>
    </p:spTree>
  </p:cSld>
  <p:clrMapOvr>
    <a:masterClrMapping/>
  </p:clrMapOvr>
  <p:transition spd="med">
    <p:fade thruBlk="1"/>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93"/>
          <p:cNvSpPr/>
          <p:nvPr/>
        </p:nvSpPr>
        <p:spPr>
          <a:xfrm>
            <a:off x="3234950" y="568425"/>
            <a:ext cx="5665200" cy="3701400"/>
          </a:xfrm>
          <a:prstGeom prst="roundRect">
            <a:avLst>
              <a:gd fmla="val 16667" name="adj"/>
            </a:avLst>
          </a:prstGeom>
          <a:solidFill>
            <a:srgbClr val="FFFFFE"/>
          </a:solidFill>
          <a:ln cap="flat" cmpd="sng" w="38100">
            <a:solidFill>
              <a:srgbClr val="F8A344"/>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p:txBody>
      </p:sp>
      <p:sp>
        <p:nvSpPr>
          <p:cNvPr id="1497" name="Google Shape;1497;p93"/>
          <p:cNvSpPr txBox="1"/>
          <p:nvPr/>
        </p:nvSpPr>
        <p:spPr>
          <a:xfrm>
            <a:off x="3269700" y="903275"/>
            <a:ext cx="5630400" cy="32127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b="1" lang="en" sz="2400">
                <a:solidFill>
                  <a:srgbClr val="1D9FE6"/>
                </a:solidFill>
                <a:latin typeface="Ubuntu"/>
                <a:ea typeface="Ubuntu"/>
                <a:cs typeface="Ubuntu"/>
                <a:sym typeface="Ubuntu"/>
              </a:rPr>
              <a:t>VAMOS A HACER LLUVIA DE IDEAS</a:t>
            </a:r>
            <a:endParaRPr b="1" sz="1200" u="sng">
              <a:solidFill>
                <a:srgbClr val="1D9FE6"/>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¿Qué conceptos matemáticos aprendiste este verano?</a:t>
            </a:r>
            <a:endParaRPr sz="18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¿Qué vocabulario nuevo aprendiste?</a:t>
            </a:r>
            <a:endParaRPr sz="18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¿Qué estrategias usaste cuando te quedaste atascado(a)?</a:t>
            </a:r>
            <a:endParaRPr sz="18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¿Cómo te convertiste en un mejor</a:t>
            </a:r>
            <a:endParaRPr sz="1800">
              <a:solidFill>
                <a:srgbClr val="2B2B2B"/>
              </a:solidFill>
              <a:latin typeface="Ubuntu"/>
              <a:ea typeface="Ubuntu"/>
              <a:cs typeface="Ubuntu"/>
              <a:sym typeface="Ubuntu"/>
            </a:endParaRPr>
          </a:p>
          <a:p>
            <a:pPr indent="0" lvl="0" marL="457200" rtl="0" algn="l">
              <a:spcBef>
                <a:spcPts val="0"/>
              </a:spcBef>
              <a:spcAft>
                <a:spcPts val="0"/>
              </a:spcAft>
              <a:buNone/>
            </a:pPr>
            <a:r>
              <a:rPr lang="en" sz="1800">
                <a:solidFill>
                  <a:srgbClr val="2B2B2B"/>
                </a:solidFill>
                <a:latin typeface="Ubuntu"/>
                <a:ea typeface="Ubuntu"/>
                <a:cs typeface="Ubuntu"/>
                <a:sym typeface="Ubuntu"/>
              </a:rPr>
              <a:t>matemático(a)?</a:t>
            </a:r>
            <a:endParaRPr sz="1800">
              <a:solidFill>
                <a:srgbClr val="2B2B2B"/>
              </a:solidFill>
              <a:latin typeface="Ubuntu"/>
              <a:ea typeface="Ubuntu"/>
              <a:cs typeface="Ubuntu"/>
              <a:sym typeface="Ubuntu"/>
            </a:endParaRPr>
          </a:p>
          <a:p>
            <a:pPr indent="0" lvl="0" marL="0" rtl="0" algn="l">
              <a:lnSpc>
                <a:spcPct val="125000"/>
              </a:lnSpc>
              <a:spcBef>
                <a:spcPts val="0"/>
              </a:spcBef>
              <a:spcAft>
                <a:spcPts val="0"/>
              </a:spcAft>
              <a:buNone/>
            </a:pPr>
            <a:r>
              <a:t/>
            </a:r>
            <a:endParaRPr sz="2000">
              <a:solidFill>
                <a:srgbClr val="2B2B2B"/>
              </a:solidFill>
              <a:latin typeface="Ubuntu"/>
              <a:ea typeface="Ubuntu"/>
              <a:cs typeface="Ubuntu"/>
              <a:sym typeface="Ubuntu"/>
            </a:endParaRPr>
          </a:p>
          <a:p>
            <a:pPr indent="0" lvl="0" marL="0" rtl="0" algn="ctr">
              <a:lnSpc>
                <a:spcPct val="125000"/>
              </a:lnSpc>
              <a:spcBef>
                <a:spcPts val="0"/>
              </a:spcBef>
              <a:spcAft>
                <a:spcPts val="0"/>
              </a:spcAft>
              <a:buNone/>
            </a:pPr>
            <a:r>
              <a:t/>
            </a:r>
            <a:endParaRPr sz="2000">
              <a:solidFill>
                <a:srgbClr val="2B2B2B"/>
              </a:solidFill>
              <a:latin typeface="Ubuntu"/>
              <a:ea typeface="Ubuntu"/>
              <a:cs typeface="Ubuntu"/>
              <a:sym typeface="Ubuntu"/>
            </a:endParaRPr>
          </a:p>
        </p:txBody>
      </p:sp>
      <p:sp>
        <p:nvSpPr>
          <p:cNvPr id="1498" name="Google Shape;1498;p93"/>
          <p:cNvSpPr/>
          <p:nvPr/>
        </p:nvSpPr>
        <p:spPr>
          <a:xfrm>
            <a:off x="451688" y="1213150"/>
            <a:ext cx="2580000" cy="168000"/>
          </a:xfrm>
          <a:prstGeom prst="roundRect">
            <a:avLst>
              <a:gd fmla="val 16667" name="adj"/>
            </a:avLst>
          </a:pr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93"/>
          <p:cNvSpPr txBox="1"/>
          <p:nvPr/>
        </p:nvSpPr>
        <p:spPr>
          <a:xfrm>
            <a:off x="250238" y="197338"/>
            <a:ext cx="4518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8A344"/>
                </a:solidFill>
                <a:latin typeface="Ubuntu"/>
                <a:ea typeface="Ubuntu"/>
                <a:cs typeface="Ubuntu"/>
                <a:sym typeface="Ubuntu"/>
              </a:rPr>
              <a:t> </a:t>
            </a:r>
            <a:r>
              <a:rPr b="1" lang="en" sz="1700">
                <a:solidFill>
                  <a:srgbClr val="F8A344"/>
                </a:solidFill>
                <a:latin typeface="Ubuntu"/>
                <a:ea typeface="Ubuntu"/>
                <a:cs typeface="Ubuntu"/>
                <a:sym typeface="Ubuntu"/>
              </a:rPr>
              <a:t> </a:t>
            </a:r>
            <a:r>
              <a:rPr b="1" lang="en" sz="1600">
                <a:solidFill>
                  <a:srgbClr val="F8A344"/>
                </a:solidFill>
                <a:latin typeface="Ubuntu"/>
                <a:ea typeface="Ubuntu"/>
                <a:cs typeface="Ubuntu"/>
                <a:sym typeface="Ubuntu"/>
              </a:rPr>
              <a:t>    </a:t>
            </a:r>
            <a:r>
              <a:rPr b="1" lang="en" sz="1600">
                <a:solidFill>
                  <a:srgbClr val="7669AF"/>
                </a:solidFill>
                <a:latin typeface="Ubuntu"/>
                <a:ea typeface="Ubuntu"/>
                <a:cs typeface="Ubuntu"/>
                <a:sym typeface="Ubuntu"/>
              </a:rPr>
              <a:t>¡Hora de </a:t>
            </a:r>
            <a:r>
              <a:rPr b="1" lang="en" sz="2200">
                <a:solidFill>
                  <a:srgbClr val="F8A344"/>
                </a:solidFill>
                <a:latin typeface="Ubuntu"/>
                <a:ea typeface="Ubuntu"/>
                <a:cs typeface="Ubuntu"/>
                <a:sym typeface="Ubuntu"/>
              </a:rPr>
              <a:t> </a:t>
            </a:r>
            <a:endParaRPr b="1" sz="2200">
              <a:solidFill>
                <a:srgbClr val="F8A344"/>
              </a:solidFill>
              <a:latin typeface="Ubuntu"/>
              <a:ea typeface="Ubuntu"/>
              <a:cs typeface="Ubuntu"/>
              <a:sym typeface="Ubuntu"/>
            </a:endParaRPr>
          </a:p>
          <a:p>
            <a:pPr indent="0" lvl="0" marL="0" rtl="0" algn="l">
              <a:spcBef>
                <a:spcPts val="0"/>
              </a:spcBef>
              <a:spcAft>
                <a:spcPts val="0"/>
              </a:spcAft>
              <a:buNone/>
            </a:pPr>
            <a:r>
              <a:rPr b="1" lang="en" sz="3200">
                <a:solidFill>
                  <a:srgbClr val="00638F"/>
                </a:solidFill>
                <a:latin typeface="Open Sans"/>
                <a:ea typeface="Open Sans"/>
                <a:cs typeface="Open Sans"/>
                <a:sym typeface="Open Sans"/>
              </a:rPr>
              <a:t> </a:t>
            </a:r>
            <a:r>
              <a:rPr b="1" lang="en" sz="3200">
                <a:solidFill>
                  <a:srgbClr val="7DC960"/>
                </a:solidFill>
                <a:latin typeface="Open Sans"/>
                <a:ea typeface="Open Sans"/>
                <a:cs typeface="Open Sans"/>
                <a:sym typeface="Open Sans"/>
              </a:rPr>
              <a:t>REFLEXIÓN</a:t>
            </a:r>
            <a:r>
              <a:rPr b="1" lang="en" sz="3200">
                <a:solidFill>
                  <a:srgbClr val="7669AF"/>
                </a:solidFill>
                <a:latin typeface="Open Sans"/>
                <a:ea typeface="Open Sans"/>
                <a:cs typeface="Open Sans"/>
                <a:sym typeface="Open Sans"/>
              </a:rPr>
              <a:t>!</a:t>
            </a:r>
            <a:endParaRPr b="1" sz="3200">
              <a:solidFill>
                <a:srgbClr val="7669AF"/>
              </a:solidFill>
              <a:latin typeface="Open Sans"/>
              <a:ea typeface="Open Sans"/>
              <a:cs typeface="Open Sans"/>
              <a:sym typeface="Open Sans"/>
            </a:endParaRPr>
          </a:p>
        </p:txBody>
      </p:sp>
      <p:grpSp>
        <p:nvGrpSpPr>
          <p:cNvPr id="1500" name="Google Shape;1500;p93"/>
          <p:cNvGrpSpPr/>
          <p:nvPr/>
        </p:nvGrpSpPr>
        <p:grpSpPr>
          <a:xfrm>
            <a:off x="376308" y="319503"/>
            <a:ext cx="227520" cy="248922"/>
            <a:chOff x="4469316" y="1236218"/>
            <a:chExt cx="360570" cy="400390"/>
          </a:xfrm>
        </p:grpSpPr>
        <p:sp>
          <p:nvSpPr>
            <p:cNvPr id="1501" name="Google Shape;1501;p93"/>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93"/>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93"/>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93"/>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93"/>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93"/>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93"/>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08" name="Google Shape;1508;p93"/>
          <p:cNvPicPr preferRelativeResize="0"/>
          <p:nvPr/>
        </p:nvPicPr>
        <p:blipFill>
          <a:blip r:embed="rId3">
            <a:alphaModFix/>
          </a:blip>
          <a:stretch>
            <a:fillRect/>
          </a:stretch>
        </p:blipFill>
        <p:spPr>
          <a:xfrm>
            <a:off x="7065800" y="3096544"/>
            <a:ext cx="1347350" cy="1173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94"/>
          <p:cNvSpPr/>
          <p:nvPr/>
        </p:nvSpPr>
        <p:spPr>
          <a:xfrm>
            <a:off x="3234950" y="568425"/>
            <a:ext cx="5665200" cy="3701400"/>
          </a:xfrm>
          <a:prstGeom prst="roundRect">
            <a:avLst>
              <a:gd fmla="val 16667" name="adj"/>
            </a:avLst>
          </a:prstGeom>
          <a:solidFill>
            <a:srgbClr val="FFFFFE"/>
          </a:solidFill>
          <a:ln cap="flat" cmpd="sng" w="38100">
            <a:solidFill>
              <a:srgbClr val="F8A344"/>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p:txBody>
      </p:sp>
      <p:sp>
        <p:nvSpPr>
          <p:cNvPr id="1514" name="Google Shape;1514;p94"/>
          <p:cNvSpPr txBox="1"/>
          <p:nvPr/>
        </p:nvSpPr>
        <p:spPr>
          <a:xfrm>
            <a:off x="3234950" y="903275"/>
            <a:ext cx="5817000" cy="32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1D9FE6"/>
                </a:solidFill>
                <a:latin typeface="Ubuntu"/>
                <a:ea typeface="Ubuntu"/>
                <a:cs typeface="Ubuntu"/>
                <a:sym typeface="Ubuntu"/>
              </a:rPr>
              <a:t>DISEÑAR UN CARTEL DE REFLEXIÓN</a:t>
            </a:r>
            <a:endParaRPr b="1" sz="2400">
              <a:solidFill>
                <a:srgbClr val="1D9FE6"/>
              </a:solidFill>
              <a:latin typeface="Ubuntu"/>
              <a:ea typeface="Ubuntu"/>
              <a:cs typeface="Ubuntu"/>
              <a:sym typeface="Ubuntu"/>
            </a:endParaRPr>
          </a:p>
          <a:p>
            <a:pPr indent="0" lvl="0" marL="0" rtl="0" algn="ctr">
              <a:spcBef>
                <a:spcPts val="0"/>
              </a:spcBef>
              <a:spcAft>
                <a:spcPts val="0"/>
              </a:spcAft>
              <a:buNone/>
            </a:pPr>
            <a:r>
              <a:rPr b="1" lang="en" sz="1900">
                <a:solidFill>
                  <a:srgbClr val="1D9FE6"/>
                </a:solidFill>
                <a:latin typeface="Ubuntu"/>
                <a:ea typeface="Ubuntu"/>
                <a:cs typeface="Ubuntu"/>
                <a:sym typeface="Ubuntu"/>
              </a:rPr>
              <a:t>¡Comparte lo que sabes!</a:t>
            </a:r>
            <a:endParaRPr sz="9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¿Qué conceptos matemáticos aprendiste este verano?</a:t>
            </a:r>
            <a:endParaRPr sz="18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¿Qué vocabulario nuevo aprendiste?</a:t>
            </a:r>
            <a:endParaRPr sz="18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¿Qué estrategias usaste cuando te quedaste atascado(a)?</a:t>
            </a:r>
            <a:endParaRPr sz="18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¿Cómo te convertiste en un mejor</a:t>
            </a:r>
            <a:endParaRPr sz="1800">
              <a:solidFill>
                <a:srgbClr val="2B2B2B"/>
              </a:solidFill>
              <a:latin typeface="Ubuntu"/>
              <a:ea typeface="Ubuntu"/>
              <a:cs typeface="Ubuntu"/>
              <a:sym typeface="Ubuntu"/>
            </a:endParaRPr>
          </a:p>
          <a:p>
            <a:pPr indent="-342900" lvl="0" marL="457200" rtl="0" algn="l">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matemático(a)?</a:t>
            </a:r>
            <a:endParaRPr sz="1800">
              <a:solidFill>
                <a:srgbClr val="2B2B2B"/>
              </a:solidFill>
              <a:latin typeface="Ubuntu"/>
              <a:ea typeface="Ubuntu"/>
              <a:cs typeface="Ubuntu"/>
              <a:sym typeface="Ubuntu"/>
            </a:endParaRPr>
          </a:p>
          <a:p>
            <a:pPr indent="0" lvl="0" marL="0" rtl="0" algn="ctr">
              <a:spcBef>
                <a:spcPts val="0"/>
              </a:spcBef>
              <a:spcAft>
                <a:spcPts val="0"/>
              </a:spcAft>
              <a:buNone/>
            </a:pPr>
            <a:r>
              <a:rPr lang="en" sz="1600">
                <a:solidFill>
                  <a:srgbClr val="2B2B2B"/>
                </a:solidFill>
                <a:latin typeface="Ubuntu"/>
                <a:ea typeface="Ubuntu"/>
                <a:cs typeface="Ubuntu"/>
                <a:sym typeface="Ubuntu"/>
              </a:rPr>
              <a:t>Haz que tus carteles sean</a:t>
            </a:r>
            <a:endParaRPr sz="1600">
              <a:solidFill>
                <a:srgbClr val="2B2B2B"/>
              </a:solidFill>
              <a:latin typeface="Ubuntu"/>
              <a:ea typeface="Ubuntu"/>
              <a:cs typeface="Ubuntu"/>
              <a:sym typeface="Ubuntu"/>
            </a:endParaRPr>
          </a:p>
          <a:p>
            <a:pPr indent="0" lvl="0" marL="0" rtl="0" algn="ctr">
              <a:spcBef>
                <a:spcPts val="0"/>
              </a:spcBef>
              <a:spcAft>
                <a:spcPts val="0"/>
              </a:spcAft>
              <a:buNone/>
            </a:pPr>
            <a:r>
              <a:rPr b="1" lang="en" sz="1600">
                <a:solidFill>
                  <a:srgbClr val="F8A344"/>
                </a:solidFill>
                <a:latin typeface="Ubuntu"/>
                <a:ea typeface="Ubuntu"/>
                <a:cs typeface="Ubuntu"/>
                <a:sym typeface="Ubuntu"/>
              </a:rPr>
              <a:t>coloridos</a:t>
            </a:r>
            <a:r>
              <a:rPr lang="en" sz="1600">
                <a:solidFill>
                  <a:srgbClr val="2B2B2B"/>
                </a:solidFill>
                <a:latin typeface="Ubuntu"/>
                <a:ea typeface="Ubuntu"/>
                <a:cs typeface="Ubuntu"/>
                <a:sym typeface="Ubuntu"/>
              </a:rPr>
              <a:t>, </a:t>
            </a:r>
            <a:r>
              <a:rPr b="1" lang="en" sz="1600">
                <a:solidFill>
                  <a:srgbClr val="7669AF"/>
                </a:solidFill>
                <a:latin typeface="Ubuntu"/>
                <a:ea typeface="Ubuntu"/>
                <a:cs typeface="Ubuntu"/>
                <a:sym typeface="Ubuntu"/>
              </a:rPr>
              <a:t>interesantes</a:t>
            </a:r>
            <a:r>
              <a:rPr lang="en" sz="1600">
                <a:solidFill>
                  <a:srgbClr val="2B2B2B"/>
                </a:solidFill>
                <a:latin typeface="Ubuntu"/>
                <a:ea typeface="Ubuntu"/>
                <a:cs typeface="Ubuntu"/>
                <a:sym typeface="Ubuntu"/>
              </a:rPr>
              <a:t> e </a:t>
            </a:r>
            <a:r>
              <a:rPr b="1" lang="en" sz="1600">
                <a:solidFill>
                  <a:srgbClr val="7DC960"/>
                </a:solidFill>
                <a:latin typeface="Ubuntu"/>
                <a:ea typeface="Ubuntu"/>
                <a:cs typeface="Ubuntu"/>
                <a:sym typeface="Ubuntu"/>
              </a:rPr>
              <a:t>informativos</a:t>
            </a:r>
            <a:r>
              <a:rPr lang="en" sz="1600">
                <a:solidFill>
                  <a:srgbClr val="2B2B2B"/>
                </a:solidFill>
                <a:latin typeface="Ubuntu"/>
                <a:ea typeface="Ubuntu"/>
                <a:cs typeface="Ubuntu"/>
                <a:sym typeface="Ubuntu"/>
              </a:rPr>
              <a:t>.</a:t>
            </a:r>
            <a:r>
              <a:rPr lang="en" sz="1800">
                <a:solidFill>
                  <a:srgbClr val="2B2B2B"/>
                </a:solidFill>
                <a:latin typeface="Ubuntu"/>
                <a:ea typeface="Ubuntu"/>
                <a:cs typeface="Ubuntu"/>
                <a:sym typeface="Ubuntu"/>
              </a:rPr>
              <a:t> </a:t>
            </a:r>
            <a:endParaRPr sz="1800">
              <a:solidFill>
                <a:srgbClr val="2B2B2B"/>
              </a:solidFill>
              <a:latin typeface="Ubuntu"/>
              <a:ea typeface="Ubuntu"/>
              <a:cs typeface="Ubuntu"/>
              <a:sym typeface="Ubuntu"/>
            </a:endParaRPr>
          </a:p>
        </p:txBody>
      </p:sp>
      <p:sp>
        <p:nvSpPr>
          <p:cNvPr id="1515" name="Google Shape;1515;p94"/>
          <p:cNvSpPr/>
          <p:nvPr/>
        </p:nvSpPr>
        <p:spPr>
          <a:xfrm>
            <a:off x="451688" y="1213150"/>
            <a:ext cx="2580000" cy="168000"/>
          </a:xfrm>
          <a:prstGeom prst="roundRect">
            <a:avLst>
              <a:gd fmla="val 16667" name="adj"/>
            </a:avLst>
          </a:pr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94"/>
          <p:cNvSpPr txBox="1"/>
          <p:nvPr/>
        </p:nvSpPr>
        <p:spPr>
          <a:xfrm>
            <a:off x="250238" y="197338"/>
            <a:ext cx="45186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8A344"/>
                </a:solidFill>
                <a:latin typeface="Ubuntu"/>
                <a:ea typeface="Ubuntu"/>
                <a:cs typeface="Ubuntu"/>
                <a:sym typeface="Ubuntu"/>
              </a:rPr>
              <a:t> </a:t>
            </a:r>
            <a:r>
              <a:rPr b="1" lang="en" sz="1700">
                <a:solidFill>
                  <a:srgbClr val="F8A344"/>
                </a:solidFill>
                <a:latin typeface="Ubuntu"/>
                <a:ea typeface="Ubuntu"/>
                <a:cs typeface="Ubuntu"/>
                <a:sym typeface="Ubuntu"/>
              </a:rPr>
              <a:t> </a:t>
            </a:r>
            <a:r>
              <a:rPr b="1" lang="en" sz="1600">
                <a:solidFill>
                  <a:srgbClr val="F8A344"/>
                </a:solidFill>
                <a:latin typeface="Ubuntu"/>
                <a:ea typeface="Ubuntu"/>
                <a:cs typeface="Ubuntu"/>
                <a:sym typeface="Ubuntu"/>
              </a:rPr>
              <a:t>    </a:t>
            </a:r>
            <a:r>
              <a:rPr b="1" lang="en" sz="1600">
                <a:solidFill>
                  <a:srgbClr val="7669AF"/>
                </a:solidFill>
                <a:latin typeface="Ubuntu"/>
                <a:ea typeface="Ubuntu"/>
                <a:cs typeface="Ubuntu"/>
                <a:sym typeface="Ubuntu"/>
              </a:rPr>
              <a:t>¡Hora de </a:t>
            </a:r>
            <a:r>
              <a:rPr b="1" lang="en" sz="2200">
                <a:solidFill>
                  <a:srgbClr val="F8A344"/>
                </a:solidFill>
                <a:latin typeface="Ubuntu"/>
                <a:ea typeface="Ubuntu"/>
                <a:cs typeface="Ubuntu"/>
                <a:sym typeface="Ubuntu"/>
              </a:rPr>
              <a:t> </a:t>
            </a:r>
            <a:endParaRPr b="1" sz="2200">
              <a:solidFill>
                <a:srgbClr val="F8A344"/>
              </a:solidFill>
              <a:latin typeface="Ubuntu"/>
              <a:ea typeface="Ubuntu"/>
              <a:cs typeface="Ubuntu"/>
              <a:sym typeface="Ubuntu"/>
            </a:endParaRPr>
          </a:p>
          <a:p>
            <a:pPr indent="0" lvl="0" marL="0" rtl="0" algn="l">
              <a:spcBef>
                <a:spcPts val="0"/>
              </a:spcBef>
              <a:spcAft>
                <a:spcPts val="0"/>
              </a:spcAft>
              <a:buNone/>
            </a:pPr>
            <a:r>
              <a:rPr b="1" lang="en" sz="3200">
                <a:solidFill>
                  <a:srgbClr val="00638F"/>
                </a:solidFill>
                <a:latin typeface="Open Sans"/>
                <a:ea typeface="Open Sans"/>
                <a:cs typeface="Open Sans"/>
                <a:sym typeface="Open Sans"/>
              </a:rPr>
              <a:t> </a:t>
            </a:r>
            <a:r>
              <a:rPr b="1" lang="en" sz="3200">
                <a:solidFill>
                  <a:srgbClr val="7DC960"/>
                </a:solidFill>
                <a:latin typeface="Open Sans"/>
                <a:ea typeface="Open Sans"/>
                <a:cs typeface="Open Sans"/>
                <a:sym typeface="Open Sans"/>
              </a:rPr>
              <a:t>REFLEXIÓN</a:t>
            </a:r>
            <a:r>
              <a:rPr b="1" lang="en" sz="3200">
                <a:solidFill>
                  <a:srgbClr val="7669AF"/>
                </a:solidFill>
                <a:latin typeface="Open Sans"/>
                <a:ea typeface="Open Sans"/>
                <a:cs typeface="Open Sans"/>
                <a:sym typeface="Open Sans"/>
              </a:rPr>
              <a:t>!</a:t>
            </a:r>
            <a:endParaRPr b="1" sz="1600">
              <a:solidFill>
                <a:srgbClr val="7669AF"/>
              </a:solidFill>
              <a:latin typeface="Ubuntu"/>
              <a:ea typeface="Ubuntu"/>
              <a:cs typeface="Ubuntu"/>
              <a:sym typeface="Ubuntu"/>
            </a:endParaRPr>
          </a:p>
          <a:p>
            <a:pPr indent="0" lvl="0" marL="0" rtl="0" algn="l">
              <a:spcBef>
                <a:spcPts val="0"/>
              </a:spcBef>
              <a:spcAft>
                <a:spcPts val="0"/>
              </a:spcAft>
              <a:buNone/>
            </a:pPr>
            <a:r>
              <a:t/>
            </a:r>
            <a:endParaRPr b="1" sz="3200">
              <a:solidFill>
                <a:srgbClr val="00638F"/>
              </a:solidFill>
              <a:latin typeface="Open Sans"/>
              <a:ea typeface="Open Sans"/>
              <a:cs typeface="Open Sans"/>
              <a:sym typeface="Open Sans"/>
            </a:endParaRPr>
          </a:p>
        </p:txBody>
      </p:sp>
      <p:grpSp>
        <p:nvGrpSpPr>
          <p:cNvPr id="1517" name="Google Shape;1517;p94"/>
          <p:cNvGrpSpPr/>
          <p:nvPr/>
        </p:nvGrpSpPr>
        <p:grpSpPr>
          <a:xfrm>
            <a:off x="376308" y="319503"/>
            <a:ext cx="227520" cy="248922"/>
            <a:chOff x="4469316" y="1236218"/>
            <a:chExt cx="360570" cy="400390"/>
          </a:xfrm>
        </p:grpSpPr>
        <p:sp>
          <p:nvSpPr>
            <p:cNvPr id="1518" name="Google Shape;1518;p94"/>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94"/>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94"/>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94"/>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94"/>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94"/>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94"/>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25" name="Google Shape;1525;p94"/>
          <p:cNvPicPr preferRelativeResize="0"/>
          <p:nvPr/>
        </p:nvPicPr>
        <p:blipFill>
          <a:blip r:embed="rId3">
            <a:alphaModFix/>
          </a:blip>
          <a:stretch>
            <a:fillRect/>
          </a:stretch>
        </p:blipFill>
        <p:spPr>
          <a:xfrm>
            <a:off x="7484925" y="423588"/>
            <a:ext cx="692600" cy="6603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529" name="Shape 1529"/>
        <p:cNvGrpSpPr/>
        <p:nvPr/>
      </p:nvGrpSpPr>
      <p:grpSpPr>
        <a:xfrm>
          <a:off x="0" y="0"/>
          <a:ext cx="0" cy="0"/>
          <a:chOff x="0" y="0"/>
          <a:chExt cx="0" cy="0"/>
        </a:xfrm>
      </p:grpSpPr>
      <p:sp>
        <p:nvSpPr>
          <p:cNvPr id="1530" name="Google Shape;1530;p95"/>
          <p:cNvSpPr/>
          <p:nvPr/>
        </p:nvSpPr>
        <p:spPr>
          <a:xfrm>
            <a:off x="4546879" y="1921239"/>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1531" name="Google Shape;1531;p95"/>
          <p:cNvSpPr txBox="1"/>
          <p:nvPr/>
        </p:nvSpPr>
        <p:spPr>
          <a:xfrm>
            <a:off x="4797755" y="1922791"/>
            <a:ext cx="21594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2B2B2B"/>
                </a:solidFill>
                <a:latin typeface="Ubuntu Medium"/>
                <a:ea typeface="Ubuntu Medium"/>
                <a:cs typeface="Ubuntu Medium"/>
                <a:sym typeface="Ubuntu Medium"/>
              </a:rPr>
              <a:t>Diseño de mini juegos matemáticos</a:t>
            </a:r>
            <a:endParaRPr sz="1600">
              <a:solidFill>
                <a:srgbClr val="2B2B2B"/>
              </a:solidFill>
              <a:latin typeface="Ubuntu Medium"/>
              <a:ea typeface="Ubuntu Medium"/>
              <a:cs typeface="Ubuntu Medium"/>
              <a:sym typeface="Ubuntu Medium"/>
            </a:endParaRPr>
          </a:p>
        </p:txBody>
      </p:sp>
      <p:pic>
        <p:nvPicPr>
          <p:cNvPr id="1532" name="Google Shape;1532;p95"/>
          <p:cNvPicPr preferRelativeResize="0"/>
          <p:nvPr/>
        </p:nvPicPr>
        <p:blipFill rotWithShape="1">
          <a:blip r:embed="rId3">
            <a:alphaModFix/>
          </a:blip>
          <a:srcRect b="835" l="0" r="0" t="826"/>
          <a:stretch/>
        </p:blipFill>
        <p:spPr>
          <a:xfrm>
            <a:off x="2114863" y="909450"/>
            <a:ext cx="2679300" cy="2634900"/>
          </a:xfrm>
          <a:prstGeom prst="ellipse">
            <a:avLst/>
          </a:prstGeom>
          <a:noFill/>
          <a:ln>
            <a:noFill/>
          </a:ln>
          <a:effectLst>
            <a:outerShdw blurRad="177800" rotWithShape="0" algn="ctr" dir="5400000" dist="50800">
              <a:srgbClr val="000000">
                <a:alpha val="14000"/>
              </a:srgbClr>
            </a:outerShdw>
          </a:effectLst>
        </p:spPr>
      </p:pic>
      <p:sp>
        <p:nvSpPr>
          <p:cNvPr id="1533" name="Google Shape;1533;p95"/>
          <p:cNvSpPr txBox="1"/>
          <p:nvPr/>
        </p:nvSpPr>
        <p:spPr>
          <a:xfrm>
            <a:off x="715800" y="3759250"/>
            <a:ext cx="7712400" cy="1108200"/>
          </a:xfrm>
          <a:prstGeom prst="rect">
            <a:avLst/>
          </a:prstGeom>
          <a:solidFill>
            <a:srgbClr val="1D9FE6"/>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FFFFFF"/>
                </a:solidFill>
                <a:latin typeface="Ubuntu Medium"/>
                <a:ea typeface="Ubuntu Medium"/>
                <a:cs typeface="Ubuntu Medium"/>
                <a:sym typeface="Ubuntu Medium"/>
              </a:rPr>
              <a:t>Usa las diapositivas 68-72 si estás usando el programa de verano Inmersión de 4 Días </a:t>
            </a:r>
            <a:endParaRPr sz="3000">
              <a:solidFill>
                <a:srgbClr val="FFFFFF"/>
              </a:solidFill>
            </a:endParaRPr>
          </a:p>
        </p:txBody>
      </p:sp>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96"/>
          <p:cNvSpPr/>
          <p:nvPr/>
        </p:nvSpPr>
        <p:spPr>
          <a:xfrm>
            <a:off x="3234950" y="568425"/>
            <a:ext cx="5665200" cy="3701400"/>
          </a:xfrm>
          <a:prstGeom prst="roundRect">
            <a:avLst>
              <a:gd fmla="val 16667" name="adj"/>
            </a:avLst>
          </a:prstGeom>
          <a:solidFill>
            <a:srgbClr val="FFFFFE"/>
          </a:solidFill>
          <a:ln cap="flat" cmpd="sng" w="38100">
            <a:solidFill>
              <a:srgbClr val="F8A344"/>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300">
                <a:solidFill>
                  <a:srgbClr val="2B2B2B"/>
                </a:solidFill>
                <a:latin typeface="Ubuntu Medium"/>
                <a:ea typeface="Ubuntu Medium"/>
                <a:cs typeface="Ubuntu Medium"/>
                <a:sym typeface="Ubuntu Medium"/>
              </a:rPr>
              <a:t>¡Vamos a crear un juego como los que jugaste este verano!</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rgbClr val="2B2B2B"/>
              </a:solidFill>
              <a:latin typeface="Ubuntu Medium"/>
              <a:ea typeface="Ubuntu Medium"/>
              <a:cs typeface="Ubuntu Medium"/>
              <a:sym typeface="Ubuntu Medium"/>
            </a:endParaRPr>
          </a:p>
        </p:txBody>
      </p:sp>
      <p:pic>
        <p:nvPicPr>
          <p:cNvPr id="1539" name="Google Shape;1539;p96"/>
          <p:cNvPicPr preferRelativeResize="0"/>
          <p:nvPr/>
        </p:nvPicPr>
        <p:blipFill>
          <a:blip r:embed="rId3">
            <a:alphaModFix/>
          </a:blip>
          <a:stretch>
            <a:fillRect/>
          </a:stretch>
        </p:blipFill>
        <p:spPr>
          <a:xfrm>
            <a:off x="4606750" y="1620700"/>
            <a:ext cx="2921576" cy="2921576"/>
          </a:xfrm>
          <a:prstGeom prst="rect">
            <a:avLst/>
          </a:prstGeom>
          <a:noFill/>
          <a:ln>
            <a:noFill/>
          </a:ln>
        </p:spPr>
      </p:pic>
      <p:pic>
        <p:nvPicPr>
          <p:cNvPr id="1540" name="Google Shape;1540;p96"/>
          <p:cNvPicPr preferRelativeResize="0"/>
          <p:nvPr/>
        </p:nvPicPr>
        <p:blipFill>
          <a:blip r:embed="rId4">
            <a:alphaModFix/>
          </a:blip>
          <a:stretch>
            <a:fillRect/>
          </a:stretch>
        </p:blipFill>
        <p:spPr>
          <a:xfrm>
            <a:off x="0" y="126350"/>
            <a:ext cx="3068326" cy="16260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97"/>
          <p:cNvSpPr txBox="1"/>
          <p:nvPr/>
        </p:nvSpPr>
        <p:spPr>
          <a:xfrm>
            <a:off x="1072250" y="934500"/>
            <a:ext cx="7201200" cy="3554400"/>
          </a:xfrm>
          <a:prstGeom prst="rect">
            <a:avLst/>
          </a:prstGeom>
          <a:noFill/>
          <a:ln cap="flat" cmpd="sng" w="38100">
            <a:solidFill>
              <a:srgbClr val="F8A344"/>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1200">
              <a:solidFill>
                <a:srgbClr val="2B2B2B"/>
              </a:solidFill>
              <a:latin typeface="Open Sans"/>
              <a:ea typeface="Open Sans"/>
              <a:cs typeface="Open Sans"/>
              <a:sym typeface="Open Sans"/>
            </a:endParaRPr>
          </a:p>
        </p:txBody>
      </p:sp>
      <p:sp>
        <p:nvSpPr>
          <p:cNvPr id="1546" name="Google Shape;1546;p97"/>
          <p:cNvSpPr txBox="1"/>
          <p:nvPr/>
        </p:nvSpPr>
        <p:spPr>
          <a:xfrm>
            <a:off x="1334900" y="1869350"/>
            <a:ext cx="66759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Ubuntu"/>
                <a:ea typeface="Ubuntu"/>
                <a:cs typeface="Ubuntu"/>
                <a:sym typeface="Ubuntu"/>
              </a:rPr>
              <a:t>¿Cuáles son algunos de los juegos que conoces?</a:t>
            </a:r>
            <a:endParaRPr b="1" sz="2000">
              <a:latin typeface="Ubuntu"/>
              <a:ea typeface="Ubuntu"/>
              <a:cs typeface="Ubuntu"/>
              <a:sym typeface="Ubuntu"/>
            </a:endParaRPr>
          </a:p>
          <a:p>
            <a:pPr indent="0" lvl="0" marL="0" rtl="0" algn="l">
              <a:spcBef>
                <a:spcPts val="0"/>
              </a:spcBef>
              <a:spcAft>
                <a:spcPts val="0"/>
              </a:spcAft>
              <a:buNone/>
            </a:pPr>
            <a:r>
              <a:t/>
            </a:r>
            <a:endParaRPr b="1" sz="2000">
              <a:latin typeface="Ubuntu"/>
              <a:ea typeface="Ubuntu"/>
              <a:cs typeface="Ubuntu"/>
              <a:sym typeface="Ubuntu"/>
            </a:endParaRPr>
          </a:p>
          <a:p>
            <a:pPr indent="0" lvl="0" marL="0" rtl="0" algn="ctr">
              <a:spcBef>
                <a:spcPts val="0"/>
              </a:spcBef>
              <a:spcAft>
                <a:spcPts val="0"/>
              </a:spcAft>
              <a:buNone/>
            </a:pPr>
            <a:r>
              <a:rPr b="1" lang="en" sz="2000">
                <a:latin typeface="Ubuntu"/>
                <a:ea typeface="Ubuntu"/>
                <a:cs typeface="Ubuntu"/>
                <a:sym typeface="Ubuntu"/>
              </a:rPr>
              <a:t>¿Puedes pensar en cómo podrías poner las matemáticas en el juego?</a:t>
            </a:r>
            <a:endParaRPr b="1" sz="2000">
              <a:latin typeface="Ubuntu"/>
              <a:ea typeface="Ubuntu"/>
              <a:cs typeface="Ubuntu"/>
              <a:sym typeface="Ubuntu"/>
            </a:endParaRPr>
          </a:p>
          <a:p>
            <a:pPr indent="0" lvl="0" marL="0" rtl="0" algn="ctr">
              <a:spcBef>
                <a:spcPts val="0"/>
              </a:spcBef>
              <a:spcAft>
                <a:spcPts val="0"/>
              </a:spcAft>
              <a:buNone/>
            </a:pPr>
            <a:r>
              <a:t/>
            </a:r>
            <a:endParaRPr b="1" sz="2000">
              <a:latin typeface="Ubuntu"/>
              <a:ea typeface="Ubuntu"/>
              <a:cs typeface="Ubuntu"/>
              <a:sym typeface="Ubuntu"/>
            </a:endParaRPr>
          </a:p>
          <a:p>
            <a:pPr indent="0" lvl="0" marL="0" rtl="0" algn="ctr">
              <a:spcBef>
                <a:spcPts val="0"/>
              </a:spcBef>
              <a:spcAft>
                <a:spcPts val="0"/>
              </a:spcAft>
              <a:buNone/>
            </a:pPr>
            <a:r>
              <a:rPr b="1" lang="en" sz="2000">
                <a:latin typeface="Ubuntu"/>
                <a:ea typeface="Ubuntu"/>
                <a:cs typeface="Ubuntu"/>
                <a:sym typeface="Ubuntu"/>
              </a:rPr>
              <a:t>¿Puedes pensar en un juego que te gustaría hacer que sea como los que conoces?</a:t>
            </a:r>
            <a:endParaRPr b="1" sz="2000">
              <a:latin typeface="Ubuntu"/>
              <a:ea typeface="Ubuntu"/>
              <a:cs typeface="Ubuntu"/>
              <a:sym typeface="Ubuntu"/>
            </a:endParaRPr>
          </a:p>
        </p:txBody>
      </p:sp>
      <p:sp>
        <p:nvSpPr>
          <p:cNvPr id="1547" name="Google Shape;1547;p97"/>
          <p:cNvSpPr/>
          <p:nvPr/>
        </p:nvSpPr>
        <p:spPr>
          <a:xfrm>
            <a:off x="3180650" y="362350"/>
            <a:ext cx="3601476" cy="1255932"/>
          </a:xfrm>
          <a:prstGeom prst="cloud">
            <a:avLst/>
          </a:prstGeom>
          <a:solidFill>
            <a:srgbClr val="FCE5CD"/>
          </a:solidFill>
          <a:ln cap="flat" cmpd="sng" w="9525">
            <a:solidFill>
              <a:srgbClr val="4E505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Architects Daughter"/>
                <a:ea typeface="Architects Daughter"/>
                <a:cs typeface="Architects Daughter"/>
                <a:sym typeface="Architects Daughter"/>
              </a:rPr>
              <a:t>¡Vamos a hacer una lluvia de ideas!</a:t>
            </a:r>
            <a:endParaRPr b="1" sz="2000">
              <a:latin typeface="Architects Daughter"/>
              <a:ea typeface="Architects Daughter"/>
              <a:cs typeface="Architects Daughter"/>
              <a:sym typeface="Architects Daughter"/>
            </a:endParaRPr>
          </a:p>
        </p:txBody>
      </p:sp>
      <p:pic>
        <p:nvPicPr>
          <p:cNvPr id="1548" name="Google Shape;1548;p97"/>
          <p:cNvPicPr preferRelativeResize="0"/>
          <p:nvPr/>
        </p:nvPicPr>
        <p:blipFill>
          <a:blip r:embed="rId3">
            <a:alphaModFix/>
          </a:blip>
          <a:stretch>
            <a:fillRect/>
          </a:stretch>
        </p:blipFill>
        <p:spPr>
          <a:xfrm>
            <a:off x="0" y="126350"/>
            <a:ext cx="3068326" cy="1626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84" name="Shape 284"/>
        <p:cNvGrpSpPr/>
        <p:nvPr/>
      </p:nvGrpSpPr>
      <p:grpSpPr>
        <a:xfrm>
          <a:off x="0" y="0"/>
          <a:ext cx="0" cy="0"/>
          <a:chOff x="0" y="0"/>
          <a:chExt cx="0" cy="0"/>
        </a:xfrm>
      </p:grpSpPr>
      <p:sp>
        <p:nvSpPr>
          <p:cNvPr id="285" name="Google Shape;285;p35"/>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pic>
        <p:nvPicPr>
          <p:cNvPr id="286" name="Google Shape;286;p35"/>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287" name="Google Shape;287;p35"/>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Charla de rompecabezas</a:t>
            </a:r>
            <a:endParaRPr b="1" sz="2100">
              <a:solidFill>
                <a:schemeClr val="accent2"/>
              </a:solidFill>
              <a:latin typeface="Ubuntu"/>
              <a:ea typeface="Ubuntu"/>
              <a:cs typeface="Ubuntu"/>
              <a:sym typeface="Ubuntu"/>
            </a:endParaRPr>
          </a:p>
        </p:txBody>
      </p:sp>
      <p:pic>
        <p:nvPicPr>
          <p:cNvPr descr="E:\Новая папка (3)\вспомогательные\graphicriver-13574762-site2max-powerpoint\MockUp\mockup_png\Computer_4.png" id="288" name="Google Shape;288;p35"/>
          <p:cNvPicPr preferRelativeResize="0"/>
          <p:nvPr/>
        </p:nvPicPr>
        <p:blipFill rotWithShape="1">
          <a:blip r:embed="rId4">
            <a:alphaModFix/>
          </a:blip>
          <a:srcRect b="0" l="0" r="0" t="0"/>
          <a:stretch/>
        </p:blipFill>
        <p:spPr>
          <a:xfrm>
            <a:off x="70525" y="1624275"/>
            <a:ext cx="4589999" cy="2432850"/>
          </a:xfrm>
          <a:prstGeom prst="rect">
            <a:avLst/>
          </a:prstGeom>
          <a:noFill/>
          <a:ln>
            <a:noFill/>
          </a:ln>
        </p:spPr>
      </p:pic>
      <p:pic>
        <p:nvPicPr>
          <p:cNvPr id="289" name="Google Shape;289;p35"/>
          <p:cNvPicPr preferRelativeResize="0"/>
          <p:nvPr/>
        </p:nvPicPr>
        <p:blipFill>
          <a:blip r:embed="rId5">
            <a:alphaModFix/>
          </a:blip>
          <a:stretch>
            <a:fillRect/>
          </a:stretch>
        </p:blipFill>
        <p:spPr>
          <a:xfrm>
            <a:off x="728974" y="1845708"/>
            <a:ext cx="3334625" cy="1812471"/>
          </a:xfrm>
          <a:prstGeom prst="rect">
            <a:avLst/>
          </a:prstGeom>
          <a:noFill/>
          <a:ln>
            <a:noFill/>
          </a:ln>
        </p:spPr>
      </p:pic>
      <p:grpSp>
        <p:nvGrpSpPr>
          <p:cNvPr id="290" name="Google Shape;290;p35"/>
          <p:cNvGrpSpPr/>
          <p:nvPr/>
        </p:nvGrpSpPr>
        <p:grpSpPr>
          <a:xfrm>
            <a:off x="1590104" y="4057131"/>
            <a:ext cx="173012" cy="169916"/>
            <a:chOff x="8586628" y="1443880"/>
            <a:chExt cx="281458" cy="281458"/>
          </a:xfrm>
        </p:grpSpPr>
        <p:sp>
          <p:nvSpPr>
            <p:cNvPr id="291" name="Google Shape;291;p35"/>
            <p:cNvSpPr/>
            <p:nvPr/>
          </p:nvSpPr>
          <p:spPr>
            <a:xfrm>
              <a:off x="8590770" y="1448022"/>
              <a:ext cx="136754" cy="183598"/>
            </a:xfrm>
            <a:custGeom>
              <a:rect b="b" l="l" r="r" t="t"/>
              <a:pathLst>
                <a:path extrusionOk="0" h="6028" w="4490">
                  <a:moveTo>
                    <a:pt x="4395" y="0"/>
                  </a:moveTo>
                  <a:cubicBezTo>
                    <a:pt x="1988" y="53"/>
                    <a:pt x="53" y="1988"/>
                    <a:pt x="0" y="4395"/>
                  </a:cubicBezTo>
                  <a:cubicBezTo>
                    <a:pt x="11" y="4448"/>
                    <a:pt x="53" y="4489"/>
                    <a:pt x="115" y="4489"/>
                  </a:cubicBezTo>
                  <a:lnTo>
                    <a:pt x="1601" y="4489"/>
                  </a:lnTo>
                  <a:cubicBezTo>
                    <a:pt x="1727" y="4489"/>
                    <a:pt x="1831" y="4594"/>
                    <a:pt x="1831" y="4720"/>
                  </a:cubicBezTo>
                  <a:cubicBezTo>
                    <a:pt x="1831" y="4793"/>
                    <a:pt x="1811" y="4856"/>
                    <a:pt x="1758" y="4898"/>
                  </a:cubicBezTo>
                  <a:cubicBezTo>
                    <a:pt x="1737" y="4918"/>
                    <a:pt x="1727" y="4929"/>
                    <a:pt x="1706" y="4950"/>
                  </a:cubicBezTo>
                  <a:cubicBezTo>
                    <a:pt x="1706" y="4950"/>
                    <a:pt x="1706" y="4960"/>
                    <a:pt x="1695" y="4971"/>
                  </a:cubicBezTo>
                  <a:cubicBezTo>
                    <a:pt x="1685" y="4981"/>
                    <a:pt x="1675" y="4992"/>
                    <a:pt x="1664" y="5002"/>
                  </a:cubicBezTo>
                  <a:cubicBezTo>
                    <a:pt x="1664" y="5013"/>
                    <a:pt x="1664" y="5023"/>
                    <a:pt x="1654" y="5023"/>
                  </a:cubicBezTo>
                  <a:cubicBezTo>
                    <a:pt x="1643" y="5044"/>
                    <a:pt x="1643" y="5054"/>
                    <a:pt x="1633" y="5065"/>
                  </a:cubicBezTo>
                  <a:cubicBezTo>
                    <a:pt x="1633" y="5075"/>
                    <a:pt x="1622" y="5086"/>
                    <a:pt x="1622" y="5086"/>
                  </a:cubicBezTo>
                  <a:cubicBezTo>
                    <a:pt x="1612" y="5107"/>
                    <a:pt x="1612" y="5117"/>
                    <a:pt x="1601" y="5128"/>
                  </a:cubicBezTo>
                  <a:cubicBezTo>
                    <a:pt x="1601" y="5138"/>
                    <a:pt x="1601" y="5149"/>
                    <a:pt x="1591" y="5159"/>
                  </a:cubicBezTo>
                  <a:cubicBezTo>
                    <a:pt x="1591" y="5170"/>
                    <a:pt x="1580" y="5191"/>
                    <a:pt x="1580" y="5201"/>
                  </a:cubicBezTo>
                  <a:cubicBezTo>
                    <a:pt x="1580" y="5211"/>
                    <a:pt x="1580" y="5222"/>
                    <a:pt x="1570" y="5222"/>
                  </a:cubicBezTo>
                  <a:cubicBezTo>
                    <a:pt x="1570" y="5243"/>
                    <a:pt x="1570" y="5264"/>
                    <a:pt x="1559" y="5295"/>
                  </a:cubicBezTo>
                  <a:cubicBezTo>
                    <a:pt x="1559" y="5327"/>
                    <a:pt x="1559" y="5347"/>
                    <a:pt x="1559" y="5379"/>
                  </a:cubicBezTo>
                  <a:cubicBezTo>
                    <a:pt x="1559" y="5379"/>
                    <a:pt x="1559" y="5389"/>
                    <a:pt x="1559" y="5389"/>
                  </a:cubicBezTo>
                  <a:cubicBezTo>
                    <a:pt x="1559" y="5410"/>
                    <a:pt x="1559" y="5431"/>
                    <a:pt x="1559" y="5452"/>
                  </a:cubicBezTo>
                  <a:cubicBezTo>
                    <a:pt x="1570" y="5494"/>
                    <a:pt x="1580" y="5536"/>
                    <a:pt x="1591" y="5578"/>
                  </a:cubicBezTo>
                  <a:cubicBezTo>
                    <a:pt x="1591" y="5578"/>
                    <a:pt x="1591" y="5588"/>
                    <a:pt x="1601" y="5588"/>
                  </a:cubicBezTo>
                  <a:cubicBezTo>
                    <a:pt x="1601" y="5609"/>
                    <a:pt x="1612" y="5620"/>
                    <a:pt x="1612" y="5630"/>
                  </a:cubicBezTo>
                  <a:cubicBezTo>
                    <a:pt x="1612" y="5640"/>
                    <a:pt x="1622" y="5651"/>
                    <a:pt x="1622" y="5651"/>
                  </a:cubicBezTo>
                  <a:cubicBezTo>
                    <a:pt x="1633" y="5661"/>
                    <a:pt x="1633" y="5672"/>
                    <a:pt x="1643" y="5682"/>
                  </a:cubicBezTo>
                  <a:cubicBezTo>
                    <a:pt x="1643" y="5693"/>
                    <a:pt x="1654" y="5703"/>
                    <a:pt x="1654" y="5714"/>
                  </a:cubicBezTo>
                  <a:cubicBezTo>
                    <a:pt x="1654" y="5714"/>
                    <a:pt x="1664" y="5724"/>
                    <a:pt x="1664" y="5735"/>
                  </a:cubicBezTo>
                  <a:cubicBezTo>
                    <a:pt x="1685" y="5756"/>
                    <a:pt x="1695" y="5777"/>
                    <a:pt x="1716" y="5797"/>
                  </a:cubicBezTo>
                  <a:lnTo>
                    <a:pt x="1716" y="5808"/>
                  </a:lnTo>
                  <a:cubicBezTo>
                    <a:pt x="1727" y="5818"/>
                    <a:pt x="1737" y="5829"/>
                    <a:pt x="1748" y="5839"/>
                  </a:cubicBezTo>
                  <a:cubicBezTo>
                    <a:pt x="1758" y="5839"/>
                    <a:pt x="1758" y="5839"/>
                    <a:pt x="1758" y="5850"/>
                  </a:cubicBezTo>
                  <a:cubicBezTo>
                    <a:pt x="1769" y="5860"/>
                    <a:pt x="1779" y="5871"/>
                    <a:pt x="1790" y="5871"/>
                  </a:cubicBezTo>
                  <a:cubicBezTo>
                    <a:pt x="1800" y="5881"/>
                    <a:pt x="1800" y="5881"/>
                    <a:pt x="1800" y="5881"/>
                  </a:cubicBezTo>
                  <a:cubicBezTo>
                    <a:pt x="1842" y="5913"/>
                    <a:pt x="1873" y="5933"/>
                    <a:pt x="1915" y="5954"/>
                  </a:cubicBezTo>
                  <a:cubicBezTo>
                    <a:pt x="1926" y="5965"/>
                    <a:pt x="1936" y="5965"/>
                    <a:pt x="1936" y="5965"/>
                  </a:cubicBezTo>
                  <a:cubicBezTo>
                    <a:pt x="1947" y="5975"/>
                    <a:pt x="1957" y="5975"/>
                    <a:pt x="1968" y="5986"/>
                  </a:cubicBezTo>
                  <a:cubicBezTo>
                    <a:pt x="1978" y="5986"/>
                    <a:pt x="1988" y="5986"/>
                    <a:pt x="1999" y="5996"/>
                  </a:cubicBezTo>
                  <a:cubicBezTo>
                    <a:pt x="2009" y="5996"/>
                    <a:pt x="2020" y="5996"/>
                    <a:pt x="2020" y="6007"/>
                  </a:cubicBezTo>
                  <a:cubicBezTo>
                    <a:pt x="2041" y="6007"/>
                    <a:pt x="2051" y="6007"/>
                    <a:pt x="2072" y="6017"/>
                  </a:cubicBezTo>
                  <a:lnTo>
                    <a:pt x="2083" y="6017"/>
                  </a:lnTo>
                  <a:cubicBezTo>
                    <a:pt x="2104" y="6017"/>
                    <a:pt x="2124" y="6028"/>
                    <a:pt x="2145" y="6028"/>
                  </a:cubicBezTo>
                  <a:lnTo>
                    <a:pt x="2292" y="6028"/>
                  </a:lnTo>
                  <a:cubicBezTo>
                    <a:pt x="2334" y="6028"/>
                    <a:pt x="2376" y="6017"/>
                    <a:pt x="2428" y="5996"/>
                  </a:cubicBezTo>
                  <a:lnTo>
                    <a:pt x="2438" y="5996"/>
                  </a:lnTo>
                  <a:cubicBezTo>
                    <a:pt x="2449" y="5986"/>
                    <a:pt x="2470" y="5986"/>
                    <a:pt x="2480" y="5975"/>
                  </a:cubicBezTo>
                  <a:lnTo>
                    <a:pt x="2501" y="5975"/>
                  </a:lnTo>
                  <a:cubicBezTo>
                    <a:pt x="2512" y="5965"/>
                    <a:pt x="2533" y="5954"/>
                    <a:pt x="2543" y="5944"/>
                  </a:cubicBezTo>
                  <a:lnTo>
                    <a:pt x="2554" y="5944"/>
                  </a:lnTo>
                  <a:cubicBezTo>
                    <a:pt x="2574" y="5933"/>
                    <a:pt x="2585" y="5923"/>
                    <a:pt x="2606" y="5913"/>
                  </a:cubicBezTo>
                  <a:cubicBezTo>
                    <a:pt x="2616" y="5902"/>
                    <a:pt x="2627" y="5892"/>
                    <a:pt x="2627" y="5892"/>
                  </a:cubicBezTo>
                  <a:cubicBezTo>
                    <a:pt x="2637" y="5881"/>
                    <a:pt x="2648" y="5881"/>
                    <a:pt x="2648" y="5871"/>
                  </a:cubicBezTo>
                  <a:cubicBezTo>
                    <a:pt x="2658" y="5860"/>
                    <a:pt x="2669" y="5860"/>
                    <a:pt x="2679" y="5850"/>
                  </a:cubicBezTo>
                  <a:cubicBezTo>
                    <a:pt x="2679" y="5839"/>
                    <a:pt x="2690" y="5839"/>
                    <a:pt x="2700" y="5829"/>
                  </a:cubicBezTo>
                  <a:cubicBezTo>
                    <a:pt x="2700" y="5818"/>
                    <a:pt x="2710" y="5818"/>
                    <a:pt x="2721" y="5808"/>
                  </a:cubicBezTo>
                  <a:cubicBezTo>
                    <a:pt x="2721" y="5797"/>
                    <a:pt x="2731" y="5787"/>
                    <a:pt x="2742" y="5787"/>
                  </a:cubicBezTo>
                  <a:cubicBezTo>
                    <a:pt x="2752" y="5766"/>
                    <a:pt x="2752" y="5756"/>
                    <a:pt x="2763" y="5745"/>
                  </a:cubicBezTo>
                  <a:cubicBezTo>
                    <a:pt x="2773" y="5735"/>
                    <a:pt x="2784" y="5724"/>
                    <a:pt x="2784" y="5714"/>
                  </a:cubicBezTo>
                  <a:cubicBezTo>
                    <a:pt x="2794" y="5703"/>
                    <a:pt x="2794" y="5693"/>
                    <a:pt x="2805" y="5693"/>
                  </a:cubicBezTo>
                  <a:cubicBezTo>
                    <a:pt x="2805" y="5682"/>
                    <a:pt x="2815" y="5661"/>
                    <a:pt x="2815" y="5651"/>
                  </a:cubicBezTo>
                  <a:cubicBezTo>
                    <a:pt x="2826" y="5651"/>
                    <a:pt x="2826" y="5640"/>
                    <a:pt x="2826" y="5630"/>
                  </a:cubicBezTo>
                  <a:cubicBezTo>
                    <a:pt x="2836" y="5620"/>
                    <a:pt x="2836" y="5599"/>
                    <a:pt x="2847" y="5588"/>
                  </a:cubicBezTo>
                  <a:cubicBezTo>
                    <a:pt x="2847" y="5588"/>
                    <a:pt x="2847" y="5578"/>
                    <a:pt x="2847" y="5578"/>
                  </a:cubicBezTo>
                  <a:cubicBezTo>
                    <a:pt x="2867" y="5536"/>
                    <a:pt x="2878" y="5494"/>
                    <a:pt x="2878" y="5452"/>
                  </a:cubicBezTo>
                  <a:cubicBezTo>
                    <a:pt x="2878" y="5431"/>
                    <a:pt x="2878" y="5410"/>
                    <a:pt x="2878" y="5389"/>
                  </a:cubicBezTo>
                  <a:cubicBezTo>
                    <a:pt x="2878" y="5389"/>
                    <a:pt x="2888" y="5379"/>
                    <a:pt x="2888" y="5379"/>
                  </a:cubicBezTo>
                  <a:cubicBezTo>
                    <a:pt x="2888" y="5347"/>
                    <a:pt x="2878" y="5327"/>
                    <a:pt x="2878" y="5295"/>
                  </a:cubicBezTo>
                  <a:cubicBezTo>
                    <a:pt x="2878" y="5274"/>
                    <a:pt x="2867" y="5243"/>
                    <a:pt x="2867" y="5222"/>
                  </a:cubicBezTo>
                  <a:cubicBezTo>
                    <a:pt x="2867" y="5222"/>
                    <a:pt x="2867" y="5211"/>
                    <a:pt x="2867" y="5211"/>
                  </a:cubicBezTo>
                  <a:cubicBezTo>
                    <a:pt x="2857" y="5191"/>
                    <a:pt x="2857" y="5170"/>
                    <a:pt x="2847" y="5159"/>
                  </a:cubicBezTo>
                  <a:cubicBezTo>
                    <a:pt x="2847" y="5149"/>
                    <a:pt x="2847" y="5138"/>
                    <a:pt x="2836" y="5138"/>
                  </a:cubicBezTo>
                  <a:cubicBezTo>
                    <a:pt x="2836" y="5117"/>
                    <a:pt x="2826" y="5107"/>
                    <a:pt x="2815" y="5086"/>
                  </a:cubicBezTo>
                  <a:cubicBezTo>
                    <a:pt x="2815" y="5086"/>
                    <a:pt x="2815" y="5075"/>
                    <a:pt x="2815" y="5065"/>
                  </a:cubicBezTo>
                  <a:cubicBezTo>
                    <a:pt x="2805" y="5054"/>
                    <a:pt x="2794" y="5034"/>
                    <a:pt x="2784" y="5023"/>
                  </a:cubicBezTo>
                  <a:cubicBezTo>
                    <a:pt x="2784" y="5023"/>
                    <a:pt x="2773" y="5013"/>
                    <a:pt x="2773" y="5002"/>
                  </a:cubicBezTo>
                  <a:cubicBezTo>
                    <a:pt x="2763" y="4992"/>
                    <a:pt x="2752" y="4971"/>
                    <a:pt x="2742" y="4960"/>
                  </a:cubicBezTo>
                  <a:cubicBezTo>
                    <a:pt x="2742" y="4960"/>
                    <a:pt x="2731" y="4950"/>
                    <a:pt x="2731" y="4950"/>
                  </a:cubicBezTo>
                  <a:cubicBezTo>
                    <a:pt x="2721" y="4929"/>
                    <a:pt x="2700" y="4918"/>
                    <a:pt x="2690" y="4898"/>
                  </a:cubicBezTo>
                  <a:cubicBezTo>
                    <a:pt x="2637" y="4856"/>
                    <a:pt x="2606" y="4793"/>
                    <a:pt x="2606" y="4720"/>
                  </a:cubicBezTo>
                  <a:cubicBezTo>
                    <a:pt x="2606" y="4594"/>
                    <a:pt x="2710" y="4489"/>
                    <a:pt x="2847" y="4489"/>
                  </a:cubicBezTo>
                  <a:lnTo>
                    <a:pt x="4364" y="4489"/>
                  </a:lnTo>
                  <a:cubicBezTo>
                    <a:pt x="4437" y="4489"/>
                    <a:pt x="4489" y="4437"/>
                    <a:pt x="4489" y="4364"/>
                  </a:cubicBezTo>
                  <a:lnTo>
                    <a:pt x="4489" y="2847"/>
                  </a:lnTo>
                  <a:cubicBezTo>
                    <a:pt x="4489" y="2710"/>
                    <a:pt x="4374" y="2606"/>
                    <a:pt x="4249" y="2606"/>
                  </a:cubicBezTo>
                  <a:cubicBezTo>
                    <a:pt x="4186" y="2606"/>
                    <a:pt x="4123" y="2637"/>
                    <a:pt x="4071" y="2690"/>
                  </a:cubicBezTo>
                  <a:cubicBezTo>
                    <a:pt x="4060" y="2700"/>
                    <a:pt x="4039" y="2721"/>
                    <a:pt x="4019" y="2731"/>
                  </a:cubicBezTo>
                  <a:cubicBezTo>
                    <a:pt x="4019" y="2731"/>
                    <a:pt x="4019" y="2742"/>
                    <a:pt x="4008" y="2742"/>
                  </a:cubicBezTo>
                  <a:cubicBezTo>
                    <a:pt x="3998" y="2752"/>
                    <a:pt x="3977" y="2763"/>
                    <a:pt x="3966" y="2773"/>
                  </a:cubicBezTo>
                  <a:cubicBezTo>
                    <a:pt x="3956" y="2773"/>
                    <a:pt x="3956" y="2784"/>
                    <a:pt x="3945" y="2784"/>
                  </a:cubicBezTo>
                  <a:cubicBezTo>
                    <a:pt x="3935" y="2794"/>
                    <a:pt x="3914" y="2805"/>
                    <a:pt x="3903" y="2815"/>
                  </a:cubicBezTo>
                  <a:lnTo>
                    <a:pt x="3883" y="2815"/>
                  </a:lnTo>
                  <a:cubicBezTo>
                    <a:pt x="3872" y="2826"/>
                    <a:pt x="3851" y="2836"/>
                    <a:pt x="3830" y="2836"/>
                  </a:cubicBezTo>
                  <a:cubicBezTo>
                    <a:pt x="3830" y="2847"/>
                    <a:pt x="3820" y="2847"/>
                    <a:pt x="3820" y="2847"/>
                  </a:cubicBezTo>
                  <a:cubicBezTo>
                    <a:pt x="3799" y="2857"/>
                    <a:pt x="3778" y="2857"/>
                    <a:pt x="3757" y="2867"/>
                  </a:cubicBezTo>
                  <a:lnTo>
                    <a:pt x="3746" y="2867"/>
                  </a:lnTo>
                  <a:cubicBezTo>
                    <a:pt x="3694" y="2878"/>
                    <a:pt x="3652" y="2888"/>
                    <a:pt x="3600" y="2888"/>
                  </a:cubicBezTo>
                  <a:lnTo>
                    <a:pt x="3590" y="2888"/>
                  </a:lnTo>
                  <a:cubicBezTo>
                    <a:pt x="3569" y="2878"/>
                    <a:pt x="3537" y="2878"/>
                    <a:pt x="3516" y="2878"/>
                  </a:cubicBezTo>
                  <a:cubicBezTo>
                    <a:pt x="3495" y="2878"/>
                    <a:pt x="3485" y="2878"/>
                    <a:pt x="3464" y="2867"/>
                  </a:cubicBezTo>
                  <a:lnTo>
                    <a:pt x="3453" y="2867"/>
                  </a:lnTo>
                  <a:cubicBezTo>
                    <a:pt x="3433" y="2867"/>
                    <a:pt x="3412" y="2857"/>
                    <a:pt x="3401" y="2847"/>
                  </a:cubicBezTo>
                  <a:lnTo>
                    <a:pt x="3380" y="2847"/>
                  </a:lnTo>
                  <a:cubicBezTo>
                    <a:pt x="3359" y="2836"/>
                    <a:pt x="3349" y="2836"/>
                    <a:pt x="3338" y="2826"/>
                  </a:cubicBezTo>
                  <a:cubicBezTo>
                    <a:pt x="3328" y="2826"/>
                    <a:pt x="3317" y="2826"/>
                    <a:pt x="3317" y="2815"/>
                  </a:cubicBezTo>
                  <a:cubicBezTo>
                    <a:pt x="3307" y="2815"/>
                    <a:pt x="3297" y="2805"/>
                    <a:pt x="3286" y="2805"/>
                  </a:cubicBezTo>
                  <a:cubicBezTo>
                    <a:pt x="3276" y="2794"/>
                    <a:pt x="3265" y="2794"/>
                    <a:pt x="3255" y="2784"/>
                  </a:cubicBezTo>
                  <a:cubicBezTo>
                    <a:pt x="3255" y="2784"/>
                    <a:pt x="3244" y="2784"/>
                    <a:pt x="3244" y="2773"/>
                  </a:cubicBezTo>
                  <a:cubicBezTo>
                    <a:pt x="3213" y="2763"/>
                    <a:pt x="3192" y="2742"/>
                    <a:pt x="3171" y="2721"/>
                  </a:cubicBezTo>
                  <a:cubicBezTo>
                    <a:pt x="3160" y="2710"/>
                    <a:pt x="3140" y="2700"/>
                    <a:pt x="3129" y="2690"/>
                  </a:cubicBezTo>
                  <a:cubicBezTo>
                    <a:pt x="3129" y="2690"/>
                    <a:pt x="3129" y="2679"/>
                    <a:pt x="3129" y="2679"/>
                  </a:cubicBezTo>
                  <a:cubicBezTo>
                    <a:pt x="3119" y="2669"/>
                    <a:pt x="3108" y="2658"/>
                    <a:pt x="3098" y="2648"/>
                  </a:cubicBezTo>
                  <a:cubicBezTo>
                    <a:pt x="3087" y="2648"/>
                    <a:pt x="3087" y="2637"/>
                    <a:pt x="3087" y="2637"/>
                  </a:cubicBezTo>
                  <a:cubicBezTo>
                    <a:pt x="3056" y="2606"/>
                    <a:pt x="3035" y="2564"/>
                    <a:pt x="3014" y="2533"/>
                  </a:cubicBezTo>
                  <a:cubicBezTo>
                    <a:pt x="3014" y="2522"/>
                    <a:pt x="3003" y="2512"/>
                    <a:pt x="3003" y="2501"/>
                  </a:cubicBezTo>
                  <a:cubicBezTo>
                    <a:pt x="2993" y="2491"/>
                    <a:pt x="2993" y="2491"/>
                    <a:pt x="2993" y="2480"/>
                  </a:cubicBezTo>
                  <a:cubicBezTo>
                    <a:pt x="2983" y="2470"/>
                    <a:pt x="2983" y="2449"/>
                    <a:pt x="2972" y="2438"/>
                  </a:cubicBezTo>
                  <a:cubicBezTo>
                    <a:pt x="2972" y="2438"/>
                    <a:pt x="2972" y="2428"/>
                    <a:pt x="2972" y="2417"/>
                  </a:cubicBezTo>
                  <a:cubicBezTo>
                    <a:pt x="2962" y="2407"/>
                    <a:pt x="2962" y="2386"/>
                    <a:pt x="2951" y="2365"/>
                  </a:cubicBezTo>
                  <a:cubicBezTo>
                    <a:pt x="2951" y="2365"/>
                    <a:pt x="2951" y="2365"/>
                    <a:pt x="2951" y="2355"/>
                  </a:cubicBezTo>
                  <a:cubicBezTo>
                    <a:pt x="2951" y="2344"/>
                    <a:pt x="2941" y="2323"/>
                    <a:pt x="2941" y="2302"/>
                  </a:cubicBezTo>
                  <a:lnTo>
                    <a:pt x="2941" y="2292"/>
                  </a:lnTo>
                  <a:cubicBezTo>
                    <a:pt x="2941" y="2281"/>
                    <a:pt x="2941" y="2271"/>
                    <a:pt x="2941" y="2250"/>
                  </a:cubicBezTo>
                  <a:cubicBezTo>
                    <a:pt x="2941" y="2240"/>
                    <a:pt x="2941" y="2229"/>
                    <a:pt x="2941" y="2219"/>
                  </a:cubicBezTo>
                  <a:cubicBezTo>
                    <a:pt x="2941" y="2208"/>
                    <a:pt x="2941" y="2198"/>
                    <a:pt x="2941" y="2187"/>
                  </a:cubicBezTo>
                  <a:cubicBezTo>
                    <a:pt x="2941" y="2177"/>
                    <a:pt x="2941" y="2166"/>
                    <a:pt x="2941" y="2145"/>
                  </a:cubicBezTo>
                  <a:cubicBezTo>
                    <a:pt x="2941" y="2124"/>
                    <a:pt x="2951" y="2104"/>
                    <a:pt x="2951" y="2083"/>
                  </a:cubicBezTo>
                  <a:cubicBezTo>
                    <a:pt x="2951" y="2083"/>
                    <a:pt x="2951" y="2072"/>
                    <a:pt x="2951" y="2072"/>
                  </a:cubicBezTo>
                  <a:cubicBezTo>
                    <a:pt x="2962" y="2051"/>
                    <a:pt x="2962" y="2041"/>
                    <a:pt x="2972" y="2020"/>
                  </a:cubicBezTo>
                  <a:cubicBezTo>
                    <a:pt x="2972" y="2020"/>
                    <a:pt x="2972" y="2009"/>
                    <a:pt x="2972" y="1999"/>
                  </a:cubicBezTo>
                  <a:cubicBezTo>
                    <a:pt x="2983" y="1988"/>
                    <a:pt x="2983" y="1978"/>
                    <a:pt x="2993" y="1968"/>
                  </a:cubicBezTo>
                  <a:cubicBezTo>
                    <a:pt x="2993" y="1957"/>
                    <a:pt x="2993" y="1947"/>
                    <a:pt x="3003" y="1936"/>
                  </a:cubicBezTo>
                  <a:cubicBezTo>
                    <a:pt x="3003" y="1926"/>
                    <a:pt x="3014" y="1926"/>
                    <a:pt x="3014" y="1915"/>
                  </a:cubicBezTo>
                  <a:cubicBezTo>
                    <a:pt x="3035" y="1873"/>
                    <a:pt x="3056" y="1842"/>
                    <a:pt x="3087" y="1800"/>
                  </a:cubicBezTo>
                  <a:lnTo>
                    <a:pt x="3098" y="1800"/>
                  </a:lnTo>
                  <a:cubicBezTo>
                    <a:pt x="3108" y="1779"/>
                    <a:pt x="3119" y="1769"/>
                    <a:pt x="3129" y="1758"/>
                  </a:cubicBezTo>
                  <a:cubicBezTo>
                    <a:pt x="3140" y="1737"/>
                    <a:pt x="3160" y="1727"/>
                    <a:pt x="3171" y="1716"/>
                  </a:cubicBezTo>
                  <a:cubicBezTo>
                    <a:pt x="3192" y="1695"/>
                    <a:pt x="3213" y="1685"/>
                    <a:pt x="3244" y="1664"/>
                  </a:cubicBezTo>
                  <a:cubicBezTo>
                    <a:pt x="3244" y="1664"/>
                    <a:pt x="3255" y="1654"/>
                    <a:pt x="3255" y="1654"/>
                  </a:cubicBezTo>
                  <a:cubicBezTo>
                    <a:pt x="3265" y="1654"/>
                    <a:pt x="3276" y="1643"/>
                    <a:pt x="3286" y="1643"/>
                  </a:cubicBezTo>
                  <a:cubicBezTo>
                    <a:pt x="3297" y="1633"/>
                    <a:pt x="3307" y="1633"/>
                    <a:pt x="3317" y="1622"/>
                  </a:cubicBezTo>
                  <a:cubicBezTo>
                    <a:pt x="3317" y="1622"/>
                    <a:pt x="3328" y="1612"/>
                    <a:pt x="3338" y="1612"/>
                  </a:cubicBezTo>
                  <a:cubicBezTo>
                    <a:pt x="3349" y="1612"/>
                    <a:pt x="3359" y="1601"/>
                    <a:pt x="3380" y="1601"/>
                  </a:cubicBezTo>
                  <a:cubicBezTo>
                    <a:pt x="3380" y="1601"/>
                    <a:pt x="3391" y="1591"/>
                    <a:pt x="3401" y="1591"/>
                  </a:cubicBezTo>
                  <a:cubicBezTo>
                    <a:pt x="3412" y="1580"/>
                    <a:pt x="3433" y="1580"/>
                    <a:pt x="3453" y="1570"/>
                  </a:cubicBezTo>
                  <a:lnTo>
                    <a:pt x="3516" y="1570"/>
                  </a:lnTo>
                  <a:cubicBezTo>
                    <a:pt x="3516" y="1565"/>
                    <a:pt x="3516" y="1565"/>
                    <a:pt x="3516" y="1565"/>
                  </a:cubicBezTo>
                  <a:cubicBezTo>
                    <a:pt x="3516" y="1565"/>
                    <a:pt x="3516" y="1565"/>
                    <a:pt x="3516" y="1559"/>
                  </a:cubicBezTo>
                  <a:lnTo>
                    <a:pt x="3600" y="1559"/>
                  </a:lnTo>
                  <a:cubicBezTo>
                    <a:pt x="3652" y="1559"/>
                    <a:pt x="3694" y="1559"/>
                    <a:pt x="3746" y="1580"/>
                  </a:cubicBezTo>
                  <a:lnTo>
                    <a:pt x="3757" y="1580"/>
                  </a:lnTo>
                  <a:cubicBezTo>
                    <a:pt x="3778" y="1580"/>
                    <a:pt x="3799" y="1591"/>
                    <a:pt x="3820" y="1591"/>
                  </a:cubicBezTo>
                  <a:cubicBezTo>
                    <a:pt x="3820" y="1601"/>
                    <a:pt x="3830" y="1601"/>
                    <a:pt x="3830" y="1601"/>
                  </a:cubicBezTo>
                  <a:cubicBezTo>
                    <a:pt x="3851" y="1612"/>
                    <a:pt x="3872" y="1612"/>
                    <a:pt x="3883" y="1622"/>
                  </a:cubicBezTo>
                  <a:cubicBezTo>
                    <a:pt x="3893" y="1622"/>
                    <a:pt x="3893" y="1633"/>
                    <a:pt x="3903" y="1633"/>
                  </a:cubicBezTo>
                  <a:cubicBezTo>
                    <a:pt x="3914" y="1643"/>
                    <a:pt x="3935" y="1654"/>
                    <a:pt x="3945" y="1654"/>
                  </a:cubicBezTo>
                  <a:cubicBezTo>
                    <a:pt x="3956" y="1664"/>
                    <a:pt x="3956" y="1664"/>
                    <a:pt x="3966" y="1664"/>
                  </a:cubicBezTo>
                  <a:cubicBezTo>
                    <a:pt x="3977" y="1675"/>
                    <a:pt x="3998" y="1695"/>
                    <a:pt x="4008" y="1706"/>
                  </a:cubicBezTo>
                  <a:lnTo>
                    <a:pt x="4019" y="1706"/>
                  </a:lnTo>
                  <a:cubicBezTo>
                    <a:pt x="4039" y="1727"/>
                    <a:pt x="4060" y="1737"/>
                    <a:pt x="4071" y="1758"/>
                  </a:cubicBezTo>
                  <a:cubicBezTo>
                    <a:pt x="4123" y="1811"/>
                    <a:pt x="4186" y="1831"/>
                    <a:pt x="4249" y="1831"/>
                  </a:cubicBezTo>
                  <a:cubicBezTo>
                    <a:pt x="4374" y="1831"/>
                    <a:pt x="4489" y="1727"/>
                    <a:pt x="4489" y="1601"/>
                  </a:cubicBezTo>
                  <a:lnTo>
                    <a:pt x="4489" y="115"/>
                  </a:lnTo>
                  <a:cubicBezTo>
                    <a:pt x="4489" y="53"/>
                    <a:pt x="4448" y="11"/>
                    <a:pt x="4395" y="0"/>
                  </a:cubicBezTo>
                  <a:close/>
                </a:path>
              </a:pathLst>
            </a:custGeom>
            <a:solidFill>
              <a:srgbClr val="1C9F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5"/>
            <p:cNvSpPr/>
            <p:nvPr/>
          </p:nvSpPr>
          <p:spPr>
            <a:xfrm>
              <a:off x="8590770" y="1584746"/>
              <a:ext cx="183933" cy="136450"/>
            </a:xfrm>
            <a:custGeom>
              <a:rect b="b" l="l" r="r" t="t"/>
              <a:pathLst>
                <a:path extrusionOk="0" h="4480" w="6039">
                  <a:moveTo>
                    <a:pt x="115" y="0"/>
                  </a:moveTo>
                  <a:cubicBezTo>
                    <a:pt x="53" y="0"/>
                    <a:pt x="11" y="32"/>
                    <a:pt x="0" y="95"/>
                  </a:cubicBezTo>
                  <a:cubicBezTo>
                    <a:pt x="53" y="2491"/>
                    <a:pt x="1988" y="4437"/>
                    <a:pt x="4395" y="4479"/>
                  </a:cubicBezTo>
                  <a:cubicBezTo>
                    <a:pt x="4448" y="4469"/>
                    <a:pt x="4489" y="4427"/>
                    <a:pt x="4489" y="4364"/>
                  </a:cubicBezTo>
                  <a:lnTo>
                    <a:pt x="4489" y="2868"/>
                  </a:lnTo>
                  <a:cubicBezTo>
                    <a:pt x="4489" y="2732"/>
                    <a:pt x="4594" y="2627"/>
                    <a:pt x="4720" y="2627"/>
                  </a:cubicBezTo>
                  <a:cubicBezTo>
                    <a:pt x="4741" y="2627"/>
                    <a:pt x="4751" y="2627"/>
                    <a:pt x="4772" y="2637"/>
                  </a:cubicBezTo>
                  <a:cubicBezTo>
                    <a:pt x="4782" y="2637"/>
                    <a:pt x="4803" y="2637"/>
                    <a:pt x="4814" y="2648"/>
                  </a:cubicBezTo>
                  <a:cubicBezTo>
                    <a:pt x="4845" y="2658"/>
                    <a:pt x="4877" y="2679"/>
                    <a:pt x="4898" y="2700"/>
                  </a:cubicBezTo>
                  <a:cubicBezTo>
                    <a:pt x="4929" y="2742"/>
                    <a:pt x="4971" y="2773"/>
                    <a:pt x="5013" y="2794"/>
                  </a:cubicBezTo>
                  <a:cubicBezTo>
                    <a:pt x="5075" y="2836"/>
                    <a:pt x="5149" y="2868"/>
                    <a:pt x="5222" y="2889"/>
                  </a:cubicBezTo>
                  <a:cubicBezTo>
                    <a:pt x="5265" y="2901"/>
                    <a:pt x="5311" y="2906"/>
                    <a:pt x="5359" y="2906"/>
                  </a:cubicBezTo>
                  <a:cubicBezTo>
                    <a:pt x="5393" y="2906"/>
                    <a:pt x="5428" y="2903"/>
                    <a:pt x="5463" y="2899"/>
                  </a:cubicBezTo>
                  <a:cubicBezTo>
                    <a:pt x="5494" y="2889"/>
                    <a:pt x="5536" y="2889"/>
                    <a:pt x="5567" y="2878"/>
                  </a:cubicBezTo>
                  <a:cubicBezTo>
                    <a:pt x="5588" y="2868"/>
                    <a:pt x="5620" y="2857"/>
                    <a:pt x="5641" y="2847"/>
                  </a:cubicBezTo>
                  <a:cubicBezTo>
                    <a:pt x="5672" y="2836"/>
                    <a:pt x="5703" y="2815"/>
                    <a:pt x="5735" y="2794"/>
                  </a:cubicBezTo>
                  <a:cubicBezTo>
                    <a:pt x="5756" y="2784"/>
                    <a:pt x="5777" y="2763"/>
                    <a:pt x="5797" y="2753"/>
                  </a:cubicBezTo>
                  <a:cubicBezTo>
                    <a:pt x="5808" y="2732"/>
                    <a:pt x="5829" y="2721"/>
                    <a:pt x="5839" y="2700"/>
                  </a:cubicBezTo>
                  <a:cubicBezTo>
                    <a:pt x="5902" y="2637"/>
                    <a:pt x="5954" y="2564"/>
                    <a:pt x="5986" y="2480"/>
                  </a:cubicBezTo>
                  <a:cubicBezTo>
                    <a:pt x="6007" y="2428"/>
                    <a:pt x="6017" y="2376"/>
                    <a:pt x="6028" y="2313"/>
                  </a:cubicBezTo>
                  <a:cubicBezTo>
                    <a:pt x="6038" y="2271"/>
                    <a:pt x="6038" y="2219"/>
                    <a:pt x="6028" y="2167"/>
                  </a:cubicBezTo>
                  <a:cubicBezTo>
                    <a:pt x="6017" y="2030"/>
                    <a:pt x="5954" y="1905"/>
                    <a:pt x="5860" y="1800"/>
                  </a:cubicBezTo>
                  <a:cubicBezTo>
                    <a:pt x="5818" y="1748"/>
                    <a:pt x="5766" y="1706"/>
                    <a:pt x="5703" y="1675"/>
                  </a:cubicBezTo>
                  <a:cubicBezTo>
                    <a:pt x="5600" y="1610"/>
                    <a:pt x="5484" y="1579"/>
                    <a:pt x="5368" y="1579"/>
                  </a:cubicBezTo>
                  <a:cubicBezTo>
                    <a:pt x="5238" y="1579"/>
                    <a:pt x="5108" y="1618"/>
                    <a:pt x="4992" y="1696"/>
                  </a:cubicBezTo>
                  <a:cubicBezTo>
                    <a:pt x="4981" y="1706"/>
                    <a:pt x="4960" y="1717"/>
                    <a:pt x="4939" y="1737"/>
                  </a:cubicBezTo>
                  <a:cubicBezTo>
                    <a:pt x="4929" y="1748"/>
                    <a:pt x="4908" y="1758"/>
                    <a:pt x="4898" y="1779"/>
                  </a:cubicBezTo>
                  <a:cubicBezTo>
                    <a:pt x="4887" y="1790"/>
                    <a:pt x="4877" y="1800"/>
                    <a:pt x="4856" y="1811"/>
                  </a:cubicBezTo>
                  <a:cubicBezTo>
                    <a:pt x="4845" y="1821"/>
                    <a:pt x="4835" y="1832"/>
                    <a:pt x="4814" y="1832"/>
                  </a:cubicBezTo>
                  <a:cubicBezTo>
                    <a:pt x="4782" y="1853"/>
                    <a:pt x="4751" y="1853"/>
                    <a:pt x="4720" y="1853"/>
                  </a:cubicBezTo>
                  <a:cubicBezTo>
                    <a:pt x="4594" y="1853"/>
                    <a:pt x="4489" y="1748"/>
                    <a:pt x="4489" y="1622"/>
                  </a:cubicBezTo>
                  <a:lnTo>
                    <a:pt x="4489" y="116"/>
                  </a:lnTo>
                  <a:cubicBezTo>
                    <a:pt x="4489" y="53"/>
                    <a:pt x="4437" y="0"/>
                    <a:pt x="4364" y="0"/>
                  </a:cubicBezTo>
                  <a:lnTo>
                    <a:pt x="2847" y="0"/>
                  </a:lnTo>
                  <a:cubicBezTo>
                    <a:pt x="2710" y="0"/>
                    <a:pt x="2606" y="105"/>
                    <a:pt x="2606" y="231"/>
                  </a:cubicBezTo>
                  <a:cubicBezTo>
                    <a:pt x="2606" y="304"/>
                    <a:pt x="2637" y="367"/>
                    <a:pt x="2690" y="409"/>
                  </a:cubicBezTo>
                  <a:cubicBezTo>
                    <a:pt x="2700" y="429"/>
                    <a:pt x="2721" y="440"/>
                    <a:pt x="2731" y="461"/>
                  </a:cubicBezTo>
                  <a:cubicBezTo>
                    <a:pt x="2731" y="461"/>
                    <a:pt x="2742" y="471"/>
                    <a:pt x="2742" y="471"/>
                  </a:cubicBezTo>
                  <a:cubicBezTo>
                    <a:pt x="2752" y="482"/>
                    <a:pt x="2763" y="503"/>
                    <a:pt x="2773" y="513"/>
                  </a:cubicBezTo>
                  <a:cubicBezTo>
                    <a:pt x="2773" y="524"/>
                    <a:pt x="2784" y="534"/>
                    <a:pt x="2784" y="534"/>
                  </a:cubicBezTo>
                  <a:cubicBezTo>
                    <a:pt x="2794" y="545"/>
                    <a:pt x="2805" y="565"/>
                    <a:pt x="2815" y="576"/>
                  </a:cubicBezTo>
                  <a:cubicBezTo>
                    <a:pt x="2815" y="586"/>
                    <a:pt x="2815" y="597"/>
                    <a:pt x="2815" y="597"/>
                  </a:cubicBezTo>
                  <a:cubicBezTo>
                    <a:pt x="2826" y="618"/>
                    <a:pt x="2836" y="628"/>
                    <a:pt x="2836" y="649"/>
                  </a:cubicBezTo>
                  <a:cubicBezTo>
                    <a:pt x="2847" y="649"/>
                    <a:pt x="2847" y="660"/>
                    <a:pt x="2847" y="670"/>
                  </a:cubicBezTo>
                  <a:cubicBezTo>
                    <a:pt x="2857" y="681"/>
                    <a:pt x="2857" y="702"/>
                    <a:pt x="2867" y="722"/>
                  </a:cubicBezTo>
                  <a:cubicBezTo>
                    <a:pt x="2867" y="722"/>
                    <a:pt x="2867" y="733"/>
                    <a:pt x="2867" y="733"/>
                  </a:cubicBezTo>
                  <a:cubicBezTo>
                    <a:pt x="2867" y="754"/>
                    <a:pt x="2878" y="785"/>
                    <a:pt x="2878" y="806"/>
                  </a:cubicBezTo>
                  <a:cubicBezTo>
                    <a:pt x="2878" y="838"/>
                    <a:pt x="2888" y="858"/>
                    <a:pt x="2888" y="890"/>
                  </a:cubicBezTo>
                  <a:cubicBezTo>
                    <a:pt x="2888" y="890"/>
                    <a:pt x="2878" y="900"/>
                    <a:pt x="2878" y="900"/>
                  </a:cubicBezTo>
                  <a:cubicBezTo>
                    <a:pt x="2878" y="921"/>
                    <a:pt x="2878" y="942"/>
                    <a:pt x="2878" y="963"/>
                  </a:cubicBezTo>
                  <a:cubicBezTo>
                    <a:pt x="2878" y="963"/>
                    <a:pt x="2878" y="963"/>
                    <a:pt x="2878" y="974"/>
                  </a:cubicBezTo>
                  <a:cubicBezTo>
                    <a:pt x="2867" y="1005"/>
                    <a:pt x="2867" y="1047"/>
                    <a:pt x="2847" y="1089"/>
                  </a:cubicBezTo>
                  <a:cubicBezTo>
                    <a:pt x="2847" y="1089"/>
                    <a:pt x="2847" y="1099"/>
                    <a:pt x="2847" y="1099"/>
                  </a:cubicBezTo>
                  <a:cubicBezTo>
                    <a:pt x="2836" y="1110"/>
                    <a:pt x="2836" y="1131"/>
                    <a:pt x="2826" y="1141"/>
                  </a:cubicBezTo>
                  <a:cubicBezTo>
                    <a:pt x="2826" y="1151"/>
                    <a:pt x="2826" y="1162"/>
                    <a:pt x="2815" y="1162"/>
                  </a:cubicBezTo>
                  <a:cubicBezTo>
                    <a:pt x="2815" y="1172"/>
                    <a:pt x="2805" y="1193"/>
                    <a:pt x="2805" y="1204"/>
                  </a:cubicBezTo>
                  <a:cubicBezTo>
                    <a:pt x="2794" y="1204"/>
                    <a:pt x="2794" y="1214"/>
                    <a:pt x="2784" y="1225"/>
                  </a:cubicBezTo>
                  <a:cubicBezTo>
                    <a:pt x="2784" y="1235"/>
                    <a:pt x="2773" y="1246"/>
                    <a:pt x="2763" y="1256"/>
                  </a:cubicBezTo>
                  <a:cubicBezTo>
                    <a:pt x="2752" y="1267"/>
                    <a:pt x="2752" y="1277"/>
                    <a:pt x="2742" y="1298"/>
                  </a:cubicBezTo>
                  <a:cubicBezTo>
                    <a:pt x="2731" y="1298"/>
                    <a:pt x="2721" y="1308"/>
                    <a:pt x="2721" y="1319"/>
                  </a:cubicBezTo>
                  <a:cubicBezTo>
                    <a:pt x="2710" y="1329"/>
                    <a:pt x="2700" y="1329"/>
                    <a:pt x="2700" y="1340"/>
                  </a:cubicBezTo>
                  <a:cubicBezTo>
                    <a:pt x="2690" y="1350"/>
                    <a:pt x="2679" y="1350"/>
                    <a:pt x="2679" y="1361"/>
                  </a:cubicBezTo>
                  <a:cubicBezTo>
                    <a:pt x="2669" y="1371"/>
                    <a:pt x="2658" y="1371"/>
                    <a:pt x="2648" y="1382"/>
                  </a:cubicBezTo>
                  <a:cubicBezTo>
                    <a:pt x="2648" y="1392"/>
                    <a:pt x="2637" y="1392"/>
                    <a:pt x="2627" y="1403"/>
                  </a:cubicBezTo>
                  <a:cubicBezTo>
                    <a:pt x="2627" y="1403"/>
                    <a:pt x="2616" y="1413"/>
                    <a:pt x="2606" y="1424"/>
                  </a:cubicBezTo>
                  <a:cubicBezTo>
                    <a:pt x="2585" y="1434"/>
                    <a:pt x="2574" y="1444"/>
                    <a:pt x="2554" y="1455"/>
                  </a:cubicBezTo>
                  <a:lnTo>
                    <a:pt x="2543" y="1455"/>
                  </a:lnTo>
                  <a:cubicBezTo>
                    <a:pt x="2533" y="1465"/>
                    <a:pt x="2512" y="1476"/>
                    <a:pt x="2501" y="1486"/>
                  </a:cubicBezTo>
                  <a:lnTo>
                    <a:pt x="2480" y="1486"/>
                  </a:lnTo>
                  <a:cubicBezTo>
                    <a:pt x="2470" y="1497"/>
                    <a:pt x="2449" y="1497"/>
                    <a:pt x="2438" y="1507"/>
                  </a:cubicBezTo>
                  <a:lnTo>
                    <a:pt x="2428" y="1507"/>
                  </a:lnTo>
                  <a:cubicBezTo>
                    <a:pt x="2386" y="1528"/>
                    <a:pt x="2344" y="1539"/>
                    <a:pt x="2302" y="1539"/>
                  </a:cubicBezTo>
                  <a:lnTo>
                    <a:pt x="2145" y="1539"/>
                  </a:lnTo>
                  <a:cubicBezTo>
                    <a:pt x="2124" y="1539"/>
                    <a:pt x="2104" y="1528"/>
                    <a:pt x="2083" y="1528"/>
                  </a:cubicBezTo>
                  <a:lnTo>
                    <a:pt x="2072" y="1528"/>
                  </a:lnTo>
                  <a:cubicBezTo>
                    <a:pt x="2051" y="1518"/>
                    <a:pt x="2041" y="1518"/>
                    <a:pt x="2020" y="1518"/>
                  </a:cubicBezTo>
                  <a:cubicBezTo>
                    <a:pt x="2020" y="1507"/>
                    <a:pt x="2009" y="1507"/>
                    <a:pt x="1999" y="1507"/>
                  </a:cubicBezTo>
                  <a:cubicBezTo>
                    <a:pt x="1988" y="1497"/>
                    <a:pt x="1978" y="1497"/>
                    <a:pt x="1968" y="1497"/>
                  </a:cubicBezTo>
                  <a:cubicBezTo>
                    <a:pt x="1957" y="1486"/>
                    <a:pt x="1947" y="1486"/>
                    <a:pt x="1936" y="1476"/>
                  </a:cubicBezTo>
                  <a:cubicBezTo>
                    <a:pt x="1936" y="1476"/>
                    <a:pt x="1926" y="1476"/>
                    <a:pt x="1915" y="1465"/>
                  </a:cubicBezTo>
                  <a:cubicBezTo>
                    <a:pt x="1873" y="1444"/>
                    <a:pt x="1842" y="1424"/>
                    <a:pt x="1800" y="1392"/>
                  </a:cubicBezTo>
                  <a:cubicBezTo>
                    <a:pt x="1800" y="1392"/>
                    <a:pt x="1800" y="1392"/>
                    <a:pt x="1790" y="1382"/>
                  </a:cubicBezTo>
                  <a:cubicBezTo>
                    <a:pt x="1779" y="1382"/>
                    <a:pt x="1769" y="1371"/>
                    <a:pt x="1758" y="1361"/>
                  </a:cubicBezTo>
                  <a:cubicBezTo>
                    <a:pt x="1758" y="1350"/>
                    <a:pt x="1758" y="1350"/>
                    <a:pt x="1748" y="1350"/>
                  </a:cubicBezTo>
                  <a:cubicBezTo>
                    <a:pt x="1737" y="1340"/>
                    <a:pt x="1727" y="1329"/>
                    <a:pt x="1716" y="1319"/>
                  </a:cubicBezTo>
                  <a:lnTo>
                    <a:pt x="1716" y="1308"/>
                  </a:lnTo>
                  <a:cubicBezTo>
                    <a:pt x="1695" y="1288"/>
                    <a:pt x="1685" y="1267"/>
                    <a:pt x="1664" y="1246"/>
                  </a:cubicBezTo>
                  <a:cubicBezTo>
                    <a:pt x="1664" y="1235"/>
                    <a:pt x="1654" y="1225"/>
                    <a:pt x="1654" y="1225"/>
                  </a:cubicBezTo>
                  <a:cubicBezTo>
                    <a:pt x="1654" y="1214"/>
                    <a:pt x="1643" y="1204"/>
                    <a:pt x="1643" y="1193"/>
                  </a:cubicBezTo>
                  <a:cubicBezTo>
                    <a:pt x="1633" y="1183"/>
                    <a:pt x="1633" y="1172"/>
                    <a:pt x="1622" y="1162"/>
                  </a:cubicBezTo>
                  <a:cubicBezTo>
                    <a:pt x="1622" y="1162"/>
                    <a:pt x="1612" y="1151"/>
                    <a:pt x="1612" y="1141"/>
                  </a:cubicBezTo>
                  <a:cubicBezTo>
                    <a:pt x="1612" y="1131"/>
                    <a:pt x="1601" y="1120"/>
                    <a:pt x="1601" y="1099"/>
                  </a:cubicBezTo>
                  <a:cubicBezTo>
                    <a:pt x="1591" y="1099"/>
                    <a:pt x="1591" y="1089"/>
                    <a:pt x="1591" y="1089"/>
                  </a:cubicBezTo>
                  <a:cubicBezTo>
                    <a:pt x="1580" y="1047"/>
                    <a:pt x="1570" y="1005"/>
                    <a:pt x="1559" y="963"/>
                  </a:cubicBezTo>
                  <a:cubicBezTo>
                    <a:pt x="1559" y="942"/>
                    <a:pt x="1559" y="921"/>
                    <a:pt x="1559" y="900"/>
                  </a:cubicBezTo>
                  <a:cubicBezTo>
                    <a:pt x="1559" y="900"/>
                    <a:pt x="1559" y="890"/>
                    <a:pt x="1559" y="890"/>
                  </a:cubicBezTo>
                  <a:cubicBezTo>
                    <a:pt x="1559" y="879"/>
                    <a:pt x="1559" y="879"/>
                    <a:pt x="1559" y="879"/>
                  </a:cubicBezTo>
                  <a:cubicBezTo>
                    <a:pt x="1559" y="858"/>
                    <a:pt x="1559" y="838"/>
                    <a:pt x="1559" y="806"/>
                  </a:cubicBezTo>
                  <a:cubicBezTo>
                    <a:pt x="1570" y="775"/>
                    <a:pt x="1570" y="754"/>
                    <a:pt x="1570" y="733"/>
                  </a:cubicBezTo>
                  <a:cubicBezTo>
                    <a:pt x="1580" y="733"/>
                    <a:pt x="1580" y="722"/>
                    <a:pt x="1580" y="712"/>
                  </a:cubicBezTo>
                  <a:cubicBezTo>
                    <a:pt x="1580" y="702"/>
                    <a:pt x="1591" y="681"/>
                    <a:pt x="1591" y="670"/>
                  </a:cubicBezTo>
                  <a:cubicBezTo>
                    <a:pt x="1601" y="660"/>
                    <a:pt x="1601" y="649"/>
                    <a:pt x="1601" y="639"/>
                  </a:cubicBezTo>
                  <a:cubicBezTo>
                    <a:pt x="1612" y="628"/>
                    <a:pt x="1612" y="618"/>
                    <a:pt x="1622" y="597"/>
                  </a:cubicBezTo>
                  <a:cubicBezTo>
                    <a:pt x="1622" y="597"/>
                    <a:pt x="1633" y="586"/>
                    <a:pt x="1633" y="576"/>
                  </a:cubicBezTo>
                  <a:cubicBezTo>
                    <a:pt x="1643" y="565"/>
                    <a:pt x="1643" y="555"/>
                    <a:pt x="1654" y="534"/>
                  </a:cubicBezTo>
                  <a:cubicBezTo>
                    <a:pt x="1664" y="534"/>
                    <a:pt x="1664" y="524"/>
                    <a:pt x="1664" y="513"/>
                  </a:cubicBezTo>
                  <a:cubicBezTo>
                    <a:pt x="1675" y="503"/>
                    <a:pt x="1685" y="492"/>
                    <a:pt x="1695" y="482"/>
                  </a:cubicBezTo>
                  <a:cubicBezTo>
                    <a:pt x="1706" y="471"/>
                    <a:pt x="1706" y="461"/>
                    <a:pt x="1706" y="461"/>
                  </a:cubicBezTo>
                  <a:cubicBezTo>
                    <a:pt x="1727" y="440"/>
                    <a:pt x="1737" y="429"/>
                    <a:pt x="1758" y="409"/>
                  </a:cubicBezTo>
                  <a:cubicBezTo>
                    <a:pt x="1811" y="367"/>
                    <a:pt x="1831" y="304"/>
                    <a:pt x="1831" y="231"/>
                  </a:cubicBezTo>
                  <a:cubicBezTo>
                    <a:pt x="1831" y="105"/>
                    <a:pt x="1727" y="0"/>
                    <a:pt x="1601" y="0"/>
                  </a:cubicBezTo>
                  <a:close/>
                </a:path>
              </a:pathLst>
            </a:custGeom>
            <a:solidFill>
              <a:srgbClr val="7DC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5"/>
            <p:cNvSpPr/>
            <p:nvPr/>
          </p:nvSpPr>
          <p:spPr>
            <a:xfrm>
              <a:off x="8727494" y="1537567"/>
              <a:ext cx="136450" cy="183628"/>
            </a:xfrm>
            <a:custGeom>
              <a:rect b="b" l="l" r="r" t="t"/>
              <a:pathLst>
                <a:path extrusionOk="0" h="6029" w="4480">
                  <a:moveTo>
                    <a:pt x="2261" y="1"/>
                  </a:moveTo>
                  <a:cubicBezTo>
                    <a:pt x="1664" y="1"/>
                    <a:pt x="1371" y="723"/>
                    <a:pt x="1800" y="1131"/>
                  </a:cubicBezTo>
                  <a:cubicBezTo>
                    <a:pt x="1842" y="1183"/>
                    <a:pt x="1874" y="1246"/>
                    <a:pt x="1874" y="1309"/>
                  </a:cubicBezTo>
                  <a:cubicBezTo>
                    <a:pt x="1874" y="1434"/>
                    <a:pt x="1769" y="1549"/>
                    <a:pt x="1633" y="1549"/>
                  </a:cubicBezTo>
                  <a:lnTo>
                    <a:pt x="116" y="1549"/>
                  </a:lnTo>
                  <a:cubicBezTo>
                    <a:pt x="53" y="1549"/>
                    <a:pt x="0" y="1602"/>
                    <a:pt x="0" y="1665"/>
                  </a:cubicBezTo>
                  <a:lnTo>
                    <a:pt x="0" y="3171"/>
                  </a:lnTo>
                  <a:cubicBezTo>
                    <a:pt x="0" y="3297"/>
                    <a:pt x="105" y="3402"/>
                    <a:pt x="231" y="3402"/>
                  </a:cubicBezTo>
                  <a:cubicBezTo>
                    <a:pt x="262" y="3402"/>
                    <a:pt x="293" y="3402"/>
                    <a:pt x="325" y="3381"/>
                  </a:cubicBezTo>
                  <a:cubicBezTo>
                    <a:pt x="346" y="3381"/>
                    <a:pt x="356" y="3370"/>
                    <a:pt x="367" y="3360"/>
                  </a:cubicBezTo>
                  <a:cubicBezTo>
                    <a:pt x="388" y="3349"/>
                    <a:pt x="398" y="3339"/>
                    <a:pt x="409" y="3328"/>
                  </a:cubicBezTo>
                  <a:cubicBezTo>
                    <a:pt x="419" y="3307"/>
                    <a:pt x="440" y="3297"/>
                    <a:pt x="450" y="3286"/>
                  </a:cubicBezTo>
                  <a:cubicBezTo>
                    <a:pt x="471" y="3266"/>
                    <a:pt x="492" y="3255"/>
                    <a:pt x="503" y="3245"/>
                  </a:cubicBezTo>
                  <a:cubicBezTo>
                    <a:pt x="534" y="3224"/>
                    <a:pt x="566" y="3213"/>
                    <a:pt x="586" y="3192"/>
                  </a:cubicBezTo>
                  <a:cubicBezTo>
                    <a:pt x="639" y="3171"/>
                    <a:pt x="691" y="3150"/>
                    <a:pt x="743" y="3140"/>
                  </a:cubicBezTo>
                  <a:cubicBezTo>
                    <a:pt x="785" y="3130"/>
                    <a:pt x="838" y="3130"/>
                    <a:pt x="879" y="3130"/>
                  </a:cubicBezTo>
                  <a:cubicBezTo>
                    <a:pt x="1214" y="3130"/>
                    <a:pt x="1507" y="3381"/>
                    <a:pt x="1539" y="3716"/>
                  </a:cubicBezTo>
                  <a:cubicBezTo>
                    <a:pt x="1549" y="3768"/>
                    <a:pt x="1549" y="3820"/>
                    <a:pt x="1539" y="3862"/>
                  </a:cubicBezTo>
                  <a:cubicBezTo>
                    <a:pt x="1528" y="3925"/>
                    <a:pt x="1518" y="3977"/>
                    <a:pt x="1497" y="4029"/>
                  </a:cubicBezTo>
                  <a:cubicBezTo>
                    <a:pt x="1465" y="4113"/>
                    <a:pt x="1413" y="4186"/>
                    <a:pt x="1350" y="4249"/>
                  </a:cubicBezTo>
                  <a:cubicBezTo>
                    <a:pt x="1340" y="4270"/>
                    <a:pt x="1319" y="4281"/>
                    <a:pt x="1308" y="4302"/>
                  </a:cubicBezTo>
                  <a:cubicBezTo>
                    <a:pt x="1288" y="4312"/>
                    <a:pt x="1267" y="4333"/>
                    <a:pt x="1246" y="4343"/>
                  </a:cubicBezTo>
                  <a:cubicBezTo>
                    <a:pt x="1214" y="4364"/>
                    <a:pt x="1183" y="4385"/>
                    <a:pt x="1152" y="4396"/>
                  </a:cubicBezTo>
                  <a:cubicBezTo>
                    <a:pt x="1131" y="4406"/>
                    <a:pt x="1099" y="4417"/>
                    <a:pt x="1078" y="4427"/>
                  </a:cubicBezTo>
                  <a:cubicBezTo>
                    <a:pt x="1047" y="4438"/>
                    <a:pt x="1005" y="4438"/>
                    <a:pt x="974" y="4448"/>
                  </a:cubicBezTo>
                  <a:cubicBezTo>
                    <a:pt x="939" y="4452"/>
                    <a:pt x="904" y="4455"/>
                    <a:pt x="870" y="4455"/>
                  </a:cubicBezTo>
                  <a:cubicBezTo>
                    <a:pt x="822" y="4455"/>
                    <a:pt x="776" y="4450"/>
                    <a:pt x="733" y="4438"/>
                  </a:cubicBezTo>
                  <a:cubicBezTo>
                    <a:pt x="660" y="4417"/>
                    <a:pt x="586" y="4385"/>
                    <a:pt x="524" y="4343"/>
                  </a:cubicBezTo>
                  <a:cubicBezTo>
                    <a:pt x="482" y="4322"/>
                    <a:pt x="440" y="4291"/>
                    <a:pt x="409" y="4249"/>
                  </a:cubicBezTo>
                  <a:cubicBezTo>
                    <a:pt x="388" y="4228"/>
                    <a:pt x="356" y="4207"/>
                    <a:pt x="325" y="4197"/>
                  </a:cubicBezTo>
                  <a:cubicBezTo>
                    <a:pt x="314" y="4186"/>
                    <a:pt x="293" y="4186"/>
                    <a:pt x="283" y="4186"/>
                  </a:cubicBezTo>
                  <a:cubicBezTo>
                    <a:pt x="262" y="4176"/>
                    <a:pt x="252" y="4176"/>
                    <a:pt x="231" y="4176"/>
                  </a:cubicBezTo>
                  <a:cubicBezTo>
                    <a:pt x="105" y="4176"/>
                    <a:pt x="0" y="4281"/>
                    <a:pt x="0" y="4417"/>
                  </a:cubicBezTo>
                  <a:lnTo>
                    <a:pt x="0" y="5913"/>
                  </a:lnTo>
                  <a:cubicBezTo>
                    <a:pt x="0" y="5976"/>
                    <a:pt x="32" y="6018"/>
                    <a:pt x="95" y="6028"/>
                  </a:cubicBezTo>
                  <a:cubicBezTo>
                    <a:pt x="2491" y="5986"/>
                    <a:pt x="4437" y="4040"/>
                    <a:pt x="4479" y="1644"/>
                  </a:cubicBezTo>
                  <a:cubicBezTo>
                    <a:pt x="4469" y="1581"/>
                    <a:pt x="4427" y="1549"/>
                    <a:pt x="4364" y="1549"/>
                  </a:cubicBezTo>
                  <a:lnTo>
                    <a:pt x="2878" y="1549"/>
                  </a:lnTo>
                  <a:cubicBezTo>
                    <a:pt x="2753" y="1549"/>
                    <a:pt x="2648" y="1434"/>
                    <a:pt x="2648" y="1309"/>
                  </a:cubicBezTo>
                  <a:cubicBezTo>
                    <a:pt x="2648" y="1246"/>
                    <a:pt x="2679" y="1183"/>
                    <a:pt x="2721" y="1131"/>
                  </a:cubicBezTo>
                  <a:cubicBezTo>
                    <a:pt x="3150" y="723"/>
                    <a:pt x="2857" y="1"/>
                    <a:pt x="2261" y="1"/>
                  </a:cubicBezTo>
                  <a:close/>
                </a:path>
              </a:pathLst>
            </a:cu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p:nvPr/>
          </p:nvSpPr>
          <p:spPr>
            <a:xfrm>
              <a:off x="8680315" y="1448022"/>
              <a:ext cx="183628" cy="136754"/>
            </a:xfrm>
            <a:custGeom>
              <a:rect b="b" l="l" r="r" t="t"/>
              <a:pathLst>
                <a:path extrusionOk="0" h="4490" w="6029">
                  <a:moveTo>
                    <a:pt x="1644" y="0"/>
                  </a:moveTo>
                  <a:cubicBezTo>
                    <a:pt x="1581" y="11"/>
                    <a:pt x="1549" y="53"/>
                    <a:pt x="1549" y="115"/>
                  </a:cubicBezTo>
                  <a:lnTo>
                    <a:pt x="1549" y="1601"/>
                  </a:lnTo>
                  <a:cubicBezTo>
                    <a:pt x="1549" y="1727"/>
                    <a:pt x="1434" y="1831"/>
                    <a:pt x="1309" y="1831"/>
                  </a:cubicBezTo>
                  <a:cubicBezTo>
                    <a:pt x="1246" y="1831"/>
                    <a:pt x="1183" y="1811"/>
                    <a:pt x="1131" y="1758"/>
                  </a:cubicBezTo>
                  <a:cubicBezTo>
                    <a:pt x="1120" y="1737"/>
                    <a:pt x="1099" y="1727"/>
                    <a:pt x="1079" y="1706"/>
                  </a:cubicBezTo>
                  <a:lnTo>
                    <a:pt x="1068" y="1706"/>
                  </a:lnTo>
                  <a:cubicBezTo>
                    <a:pt x="1058" y="1695"/>
                    <a:pt x="1037" y="1675"/>
                    <a:pt x="1026" y="1664"/>
                  </a:cubicBezTo>
                  <a:cubicBezTo>
                    <a:pt x="1016" y="1664"/>
                    <a:pt x="1016" y="1664"/>
                    <a:pt x="1005" y="1654"/>
                  </a:cubicBezTo>
                  <a:cubicBezTo>
                    <a:pt x="995" y="1654"/>
                    <a:pt x="974" y="1643"/>
                    <a:pt x="963" y="1633"/>
                  </a:cubicBezTo>
                  <a:cubicBezTo>
                    <a:pt x="953" y="1633"/>
                    <a:pt x="953" y="1622"/>
                    <a:pt x="943" y="1622"/>
                  </a:cubicBezTo>
                  <a:cubicBezTo>
                    <a:pt x="932" y="1612"/>
                    <a:pt x="911" y="1612"/>
                    <a:pt x="890" y="1601"/>
                  </a:cubicBezTo>
                  <a:cubicBezTo>
                    <a:pt x="890" y="1601"/>
                    <a:pt x="880" y="1601"/>
                    <a:pt x="880" y="1591"/>
                  </a:cubicBezTo>
                  <a:cubicBezTo>
                    <a:pt x="859" y="1591"/>
                    <a:pt x="838" y="1580"/>
                    <a:pt x="817" y="1580"/>
                  </a:cubicBezTo>
                  <a:lnTo>
                    <a:pt x="806" y="1580"/>
                  </a:lnTo>
                  <a:cubicBezTo>
                    <a:pt x="754" y="1559"/>
                    <a:pt x="702" y="1559"/>
                    <a:pt x="650" y="1559"/>
                  </a:cubicBezTo>
                  <a:lnTo>
                    <a:pt x="576" y="1559"/>
                  </a:lnTo>
                  <a:cubicBezTo>
                    <a:pt x="576" y="1565"/>
                    <a:pt x="576" y="1565"/>
                    <a:pt x="576" y="1565"/>
                  </a:cubicBezTo>
                  <a:cubicBezTo>
                    <a:pt x="576" y="1565"/>
                    <a:pt x="576" y="1565"/>
                    <a:pt x="576" y="1570"/>
                  </a:cubicBezTo>
                  <a:lnTo>
                    <a:pt x="513" y="1570"/>
                  </a:lnTo>
                  <a:cubicBezTo>
                    <a:pt x="493" y="1580"/>
                    <a:pt x="472" y="1580"/>
                    <a:pt x="461" y="1591"/>
                  </a:cubicBezTo>
                  <a:cubicBezTo>
                    <a:pt x="451" y="1591"/>
                    <a:pt x="440" y="1601"/>
                    <a:pt x="440" y="1601"/>
                  </a:cubicBezTo>
                  <a:cubicBezTo>
                    <a:pt x="419" y="1601"/>
                    <a:pt x="409" y="1612"/>
                    <a:pt x="398" y="1612"/>
                  </a:cubicBezTo>
                  <a:cubicBezTo>
                    <a:pt x="388" y="1612"/>
                    <a:pt x="377" y="1622"/>
                    <a:pt x="377" y="1622"/>
                  </a:cubicBezTo>
                  <a:cubicBezTo>
                    <a:pt x="367" y="1633"/>
                    <a:pt x="357" y="1633"/>
                    <a:pt x="346" y="1643"/>
                  </a:cubicBezTo>
                  <a:cubicBezTo>
                    <a:pt x="336" y="1643"/>
                    <a:pt x="325" y="1654"/>
                    <a:pt x="315" y="1654"/>
                  </a:cubicBezTo>
                  <a:cubicBezTo>
                    <a:pt x="315" y="1654"/>
                    <a:pt x="304" y="1664"/>
                    <a:pt x="304" y="1664"/>
                  </a:cubicBezTo>
                  <a:cubicBezTo>
                    <a:pt x="273" y="1685"/>
                    <a:pt x="252" y="1695"/>
                    <a:pt x="231" y="1716"/>
                  </a:cubicBezTo>
                  <a:cubicBezTo>
                    <a:pt x="220" y="1727"/>
                    <a:pt x="200" y="1737"/>
                    <a:pt x="189" y="1758"/>
                  </a:cubicBezTo>
                  <a:cubicBezTo>
                    <a:pt x="179" y="1769"/>
                    <a:pt x="168" y="1779"/>
                    <a:pt x="158" y="1800"/>
                  </a:cubicBezTo>
                  <a:lnTo>
                    <a:pt x="147" y="1800"/>
                  </a:lnTo>
                  <a:cubicBezTo>
                    <a:pt x="116" y="1842"/>
                    <a:pt x="95" y="1873"/>
                    <a:pt x="74" y="1915"/>
                  </a:cubicBezTo>
                  <a:cubicBezTo>
                    <a:pt x="74" y="1926"/>
                    <a:pt x="63" y="1926"/>
                    <a:pt x="63" y="1936"/>
                  </a:cubicBezTo>
                  <a:cubicBezTo>
                    <a:pt x="53" y="1947"/>
                    <a:pt x="53" y="1957"/>
                    <a:pt x="53" y="1968"/>
                  </a:cubicBezTo>
                  <a:cubicBezTo>
                    <a:pt x="43" y="1978"/>
                    <a:pt x="43" y="1988"/>
                    <a:pt x="32" y="1999"/>
                  </a:cubicBezTo>
                  <a:cubicBezTo>
                    <a:pt x="32" y="2009"/>
                    <a:pt x="32" y="2020"/>
                    <a:pt x="32" y="2020"/>
                  </a:cubicBezTo>
                  <a:cubicBezTo>
                    <a:pt x="22" y="2041"/>
                    <a:pt x="22" y="2051"/>
                    <a:pt x="11" y="2072"/>
                  </a:cubicBezTo>
                  <a:cubicBezTo>
                    <a:pt x="11" y="2072"/>
                    <a:pt x="11" y="2083"/>
                    <a:pt x="11" y="2083"/>
                  </a:cubicBezTo>
                  <a:cubicBezTo>
                    <a:pt x="11" y="2104"/>
                    <a:pt x="1" y="2124"/>
                    <a:pt x="1" y="2145"/>
                  </a:cubicBezTo>
                  <a:cubicBezTo>
                    <a:pt x="1" y="2166"/>
                    <a:pt x="1" y="2177"/>
                    <a:pt x="1" y="2187"/>
                  </a:cubicBezTo>
                  <a:cubicBezTo>
                    <a:pt x="1" y="2198"/>
                    <a:pt x="1" y="2208"/>
                    <a:pt x="1" y="2219"/>
                  </a:cubicBezTo>
                  <a:cubicBezTo>
                    <a:pt x="1" y="2229"/>
                    <a:pt x="1" y="2240"/>
                    <a:pt x="1" y="2250"/>
                  </a:cubicBezTo>
                  <a:cubicBezTo>
                    <a:pt x="1" y="2271"/>
                    <a:pt x="1" y="2281"/>
                    <a:pt x="1" y="2292"/>
                  </a:cubicBezTo>
                  <a:cubicBezTo>
                    <a:pt x="1" y="2313"/>
                    <a:pt x="11" y="2334"/>
                    <a:pt x="11" y="2355"/>
                  </a:cubicBezTo>
                  <a:cubicBezTo>
                    <a:pt x="11" y="2365"/>
                    <a:pt x="11" y="2365"/>
                    <a:pt x="11" y="2365"/>
                  </a:cubicBezTo>
                  <a:cubicBezTo>
                    <a:pt x="22" y="2386"/>
                    <a:pt x="22" y="2407"/>
                    <a:pt x="32" y="2417"/>
                  </a:cubicBezTo>
                  <a:cubicBezTo>
                    <a:pt x="32" y="2428"/>
                    <a:pt x="32" y="2438"/>
                    <a:pt x="32" y="2438"/>
                  </a:cubicBezTo>
                  <a:cubicBezTo>
                    <a:pt x="43" y="2449"/>
                    <a:pt x="43" y="2470"/>
                    <a:pt x="53" y="2480"/>
                  </a:cubicBezTo>
                  <a:cubicBezTo>
                    <a:pt x="53" y="2491"/>
                    <a:pt x="53" y="2491"/>
                    <a:pt x="63" y="2501"/>
                  </a:cubicBezTo>
                  <a:cubicBezTo>
                    <a:pt x="63" y="2512"/>
                    <a:pt x="74" y="2522"/>
                    <a:pt x="74" y="2533"/>
                  </a:cubicBezTo>
                  <a:cubicBezTo>
                    <a:pt x="95" y="2564"/>
                    <a:pt x="116" y="2606"/>
                    <a:pt x="147" y="2637"/>
                  </a:cubicBezTo>
                  <a:cubicBezTo>
                    <a:pt x="147" y="2637"/>
                    <a:pt x="147" y="2648"/>
                    <a:pt x="158" y="2648"/>
                  </a:cubicBezTo>
                  <a:cubicBezTo>
                    <a:pt x="168" y="2658"/>
                    <a:pt x="179" y="2669"/>
                    <a:pt x="189" y="2679"/>
                  </a:cubicBezTo>
                  <a:cubicBezTo>
                    <a:pt x="189" y="2679"/>
                    <a:pt x="189" y="2690"/>
                    <a:pt x="189" y="2690"/>
                  </a:cubicBezTo>
                  <a:cubicBezTo>
                    <a:pt x="200" y="2700"/>
                    <a:pt x="220" y="2710"/>
                    <a:pt x="231" y="2721"/>
                  </a:cubicBezTo>
                  <a:cubicBezTo>
                    <a:pt x="252" y="2742"/>
                    <a:pt x="273" y="2763"/>
                    <a:pt x="304" y="2773"/>
                  </a:cubicBezTo>
                  <a:cubicBezTo>
                    <a:pt x="304" y="2784"/>
                    <a:pt x="315" y="2784"/>
                    <a:pt x="315" y="2784"/>
                  </a:cubicBezTo>
                  <a:cubicBezTo>
                    <a:pt x="325" y="2794"/>
                    <a:pt x="336" y="2794"/>
                    <a:pt x="346" y="2805"/>
                  </a:cubicBezTo>
                  <a:cubicBezTo>
                    <a:pt x="357" y="2805"/>
                    <a:pt x="367" y="2815"/>
                    <a:pt x="377" y="2815"/>
                  </a:cubicBezTo>
                  <a:cubicBezTo>
                    <a:pt x="377" y="2826"/>
                    <a:pt x="388" y="2826"/>
                    <a:pt x="398" y="2826"/>
                  </a:cubicBezTo>
                  <a:cubicBezTo>
                    <a:pt x="409" y="2836"/>
                    <a:pt x="419" y="2836"/>
                    <a:pt x="440" y="2847"/>
                  </a:cubicBezTo>
                  <a:lnTo>
                    <a:pt x="461" y="2847"/>
                  </a:lnTo>
                  <a:cubicBezTo>
                    <a:pt x="472" y="2857"/>
                    <a:pt x="493" y="2867"/>
                    <a:pt x="513" y="2867"/>
                  </a:cubicBezTo>
                  <a:lnTo>
                    <a:pt x="524" y="2867"/>
                  </a:lnTo>
                  <a:cubicBezTo>
                    <a:pt x="545" y="2878"/>
                    <a:pt x="566" y="2878"/>
                    <a:pt x="576" y="2878"/>
                  </a:cubicBezTo>
                  <a:cubicBezTo>
                    <a:pt x="597" y="2878"/>
                    <a:pt x="629" y="2878"/>
                    <a:pt x="650" y="2888"/>
                  </a:cubicBezTo>
                  <a:lnTo>
                    <a:pt x="660" y="2888"/>
                  </a:lnTo>
                  <a:cubicBezTo>
                    <a:pt x="712" y="2888"/>
                    <a:pt x="754" y="2878"/>
                    <a:pt x="806" y="2867"/>
                  </a:cubicBezTo>
                  <a:lnTo>
                    <a:pt x="817" y="2867"/>
                  </a:lnTo>
                  <a:cubicBezTo>
                    <a:pt x="838" y="2857"/>
                    <a:pt x="859" y="2857"/>
                    <a:pt x="880" y="2847"/>
                  </a:cubicBezTo>
                  <a:cubicBezTo>
                    <a:pt x="880" y="2847"/>
                    <a:pt x="890" y="2847"/>
                    <a:pt x="890" y="2836"/>
                  </a:cubicBezTo>
                  <a:cubicBezTo>
                    <a:pt x="911" y="2836"/>
                    <a:pt x="932" y="2826"/>
                    <a:pt x="943" y="2815"/>
                  </a:cubicBezTo>
                  <a:lnTo>
                    <a:pt x="963" y="2815"/>
                  </a:lnTo>
                  <a:cubicBezTo>
                    <a:pt x="974" y="2805"/>
                    <a:pt x="995" y="2794"/>
                    <a:pt x="1005" y="2784"/>
                  </a:cubicBezTo>
                  <a:cubicBezTo>
                    <a:pt x="1016" y="2784"/>
                    <a:pt x="1016" y="2773"/>
                    <a:pt x="1026" y="2773"/>
                  </a:cubicBezTo>
                  <a:cubicBezTo>
                    <a:pt x="1037" y="2763"/>
                    <a:pt x="1058" y="2752"/>
                    <a:pt x="1068" y="2742"/>
                  </a:cubicBezTo>
                  <a:cubicBezTo>
                    <a:pt x="1079" y="2742"/>
                    <a:pt x="1079" y="2731"/>
                    <a:pt x="1079" y="2731"/>
                  </a:cubicBezTo>
                  <a:cubicBezTo>
                    <a:pt x="1099" y="2721"/>
                    <a:pt x="1120" y="2700"/>
                    <a:pt x="1131" y="2690"/>
                  </a:cubicBezTo>
                  <a:cubicBezTo>
                    <a:pt x="1183" y="2637"/>
                    <a:pt x="1246" y="2606"/>
                    <a:pt x="1309" y="2606"/>
                  </a:cubicBezTo>
                  <a:cubicBezTo>
                    <a:pt x="1434" y="2606"/>
                    <a:pt x="1549" y="2710"/>
                    <a:pt x="1549" y="2847"/>
                  </a:cubicBezTo>
                  <a:lnTo>
                    <a:pt x="1549" y="4364"/>
                  </a:lnTo>
                  <a:cubicBezTo>
                    <a:pt x="1549" y="4437"/>
                    <a:pt x="1602" y="4489"/>
                    <a:pt x="1665" y="4489"/>
                  </a:cubicBezTo>
                  <a:lnTo>
                    <a:pt x="3182" y="4489"/>
                  </a:lnTo>
                  <a:cubicBezTo>
                    <a:pt x="3318" y="4489"/>
                    <a:pt x="3423" y="4374"/>
                    <a:pt x="3423" y="4249"/>
                  </a:cubicBezTo>
                  <a:cubicBezTo>
                    <a:pt x="3423" y="4186"/>
                    <a:pt x="3391" y="4123"/>
                    <a:pt x="3349" y="4071"/>
                  </a:cubicBezTo>
                  <a:cubicBezTo>
                    <a:pt x="2920" y="3663"/>
                    <a:pt x="3213" y="2941"/>
                    <a:pt x="3810" y="2941"/>
                  </a:cubicBezTo>
                  <a:cubicBezTo>
                    <a:pt x="4406" y="2941"/>
                    <a:pt x="4699" y="3663"/>
                    <a:pt x="4270" y="4071"/>
                  </a:cubicBezTo>
                  <a:cubicBezTo>
                    <a:pt x="4228" y="4123"/>
                    <a:pt x="4197" y="4186"/>
                    <a:pt x="4197" y="4249"/>
                  </a:cubicBezTo>
                  <a:cubicBezTo>
                    <a:pt x="4197" y="4374"/>
                    <a:pt x="4302" y="4489"/>
                    <a:pt x="4427" y="4489"/>
                  </a:cubicBezTo>
                  <a:lnTo>
                    <a:pt x="5913" y="4489"/>
                  </a:lnTo>
                  <a:cubicBezTo>
                    <a:pt x="5976" y="4489"/>
                    <a:pt x="6018" y="4448"/>
                    <a:pt x="6028" y="4395"/>
                  </a:cubicBezTo>
                  <a:cubicBezTo>
                    <a:pt x="5986" y="1988"/>
                    <a:pt x="4040" y="53"/>
                    <a:pt x="16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p:nvPr/>
          </p:nvSpPr>
          <p:spPr>
            <a:xfrm>
              <a:off x="8586628" y="1443880"/>
              <a:ext cx="144704" cy="191882"/>
            </a:xfrm>
            <a:custGeom>
              <a:rect b="b" l="l" r="r" t="t"/>
              <a:pathLst>
                <a:path extrusionOk="0" h="6300" w="4751">
                  <a:moveTo>
                    <a:pt x="4489" y="262"/>
                  </a:moveTo>
                  <a:lnTo>
                    <a:pt x="4489" y="1737"/>
                  </a:lnTo>
                  <a:cubicBezTo>
                    <a:pt x="4489" y="1790"/>
                    <a:pt x="4448" y="1842"/>
                    <a:pt x="4385" y="1842"/>
                  </a:cubicBezTo>
                  <a:cubicBezTo>
                    <a:pt x="4353" y="1842"/>
                    <a:pt x="4322" y="1821"/>
                    <a:pt x="4301" y="1800"/>
                  </a:cubicBezTo>
                  <a:cubicBezTo>
                    <a:pt x="4280" y="1779"/>
                    <a:pt x="4259" y="1758"/>
                    <a:pt x="4228" y="1737"/>
                  </a:cubicBezTo>
                  <a:cubicBezTo>
                    <a:pt x="4207" y="1716"/>
                    <a:pt x="4186" y="1706"/>
                    <a:pt x="4175" y="1695"/>
                  </a:cubicBezTo>
                  <a:lnTo>
                    <a:pt x="4155" y="1685"/>
                  </a:lnTo>
                  <a:cubicBezTo>
                    <a:pt x="4134" y="1674"/>
                    <a:pt x="4113" y="1664"/>
                    <a:pt x="4092" y="1654"/>
                  </a:cubicBezTo>
                  <a:lnTo>
                    <a:pt x="4071" y="1643"/>
                  </a:lnTo>
                  <a:cubicBezTo>
                    <a:pt x="4060" y="1633"/>
                    <a:pt x="4039" y="1622"/>
                    <a:pt x="4008" y="1612"/>
                  </a:cubicBezTo>
                  <a:lnTo>
                    <a:pt x="3998" y="1612"/>
                  </a:lnTo>
                  <a:cubicBezTo>
                    <a:pt x="3977" y="1601"/>
                    <a:pt x="3945" y="1591"/>
                    <a:pt x="3924" y="1591"/>
                  </a:cubicBezTo>
                  <a:lnTo>
                    <a:pt x="3914" y="1580"/>
                  </a:lnTo>
                  <a:cubicBezTo>
                    <a:pt x="3851" y="1570"/>
                    <a:pt x="3799" y="1559"/>
                    <a:pt x="3736" y="1559"/>
                  </a:cubicBezTo>
                  <a:lnTo>
                    <a:pt x="3726" y="1559"/>
                  </a:lnTo>
                  <a:cubicBezTo>
                    <a:pt x="3694" y="1570"/>
                    <a:pt x="3673" y="1570"/>
                    <a:pt x="3642" y="1570"/>
                  </a:cubicBezTo>
                  <a:lnTo>
                    <a:pt x="3631" y="1570"/>
                  </a:lnTo>
                  <a:cubicBezTo>
                    <a:pt x="3610" y="1570"/>
                    <a:pt x="3600" y="1580"/>
                    <a:pt x="3579" y="1580"/>
                  </a:cubicBezTo>
                  <a:lnTo>
                    <a:pt x="3569" y="1580"/>
                  </a:lnTo>
                  <a:cubicBezTo>
                    <a:pt x="3537" y="1591"/>
                    <a:pt x="3516" y="1591"/>
                    <a:pt x="3495" y="1601"/>
                  </a:cubicBezTo>
                  <a:cubicBezTo>
                    <a:pt x="3485" y="1601"/>
                    <a:pt x="3474" y="1612"/>
                    <a:pt x="3464" y="1612"/>
                  </a:cubicBezTo>
                  <a:cubicBezTo>
                    <a:pt x="3453" y="1622"/>
                    <a:pt x="3433" y="1622"/>
                    <a:pt x="3422" y="1633"/>
                  </a:cubicBezTo>
                  <a:cubicBezTo>
                    <a:pt x="3412" y="1633"/>
                    <a:pt x="3401" y="1643"/>
                    <a:pt x="3391" y="1643"/>
                  </a:cubicBezTo>
                  <a:cubicBezTo>
                    <a:pt x="3380" y="1654"/>
                    <a:pt x="3370" y="1654"/>
                    <a:pt x="3359" y="1664"/>
                  </a:cubicBezTo>
                  <a:cubicBezTo>
                    <a:pt x="3349" y="1664"/>
                    <a:pt x="3338" y="1674"/>
                    <a:pt x="3328" y="1685"/>
                  </a:cubicBezTo>
                  <a:lnTo>
                    <a:pt x="3307" y="1685"/>
                  </a:lnTo>
                  <a:cubicBezTo>
                    <a:pt x="3276" y="1706"/>
                    <a:pt x="3244" y="1737"/>
                    <a:pt x="3223" y="1758"/>
                  </a:cubicBezTo>
                  <a:cubicBezTo>
                    <a:pt x="3202" y="1769"/>
                    <a:pt x="3192" y="1779"/>
                    <a:pt x="3181" y="1800"/>
                  </a:cubicBezTo>
                  <a:lnTo>
                    <a:pt x="3171" y="1811"/>
                  </a:lnTo>
                  <a:cubicBezTo>
                    <a:pt x="3150" y="1821"/>
                    <a:pt x="3139" y="1831"/>
                    <a:pt x="3129" y="1842"/>
                  </a:cubicBezTo>
                  <a:lnTo>
                    <a:pt x="3119" y="1852"/>
                  </a:lnTo>
                  <a:cubicBezTo>
                    <a:pt x="3087" y="1894"/>
                    <a:pt x="3056" y="1947"/>
                    <a:pt x="3035" y="1988"/>
                  </a:cubicBezTo>
                  <a:cubicBezTo>
                    <a:pt x="3024" y="1999"/>
                    <a:pt x="3024" y="2009"/>
                    <a:pt x="3014" y="2020"/>
                  </a:cubicBezTo>
                  <a:lnTo>
                    <a:pt x="3003" y="2051"/>
                  </a:lnTo>
                  <a:cubicBezTo>
                    <a:pt x="3003" y="2062"/>
                    <a:pt x="2993" y="2083"/>
                    <a:pt x="2993" y="2093"/>
                  </a:cubicBezTo>
                  <a:lnTo>
                    <a:pt x="2983" y="2114"/>
                  </a:lnTo>
                  <a:cubicBezTo>
                    <a:pt x="2972" y="2135"/>
                    <a:pt x="2972" y="2156"/>
                    <a:pt x="2962" y="2177"/>
                  </a:cubicBezTo>
                  <a:lnTo>
                    <a:pt x="2962" y="2198"/>
                  </a:lnTo>
                  <a:cubicBezTo>
                    <a:pt x="2951" y="2219"/>
                    <a:pt x="2951" y="2240"/>
                    <a:pt x="2951" y="2271"/>
                  </a:cubicBezTo>
                  <a:cubicBezTo>
                    <a:pt x="2951" y="2281"/>
                    <a:pt x="2951" y="2292"/>
                    <a:pt x="2941" y="2313"/>
                  </a:cubicBezTo>
                  <a:lnTo>
                    <a:pt x="2941" y="2323"/>
                  </a:lnTo>
                  <a:cubicBezTo>
                    <a:pt x="2941" y="2334"/>
                    <a:pt x="2941" y="2344"/>
                    <a:pt x="2941" y="2355"/>
                  </a:cubicBezTo>
                  <a:cubicBezTo>
                    <a:pt x="2941" y="2365"/>
                    <a:pt x="2941" y="2376"/>
                    <a:pt x="2941" y="2386"/>
                  </a:cubicBezTo>
                  <a:lnTo>
                    <a:pt x="3077" y="2376"/>
                  </a:lnTo>
                  <a:lnTo>
                    <a:pt x="2941" y="2407"/>
                  </a:lnTo>
                  <a:cubicBezTo>
                    <a:pt x="2951" y="2417"/>
                    <a:pt x="2951" y="2428"/>
                    <a:pt x="2951" y="2449"/>
                  </a:cubicBezTo>
                  <a:cubicBezTo>
                    <a:pt x="2951" y="2480"/>
                    <a:pt x="2962" y="2501"/>
                    <a:pt x="2962" y="2533"/>
                  </a:cubicBezTo>
                  <a:cubicBezTo>
                    <a:pt x="2972" y="2553"/>
                    <a:pt x="2972" y="2574"/>
                    <a:pt x="2983" y="2595"/>
                  </a:cubicBezTo>
                  <a:lnTo>
                    <a:pt x="2993" y="2616"/>
                  </a:lnTo>
                  <a:cubicBezTo>
                    <a:pt x="2993" y="2637"/>
                    <a:pt x="3003" y="2648"/>
                    <a:pt x="3003" y="2669"/>
                  </a:cubicBezTo>
                  <a:lnTo>
                    <a:pt x="3024" y="2700"/>
                  </a:lnTo>
                  <a:cubicBezTo>
                    <a:pt x="3024" y="2710"/>
                    <a:pt x="3035" y="2721"/>
                    <a:pt x="3035" y="2731"/>
                  </a:cubicBezTo>
                  <a:cubicBezTo>
                    <a:pt x="3056" y="2773"/>
                    <a:pt x="3087" y="2815"/>
                    <a:pt x="3119" y="2857"/>
                  </a:cubicBezTo>
                  <a:cubicBezTo>
                    <a:pt x="3119" y="2857"/>
                    <a:pt x="3129" y="2867"/>
                    <a:pt x="3129" y="2867"/>
                  </a:cubicBezTo>
                  <a:cubicBezTo>
                    <a:pt x="3139" y="2878"/>
                    <a:pt x="3150" y="2899"/>
                    <a:pt x="3171" y="2909"/>
                  </a:cubicBezTo>
                  <a:lnTo>
                    <a:pt x="3181" y="2920"/>
                  </a:lnTo>
                  <a:cubicBezTo>
                    <a:pt x="3192" y="2930"/>
                    <a:pt x="3202" y="2941"/>
                    <a:pt x="3223" y="2962"/>
                  </a:cubicBezTo>
                  <a:cubicBezTo>
                    <a:pt x="3244" y="2983"/>
                    <a:pt x="3276" y="3003"/>
                    <a:pt x="3307" y="3024"/>
                  </a:cubicBezTo>
                  <a:cubicBezTo>
                    <a:pt x="3317" y="3024"/>
                    <a:pt x="3328" y="3035"/>
                    <a:pt x="3328" y="3035"/>
                  </a:cubicBezTo>
                  <a:cubicBezTo>
                    <a:pt x="3338" y="3045"/>
                    <a:pt x="3349" y="3045"/>
                    <a:pt x="3359" y="3056"/>
                  </a:cubicBezTo>
                  <a:cubicBezTo>
                    <a:pt x="3370" y="3056"/>
                    <a:pt x="3380" y="3066"/>
                    <a:pt x="3391" y="3077"/>
                  </a:cubicBezTo>
                  <a:lnTo>
                    <a:pt x="3422" y="3087"/>
                  </a:lnTo>
                  <a:cubicBezTo>
                    <a:pt x="3443" y="3087"/>
                    <a:pt x="3453" y="3098"/>
                    <a:pt x="3474" y="3108"/>
                  </a:cubicBezTo>
                  <a:lnTo>
                    <a:pt x="3495" y="3108"/>
                  </a:lnTo>
                  <a:cubicBezTo>
                    <a:pt x="3516" y="3119"/>
                    <a:pt x="3537" y="3129"/>
                    <a:pt x="3569" y="3129"/>
                  </a:cubicBezTo>
                  <a:cubicBezTo>
                    <a:pt x="3569" y="3129"/>
                    <a:pt x="3579" y="3139"/>
                    <a:pt x="3579" y="3139"/>
                  </a:cubicBezTo>
                  <a:lnTo>
                    <a:pt x="3642" y="3139"/>
                  </a:lnTo>
                  <a:cubicBezTo>
                    <a:pt x="3663" y="3150"/>
                    <a:pt x="3694" y="3150"/>
                    <a:pt x="3726" y="3150"/>
                  </a:cubicBezTo>
                  <a:lnTo>
                    <a:pt x="3736" y="3150"/>
                  </a:lnTo>
                  <a:cubicBezTo>
                    <a:pt x="3799" y="3150"/>
                    <a:pt x="3851" y="3139"/>
                    <a:pt x="3914" y="3129"/>
                  </a:cubicBezTo>
                  <a:lnTo>
                    <a:pt x="3924" y="3129"/>
                  </a:lnTo>
                  <a:cubicBezTo>
                    <a:pt x="3945" y="3119"/>
                    <a:pt x="3977" y="3119"/>
                    <a:pt x="3998" y="3108"/>
                  </a:cubicBezTo>
                  <a:lnTo>
                    <a:pt x="4019" y="3098"/>
                  </a:lnTo>
                  <a:cubicBezTo>
                    <a:pt x="4039" y="3087"/>
                    <a:pt x="4060" y="3087"/>
                    <a:pt x="4081" y="3077"/>
                  </a:cubicBezTo>
                  <a:lnTo>
                    <a:pt x="4092" y="3066"/>
                  </a:lnTo>
                  <a:cubicBezTo>
                    <a:pt x="4113" y="3056"/>
                    <a:pt x="4134" y="3045"/>
                    <a:pt x="4155" y="3024"/>
                  </a:cubicBezTo>
                  <a:lnTo>
                    <a:pt x="4175" y="3024"/>
                  </a:lnTo>
                  <a:cubicBezTo>
                    <a:pt x="4186" y="3003"/>
                    <a:pt x="4207" y="2993"/>
                    <a:pt x="4228" y="2983"/>
                  </a:cubicBezTo>
                  <a:cubicBezTo>
                    <a:pt x="4228" y="2983"/>
                    <a:pt x="4238" y="2972"/>
                    <a:pt x="4238" y="2972"/>
                  </a:cubicBezTo>
                  <a:cubicBezTo>
                    <a:pt x="4259" y="2951"/>
                    <a:pt x="4280" y="2930"/>
                    <a:pt x="4301" y="2909"/>
                  </a:cubicBezTo>
                  <a:cubicBezTo>
                    <a:pt x="4322" y="2888"/>
                    <a:pt x="4353" y="2878"/>
                    <a:pt x="4385" y="2878"/>
                  </a:cubicBezTo>
                  <a:cubicBezTo>
                    <a:pt x="4448" y="2878"/>
                    <a:pt x="4489" y="2920"/>
                    <a:pt x="4489" y="2983"/>
                  </a:cubicBezTo>
                  <a:lnTo>
                    <a:pt x="4489" y="4489"/>
                  </a:lnTo>
                  <a:lnTo>
                    <a:pt x="2983" y="4489"/>
                  </a:lnTo>
                  <a:cubicBezTo>
                    <a:pt x="2773" y="4489"/>
                    <a:pt x="2616" y="4657"/>
                    <a:pt x="2616" y="4856"/>
                  </a:cubicBezTo>
                  <a:cubicBezTo>
                    <a:pt x="2616" y="4960"/>
                    <a:pt x="2658" y="5054"/>
                    <a:pt x="2731" y="5128"/>
                  </a:cubicBezTo>
                  <a:cubicBezTo>
                    <a:pt x="2742" y="5138"/>
                    <a:pt x="2763" y="5159"/>
                    <a:pt x="2773" y="5180"/>
                  </a:cubicBezTo>
                  <a:cubicBezTo>
                    <a:pt x="2784" y="5190"/>
                    <a:pt x="2794" y="5201"/>
                    <a:pt x="2805" y="5211"/>
                  </a:cubicBezTo>
                  <a:cubicBezTo>
                    <a:pt x="2805" y="5211"/>
                    <a:pt x="2805" y="5232"/>
                    <a:pt x="2805" y="5232"/>
                  </a:cubicBezTo>
                  <a:cubicBezTo>
                    <a:pt x="2815" y="5243"/>
                    <a:pt x="2826" y="5253"/>
                    <a:pt x="2826" y="5264"/>
                  </a:cubicBezTo>
                  <a:lnTo>
                    <a:pt x="2836" y="5285"/>
                  </a:lnTo>
                  <a:cubicBezTo>
                    <a:pt x="2846" y="5295"/>
                    <a:pt x="2846" y="5306"/>
                    <a:pt x="2857" y="5316"/>
                  </a:cubicBezTo>
                  <a:lnTo>
                    <a:pt x="2983" y="5274"/>
                  </a:lnTo>
                  <a:lnTo>
                    <a:pt x="2857" y="5337"/>
                  </a:lnTo>
                  <a:cubicBezTo>
                    <a:pt x="2867" y="5347"/>
                    <a:pt x="2867" y="5358"/>
                    <a:pt x="2867" y="5379"/>
                  </a:cubicBezTo>
                  <a:lnTo>
                    <a:pt x="2878" y="5389"/>
                  </a:lnTo>
                  <a:cubicBezTo>
                    <a:pt x="2878" y="5410"/>
                    <a:pt x="2888" y="5431"/>
                    <a:pt x="2888" y="5452"/>
                  </a:cubicBezTo>
                  <a:cubicBezTo>
                    <a:pt x="2888" y="5463"/>
                    <a:pt x="2888" y="5483"/>
                    <a:pt x="2888" y="5504"/>
                  </a:cubicBezTo>
                  <a:lnTo>
                    <a:pt x="2888" y="5525"/>
                  </a:lnTo>
                  <a:cubicBezTo>
                    <a:pt x="2888" y="5536"/>
                    <a:pt x="2888" y="5557"/>
                    <a:pt x="2888" y="5567"/>
                  </a:cubicBezTo>
                  <a:cubicBezTo>
                    <a:pt x="2878" y="5609"/>
                    <a:pt x="2867" y="5640"/>
                    <a:pt x="2857" y="5682"/>
                  </a:cubicBezTo>
                  <a:cubicBezTo>
                    <a:pt x="2857" y="5693"/>
                    <a:pt x="2846" y="5703"/>
                    <a:pt x="2846" y="5714"/>
                  </a:cubicBezTo>
                  <a:lnTo>
                    <a:pt x="2836" y="5735"/>
                  </a:lnTo>
                  <a:cubicBezTo>
                    <a:pt x="2836" y="5745"/>
                    <a:pt x="2826" y="5756"/>
                    <a:pt x="2826" y="5766"/>
                  </a:cubicBezTo>
                  <a:lnTo>
                    <a:pt x="2815" y="5776"/>
                  </a:lnTo>
                  <a:cubicBezTo>
                    <a:pt x="2805" y="5787"/>
                    <a:pt x="2805" y="5797"/>
                    <a:pt x="2794" y="5808"/>
                  </a:cubicBezTo>
                  <a:cubicBezTo>
                    <a:pt x="2784" y="5818"/>
                    <a:pt x="2784" y="5829"/>
                    <a:pt x="2763" y="5850"/>
                  </a:cubicBezTo>
                  <a:lnTo>
                    <a:pt x="2752" y="5850"/>
                  </a:lnTo>
                  <a:cubicBezTo>
                    <a:pt x="2752" y="5860"/>
                    <a:pt x="2742" y="5871"/>
                    <a:pt x="2742" y="5871"/>
                  </a:cubicBezTo>
                  <a:lnTo>
                    <a:pt x="2721" y="5892"/>
                  </a:lnTo>
                  <a:cubicBezTo>
                    <a:pt x="2721" y="5892"/>
                    <a:pt x="2710" y="5902"/>
                    <a:pt x="2700" y="5913"/>
                  </a:cubicBezTo>
                  <a:lnTo>
                    <a:pt x="2679" y="5923"/>
                  </a:lnTo>
                  <a:cubicBezTo>
                    <a:pt x="2679" y="5933"/>
                    <a:pt x="2669" y="5933"/>
                    <a:pt x="2669" y="5944"/>
                  </a:cubicBezTo>
                  <a:cubicBezTo>
                    <a:pt x="2648" y="5944"/>
                    <a:pt x="2637" y="5954"/>
                    <a:pt x="2627" y="5965"/>
                  </a:cubicBezTo>
                  <a:lnTo>
                    <a:pt x="2690" y="6080"/>
                  </a:lnTo>
                  <a:lnTo>
                    <a:pt x="2616" y="5965"/>
                  </a:lnTo>
                  <a:cubicBezTo>
                    <a:pt x="2606" y="5975"/>
                    <a:pt x="2595" y="5986"/>
                    <a:pt x="2585" y="5986"/>
                  </a:cubicBezTo>
                  <a:lnTo>
                    <a:pt x="2637" y="6111"/>
                  </a:lnTo>
                  <a:lnTo>
                    <a:pt x="2564" y="5996"/>
                  </a:lnTo>
                  <a:cubicBezTo>
                    <a:pt x="2553" y="5996"/>
                    <a:pt x="2543" y="6007"/>
                    <a:pt x="2522" y="6007"/>
                  </a:cubicBezTo>
                  <a:cubicBezTo>
                    <a:pt x="2491" y="6028"/>
                    <a:pt x="2449" y="6028"/>
                    <a:pt x="2417" y="6038"/>
                  </a:cubicBezTo>
                  <a:lnTo>
                    <a:pt x="2292" y="6038"/>
                  </a:lnTo>
                  <a:cubicBezTo>
                    <a:pt x="2281" y="6028"/>
                    <a:pt x="2260" y="6028"/>
                    <a:pt x="2250" y="6028"/>
                  </a:cubicBezTo>
                  <a:lnTo>
                    <a:pt x="2219" y="6153"/>
                  </a:lnTo>
                  <a:lnTo>
                    <a:pt x="2229" y="6017"/>
                  </a:lnTo>
                  <a:lnTo>
                    <a:pt x="2198" y="6017"/>
                  </a:lnTo>
                  <a:lnTo>
                    <a:pt x="2177" y="6007"/>
                  </a:lnTo>
                  <a:cubicBezTo>
                    <a:pt x="2166" y="6007"/>
                    <a:pt x="2166" y="5996"/>
                    <a:pt x="2156" y="5996"/>
                  </a:cubicBezTo>
                  <a:lnTo>
                    <a:pt x="2114" y="5975"/>
                  </a:lnTo>
                  <a:cubicBezTo>
                    <a:pt x="2083" y="5954"/>
                    <a:pt x="2041" y="5933"/>
                    <a:pt x="2020" y="5913"/>
                  </a:cubicBezTo>
                  <a:cubicBezTo>
                    <a:pt x="2009" y="5902"/>
                    <a:pt x="1999" y="5892"/>
                    <a:pt x="1978" y="5881"/>
                  </a:cubicBezTo>
                  <a:cubicBezTo>
                    <a:pt x="1967" y="5871"/>
                    <a:pt x="1967" y="5860"/>
                    <a:pt x="1957" y="5850"/>
                  </a:cubicBezTo>
                  <a:cubicBezTo>
                    <a:pt x="1936" y="5829"/>
                    <a:pt x="1926" y="5818"/>
                    <a:pt x="1915" y="5797"/>
                  </a:cubicBezTo>
                  <a:lnTo>
                    <a:pt x="1800" y="5871"/>
                  </a:lnTo>
                  <a:lnTo>
                    <a:pt x="1905" y="5776"/>
                  </a:lnTo>
                  <a:lnTo>
                    <a:pt x="1894" y="5756"/>
                  </a:lnTo>
                  <a:cubicBezTo>
                    <a:pt x="1884" y="5756"/>
                    <a:pt x="1884" y="5745"/>
                    <a:pt x="1873" y="5735"/>
                  </a:cubicBezTo>
                  <a:lnTo>
                    <a:pt x="1873" y="5714"/>
                  </a:lnTo>
                  <a:cubicBezTo>
                    <a:pt x="1863" y="5703"/>
                    <a:pt x="1863" y="5693"/>
                    <a:pt x="1852" y="5682"/>
                  </a:cubicBezTo>
                  <a:lnTo>
                    <a:pt x="1737" y="5724"/>
                  </a:lnTo>
                  <a:lnTo>
                    <a:pt x="1852" y="5672"/>
                  </a:lnTo>
                  <a:cubicBezTo>
                    <a:pt x="1842" y="5640"/>
                    <a:pt x="1831" y="5609"/>
                    <a:pt x="1831" y="5567"/>
                  </a:cubicBezTo>
                  <a:cubicBezTo>
                    <a:pt x="1831" y="5557"/>
                    <a:pt x="1831" y="5536"/>
                    <a:pt x="1831" y="5525"/>
                  </a:cubicBezTo>
                  <a:lnTo>
                    <a:pt x="1821" y="5504"/>
                  </a:lnTo>
                  <a:cubicBezTo>
                    <a:pt x="1821" y="5483"/>
                    <a:pt x="1831" y="5463"/>
                    <a:pt x="1831" y="5442"/>
                  </a:cubicBezTo>
                  <a:cubicBezTo>
                    <a:pt x="1831" y="5421"/>
                    <a:pt x="1831" y="5410"/>
                    <a:pt x="1842" y="5389"/>
                  </a:cubicBezTo>
                  <a:lnTo>
                    <a:pt x="1706" y="5358"/>
                  </a:lnTo>
                  <a:lnTo>
                    <a:pt x="1842" y="5368"/>
                  </a:lnTo>
                  <a:cubicBezTo>
                    <a:pt x="1842" y="5358"/>
                    <a:pt x="1852" y="5347"/>
                    <a:pt x="1852" y="5337"/>
                  </a:cubicBezTo>
                  <a:lnTo>
                    <a:pt x="1863" y="5316"/>
                  </a:lnTo>
                  <a:cubicBezTo>
                    <a:pt x="1863" y="5306"/>
                    <a:pt x="1873" y="5295"/>
                    <a:pt x="1873" y="5285"/>
                  </a:cubicBezTo>
                  <a:lnTo>
                    <a:pt x="1884" y="5264"/>
                  </a:lnTo>
                  <a:cubicBezTo>
                    <a:pt x="1894" y="5253"/>
                    <a:pt x="1894" y="5243"/>
                    <a:pt x="1905" y="5232"/>
                  </a:cubicBezTo>
                  <a:lnTo>
                    <a:pt x="1915" y="5211"/>
                  </a:lnTo>
                  <a:cubicBezTo>
                    <a:pt x="1926" y="5201"/>
                    <a:pt x="1926" y="5190"/>
                    <a:pt x="1936" y="5180"/>
                  </a:cubicBezTo>
                  <a:cubicBezTo>
                    <a:pt x="1936" y="5180"/>
                    <a:pt x="1947" y="5170"/>
                    <a:pt x="1947" y="5170"/>
                  </a:cubicBezTo>
                  <a:cubicBezTo>
                    <a:pt x="1957" y="5149"/>
                    <a:pt x="1967" y="5138"/>
                    <a:pt x="1988" y="5128"/>
                  </a:cubicBezTo>
                  <a:cubicBezTo>
                    <a:pt x="2062" y="5054"/>
                    <a:pt x="2104" y="4960"/>
                    <a:pt x="2104" y="4856"/>
                  </a:cubicBezTo>
                  <a:cubicBezTo>
                    <a:pt x="2104" y="4657"/>
                    <a:pt x="1936" y="4489"/>
                    <a:pt x="1737" y="4489"/>
                  </a:cubicBezTo>
                  <a:lnTo>
                    <a:pt x="262" y="4489"/>
                  </a:lnTo>
                  <a:cubicBezTo>
                    <a:pt x="325" y="2187"/>
                    <a:pt x="2187" y="325"/>
                    <a:pt x="4489" y="262"/>
                  </a:cubicBezTo>
                  <a:close/>
                  <a:moveTo>
                    <a:pt x="4521" y="0"/>
                  </a:moveTo>
                  <a:cubicBezTo>
                    <a:pt x="2051" y="53"/>
                    <a:pt x="53" y="2041"/>
                    <a:pt x="0" y="4521"/>
                  </a:cubicBezTo>
                  <a:cubicBezTo>
                    <a:pt x="0" y="4531"/>
                    <a:pt x="0" y="4542"/>
                    <a:pt x="0" y="4552"/>
                  </a:cubicBezTo>
                  <a:cubicBezTo>
                    <a:pt x="32" y="4667"/>
                    <a:pt x="136" y="4751"/>
                    <a:pt x="251" y="4751"/>
                  </a:cubicBezTo>
                  <a:lnTo>
                    <a:pt x="1737" y="4751"/>
                  </a:lnTo>
                  <a:cubicBezTo>
                    <a:pt x="1790" y="4751"/>
                    <a:pt x="1842" y="4803"/>
                    <a:pt x="1842" y="4856"/>
                  </a:cubicBezTo>
                  <a:cubicBezTo>
                    <a:pt x="1842" y="4887"/>
                    <a:pt x="1821" y="4918"/>
                    <a:pt x="1800" y="4939"/>
                  </a:cubicBezTo>
                  <a:cubicBezTo>
                    <a:pt x="1779" y="4960"/>
                    <a:pt x="1758" y="4981"/>
                    <a:pt x="1748" y="5002"/>
                  </a:cubicBezTo>
                  <a:lnTo>
                    <a:pt x="1727" y="5023"/>
                  </a:lnTo>
                  <a:cubicBezTo>
                    <a:pt x="1716" y="5034"/>
                    <a:pt x="1706" y="5054"/>
                    <a:pt x="1695" y="5065"/>
                  </a:cubicBezTo>
                  <a:lnTo>
                    <a:pt x="1674" y="5096"/>
                  </a:lnTo>
                  <a:cubicBezTo>
                    <a:pt x="1674" y="5107"/>
                    <a:pt x="1664" y="5128"/>
                    <a:pt x="1654" y="5138"/>
                  </a:cubicBezTo>
                  <a:cubicBezTo>
                    <a:pt x="1643" y="5149"/>
                    <a:pt x="1643" y="5159"/>
                    <a:pt x="1643" y="5170"/>
                  </a:cubicBezTo>
                  <a:cubicBezTo>
                    <a:pt x="1633" y="5190"/>
                    <a:pt x="1622" y="5201"/>
                    <a:pt x="1622" y="5222"/>
                  </a:cubicBezTo>
                  <a:cubicBezTo>
                    <a:pt x="1612" y="5232"/>
                    <a:pt x="1612" y="5243"/>
                    <a:pt x="1601" y="5253"/>
                  </a:cubicBezTo>
                  <a:cubicBezTo>
                    <a:pt x="1601" y="5274"/>
                    <a:pt x="1591" y="5285"/>
                    <a:pt x="1591" y="5316"/>
                  </a:cubicBezTo>
                  <a:lnTo>
                    <a:pt x="1580" y="5337"/>
                  </a:lnTo>
                  <a:cubicBezTo>
                    <a:pt x="1580" y="5358"/>
                    <a:pt x="1570" y="5389"/>
                    <a:pt x="1570" y="5421"/>
                  </a:cubicBezTo>
                  <a:cubicBezTo>
                    <a:pt x="1570" y="5452"/>
                    <a:pt x="1559" y="5483"/>
                    <a:pt x="1559" y="5515"/>
                  </a:cubicBezTo>
                  <a:cubicBezTo>
                    <a:pt x="1559" y="5515"/>
                    <a:pt x="1559" y="5525"/>
                    <a:pt x="1570" y="5536"/>
                  </a:cubicBezTo>
                  <a:cubicBezTo>
                    <a:pt x="1570" y="5557"/>
                    <a:pt x="1570" y="5578"/>
                    <a:pt x="1570" y="5599"/>
                  </a:cubicBezTo>
                  <a:cubicBezTo>
                    <a:pt x="1580" y="5651"/>
                    <a:pt x="1591" y="5703"/>
                    <a:pt x="1601" y="5756"/>
                  </a:cubicBezTo>
                  <a:lnTo>
                    <a:pt x="1612" y="5766"/>
                  </a:lnTo>
                  <a:cubicBezTo>
                    <a:pt x="1612" y="5787"/>
                    <a:pt x="1622" y="5808"/>
                    <a:pt x="1633" y="5818"/>
                  </a:cubicBezTo>
                  <a:cubicBezTo>
                    <a:pt x="1633" y="5829"/>
                    <a:pt x="1633" y="5839"/>
                    <a:pt x="1643" y="5850"/>
                  </a:cubicBezTo>
                  <a:cubicBezTo>
                    <a:pt x="1654" y="5860"/>
                    <a:pt x="1654" y="5871"/>
                    <a:pt x="1664" y="5892"/>
                  </a:cubicBezTo>
                  <a:cubicBezTo>
                    <a:pt x="1664" y="5902"/>
                    <a:pt x="1674" y="5913"/>
                    <a:pt x="1674" y="5913"/>
                  </a:cubicBezTo>
                  <a:lnTo>
                    <a:pt x="1695" y="5933"/>
                  </a:lnTo>
                  <a:cubicBezTo>
                    <a:pt x="1716" y="5965"/>
                    <a:pt x="1737" y="5996"/>
                    <a:pt x="1758" y="6028"/>
                  </a:cubicBezTo>
                  <a:cubicBezTo>
                    <a:pt x="1769" y="6038"/>
                    <a:pt x="1779" y="6049"/>
                    <a:pt x="1800" y="6069"/>
                  </a:cubicBezTo>
                  <a:cubicBezTo>
                    <a:pt x="1800" y="6069"/>
                    <a:pt x="1811" y="6069"/>
                    <a:pt x="1811" y="6080"/>
                  </a:cubicBezTo>
                  <a:cubicBezTo>
                    <a:pt x="1821" y="6090"/>
                    <a:pt x="1831" y="6101"/>
                    <a:pt x="1842" y="6111"/>
                  </a:cubicBezTo>
                  <a:cubicBezTo>
                    <a:pt x="1842" y="6111"/>
                    <a:pt x="1852" y="6122"/>
                    <a:pt x="1852" y="6122"/>
                  </a:cubicBezTo>
                  <a:cubicBezTo>
                    <a:pt x="1905" y="6153"/>
                    <a:pt x="1947" y="6185"/>
                    <a:pt x="1999" y="6216"/>
                  </a:cubicBezTo>
                  <a:cubicBezTo>
                    <a:pt x="1999" y="6216"/>
                    <a:pt x="2009" y="6216"/>
                    <a:pt x="2020" y="6226"/>
                  </a:cubicBezTo>
                  <a:cubicBezTo>
                    <a:pt x="2030" y="6226"/>
                    <a:pt x="2041" y="6237"/>
                    <a:pt x="2051" y="6237"/>
                  </a:cubicBezTo>
                  <a:cubicBezTo>
                    <a:pt x="2062" y="6247"/>
                    <a:pt x="2083" y="6247"/>
                    <a:pt x="2093" y="6258"/>
                  </a:cubicBezTo>
                  <a:lnTo>
                    <a:pt x="2124" y="6258"/>
                  </a:lnTo>
                  <a:cubicBezTo>
                    <a:pt x="2135" y="6268"/>
                    <a:pt x="2156" y="6268"/>
                    <a:pt x="2177" y="6279"/>
                  </a:cubicBezTo>
                  <a:lnTo>
                    <a:pt x="2198" y="6279"/>
                  </a:lnTo>
                  <a:cubicBezTo>
                    <a:pt x="2219" y="6289"/>
                    <a:pt x="2240" y="6289"/>
                    <a:pt x="2271" y="6289"/>
                  </a:cubicBezTo>
                  <a:cubicBezTo>
                    <a:pt x="2292" y="6300"/>
                    <a:pt x="2323" y="6300"/>
                    <a:pt x="2344" y="6300"/>
                  </a:cubicBezTo>
                  <a:lnTo>
                    <a:pt x="2428" y="6300"/>
                  </a:lnTo>
                  <a:cubicBezTo>
                    <a:pt x="2428" y="6300"/>
                    <a:pt x="2438" y="6289"/>
                    <a:pt x="2438" y="6289"/>
                  </a:cubicBezTo>
                  <a:cubicBezTo>
                    <a:pt x="2491" y="6289"/>
                    <a:pt x="2543" y="6279"/>
                    <a:pt x="2595" y="6258"/>
                  </a:cubicBezTo>
                  <a:lnTo>
                    <a:pt x="2616" y="6258"/>
                  </a:lnTo>
                  <a:cubicBezTo>
                    <a:pt x="2637" y="6247"/>
                    <a:pt x="2648" y="6237"/>
                    <a:pt x="2679" y="6226"/>
                  </a:cubicBezTo>
                  <a:lnTo>
                    <a:pt x="2690" y="6226"/>
                  </a:lnTo>
                  <a:cubicBezTo>
                    <a:pt x="2710" y="6216"/>
                    <a:pt x="2721" y="6206"/>
                    <a:pt x="2742" y="6195"/>
                  </a:cubicBezTo>
                  <a:cubicBezTo>
                    <a:pt x="2752" y="6195"/>
                    <a:pt x="2763" y="6185"/>
                    <a:pt x="2763" y="6185"/>
                  </a:cubicBezTo>
                  <a:cubicBezTo>
                    <a:pt x="2784" y="6174"/>
                    <a:pt x="2794" y="6164"/>
                    <a:pt x="2815" y="6153"/>
                  </a:cubicBezTo>
                  <a:cubicBezTo>
                    <a:pt x="2826" y="6143"/>
                    <a:pt x="2836" y="6143"/>
                    <a:pt x="2846" y="6122"/>
                  </a:cubicBezTo>
                  <a:lnTo>
                    <a:pt x="2867" y="6111"/>
                  </a:lnTo>
                  <a:cubicBezTo>
                    <a:pt x="2878" y="6101"/>
                    <a:pt x="2899" y="6090"/>
                    <a:pt x="2899" y="6080"/>
                  </a:cubicBezTo>
                  <a:lnTo>
                    <a:pt x="2920" y="6059"/>
                  </a:lnTo>
                  <a:cubicBezTo>
                    <a:pt x="2930" y="6049"/>
                    <a:pt x="2941" y="6038"/>
                    <a:pt x="2951" y="6028"/>
                  </a:cubicBezTo>
                  <a:lnTo>
                    <a:pt x="2972" y="6007"/>
                  </a:lnTo>
                  <a:cubicBezTo>
                    <a:pt x="2983" y="5986"/>
                    <a:pt x="3003" y="5975"/>
                    <a:pt x="3014" y="5954"/>
                  </a:cubicBezTo>
                  <a:cubicBezTo>
                    <a:pt x="3014" y="5944"/>
                    <a:pt x="3024" y="5923"/>
                    <a:pt x="3035" y="5913"/>
                  </a:cubicBezTo>
                  <a:lnTo>
                    <a:pt x="3056" y="5892"/>
                  </a:lnTo>
                  <a:cubicBezTo>
                    <a:pt x="3056" y="5871"/>
                    <a:pt x="3066" y="5860"/>
                    <a:pt x="3077" y="5850"/>
                  </a:cubicBezTo>
                  <a:lnTo>
                    <a:pt x="3087" y="5829"/>
                  </a:lnTo>
                  <a:cubicBezTo>
                    <a:pt x="3087" y="5808"/>
                    <a:pt x="3098" y="5787"/>
                    <a:pt x="3108" y="5766"/>
                  </a:cubicBezTo>
                  <a:cubicBezTo>
                    <a:pt x="3108" y="5766"/>
                    <a:pt x="3108" y="5756"/>
                    <a:pt x="3108" y="5756"/>
                  </a:cubicBezTo>
                  <a:cubicBezTo>
                    <a:pt x="3129" y="5703"/>
                    <a:pt x="3139" y="5651"/>
                    <a:pt x="3139" y="5599"/>
                  </a:cubicBezTo>
                  <a:cubicBezTo>
                    <a:pt x="3150" y="5578"/>
                    <a:pt x="3150" y="5557"/>
                    <a:pt x="3150" y="5525"/>
                  </a:cubicBezTo>
                  <a:cubicBezTo>
                    <a:pt x="3150" y="5525"/>
                    <a:pt x="3150" y="5515"/>
                    <a:pt x="3150" y="5515"/>
                  </a:cubicBezTo>
                  <a:cubicBezTo>
                    <a:pt x="3150" y="5483"/>
                    <a:pt x="3150" y="5452"/>
                    <a:pt x="3150" y="5410"/>
                  </a:cubicBezTo>
                  <a:cubicBezTo>
                    <a:pt x="3139" y="5389"/>
                    <a:pt x="3139" y="5358"/>
                    <a:pt x="3129" y="5337"/>
                  </a:cubicBezTo>
                  <a:lnTo>
                    <a:pt x="3129" y="5316"/>
                  </a:lnTo>
                  <a:cubicBezTo>
                    <a:pt x="3119" y="5295"/>
                    <a:pt x="3119" y="5274"/>
                    <a:pt x="3108" y="5253"/>
                  </a:cubicBezTo>
                  <a:lnTo>
                    <a:pt x="3098" y="5222"/>
                  </a:lnTo>
                  <a:cubicBezTo>
                    <a:pt x="3087" y="5201"/>
                    <a:pt x="3087" y="5190"/>
                    <a:pt x="3077" y="5170"/>
                  </a:cubicBezTo>
                  <a:lnTo>
                    <a:pt x="3066" y="5149"/>
                  </a:lnTo>
                  <a:cubicBezTo>
                    <a:pt x="3056" y="5128"/>
                    <a:pt x="3045" y="5107"/>
                    <a:pt x="3035" y="5086"/>
                  </a:cubicBezTo>
                  <a:lnTo>
                    <a:pt x="3024" y="5075"/>
                  </a:lnTo>
                  <a:cubicBezTo>
                    <a:pt x="3003" y="5054"/>
                    <a:pt x="2993" y="5034"/>
                    <a:pt x="2983" y="5013"/>
                  </a:cubicBezTo>
                  <a:cubicBezTo>
                    <a:pt x="2972" y="5013"/>
                    <a:pt x="2972" y="5002"/>
                    <a:pt x="2972" y="5002"/>
                  </a:cubicBezTo>
                  <a:cubicBezTo>
                    <a:pt x="2951" y="4981"/>
                    <a:pt x="2930" y="4960"/>
                    <a:pt x="2909" y="4939"/>
                  </a:cubicBezTo>
                  <a:cubicBezTo>
                    <a:pt x="2888" y="4918"/>
                    <a:pt x="2878" y="4887"/>
                    <a:pt x="2878" y="4856"/>
                  </a:cubicBezTo>
                  <a:cubicBezTo>
                    <a:pt x="2878" y="4803"/>
                    <a:pt x="2920" y="4751"/>
                    <a:pt x="2983" y="4751"/>
                  </a:cubicBezTo>
                  <a:lnTo>
                    <a:pt x="4500" y="4751"/>
                  </a:lnTo>
                  <a:cubicBezTo>
                    <a:pt x="4636" y="4751"/>
                    <a:pt x="4751" y="4636"/>
                    <a:pt x="4751" y="4500"/>
                  </a:cubicBezTo>
                  <a:lnTo>
                    <a:pt x="4751" y="2983"/>
                  </a:lnTo>
                  <a:cubicBezTo>
                    <a:pt x="4751" y="2773"/>
                    <a:pt x="4584" y="2616"/>
                    <a:pt x="4385" y="2616"/>
                  </a:cubicBezTo>
                  <a:cubicBezTo>
                    <a:pt x="4280" y="2616"/>
                    <a:pt x="4186" y="2658"/>
                    <a:pt x="4113" y="2731"/>
                  </a:cubicBezTo>
                  <a:cubicBezTo>
                    <a:pt x="4102" y="2742"/>
                    <a:pt x="4081" y="2763"/>
                    <a:pt x="4071" y="2773"/>
                  </a:cubicBezTo>
                  <a:cubicBezTo>
                    <a:pt x="4050" y="2784"/>
                    <a:pt x="4039" y="2794"/>
                    <a:pt x="4029" y="2805"/>
                  </a:cubicBezTo>
                  <a:lnTo>
                    <a:pt x="4102" y="2909"/>
                  </a:lnTo>
                  <a:lnTo>
                    <a:pt x="4019" y="2805"/>
                  </a:lnTo>
                  <a:cubicBezTo>
                    <a:pt x="3998" y="2815"/>
                    <a:pt x="3987" y="2826"/>
                    <a:pt x="3977" y="2826"/>
                  </a:cubicBezTo>
                  <a:lnTo>
                    <a:pt x="3966" y="2836"/>
                  </a:lnTo>
                  <a:cubicBezTo>
                    <a:pt x="3945" y="2846"/>
                    <a:pt x="3935" y="2846"/>
                    <a:pt x="3924" y="2857"/>
                  </a:cubicBezTo>
                  <a:lnTo>
                    <a:pt x="3914" y="2857"/>
                  </a:lnTo>
                  <a:cubicBezTo>
                    <a:pt x="3893" y="2867"/>
                    <a:pt x="3882" y="2867"/>
                    <a:pt x="3851" y="2878"/>
                  </a:cubicBezTo>
                  <a:cubicBezTo>
                    <a:pt x="3820" y="2888"/>
                    <a:pt x="3778" y="2888"/>
                    <a:pt x="3746" y="2888"/>
                  </a:cubicBezTo>
                  <a:lnTo>
                    <a:pt x="3663" y="2888"/>
                  </a:lnTo>
                  <a:cubicBezTo>
                    <a:pt x="3652" y="2878"/>
                    <a:pt x="3642" y="2878"/>
                    <a:pt x="3621" y="2878"/>
                  </a:cubicBezTo>
                  <a:cubicBezTo>
                    <a:pt x="3600" y="2878"/>
                    <a:pt x="3589" y="2867"/>
                    <a:pt x="3569" y="2867"/>
                  </a:cubicBezTo>
                  <a:lnTo>
                    <a:pt x="3558" y="2857"/>
                  </a:lnTo>
                  <a:cubicBezTo>
                    <a:pt x="3548" y="2857"/>
                    <a:pt x="3537" y="2846"/>
                    <a:pt x="3527" y="2846"/>
                  </a:cubicBezTo>
                  <a:lnTo>
                    <a:pt x="3485" y="2826"/>
                  </a:lnTo>
                  <a:cubicBezTo>
                    <a:pt x="3474" y="2826"/>
                    <a:pt x="3464" y="2815"/>
                    <a:pt x="3464" y="2815"/>
                  </a:cubicBezTo>
                  <a:lnTo>
                    <a:pt x="3391" y="2920"/>
                  </a:lnTo>
                  <a:lnTo>
                    <a:pt x="3453" y="2805"/>
                  </a:lnTo>
                  <a:cubicBezTo>
                    <a:pt x="3433" y="2794"/>
                    <a:pt x="3412" y="2773"/>
                    <a:pt x="3391" y="2763"/>
                  </a:cubicBezTo>
                  <a:cubicBezTo>
                    <a:pt x="3380" y="2752"/>
                    <a:pt x="3370" y="2742"/>
                    <a:pt x="3359" y="2731"/>
                  </a:cubicBezTo>
                  <a:cubicBezTo>
                    <a:pt x="3349" y="2721"/>
                    <a:pt x="3338" y="2710"/>
                    <a:pt x="3328" y="2690"/>
                  </a:cubicBezTo>
                  <a:cubicBezTo>
                    <a:pt x="3307" y="2669"/>
                    <a:pt x="3286" y="2637"/>
                    <a:pt x="3265" y="2606"/>
                  </a:cubicBezTo>
                  <a:lnTo>
                    <a:pt x="3244" y="2564"/>
                  </a:lnTo>
                  <a:cubicBezTo>
                    <a:pt x="3244" y="2553"/>
                    <a:pt x="3244" y="2543"/>
                    <a:pt x="3234" y="2533"/>
                  </a:cubicBezTo>
                  <a:lnTo>
                    <a:pt x="3234" y="2522"/>
                  </a:lnTo>
                  <a:cubicBezTo>
                    <a:pt x="3223" y="2501"/>
                    <a:pt x="3223" y="2491"/>
                    <a:pt x="3213" y="2470"/>
                  </a:cubicBezTo>
                  <a:cubicBezTo>
                    <a:pt x="3213" y="2449"/>
                    <a:pt x="3213" y="2438"/>
                    <a:pt x="3213" y="2417"/>
                  </a:cubicBezTo>
                  <a:cubicBezTo>
                    <a:pt x="3213" y="2407"/>
                    <a:pt x="3213" y="2407"/>
                    <a:pt x="3202" y="2386"/>
                  </a:cubicBezTo>
                  <a:cubicBezTo>
                    <a:pt x="3202" y="2386"/>
                    <a:pt x="3202" y="2376"/>
                    <a:pt x="3202" y="2365"/>
                  </a:cubicBezTo>
                  <a:lnTo>
                    <a:pt x="3202" y="2323"/>
                  </a:lnTo>
                  <a:cubicBezTo>
                    <a:pt x="3213" y="2313"/>
                    <a:pt x="3213" y="2302"/>
                    <a:pt x="3213" y="2292"/>
                  </a:cubicBezTo>
                  <a:cubicBezTo>
                    <a:pt x="3213" y="2271"/>
                    <a:pt x="3213" y="2260"/>
                    <a:pt x="3223" y="2240"/>
                  </a:cubicBezTo>
                  <a:cubicBezTo>
                    <a:pt x="3223" y="2229"/>
                    <a:pt x="3223" y="2208"/>
                    <a:pt x="3234" y="2198"/>
                  </a:cubicBezTo>
                  <a:lnTo>
                    <a:pt x="3234" y="2177"/>
                  </a:lnTo>
                  <a:cubicBezTo>
                    <a:pt x="3244" y="2166"/>
                    <a:pt x="3244" y="2166"/>
                    <a:pt x="3244" y="2145"/>
                  </a:cubicBezTo>
                  <a:lnTo>
                    <a:pt x="3265" y="2114"/>
                  </a:lnTo>
                  <a:cubicBezTo>
                    <a:pt x="3286" y="2072"/>
                    <a:pt x="3307" y="2041"/>
                    <a:pt x="3328" y="2020"/>
                  </a:cubicBezTo>
                  <a:cubicBezTo>
                    <a:pt x="3338" y="2009"/>
                    <a:pt x="3349" y="1999"/>
                    <a:pt x="3359" y="1978"/>
                  </a:cubicBezTo>
                  <a:cubicBezTo>
                    <a:pt x="3370" y="1978"/>
                    <a:pt x="3380" y="1967"/>
                    <a:pt x="3391" y="1957"/>
                  </a:cubicBezTo>
                  <a:cubicBezTo>
                    <a:pt x="3412" y="1936"/>
                    <a:pt x="3433" y="1915"/>
                    <a:pt x="3464" y="1905"/>
                  </a:cubicBezTo>
                  <a:cubicBezTo>
                    <a:pt x="3464" y="1894"/>
                    <a:pt x="3474" y="1894"/>
                    <a:pt x="3485" y="1894"/>
                  </a:cubicBezTo>
                  <a:lnTo>
                    <a:pt x="3527" y="1873"/>
                  </a:lnTo>
                  <a:cubicBezTo>
                    <a:pt x="3537" y="1863"/>
                    <a:pt x="3548" y="1863"/>
                    <a:pt x="3558" y="1852"/>
                  </a:cubicBezTo>
                  <a:lnTo>
                    <a:pt x="3569" y="1852"/>
                  </a:lnTo>
                  <a:cubicBezTo>
                    <a:pt x="3589" y="1842"/>
                    <a:pt x="3610" y="1842"/>
                    <a:pt x="3631" y="1831"/>
                  </a:cubicBezTo>
                  <a:lnTo>
                    <a:pt x="3673" y="1831"/>
                  </a:lnTo>
                  <a:cubicBezTo>
                    <a:pt x="3684" y="1831"/>
                    <a:pt x="3705" y="1831"/>
                    <a:pt x="3736" y="1821"/>
                  </a:cubicBezTo>
                  <a:cubicBezTo>
                    <a:pt x="3778" y="1821"/>
                    <a:pt x="3820" y="1831"/>
                    <a:pt x="3862" y="1842"/>
                  </a:cubicBezTo>
                  <a:cubicBezTo>
                    <a:pt x="3882" y="1842"/>
                    <a:pt x="3893" y="1852"/>
                    <a:pt x="3914" y="1852"/>
                  </a:cubicBezTo>
                  <a:lnTo>
                    <a:pt x="3956" y="1727"/>
                  </a:lnTo>
                  <a:lnTo>
                    <a:pt x="3924" y="1863"/>
                  </a:lnTo>
                  <a:cubicBezTo>
                    <a:pt x="3935" y="1863"/>
                    <a:pt x="3945" y="1873"/>
                    <a:pt x="3966" y="1873"/>
                  </a:cubicBezTo>
                  <a:lnTo>
                    <a:pt x="3977" y="1884"/>
                  </a:lnTo>
                  <a:cubicBezTo>
                    <a:pt x="3987" y="1894"/>
                    <a:pt x="4008" y="1894"/>
                    <a:pt x="4019" y="1905"/>
                  </a:cubicBezTo>
                  <a:lnTo>
                    <a:pt x="4081" y="1790"/>
                  </a:lnTo>
                  <a:lnTo>
                    <a:pt x="4029" y="1915"/>
                  </a:lnTo>
                  <a:cubicBezTo>
                    <a:pt x="4039" y="1926"/>
                    <a:pt x="4050" y="1936"/>
                    <a:pt x="4071" y="1947"/>
                  </a:cubicBezTo>
                  <a:cubicBezTo>
                    <a:pt x="4092" y="1957"/>
                    <a:pt x="4102" y="1967"/>
                    <a:pt x="4113" y="1988"/>
                  </a:cubicBezTo>
                  <a:cubicBezTo>
                    <a:pt x="4186" y="2062"/>
                    <a:pt x="4280" y="2104"/>
                    <a:pt x="4385" y="2104"/>
                  </a:cubicBezTo>
                  <a:cubicBezTo>
                    <a:pt x="4584" y="2104"/>
                    <a:pt x="4751" y="1936"/>
                    <a:pt x="4751" y="1737"/>
                  </a:cubicBezTo>
                  <a:lnTo>
                    <a:pt x="4751" y="251"/>
                  </a:lnTo>
                  <a:cubicBezTo>
                    <a:pt x="4751" y="136"/>
                    <a:pt x="4667" y="32"/>
                    <a:pt x="4552" y="11"/>
                  </a:cubicBezTo>
                  <a:cubicBezTo>
                    <a:pt x="4542" y="0"/>
                    <a:pt x="4531" y="0"/>
                    <a:pt x="4521"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p:nvPr/>
          </p:nvSpPr>
          <p:spPr>
            <a:xfrm>
              <a:off x="8586628" y="1580603"/>
              <a:ext cx="191882" cy="144734"/>
            </a:xfrm>
            <a:custGeom>
              <a:rect b="b" l="l" r="r" t="t"/>
              <a:pathLst>
                <a:path extrusionOk="0" h="4752" w="6300">
                  <a:moveTo>
                    <a:pt x="4489" y="262"/>
                  </a:moveTo>
                  <a:lnTo>
                    <a:pt x="4489" y="1758"/>
                  </a:lnTo>
                  <a:cubicBezTo>
                    <a:pt x="4489" y="1968"/>
                    <a:pt x="4664" y="2124"/>
                    <a:pt x="4857" y="2124"/>
                  </a:cubicBezTo>
                  <a:cubicBezTo>
                    <a:pt x="4905" y="2124"/>
                    <a:pt x="4954" y="2114"/>
                    <a:pt x="5002" y="2093"/>
                  </a:cubicBezTo>
                  <a:cubicBezTo>
                    <a:pt x="5034" y="2083"/>
                    <a:pt x="5054" y="2062"/>
                    <a:pt x="5075" y="2051"/>
                  </a:cubicBezTo>
                  <a:cubicBezTo>
                    <a:pt x="5086" y="2041"/>
                    <a:pt x="5107" y="2020"/>
                    <a:pt x="5128" y="2010"/>
                  </a:cubicBezTo>
                  <a:cubicBezTo>
                    <a:pt x="5138" y="1989"/>
                    <a:pt x="5149" y="1978"/>
                    <a:pt x="5159" y="1968"/>
                  </a:cubicBezTo>
                  <a:cubicBezTo>
                    <a:pt x="5180" y="1957"/>
                    <a:pt x="5191" y="1947"/>
                    <a:pt x="5201" y="1936"/>
                  </a:cubicBezTo>
                  <a:cubicBezTo>
                    <a:pt x="5264" y="1905"/>
                    <a:pt x="5327" y="1873"/>
                    <a:pt x="5400" y="1853"/>
                  </a:cubicBezTo>
                  <a:cubicBezTo>
                    <a:pt x="5430" y="1848"/>
                    <a:pt x="5460" y="1846"/>
                    <a:pt x="5491" y="1846"/>
                  </a:cubicBezTo>
                  <a:cubicBezTo>
                    <a:pt x="5534" y="1846"/>
                    <a:pt x="5577" y="1851"/>
                    <a:pt x="5620" y="1863"/>
                  </a:cubicBezTo>
                  <a:cubicBezTo>
                    <a:pt x="5672" y="1873"/>
                    <a:pt x="5724" y="1894"/>
                    <a:pt x="5777" y="1915"/>
                  </a:cubicBezTo>
                  <a:cubicBezTo>
                    <a:pt x="5818" y="1947"/>
                    <a:pt x="5860" y="1978"/>
                    <a:pt x="5902" y="2020"/>
                  </a:cubicBezTo>
                  <a:cubicBezTo>
                    <a:pt x="5913" y="2030"/>
                    <a:pt x="5923" y="2051"/>
                    <a:pt x="5933" y="2062"/>
                  </a:cubicBezTo>
                  <a:cubicBezTo>
                    <a:pt x="5986" y="2135"/>
                    <a:pt x="6028" y="2229"/>
                    <a:pt x="6038" y="2323"/>
                  </a:cubicBezTo>
                  <a:cubicBezTo>
                    <a:pt x="6038" y="2365"/>
                    <a:pt x="6038" y="2397"/>
                    <a:pt x="6038" y="2439"/>
                  </a:cubicBezTo>
                  <a:cubicBezTo>
                    <a:pt x="6028" y="2480"/>
                    <a:pt x="6017" y="2522"/>
                    <a:pt x="6007" y="2564"/>
                  </a:cubicBezTo>
                  <a:cubicBezTo>
                    <a:pt x="5975" y="2637"/>
                    <a:pt x="5933" y="2700"/>
                    <a:pt x="5881" y="2752"/>
                  </a:cubicBezTo>
                  <a:cubicBezTo>
                    <a:pt x="5871" y="2763"/>
                    <a:pt x="5860" y="2773"/>
                    <a:pt x="5850" y="2784"/>
                  </a:cubicBezTo>
                  <a:cubicBezTo>
                    <a:pt x="5829" y="2794"/>
                    <a:pt x="5808" y="2815"/>
                    <a:pt x="5797" y="2826"/>
                  </a:cubicBezTo>
                  <a:cubicBezTo>
                    <a:pt x="5777" y="2836"/>
                    <a:pt x="5745" y="2847"/>
                    <a:pt x="5724" y="2857"/>
                  </a:cubicBezTo>
                  <a:cubicBezTo>
                    <a:pt x="5703" y="2868"/>
                    <a:pt x="5682" y="2878"/>
                    <a:pt x="5661" y="2889"/>
                  </a:cubicBezTo>
                  <a:cubicBezTo>
                    <a:pt x="5640" y="2899"/>
                    <a:pt x="5609" y="2899"/>
                    <a:pt x="5578" y="2899"/>
                  </a:cubicBezTo>
                  <a:cubicBezTo>
                    <a:pt x="5546" y="2904"/>
                    <a:pt x="5515" y="2907"/>
                    <a:pt x="5484" y="2907"/>
                  </a:cubicBezTo>
                  <a:cubicBezTo>
                    <a:pt x="5452" y="2907"/>
                    <a:pt x="5421" y="2904"/>
                    <a:pt x="5389" y="2899"/>
                  </a:cubicBezTo>
                  <a:cubicBezTo>
                    <a:pt x="5327" y="2878"/>
                    <a:pt x="5274" y="2857"/>
                    <a:pt x="5222" y="2826"/>
                  </a:cubicBezTo>
                  <a:cubicBezTo>
                    <a:pt x="5180" y="2805"/>
                    <a:pt x="5159" y="2773"/>
                    <a:pt x="5128" y="2752"/>
                  </a:cubicBezTo>
                  <a:cubicBezTo>
                    <a:pt x="5096" y="2711"/>
                    <a:pt x="5054" y="2690"/>
                    <a:pt x="5002" y="2669"/>
                  </a:cubicBezTo>
                  <a:cubicBezTo>
                    <a:pt x="4951" y="2644"/>
                    <a:pt x="4899" y="2633"/>
                    <a:pt x="4848" y="2633"/>
                  </a:cubicBezTo>
                  <a:cubicBezTo>
                    <a:pt x="4659" y="2633"/>
                    <a:pt x="4489" y="2789"/>
                    <a:pt x="4489" y="3004"/>
                  </a:cubicBezTo>
                  <a:lnTo>
                    <a:pt x="4489" y="4490"/>
                  </a:lnTo>
                  <a:cubicBezTo>
                    <a:pt x="2187" y="4427"/>
                    <a:pt x="325" y="2575"/>
                    <a:pt x="262" y="262"/>
                  </a:cubicBezTo>
                  <a:lnTo>
                    <a:pt x="1737" y="262"/>
                  </a:lnTo>
                  <a:cubicBezTo>
                    <a:pt x="1790" y="262"/>
                    <a:pt x="1842" y="314"/>
                    <a:pt x="1842" y="367"/>
                  </a:cubicBezTo>
                  <a:cubicBezTo>
                    <a:pt x="1842" y="398"/>
                    <a:pt x="1821" y="429"/>
                    <a:pt x="1800" y="450"/>
                  </a:cubicBezTo>
                  <a:cubicBezTo>
                    <a:pt x="1779" y="471"/>
                    <a:pt x="1758" y="492"/>
                    <a:pt x="1748" y="513"/>
                  </a:cubicBezTo>
                  <a:lnTo>
                    <a:pt x="1727" y="534"/>
                  </a:lnTo>
                  <a:cubicBezTo>
                    <a:pt x="1716" y="545"/>
                    <a:pt x="1706" y="565"/>
                    <a:pt x="1695" y="576"/>
                  </a:cubicBezTo>
                  <a:lnTo>
                    <a:pt x="1674" y="607"/>
                  </a:lnTo>
                  <a:cubicBezTo>
                    <a:pt x="1674" y="618"/>
                    <a:pt x="1664" y="639"/>
                    <a:pt x="1654" y="649"/>
                  </a:cubicBezTo>
                  <a:cubicBezTo>
                    <a:pt x="1643" y="660"/>
                    <a:pt x="1643" y="670"/>
                    <a:pt x="1643" y="681"/>
                  </a:cubicBezTo>
                  <a:cubicBezTo>
                    <a:pt x="1633" y="701"/>
                    <a:pt x="1622" y="712"/>
                    <a:pt x="1622" y="733"/>
                  </a:cubicBezTo>
                  <a:cubicBezTo>
                    <a:pt x="1612" y="743"/>
                    <a:pt x="1612" y="754"/>
                    <a:pt x="1601" y="764"/>
                  </a:cubicBezTo>
                  <a:cubicBezTo>
                    <a:pt x="1601" y="785"/>
                    <a:pt x="1591" y="796"/>
                    <a:pt x="1591" y="827"/>
                  </a:cubicBezTo>
                  <a:lnTo>
                    <a:pt x="1580" y="848"/>
                  </a:lnTo>
                  <a:cubicBezTo>
                    <a:pt x="1580" y="869"/>
                    <a:pt x="1570" y="900"/>
                    <a:pt x="1570" y="932"/>
                  </a:cubicBezTo>
                  <a:cubicBezTo>
                    <a:pt x="1570" y="963"/>
                    <a:pt x="1559" y="994"/>
                    <a:pt x="1559" y="1026"/>
                  </a:cubicBezTo>
                  <a:cubicBezTo>
                    <a:pt x="1559" y="1026"/>
                    <a:pt x="1559" y="1036"/>
                    <a:pt x="1570" y="1047"/>
                  </a:cubicBezTo>
                  <a:cubicBezTo>
                    <a:pt x="1570" y="1068"/>
                    <a:pt x="1570" y="1089"/>
                    <a:pt x="1570" y="1110"/>
                  </a:cubicBezTo>
                  <a:cubicBezTo>
                    <a:pt x="1580" y="1162"/>
                    <a:pt x="1591" y="1214"/>
                    <a:pt x="1601" y="1267"/>
                  </a:cubicBezTo>
                  <a:lnTo>
                    <a:pt x="1612" y="1277"/>
                  </a:lnTo>
                  <a:cubicBezTo>
                    <a:pt x="1612" y="1298"/>
                    <a:pt x="1622" y="1319"/>
                    <a:pt x="1633" y="1329"/>
                  </a:cubicBezTo>
                  <a:cubicBezTo>
                    <a:pt x="1633" y="1340"/>
                    <a:pt x="1633" y="1350"/>
                    <a:pt x="1643" y="1361"/>
                  </a:cubicBezTo>
                  <a:cubicBezTo>
                    <a:pt x="1654" y="1371"/>
                    <a:pt x="1654" y="1382"/>
                    <a:pt x="1664" y="1403"/>
                  </a:cubicBezTo>
                  <a:cubicBezTo>
                    <a:pt x="1664" y="1413"/>
                    <a:pt x="1674" y="1424"/>
                    <a:pt x="1674" y="1424"/>
                  </a:cubicBezTo>
                  <a:lnTo>
                    <a:pt x="1695" y="1444"/>
                  </a:lnTo>
                  <a:cubicBezTo>
                    <a:pt x="1716" y="1476"/>
                    <a:pt x="1737" y="1507"/>
                    <a:pt x="1758" y="1539"/>
                  </a:cubicBezTo>
                  <a:cubicBezTo>
                    <a:pt x="1769" y="1549"/>
                    <a:pt x="1779" y="1560"/>
                    <a:pt x="1800" y="1580"/>
                  </a:cubicBezTo>
                  <a:lnTo>
                    <a:pt x="1811" y="1591"/>
                  </a:lnTo>
                  <a:cubicBezTo>
                    <a:pt x="1821" y="1601"/>
                    <a:pt x="1831" y="1612"/>
                    <a:pt x="1842" y="1622"/>
                  </a:cubicBezTo>
                  <a:cubicBezTo>
                    <a:pt x="1842" y="1622"/>
                    <a:pt x="1852" y="1633"/>
                    <a:pt x="1852" y="1633"/>
                  </a:cubicBezTo>
                  <a:cubicBezTo>
                    <a:pt x="1905" y="1664"/>
                    <a:pt x="1947" y="1696"/>
                    <a:pt x="1999" y="1727"/>
                  </a:cubicBezTo>
                  <a:cubicBezTo>
                    <a:pt x="1999" y="1727"/>
                    <a:pt x="2009" y="1727"/>
                    <a:pt x="2020" y="1737"/>
                  </a:cubicBezTo>
                  <a:cubicBezTo>
                    <a:pt x="2030" y="1737"/>
                    <a:pt x="2041" y="1748"/>
                    <a:pt x="2051" y="1748"/>
                  </a:cubicBezTo>
                  <a:cubicBezTo>
                    <a:pt x="2062" y="1758"/>
                    <a:pt x="2083" y="1758"/>
                    <a:pt x="2093" y="1769"/>
                  </a:cubicBezTo>
                  <a:lnTo>
                    <a:pt x="2124" y="1769"/>
                  </a:lnTo>
                  <a:cubicBezTo>
                    <a:pt x="2135" y="1779"/>
                    <a:pt x="2156" y="1779"/>
                    <a:pt x="2177" y="1790"/>
                  </a:cubicBezTo>
                  <a:lnTo>
                    <a:pt x="2198" y="1790"/>
                  </a:lnTo>
                  <a:cubicBezTo>
                    <a:pt x="2219" y="1800"/>
                    <a:pt x="2240" y="1800"/>
                    <a:pt x="2271" y="1800"/>
                  </a:cubicBezTo>
                  <a:cubicBezTo>
                    <a:pt x="2292" y="1811"/>
                    <a:pt x="2313" y="1811"/>
                    <a:pt x="2344" y="1811"/>
                  </a:cubicBezTo>
                  <a:lnTo>
                    <a:pt x="2438" y="1811"/>
                  </a:lnTo>
                  <a:cubicBezTo>
                    <a:pt x="2438" y="1811"/>
                    <a:pt x="2449" y="1800"/>
                    <a:pt x="2449" y="1800"/>
                  </a:cubicBezTo>
                  <a:cubicBezTo>
                    <a:pt x="2501" y="1800"/>
                    <a:pt x="2553" y="1790"/>
                    <a:pt x="2595" y="1769"/>
                  </a:cubicBezTo>
                  <a:lnTo>
                    <a:pt x="2616" y="1769"/>
                  </a:lnTo>
                  <a:cubicBezTo>
                    <a:pt x="2637" y="1758"/>
                    <a:pt x="2648" y="1748"/>
                    <a:pt x="2679" y="1737"/>
                  </a:cubicBezTo>
                  <a:lnTo>
                    <a:pt x="2690" y="1737"/>
                  </a:lnTo>
                  <a:cubicBezTo>
                    <a:pt x="2710" y="1727"/>
                    <a:pt x="2721" y="1717"/>
                    <a:pt x="2742" y="1706"/>
                  </a:cubicBezTo>
                  <a:cubicBezTo>
                    <a:pt x="2752" y="1706"/>
                    <a:pt x="2763" y="1696"/>
                    <a:pt x="2763" y="1696"/>
                  </a:cubicBezTo>
                  <a:cubicBezTo>
                    <a:pt x="2784" y="1685"/>
                    <a:pt x="2794" y="1675"/>
                    <a:pt x="2815" y="1664"/>
                  </a:cubicBezTo>
                  <a:cubicBezTo>
                    <a:pt x="2826" y="1654"/>
                    <a:pt x="2836" y="1654"/>
                    <a:pt x="2846" y="1633"/>
                  </a:cubicBezTo>
                  <a:lnTo>
                    <a:pt x="2867" y="1622"/>
                  </a:lnTo>
                  <a:cubicBezTo>
                    <a:pt x="2878" y="1612"/>
                    <a:pt x="2899" y="1601"/>
                    <a:pt x="2909" y="1591"/>
                  </a:cubicBezTo>
                  <a:lnTo>
                    <a:pt x="2920" y="1570"/>
                  </a:lnTo>
                  <a:cubicBezTo>
                    <a:pt x="2930" y="1560"/>
                    <a:pt x="2941" y="1549"/>
                    <a:pt x="2951" y="1539"/>
                  </a:cubicBezTo>
                  <a:lnTo>
                    <a:pt x="2972" y="1518"/>
                  </a:lnTo>
                  <a:cubicBezTo>
                    <a:pt x="2983" y="1497"/>
                    <a:pt x="3003" y="1486"/>
                    <a:pt x="3014" y="1465"/>
                  </a:cubicBezTo>
                  <a:cubicBezTo>
                    <a:pt x="3014" y="1455"/>
                    <a:pt x="3024" y="1444"/>
                    <a:pt x="3035" y="1424"/>
                  </a:cubicBezTo>
                  <a:lnTo>
                    <a:pt x="3045" y="1403"/>
                  </a:lnTo>
                  <a:cubicBezTo>
                    <a:pt x="3056" y="1382"/>
                    <a:pt x="3066" y="1371"/>
                    <a:pt x="3077" y="1361"/>
                  </a:cubicBezTo>
                  <a:lnTo>
                    <a:pt x="3087" y="1340"/>
                  </a:lnTo>
                  <a:cubicBezTo>
                    <a:pt x="3087" y="1319"/>
                    <a:pt x="3098" y="1298"/>
                    <a:pt x="3108" y="1277"/>
                  </a:cubicBezTo>
                  <a:cubicBezTo>
                    <a:pt x="3108" y="1277"/>
                    <a:pt x="3108" y="1267"/>
                    <a:pt x="3108" y="1267"/>
                  </a:cubicBezTo>
                  <a:cubicBezTo>
                    <a:pt x="3129" y="1214"/>
                    <a:pt x="3139" y="1162"/>
                    <a:pt x="3139" y="1110"/>
                  </a:cubicBezTo>
                  <a:cubicBezTo>
                    <a:pt x="3150" y="1089"/>
                    <a:pt x="3150" y="1068"/>
                    <a:pt x="3150" y="1036"/>
                  </a:cubicBezTo>
                  <a:cubicBezTo>
                    <a:pt x="3150" y="1036"/>
                    <a:pt x="3150" y="1026"/>
                    <a:pt x="3150" y="1026"/>
                  </a:cubicBezTo>
                  <a:cubicBezTo>
                    <a:pt x="3150" y="994"/>
                    <a:pt x="3150" y="963"/>
                    <a:pt x="3150" y="921"/>
                  </a:cubicBezTo>
                  <a:cubicBezTo>
                    <a:pt x="3139" y="900"/>
                    <a:pt x="3139" y="869"/>
                    <a:pt x="3129" y="848"/>
                  </a:cubicBezTo>
                  <a:lnTo>
                    <a:pt x="3129" y="827"/>
                  </a:lnTo>
                  <a:cubicBezTo>
                    <a:pt x="3119" y="806"/>
                    <a:pt x="3119" y="785"/>
                    <a:pt x="3108" y="764"/>
                  </a:cubicBezTo>
                  <a:lnTo>
                    <a:pt x="3098" y="733"/>
                  </a:lnTo>
                  <a:cubicBezTo>
                    <a:pt x="3087" y="712"/>
                    <a:pt x="3087" y="701"/>
                    <a:pt x="3077" y="681"/>
                  </a:cubicBezTo>
                  <a:lnTo>
                    <a:pt x="3066" y="660"/>
                  </a:lnTo>
                  <a:cubicBezTo>
                    <a:pt x="3056" y="639"/>
                    <a:pt x="3045" y="618"/>
                    <a:pt x="3035" y="597"/>
                  </a:cubicBezTo>
                  <a:lnTo>
                    <a:pt x="3024" y="586"/>
                  </a:lnTo>
                  <a:cubicBezTo>
                    <a:pt x="3003" y="565"/>
                    <a:pt x="2993" y="545"/>
                    <a:pt x="2983" y="524"/>
                  </a:cubicBezTo>
                  <a:cubicBezTo>
                    <a:pt x="2972" y="524"/>
                    <a:pt x="2972" y="513"/>
                    <a:pt x="2972" y="513"/>
                  </a:cubicBezTo>
                  <a:cubicBezTo>
                    <a:pt x="2951" y="492"/>
                    <a:pt x="2930" y="471"/>
                    <a:pt x="2909" y="450"/>
                  </a:cubicBezTo>
                  <a:cubicBezTo>
                    <a:pt x="2888" y="429"/>
                    <a:pt x="2878" y="398"/>
                    <a:pt x="2878" y="367"/>
                  </a:cubicBezTo>
                  <a:cubicBezTo>
                    <a:pt x="2878" y="314"/>
                    <a:pt x="2920" y="262"/>
                    <a:pt x="2983" y="262"/>
                  </a:cubicBezTo>
                  <a:close/>
                  <a:moveTo>
                    <a:pt x="251" y="0"/>
                  </a:moveTo>
                  <a:cubicBezTo>
                    <a:pt x="136" y="0"/>
                    <a:pt x="32" y="84"/>
                    <a:pt x="0" y="199"/>
                  </a:cubicBezTo>
                  <a:cubicBezTo>
                    <a:pt x="0" y="210"/>
                    <a:pt x="0" y="220"/>
                    <a:pt x="0" y="231"/>
                  </a:cubicBezTo>
                  <a:cubicBezTo>
                    <a:pt x="53" y="2711"/>
                    <a:pt x="2051" y="4709"/>
                    <a:pt x="4521" y="4751"/>
                  </a:cubicBezTo>
                  <a:lnTo>
                    <a:pt x="4552" y="4751"/>
                  </a:lnTo>
                  <a:cubicBezTo>
                    <a:pt x="4667" y="4720"/>
                    <a:pt x="4751" y="4626"/>
                    <a:pt x="4751" y="4500"/>
                  </a:cubicBezTo>
                  <a:lnTo>
                    <a:pt x="4751" y="3004"/>
                  </a:lnTo>
                  <a:cubicBezTo>
                    <a:pt x="4751" y="2962"/>
                    <a:pt x="4772" y="2930"/>
                    <a:pt x="4803" y="2909"/>
                  </a:cubicBezTo>
                  <a:cubicBezTo>
                    <a:pt x="4818" y="2902"/>
                    <a:pt x="4838" y="2895"/>
                    <a:pt x="4856" y="2895"/>
                  </a:cubicBezTo>
                  <a:cubicBezTo>
                    <a:pt x="4863" y="2895"/>
                    <a:pt x="4870" y="2896"/>
                    <a:pt x="4877" y="2899"/>
                  </a:cubicBezTo>
                  <a:lnTo>
                    <a:pt x="4898" y="2899"/>
                  </a:lnTo>
                  <a:cubicBezTo>
                    <a:pt x="4918" y="2909"/>
                    <a:pt x="4929" y="2920"/>
                    <a:pt x="4939" y="2930"/>
                  </a:cubicBezTo>
                  <a:cubicBezTo>
                    <a:pt x="4981" y="2972"/>
                    <a:pt x="5023" y="3014"/>
                    <a:pt x="5075" y="3045"/>
                  </a:cubicBezTo>
                  <a:cubicBezTo>
                    <a:pt x="5149" y="3098"/>
                    <a:pt x="5243" y="3129"/>
                    <a:pt x="5327" y="3150"/>
                  </a:cubicBezTo>
                  <a:cubicBezTo>
                    <a:pt x="5382" y="3162"/>
                    <a:pt x="5437" y="3167"/>
                    <a:pt x="5492" y="3167"/>
                  </a:cubicBezTo>
                  <a:cubicBezTo>
                    <a:pt x="5531" y="3167"/>
                    <a:pt x="5570" y="3165"/>
                    <a:pt x="5609" y="3161"/>
                  </a:cubicBezTo>
                  <a:cubicBezTo>
                    <a:pt x="5651" y="3161"/>
                    <a:pt x="5703" y="3150"/>
                    <a:pt x="5745" y="3140"/>
                  </a:cubicBezTo>
                  <a:cubicBezTo>
                    <a:pt x="5777" y="3129"/>
                    <a:pt x="5797" y="3119"/>
                    <a:pt x="5829" y="3098"/>
                  </a:cubicBezTo>
                  <a:cubicBezTo>
                    <a:pt x="5902" y="3066"/>
                    <a:pt x="5954" y="3035"/>
                    <a:pt x="6017" y="2983"/>
                  </a:cubicBezTo>
                  <a:cubicBezTo>
                    <a:pt x="6038" y="2972"/>
                    <a:pt x="6049" y="2951"/>
                    <a:pt x="6070" y="2930"/>
                  </a:cubicBezTo>
                  <a:cubicBezTo>
                    <a:pt x="6143" y="2857"/>
                    <a:pt x="6206" y="2763"/>
                    <a:pt x="6247" y="2658"/>
                  </a:cubicBezTo>
                  <a:cubicBezTo>
                    <a:pt x="6268" y="2596"/>
                    <a:pt x="6289" y="2533"/>
                    <a:pt x="6289" y="2470"/>
                  </a:cubicBezTo>
                  <a:cubicBezTo>
                    <a:pt x="6300" y="2407"/>
                    <a:pt x="6300" y="2355"/>
                    <a:pt x="6289" y="2292"/>
                  </a:cubicBezTo>
                  <a:cubicBezTo>
                    <a:pt x="6279" y="2156"/>
                    <a:pt x="6226" y="2020"/>
                    <a:pt x="6143" y="1905"/>
                  </a:cubicBezTo>
                  <a:cubicBezTo>
                    <a:pt x="6132" y="1884"/>
                    <a:pt x="6111" y="1863"/>
                    <a:pt x="6090" y="1842"/>
                  </a:cubicBezTo>
                  <a:cubicBezTo>
                    <a:pt x="5986" y="1727"/>
                    <a:pt x="5839" y="1633"/>
                    <a:pt x="5672" y="1601"/>
                  </a:cubicBezTo>
                  <a:cubicBezTo>
                    <a:pt x="5620" y="1591"/>
                    <a:pt x="5565" y="1586"/>
                    <a:pt x="5510" y="1586"/>
                  </a:cubicBezTo>
                  <a:cubicBezTo>
                    <a:pt x="5455" y="1586"/>
                    <a:pt x="5400" y="1591"/>
                    <a:pt x="5347" y="1601"/>
                  </a:cubicBezTo>
                  <a:cubicBezTo>
                    <a:pt x="5274" y="1612"/>
                    <a:pt x="5222" y="1633"/>
                    <a:pt x="5159" y="1664"/>
                  </a:cubicBezTo>
                  <a:cubicBezTo>
                    <a:pt x="5128" y="1685"/>
                    <a:pt x="5086" y="1706"/>
                    <a:pt x="5054" y="1727"/>
                  </a:cubicBezTo>
                  <a:cubicBezTo>
                    <a:pt x="5034" y="1737"/>
                    <a:pt x="5013" y="1758"/>
                    <a:pt x="4992" y="1769"/>
                  </a:cubicBezTo>
                  <a:cubicBezTo>
                    <a:pt x="4981" y="1790"/>
                    <a:pt x="4960" y="1800"/>
                    <a:pt x="4939" y="1821"/>
                  </a:cubicBezTo>
                  <a:cubicBezTo>
                    <a:pt x="4929" y="1832"/>
                    <a:pt x="4929" y="1832"/>
                    <a:pt x="4918" y="1842"/>
                  </a:cubicBezTo>
                  <a:cubicBezTo>
                    <a:pt x="4918" y="1842"/>
                    <a:pt x="4908" y="1853"/>
                    <a:pt x="4898" y="1853"/>
                  </a:cubicBezTo>
                  <a:cubicBezTo>
                    <a:pt x="4885" y="1857"/>
                    <a:pt x="4870" y="1859"/>
                    <a:pt x="4855" y="1859"/>
                  </a:cubicBezTo>
                  <a:cubicBezTo>
                    <a:pt x="4835" y="1859"/>
                    <a:pt x="4816" y="1854"/>
                    <a:pt x="4803" y="1842"/>
                  </a:cubicBezTo>
                  <a:cubicBezTo>
                    <a:pt x="4772" y="1821"/>
                    <a:pt x="4751" y="1790"/>
                    <a:pt x="4751" y="1758"/>
                  </a:cubicBezTo>
                  <a:lnTo>
                    <a:pt x="4751" y="252"/>
                  </a:lnTo>
                  <a:cubicBezTo>
                    <a:pt x="4751" y="115"/>
                    <a:pt x="4636" y="0"/>
                    <a:pt x="4500" y="0"/>
                  </a:cubicBezTo>
                  <a:lnTo>
                    <a:pt x="2983" y="0"/>
                  </a:lnTo>
                  <a:cubicBezTo>
                    <a:pt x="2773" y="0"/>
                    <a:pt x="2616" y="168"/>
                    <a:pt x="2616" y="367"/>
                  </a:cubicBezTo>
                  <a:cubicBezTo>
                    <a:pt x="2616" y="471"/>
                    <a:pt x="2658" y="565"/>
                    <a:pt x="2731" y="639"/>
                  </a:cubicBezTo>
                  <a:cubicBezTo>
                    <a:pt x="2742" y="649"/>
                    <a:pt x="2763" y="670"/>
                    <a:pt x="2773" y="691"/>
                  </a:cubicBezTo>
                  <a:cubicBezTo>
                    <a:pt x="2784" y="701"/>
                    <a:pt x="2794" y="712"/>
                    <a:pt x="2805" y="722"/>
                  </a:cubicBezTo>
                  <a:cubicBezTo>
                    <a:pt x="2805" y="722"/>
                    <a:pt x="2805" y="743"/>
                    <a:pt x="2805" y="743"/>
                  </a:cubicBezTo>
                  <a:cubicBezTo>
                    <a:pt x="2815" y="754"/>
                    <a:pt x="2826" y="764"/>
                    <a:pt x="2826" y="775"/>
                  </a:cubicBezTo>
                  <a:lnTo>
                    <a:pt x="2836" y="796"/>
                  </a:lnTo>
                  <a:cubicBezTo>
                    <a:pt x="2846" y="806"/>
                    <a:pt x="2846" y="817"/>
                    <a:pt x="2857" y="827"/>
                  </a:cubicBezTo>
                  <a:lnTo>
                    <a:pt x="2983" y="785"/>
                  </a:lnTo>
                  <a:lnTo>
                    <a:pt x="2857" y="848"/>
                  </a:lnTo>
                  <a:cubicBezTo>
                    <a:pt x="2867" y="858"/>
                    <a:pt x="2867" y="869"/>
                    <a:pt x="2867" y="890"/>
                  </a:cubicBezTo>
                  <a:lnTo>
                    <a:pt x="2878" y="900"/>
                  </a:lnTo>
                  <a:cubicBezTo>
                    <a:pt x="2878" y="921"/>
                    <a:pt x="2888" y="942"/>
                    <a:pt x="2888" y="963"/>
                  </a:cubicBezTo>
                  <a:cubicBezTo>
                    <a:pt x="2888" y="974"/>
                    <a:pt x="2888" y="994"/>
                    <a:pt x="2888" y="1015"/>
                  </a:cubicBezTo>
                  <a:lnTo>
                    <a:pt x="2888" y="1036"/>
                  </a:lnTo>
                  <a:cubicBezTo>
                    <a:pt x="2888" y="1047"/>
                    <a:pt x="2888" y="1068"/>
                    <a:pt x="2888" y="1089"/>
                  </a:cubicBezTo>
                  <a:cubicBezTo>
                    <a:pt x="2878" y="1120"/>
                    <a:pt x="2867" y="1162"/>
                    <a:pt x="2857" y="1193"/>
                  </a:cubicBezTo>
                  <a:cubicBezTo>
                    <a:pt x="2857" y="1204"/>
                    <a:pt x="2846" y="1214"/>
                    <a:pt x="2846" y="1225"/>
                  </a:cubicBezTo>
                  <a:lnTo>
                    <a:pt x="2836" y="1246"/>
                  </a:lnTo>
                  <a:cubicBezTo>
                    <a:pt x="2836" y="1256"/>
                    <a:pt x="2826" y="1267"/>
                    <a:pt x="2826" y="1277"/>
                  </a:cubicBezTo>
                  <a:lnTo>
                    <a:pt x="2815" y="1287"/>
                  </a:lnTo>
                  <a:cubicBezTo>
                    <a:pt x="2805" y="1298"/>
                    <a:pt x="2805" y="1308"/>
                    <a:pt x="2794" y="1319"/>
                  </a:cubicBezTo>
                  <a:cubicBezTo>
                    <a:pt x="2784" y="1329"/>
                    <a:pt x="2784" y="1340"/>
                    <a:pt x="2763" y="1361"/>
                  </a:cubicBezTo>
                  <a:lnTo>
                    <a:pt x="2752" y="1361"/>
                  </a:lnTo>
                  <a:cubicBezTo>
                    <a:pt x="2752" y="1371"/>
                    <a:pt x="2742" y="1382"/>
                    <a:pt x="2742" y="1382"/>
                  </a:cubicBezTo>
                  <a:lnTo>
                    <a:pt x="2721" y="1403"/>
                  </a:lnTo>
                  <a:cubicBezTo>
                    <a:pt x="2721" y="1403"/>
                    <a:pt x="2710" y="1413"/>
                    <a:pt x="2700" y="1424"/>
                  </a:cubicBezTo>
                  <a:lnTo>
                    <a:pt x="2679" y="1434"/>
                  </a:lnTo>
                  <a:cubicBezTo>
                    <a:pt x="2679" y="1444"/>
                    <a:pt x="2669" y="1444"/>
                    <a:pt x="2669" y="1455"/>
                  </a:cubicBezTo>
                  <a:cubicBezTo>
                    <a:pt x="2648" y="1455"/>
                    <a:pt x="2637" y="1465"/>
                    <a:pt x="2627" y="1476"/>
                  </a:cubicBezTo>
                  <a:lnTo>
                    <a:pt x="2690" y="1591"/>
                  </a:lnTo>
                  <a:lnTo>
                    <a:pt x="2616" y="1486"/>
                  </a:lnTo>
                  <a:cubicBezTo>
                    <a:pt x="2606" y="1486"/>
                    <a:pt x="2595" y="1497"/>
                    <a:pt x="2585" y="1497"/>
                  </a:cubicBezTo>
                  <a:lnTo>
                    <a:pt x="2637" y="1622"/>
                  </a:lnTo>
                  <a:lnTo>
                    <a:pt x="2564" y="1507"/>
                  </a:lnTo>
                  <a:cubicBezTo>
                    <a:pt x="2553" y="1507"/>
                    <a:pt x="2543" y="1518"/>
                    <a:pt x="2522" y="1518"/>
                  </a:cubicBezTo>
                  <a:cubicBezTo>
                    <a:pt x="2491" y="1539"/>
                    <a:pt x="2449" y="1539"/>
                    <a:pt x="2417" y="1549"/>
                  </a:cubicBezTo>
                  <a:lnTo>
                    <a:pt x="2292" y="1549"/>
                  </a:lnTo>
                  <a:cubicBezTo>
                    <a:pt x="2281" y="1539"/>
                    <a:pt x="2260" y="1539"/>
                    <a:pt x="2250" y="1539"/>
                  </a:cubicBezTo>
                  <a:lnTo>
                    <a:pt x="2219" y="1664"/>
                  </a:lnTo>
                  <a:lnTo>
                    <a:pt x="2229" y="1528"/>
                  </a:lnTo>
                  <a:lnTo>
                    <a:pt x="2198" y="1528"/>
                  </a:lnTo>
                  <a:lnTo>
                    <a:pt x="2177" y="1518"/>
                  </a:lnTo>
                  <a:cubicBezTo>
                    <a:pt x="2166" y="1518"/>
                    <a:pt x="2166" y="1507"/>
                    <a:pt x="2156" y="1507"/>
                  </a:cubicBezTo>
                  <a:lnTo>
                    <a:pt x="2114" y="1486"/>
                  </a:lnTo>
                  <a:cubicBezTo>
                    <a:pt x="2083" y="1465"/>
                    <a:pt x="2041" y="1444"/>
                    <a:pt x="2020" y="1424"/>
                  </a:cubicBezTo>
                  <a:cubicBezTo>
                    <a:pt x="2009" y="1413"/>
                    <a:pt x="1999" y="1403"/>
                    <a:pt x="1978" y="1392"/>
                  </a:cubicBezTo>
                  <a:cubicBezTo>
                    <a:pt x="1967" y="1382"/>
                    <a:pt x="1967" y="1371"/>
                    <a:pt x="1957" y="1361"/>
                  </a:cubicBezTo>
                  <a:cubicBezTo>
                    <a:pt x="1936" y="1340"/>
                    <a:pt x="1926" y="1329"/>
                    <a:pt x="1915" y="1308"/>
                  </a:cubicBezTo>
                  <a:lnTo>
                    <a:pt x="1800" y="1382"/>
                  </a:lnTo>
                  <a:lnTo>
                    <a:pt x="1905" y="1287"/>
                  </a:lnTo>
                  <a:lnTo>
                    <a:pt x="1894" y="1267"/>
                  </a:lnTo>
                  <a:cubicBezTo>
                    <a:pt x="1884" y="1267"/>
                    <a:pt x="1884" y="1256"/>
                    <a:pt x="1873" y="1246"/>
                  </a:cubicBezTo>
                  <a:lnTo>
                    <a:pt x="1873" y="1225"/>
                  </a:lnTo>
                  <a:cubicBezTo>
                    <a:pt x="1863" y="1214"/>
                    <a:pt x="1863" y="1204"/>
                    <a:pt x="1852" y="1193"/>
                  </a:cubicBezTo>
                  <a:lnTo>
                    <a:pt x="1737" y="1235"/>
                  </a:lnTo>
                  <a:lnTo>
                    <a:pt x="1852" y="1183"/>
                  </a:lnTo>
                  <a:cubicBezTo>
                    <a:pt x="1842" y="1151"/>
                    <a:pt x="1831" y="1120"/>
                    <a:pt x="1831" y="1078"/>
                  </a:cubicBezTo>
                  <a:cubicBezTo>
                    <a:pt x="1831" y="1068"/>
                    <a:pt x="1831" y="1047"/>
                    <a:pt x="1831" y="1036"/>
                  </a:cubicBezTo>
                  <a:lnTo>
                    <a:pt x="1695" y="1026"/>
                  </a:lnTo>
                  <a:lnTo>
                    <a:pt x="1821" y="1015"/>
                  </a:lnTo>
                  <a:cubicBezTo>
                    <a:pt x="1821" y="994"/>
                    <a:pt x="1831" y="974"/>
                    <a:pt x="1831" y="953"/>
                  </a:cubicBezTo>
                  <a:cubicBezTo>
                    <a:pt x="1831" y="932"/>
                    <a:pt x="1831" y="921"/>
                    <a:pt x="1842" y="900"/>
                  </a:cubicBezTo>
                  <a:lnTo>
                    <a:pt x="1706" y="869"/>
                  </a:lnTo>
                  <a:lnTo>
                    <a:pt x="1842" y="879"/>
                  </a:lnTo>
                  <a:cubicBezTo>
                    <a:pt x="1842" y="869"/>
                    <a:pt x="1852" y="858"/>
                    <a:pt x="1852" y="848"/>
                  </a:cubicBezTo>
                  <a:lnTo>
                    <a:pt x="1863" y="827"/>
                  </a:lnTo>
                  <a:cubicBezTo>
                    <a:pt x="1863" y="817"/>
                    <a:pt x="1873" y="806"/>
                    <a:pt x="1873" y="796"/>
                  </a:cubicBezTo>
                  <a:lnTo>
                    <a:pt x="1884" y="775"/>
                  </a:lnTo>
                  <a:cubicBezTo>
                    <a:pt x="1894" y="764"/>
                    <a:pt x="1894" y="754"/>
                    <a:pt x="1905" y="743"/>
                  </a:cubicBezTo>
                  <a:lnTo>
                    <a:pt x="1915" y="722"/>
                  </a:lnTo>
                  <a:cubicBezTo>
                    <a:pt x="1926" y="712"/>
                    <a:pt x="1926" y="701"/>
                    <a:pt x="1936" y="691"/>
                  </a:cubicBezTo>
                  <a:cubicBezTo>
                    <a:pt x="1936" y="691"/>
                    <a:pt x="1947" y="681"/>
                    <a:pt x="1947" y="681"/>
                  </a:cubicBezTo>
                  <a:cubicBezTo>
                    <a:pt x="1957" y="660"/>
                    <a:pt x="1967" y="649"/>
                    <a:pt x="1988" y="639"/>
                  </a:cubicBezTo>
                  <a:cubicBezTo>
                    <a:pt x="2062" y="565"/>
                    <a:pt x="2104" y="471"/>
                    <a:pt x="2104" y="367"/>
                  </a:cubicBezTo>
                  <a:cubicBezTo>
                    <a:pt x="2104" y="168"/>
                    <a:pt x="1936" y="0"/>
                    <a:pt x="1737"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p:nvPr/>
          </p:nvSpPr>
          <p:spPr>
            <a:xfrm>
              <a:off x="8723352" y="1533425"/>
              <a:ext cx="144734" cy="191913"/>
            </a:xfrm>
            <a:custGeom>
              <a:rect b="b" l="l" r="r" t="t"/>
              <a:pathLst>
                <a:path extrusionOk="0" h="6301" w="4752">
                  <a:moveTo>
                    <a:pt x="2397" y="262"/>
                  </a:moveTo>
                  <a:cubicBezTo>
                    <a:pt x="2868" y="262"/>
                    <a:pt x="3108" y="848"/>
                    <a:pt x="2763" y="1173"/>
                  </a:cubicBezTo>
                  <a:cubicBezTo>
                    <a:pt x="2690" y="1246"/>
                    <a:pt x="2648" y="1340"/>
                    <a:pt x="2648" y="1445"/>
                  </a:cubicBezTo>
                  <a:cubicBezTo>
                    <a:pt x="2648" y="1644"/>
                    <a:pt x="2815" y="1811"/>
                    <a:pt x="3014" y="1811"/>
                  </a:cubicBezTo>
                  <a:lnTo>
                    <a:pt x="4490" y="1811"/>
                  </a:lnTo>
                  <a:cubicBezTo>
                    <a:pt x="4427" y="4124"/>
                    <a:pt x="2575" y="5976"/>
                    <a:pt x="262" y="6039"/>
                  </a:cubicBezTo>
                  <a:lnTo>
                    <a:pt x="262" y="4553"/>
                  </a:lnTo>
                  <a:cubicBezTo>
                    <a:pt x="262" y="4490"/>
                    <a:pt x="314" y="4448"/>
                    <a:pt x="367" y="4448"/>
                  </a:cubicBezTo>
                  <a:lnTo>
                    <a:pt x="409" y="4448"/>
                  </a:lnTo>
                  <a:cubicBezTo>
                    <a:pt x="429" y="4458"/>
                    <a:pt x="440" y="4469"/>
                    <a:pt x="450" y="4479"/>
                  </a:cubicBezTo>
                  <a:cubicBezTo>
                    <a:pt x="492" y="4521"/>
                    <a:pt x="534" y="4563"/>
                    <a:pt x="586" y="4594"/>
                  </a:cubicBezTo>
                  <a:cubicBezTo>
                    <a:pt x="660" y="4647"/>
                    <a:pt x="754" y="4678"/>
                    <a:pt x="838" y="4699"/>
                  </a:cubicBezTo>
                  <a:cubicBezTo>
                    <a:pt x="893" y="4711"/>
                    <a:pt x="948" y="4716"/>
                    <a:pt x="1003" y="4716"/>
                  </a:cubicBezTo>
                  <a:cubicBezTo>
                    <a:pt x="1042" y="4716"/>
                    <a:pt x="1081" y="4714"/>
                    <a:pt x="1120" y="4710"/>
                  </a:cubicBezTo>
                  <a:cubicBezTo>
                    <a:pt x="1162" y="4710"/>
                    <a:pt x="1214" y="4699"/>
                    <a:pt x="1256" y="4689"/>
                  </a:cubicBezTo>
                  <a:cubicBezTo>
                    <a:pt x="1288" y="4678"/>
                    <a:pt x="1308" y="4668"/>
                    <a:pt x="1340" y="4647"/>
                  </a:cubicBezTo>
                  <a:cubicBezTo>
                    <a:pt x="1413" y="4615"/>
                    <a:pt x="1465" y="4584"/>
                    <a:pt x="1528" y="4532"/>
                  </a:cubicBezTo>
                  <a:cubicBezTo>
                    <a:pt x="1549" y="4521"/>
                    <a:pt x="1560" y="4500"/>
                    <a:pt x="1581" y="4479"/>
                  </a:cubicBezTo>
                  <a:cubicBezTo>
                    <a:pt x="1654" y="4406"/>
                    <a:pt x="1717" y="4312"/>
                    <a:pt x="1758" y="4207"/>
                  </a:cubicBezTo>
                  <a:cubicBezTo>
                    <a:pt x="1779" y="4145"/>
                    <a:pt x="1800" y="4082"/>
                    <a:pt x="1800" y="4019"/>
                  </a:cubicBezTo>
                  <a:cubicBezTo>
                    <a:pt x="1811" y="3956"/>
                    <a:pt x="1811" y="3904"/>
                    <a:pt x="1800" y="3841"/>
                  </a:cubicBezTo>
                  <a:cubicBezTo>
                    <a:pt x="1790" y="3705"/>
                    <a:pt x="1737" y="3569"/>
                    <a:pt x="1654" y="3454"/>
                  </a:cubicBezTo>
                  <a:cubicBezTo>
                    <a:pt x="1643" y="3433"/>
                    <a:pt x="1622" y="3412"/>
                    <a:pt x="1601" y="3391"/>
                  </a:cubicBezTo>
                  <a:cubicBezTo>
                    <a:pt x="1497" y="3276"/>
                    <a:pt x="1350" y="3182"/>
                    <a:pt x="1183" y="3150"/>
                  </a:cubicBezTo>
                  <a:cubicBezTo>
                    <a:pt x="1131" y="3140"/>
                    <a:pt x="1076" y="3135"/>
                    <a:pt x="1021" y="3135"/>
                  </a:cubicBezTo>
                  <a:cubicBezTo>
                    <a:pt x="966" y="3135"/>
                    <a:pt x="911" y="3140"/>
                    <a:pt x="858" y="3150"/>
                  </a:cubicBezTo>
                  <a:cubicBezTo>
                    <a:pt x="785" y="3161"/>
                    <a:pt x="733" y="3182"/>
                    <a:pt x="670" y="3213"/>
                  </a:cubicBezTo>
                  <a:cubicBezTo>
                    <a:pt x="639" y="3234"/>
                    <a:pt x="597" y="3255"/>
                    <a:pt x="565" y="3276"/>
                  </a:cubicBezTo>
                  <a:cubicBezTo>
                    <a:pt x="545" y="3286"/>
                    <a:pt x="524" y="3307"/>
                    <a:pt x="503" y="3318"/>
                  </a:cubicBezTo>
                  <a:cubicBezTo>
                    <a:pt x="492" y="3339"/>
                    <a:pt x="471" y="3349"/>
                    <a:pt x="450" y="3370"/>
                  </a:cubicBezTo>
                  <a:cubicBezTo>
                    <a:pt x="440" y="3381"/>
                    <a:pt x="440" y="3381"/>
                    <a:pt x="429" y="3391"/>
                  </a:cubicBezTo>
                  <a:cubicBezTo>
                    <a:pt x="429" y="3391"/>
                    <a:pt x="419" y="3402"/>
                    <a:pt x="409" y="3402"/>
                  </a:cubicBezTo>
                  <a:cubicBezTo>
                    <a:pt x="396" y="3406"/>
                    <a:pt x="381" y="3408"/>
                    <a:pt x="366" y="3408"/>
                  </a:cubicBezTo>
                  <a:cubicBezTo>
                    <a:pt x="346" y="3408"/>
                    <a:pt x="327" y="3403"/>
                    <a:pt x="314" y="3391"/>
                  </a:cubicBezTo>
                  <a:cubicBezTo>
                    <a:pt x="283" y="3370"/>
                    <a:pt x="262" y="3339"/>
                    <a:pt x="262" y="3307"/>
                  </a:cubicBezTo>
                  <a:lnTo>
                    <a:pt x="262" y="1811"/>
                  </a:lnTo>
                  <a:lnTo>
                    <a:pt x="1769" y="1811"/>
                  </a:lnTo>
                  <a:cubicBezTo>
                    <a:pt x="1978" y="1811"/>
                    <a:pt x="2135" y="1644"/>
                    <a:pt x="2146" y="1445"/>
                  </a:cubicBezTo>
                  <a:cubicBezTo>
                    <a:pt x="2135" y="1340"/>
                    <a:pt x="2093" y="1246"/>
                    <a:pt x="2020" y="1173"/>
                  </a:cubicBezTo>
                  <a:cubicBezTo>
                    <a:pt x="1685" y="838"/>
                    <a:pt x="1915" y="262"/>
                    <a:pt x="2397" y="262"/>
                  </a:cubicBezTo>
                  <a:close/>
                  <a:moveTo>
                    <a:pt x="2394" y="1"/>
                  </a:moveTo>
                  <a:cubicBezTo>
                    <a:pt x="1975" y="1"/>
                    <a:pt x="1601" y="341"/>
                    <a:pt x="1601" y="796"/>
                  </a:cubicBezTo>
                  <a:cubicBezTo>
                    <a:pt x="1601" y="1005"/>
                    <a:pt x="1685" y="1215"/>
                    <a:pt x="1842" y="1361"/>
                  </a:cubicBezTo>
                  <a:cubicBezTo>
                    <a:pt x="1863" y="1382"/>
                    <a:pt x="1874" y="1413"/>
                    <a:pt x="1884" y="1445"/>
                  </a:cubicBezTo>
                  <a:cubicBezTo>
                    <a:pt x="1874" y="1508"/>
                    <a:pt x="1832" y="1549"/>
                    <a:pt x="1769" y="1549"/>
                  </a:cubicBezTo>
                  <a:lnTo>
                    <a:pt x="252" y="1549"/>
                  </a:lnTo>
                  <a:cubicBezTo>
                    <a:pt x="116" y="1549"/>
                    <a:pt x="0" y="1664"/>
                    <a:pt x="0" y="1801"/>
                  </a:cubicBezTo>
                  <a:lnTo>
                    <a:pt x="0" y="3307"/>
                  </a:lnTo>
                  <a:cubicBezTo>
                    <a:pt x="0" y="3517"/>
                    <a:pt x="175" y="3673"/>
                    <a:pt x="368" y="3673"/>
                  </a:cubicBezTo>
                  <a:cubicBezTo>
                    <a:pt x="416" y="3673"/>
                    <a:pt x="465" y="3663"/>
                    <a:pt x="513" y="3642"/>
                  </a:cubicBezTo>
                  <a:cubicBezTo>
                    <a:pt x="545" y="3632"/>
                    <a:pt x="565" y="3611"/>
                    <a:pt x="586" y="3600"/>
                  </a:cubicBezTo>
                  <a:cubicBezTo>
                    <a:pt x="597" y="3590"/>
                    <a:pt x="618" y="3569"/>
                    <a:pt x="639" y="3559"/>
                  </a:cubicBezTo>
                  <a:cubicBezTo>
                    <a:pt x="649" y="3538"/>
                    <a:pt x="660" y="3527"/>
                    <a:pt x="670" y="3517"/>
                  </a:cubicBezTo>
                  <a:cubicBezTo>
                    <a:pt x="691" y="3506"/>
                    <a:pt x="702" y="3496"/>
                    <a:pt x="712" y="3485"/>
                  </a:cubicBezTo>
                  <a:cubicBezTo>
                    <a:pt x="775" y="3454"/>
                    <a:pt x="838" y="3422"/>
                    <a:pt x="911" y="3402"/>
                  </a:cubicBezTo>
                  <a:cubicBezTo>
                    <a:pt x="941" y="3397"/>
                    <a:pt x="971" y="3395"/>
                    <a:pt x="1002" y="3395"/>
                  </a:cubicBezTo>
                  <a:cubicBezTo>
                    <a:pt x="1045" y="3395"/>
                    <a:pt x="1088" y="3400"/>
                    <a:pt x="1131" y="3412"/>
                  </a:cubicBezTo>
                  <a:cubicBezTo>
                    <a:pt x="1183" y="3422"/>
                    <a:pt x="1235" y="3443"/>
                    <a:pt x="1288" y="3464"/>
                  </a:cubicBezTo>
                  <a:cubicBezTo>
                    <a:pt x="1329" y="3496"/>
                    <a:pt x="1371" y="3527"/>
                    <a:pt x="1413" y="3569"/>
                  </a:cubicBezTo>
                  <a:cubicBezTo>
                    <a:pt x="1424" y="3579"/>
                    <a:pt x="1434" y="3600"/>
                    <a:pt x="1444" y="3611"/>
                  </a:cubicBezTo>
                  <a:cubicBezTo>
                    <a:pt x="1497" y="3684"/>
                    <a:pt x="1539" y="3778"/>
                    <a:pt x="1549" y="3872"/>
                  </a:cubicBezTo>
                  <a:cubicBezTo>
                    <a:pt x="1549" y="3914"/>
                    <a:pt x="1549" y="3946"/>
                    <a:pt x="1549" y="3988"/>
                  </a:cubicBezTo>
                  <a:cubicBezTo>
                    <a:pt x="1539" y="4029"/>
                    <a:pt x="1528" y="4071"/>
                    <a:pt x="1518" y="4113"/>
                  </a:cubicBezTo>
                  <a:cubicBezTo>
                    <a:pt x="1486" y="4186"/>
                    <a:pt x="1444" y="4249"/>
                    <a:pt x="1392" y="4301"/>
                  </a:cubicBezTo>
                  <a:cubicBezTo>
                    <a:pt x="1382" y="4312"/>
                    <a:pt x="1371" y="4322"/>
                    <a:pt x="1361" y="4333"/>
                  </a:cubicBezTo>
                  <a:cubicBezTo>
                    <a:pt x="1340" y="4343"/>
                    <a:pt x="1319" y="4364"/>
                    <a:pt x="1308" y="4375"/>
                  </a:cubicBezTo>
                  <a:cubicBezTo>
                    <a:pt x="1288" y="4385"/>
                    <a:pt x="1256" y="4396"/>
                    <a:pt x="1235" y="4406"/>
                  </a:cubicBezTo>
                  <a:cubicBezTo>
                    <a:pt x="1214" y="4417"/>
                    <a:pt x="1193" y="4427"/>
                    <a:pt x="1172" y="4438"/>
                  </a:cubicBezTo>
                  <a:cubicBezTo>
                    <a:pt x="1151" y="4448"/>
                    <a:pt x="1120" y="4448"/>
                    <a:pt x="1089" y="4448"/>
                  </a:cubicBezTo>
                  <a:cubicBezTo>
                    <a:pt x="1057" y="4453"/>
                    <a:pt x="1026" y="4456"/>
                    <a:pt x="995" y="4456"/>
                  </a:cubicBezTo>
                  <a:cubicBezTo>
                    <a:pt x="963" y="4456"/>
                    <a:pt x="932" y="4453"/>
                    <a:pt x="900" y="4448"/>
                  </a:cubicBezTo>
                  <a:cubicBezTo>
                    <a:pt x="838" y="4427"/>
                    <a:pt x="785" y="4406"/>
                    <a:pt x="733" y="4375"/>
                  </a:cubicBezTo>
                  <a:cubicBezTo>
                    <a:pt x="691" y="4354"/>
                    <a:pt x="670" y="4322"/>
                    <a:pt x="639" y="4301"/>
                  </a:cubicBezTo>
                  <a:cubicBezTo>
                    <a:pt x="607" y="4260"/>
                    <a:pt x="565" y="4239"/>
                    <a:pt x="513" y="4218"/>
                  </a:cubicBezTo>
                  <a:cubicBezTo>
                    <a:pt x="462" y="4193"/>
                    <a:pt x="410" y="4182"/>
                    <a:pt x="359" y="4182"/>
                  </a:cubicBezTo>
                  <a:cubicBezTo>
                    <a:pt x="170" y="4182"/>
                    <a:pt x="0" y="4338"/>
                    <a:pt x="0" y="4553"/>
                  </a:cubicBezTo>
                  <a:lnTo>
                    <a:pt x="0" y="6049"/>
                  </a:lnTo>
                  <a:cubicBezTo>
                    <a:pt x="0" y="6175"/>
                    <a:pt x="84" y="6269"/>
                    <a:pt x="199" y="6300"/>
                  </a:cubicBezTo>
                  <a:lnTo>
                    <a:pt x="231" y="6300"/>
                  </a:lnTo>
                  <a:cubicBezTo>
                    <a:pt x="2711" y="6258"/>
                    <a:pt x="4709" y="4260"/>
                    <a:pt x="4751" y="1780"/>
                  </a:cubicBezTo>
                  <a:cubicBezTo>
                    <a:pt x="4751" y="1769"/>
                    <a:pt x="4751" y="1759"/>
                    <a:pt x="4751" y="1748"/>
                  </a:cubicBezTo>
                  <a:cubicBezTo>
                    <a:pt x="4720" y="1633"/>
                    <a:pt x="4626" y="1549"/>
                    <a:pt x="4500" y="1549"/>
                  </a:cubicBezTo>
                  <a:lnTo>
                    <a:pt x="3014" y="1549"/>
                  </a:lnTo>
                  <a:cubicBezTo>
                    <a:pt x="2962" y="1549"/>
                    <a:pt x="2909" y="1508"/>
                    <a:pt x="2909" y="1445"/>
                  </a:cubicBezTo>
                  <a:cubicBezTo>
                    <a:pt x="2909" y="1413"/>
                    <a:pt x="2930" y="1382"/>
                    <a:pt x="2951" y="1361"/>
                  </a:cubicBezTo>
                  <a:cubicBezTo>
                    <a:pt x="3359" y="963"/>
                    <a:pt x="3223" y="283"/>
                    <a:pt x="2700" y="63"/>
                  </a:cubicBezTo>
                  <a:cubicBezTo>
                    <a:pt x="2598" y="21"/>
                    <a:pt x="2495" y="1"/>
                    <a:pt x="2394" y="1"/>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5"/>
            <p:cNvSpPr/>
            <p:nvPr/>
          </p:nvSpPr>
          <p:spPr>
            <a:xfrm>
              <a:off x="8676173" y="1443880"/>
              <a:ext cx="191913" cy="144704"/>
            </a:xfrm>
            <a:custGeom>
              <a:rect b="b" l="l" r="r" t="t"/>
              <a:pathLst>
                <a:path extrusionOk="0" h="4751" w="6301">
                  <a:moveTo>
                    <a:pt x="1811" y="262"/>
                  </a:moveTo>
                  <a:cubicBezTo>
                    <a:pt x="4124" y="325"/>
                    <a:pt x="5976" y="2187"/>
                    <a:pt x="6039" y="4489"/>
                  </a:cubicBezTo>
                  <a:lnTo>
                    <a:pt x="4563" y="4489"/>
                  </a:lnTo>
                  <a:cubicBezTo>
                    <a:pt x="4511" y="4489"/>
                    <a:pt x="4458" y="4448"/>
                    <a:pt x="4458" y="4385"/>
                  </a:cubicBezTo>
                  <a:cubicBezTo>
                    <a:pt x="4458" y="4353"/>
                    <a:pt x="4479" y="4322"/>
                    <a:pt x="4500" y="4301"/>
                  </a:cubicBezTo>
                  <a:cubicBezTo>
                    <a:pt x="5003" y="3809"/>
                    <a:pt x="4657" y="2941"/>
                    <a:pt x="3946" y="2941"/>
                  </a:cubicBezTo>
                  <a:cubicBezTo>
                    <a:pt x="3506" y="2941"/>
                    <a:pt x="3150" y="3296"/>
                    <a:pt x="3150" y="3736"/>
                  </a:cubicBezTo>
                  <a:cubicBezTo>
                    <a:pt x="3150" y="3945"/>
                    <a:pt x="3234" y="4155"/>
                    <a:pt x="3391" y="4301"/>
                  </a:cubicBezTo>
                  <a:cubicBezTo>
                    <a:pt x="3412" y="4322"/>
                    <a:pt x="3423" y="4353"/>
                    <a:pt x="3433" y="4385"/>
                  </a:cubicBezTo>
                  <a:cubicBezTo>
                    <a:pt x="3423" y="4448"/>
                    <a:pt x="3381" y="4489"/>
                    <a:pt x="3318" y="4489"/>
                  </a:cubicBezTo>
                  <a:lnTo>
                    <a:pt x="1811" y="4489"/>
                  </a:lnTo>
                  <a:lnTo>
                    <a:pt x="1811" y="2983"/>
                  </a:lnTo>
                  <a:cubicBezTo>
                    <a:pt x="1811" y="2773"/>
                    <a:pt x="1644" y="2616"/>
                    <a:pt x="1445" y="2616"/>
                  </a:cubicBezTo>
                  <a:cubicBezTo>
                    <a:pt x="1340" y="2616"/>
                    <a:pt x="1246" y="2658"/>
                    <a:pt x="1173" y="2731"/>
                  </a:cubicBezTo>
                  <a:cubicBezTo>
                    <a:pt x="1162" y="2742"/>
                    <a:pt x="1141" y="2763"/>
                    <a:pt x="1131" y="2773"/>
                  </a:cubicBezTo>
                  <a:cubicBezTo>
                    <a:pt x="1110" y="2784"/>
                    <a:pt x="1099" y="2794"/>
                    <a:pt x="1089" y="2805"/>
                  </a:cubicBezTo>
                  <a:lnTo>
                    <a:pt x="1162" y="2909"/>
                  </a:lnTo>
                  <a:lnTo>
                    <a:pt x="1079" y="2805"/>
                  </a:lnTo>
                  <a:cubicBezTo>
                    <a:pt x="1058" y="2815"/>
                    <a:pt x="1047" y="2826"/>
                    <a:pt x="1037" y="2826"/>
                  </a:cubicBezTo>
                  <a:lnTo>
                    <a:pt x="1026" y="2836"/>
                  </a:lnTo>
                  <a:cubicBezTo>
                    <a:pt x="1005" y="2846"/>
                    <a:pt x="995" y="2846"/>
                    <a:pt x="984" y="2857"/>
                  </a:cubicBezTo>
                  <a:lnTo>
                    <a:pt x="974" y="2857"/>
                  </a:lnTo>
                  <a:cubicBezTo>
                    <a:pt x="953" y="2867"/>
                    <a:pt x="942" y="2867"/>
                    <a:pt x="911" y="2878"/>
                  </a:cubicBezTo>
                  <a:cubicBezTo>
                    <a:pt x="880" y="2888"/>
                    <a:pt x="838" y="2888"/>
                    <a:pt x="806" y="2888"/>
                  </a:cubicBezTo>
                  <a:lnTo>
                    <a:pt x="733" y="2888"/>
                  </a:lnTo>
                  <a:cubicBezTo>
                    <a:pt x="712" y="2878"/>
                    <a:pt x="702" y="2878"/>
                    <a:pt x="681" y="2878"/>
                  </a:cubicBezTo>
                  <a:cubicBezTo>
                    <a:pt x="660" y="2878"/>
                    <a:pt x="649" y="2867"/>
                    <a:pt x="629" y="2867"/>
                  </a:cubicBezTo>
                  <a:lnTo>
                    <a:pt x="618" y="2857"/>
                  </a:lnTo>
                  <a:cubicBezTo>
                    <a:pt x="608" y="2857"/>
                    <a:pt x="597" y="2846"/>
                    <a:pt x="587" y="2846"/>
                  </a:cubicBezTo>
                  <a:lnTo>
                    <a:pt x="545" y="2826"/>
                  </a:lnTo>
                  <a:cubicBezTo>
                    <a:pt x="534" y="2826"/>
                    <a:pt x="524" y="2815"/>
                    <a:pt x="524" y="2815"/>
                  </a:cubicBezTo>
                  <a:lnTo>
                    <a:pt x="451" y="2920"/>
                  </a:lnTo>
                  <a:lnTo>
                    <a:pt x="513" y="2805"/>
                  </a:lnTo>
                  <a:cubicBezTo>
                    <a:pt x="493" y="2794"/>
                    <a:pt x="472" y="2773"/>
                    <a:pt x="451" y="2763"/>
                  </a:cubicBezTo>
                  <a:cubicBezTo>
                    <a:pt x="440" y="2752"/>
                    <a:pt x="430" y="2742"/>
                    <a:pt x="419" y="2731"/>
                  </a:cubicBezTo>
                  <a:cubicBezTo>
                    <a:pt x="409" y="2721"/>
                    <a:pt x="398" y="2710"/>
                    <a:pt x="388" y="2690"/>
                  </a:cubicBezTo>
                  <a:cubicBezTo>
                    <a:pt x="367" y="2669"/>
                    <a:pt x="346" y="2637"/>
                    <a:pt x="325" y="2606"/>
                  </a:cubicBezTo>
                  <a:lnTo>
                    <a:pt x="304" y="2564"/>
                  </a:lnTo>
                  <a:cubicBezTo>
                    <a:pt x="304" y="2553"/>
                    <a:pt x="304" y="2543"/>
                    <a:pt x="294" y="2533"/>
                  </a:cubicBezTo>
                  <a:lnTo>
                    <a:pt x="294" y="2522"/>
                  </a:lnTo>
                  <a:cubicBezTo>
                    <a:pt x="283" y="2501"/>
                    <a:pt x="283" y="2491"/>
                    <a:pt x="273" y="2470"/>
                  </a:cubicBezTo>
                  <a:cubicBezTo>
                    <a:pt x="273" y="2449"/>
                    <a:pt x="273" y="2438"/>
                    <a:pt x="273" y="2417"/>
                  </a:cubicBezTo>
                  <a:cubicBezTo>
                    <a:pt x="273" y="2407"/>
                    <a:pt x="262" y="2407"/>
                    <a:pt x="262" y="2386"/>
                  </a:cubicBezTo>
                  <a:cubicBezTo>
                    <a:pt x="262" y="2386"/>
                    <a:pt x="262" y="2376"/>
                    <a:pt x="262" y="2365"/>
                  </a:cubicBezTo>
                  <a:lnTo>
                    <a:pt x="262" y="2323"/>
                  </a:lnTo>
                  <a:cubicBezTo>
                    <a:pt x="273" y="2313"/>
                    <a:pt x="273" y="2302"/>
                    <a:pt x="273" y="2292"/>
                  </a:cubicBezTo>
                  <a:cubicBezTo>
                    <a:pt x="273" y="2271"/>
                    <a:pt x="273" y="2260"/>
                    <a:pt x="283" y="2240"/>
                  </a:cubicBezTo>
                  <a:cubicBezTo>
                    <a:pt x="283" y="2229"/>
                    <a:pt x="283" y="2208"/>
                    <a:pt x="294" y="2198"/>
                  </a:cubicBezTo>
                  <a:lnTo>
                    <a:pt x="294" y="2177"/>
                  </a:lnTo>
                  <a:cubicBezTo>
                    <a:pt x="304" y="2166"/>
                    <a:pt x="304" y="2166"/>
                    <a:pt x="304" y="2145"/>
                  </a:cubicBezTo>
                  <a:lnTo>
                    <a:pt x="325" y="2114"/>
                  </a:lnTo>
                  <a:cubicBezTo>
                    <a:pt x="346" y="2072"/>
                    <a:pt x="367" y="2041"/>
                    <a:pt x="388" y="2020"/>
                  </a:cubicBezTo>
                  <a:cubicBezTo>
                    <a:pt x="398" y="2009"/>
                    <a:pt x="409" y="1999"/>
                    <a:pt x="419" y="1978"/>
                  </a:cubicBezTo>
                  <a:cubicBezTo>
                    <a:pt x="430" y="1978"/>
                    <a:pt x="440" y="1967"/>
                    <a:pt x="451" y="1957"/>
                  </a:cubicBezTo>
                  <a:cubicBezTo>
                    <a:pt x="472" y="1936"/>
                    <a:pt x="493" y="1915"/>
                    <a:pt x="524" y="1905"/>
                  </a:cubicBezTo>
                  <a:lnTo>
                    <a:pt x="587" y="1873"/>
                  </a:lnTo>
                  <a:cubicBezTo>
                    <a:pt x="597" y="1863"/>
                    <a:pt x="608" y="1863"/>
                    <a:pt x="618" y="1852"/>
                  </a:cubicBezTo>
                  <a:lnTo>
                    <a:pt x="629" y="1852"/>
                  </a:lnTo>
                  <a:cubicBezTo>
                    <a:pt x="649" y="1842"/>
                    <a:pt x="670" y="1842"/>
                    <a:pt x="691" y="1831"/>
                  </a:cubicBezTo>
                  <a:lnTo>
                    <a:pt x="733" y="1831"/>
                  </a:lnTo>
                  <a:cubicBezTo>
                    <a:pt x="754" y="1831"/>
                    <a:pt x="775" y="1831"/>
                    <a:pt x="796" y="1821"/>
                  </a:cubicBezTo>
                  <a:cubicBezTo>
                    <a:pt x="838" y="1821"/>
                    <a:pt x="880" y="1831"/>
                    <a:pt x="922" y="1842"/>
                  </a:cubicBezTo>
                  <a:cubicBezTo>
                    <a:pt x="942" y="1842"/>
                    <a:pt x="953" y="1852"/>
                    <a:pt x="974" y="1852"/>
                  </a:cubicBezTo>
                  <a:lnTo>
                    <a:pt x="1016" y="1727"/>
                  </a:lnTo>
                  <a:lnTo>
                    <a:pt x="984" y="1863"/>
                  </a:lnTo>
                  <a:cubicBezTo>
                    <a:pt x="995" y="1863"/>
                    <a:pt x="1005" y="1873"/>
                    <a:pt x="1026" y="1873"/>
                  </a:cubicBezTo>
                  <a:lnTo>
                    <a:pt x="1037" y="1884"/>
                  </a:lnTo>
                  <a:cubicBezTo>
                    <a:pt x="1047" y="1894"/>
                    <a:pt x="1068" y="1894"/>
                    <a:pt x="1079" y="1905"/>
                  </a:cubicBezTo>
                  <a:lnTo>
                    <a:pt x="1141" y="1790"/>
                  </a:lnTo>
                  <a:lnTo>
                    <a:pt x="1089" y="1915"/>
                  </a:lnTo>
                  <a:cubicBezTo>
                    <a:pt x="1099" y="1926"/>
                    <a:pt x="1110" y="1936"/>
                    <a:pt x="1131" y="1947"/>
                  </a:cubicBezTo>
                  <a:cubicBezTo>
                    <a:pt x="1152" y="1957"/>
                    <a:pt x="1162" y="1967"/>
                    <a:pt x="1173" y="1988"/>
                  </a:cubicBezTo>
                  <a:cubicBezTo>
                    <a:pt x="1246" y="2062"/>
                    <a:pt x="1340" y="2104"/>
                    <a:pt x="1445" y="2104"/>
                  </a:cubicBezTo>
                  <a:cubicBezTo>
                    <a:pt x="1644" y="2104"/>
                    <a:pt x="1811" y="1936"/>
                    <a:pt x="1811" y="1737"/>
                  </a:cubicBezTo>
                  <a:lnTo>
                    <a:pt x="1811" y="262"/>
                  </a:lnTo>
                  <a:close/>
                  <a:moveTo>
                    <a:pt x="1780" y="0"/>
                  </a:moveTo>
                  <a:cubicBezTo>
                    <a:pt x="1769" y="0"/>
                    <a:pt x="1759" y="0"/>
                    <a:pt x="1748" y="11"/>
                  </a:cubicBezTo>
                  <a:cubicBezTo>
                    <a:pt x="1633" y="32"/>
                    <a:pt x="1549" y="136"/>
                    <a:pt x="1549" y="251"/>
                  </a:cubicBezTo>
                  <a:lnTo>
                    <a:pt x="1549" y="1737"/>
                  </a:lnTo>
                  <a:cubicBezTo>
                    <a:pt x="1549" y="1798"/>
                    <a:pt x="1497" y="1837"/>
                    <a:pt x="1442" y="1837"/>
                  </a:cubicBezTo>
                  <a:cubicBezTo>
                    <a:pt x="1413" y="1837"/>
                    <a:pt x="1383" y="1826"/>
                    <a:pt x="1361" y="1800"/>
                  </a:cubicBezTo>
                  <a:cubicBezTo>
                    <a:pt x="1340" y="1779"/>
                    <a:pt x="1319" y="1758"/>
                    <a:pt x="1288" y="1737"/>
                  </a:cubicBezTo>
                  <a:cubicBezTo>
                    <a:pt x="1267" y="1727"/>
                    <a:pt x="1246" y="1706"/>
                    <a:pt x="1235" y="1695"/>
                  </a:cubicBezTo>
                  <a:lnTo>
                    <a:pt x="1215" y="1685"/>
                  </a:lnTo>
                  <a:cubicBezTo>
                    <a:pt x="1194" y="1674"/>
                    <a:pt x="1173" y="1664"/>
                    <a:pt x="1152" y="1654"/>
                  </a:cubicBezTo>
                  <a:lnTo>
                    <a:pt x="1131" y="1643"/>
                  </a:lnTo>
                  <a:cubicBezTo>
                    <a:pt x="1120" y="1633"/>
                    <a:pt x="1099" y="1622"/>
                    <a:pt x="1068" y="1612"/>
                  </a:cubicBezTo>
                  <a:lnTo>
                    <a:pt x="1058" y="1612"/>
                  </a:lnTo>
                  <a:cubicBezTo>
                    <a:pt x="1037" y="1601"/>
                    <a:pt x="1005" y="1591"/>
                    <a:pt x="984" y="1591"/>
                  </a:cubicBezTo>
                  <a:cubicBezTo>
                    <a:pt x="984" y="1591"/>
                    <a:pt x="974" y="1580"/>
                    <a:pt x="974" y="1580"/>
                  </a:cubicBezTo>
                  <a:cubicBezTo>
                    <a:pt x="911" y="1570"/>
                    <a:pt x="848" y="1559"/>
                    <a:pt x="786" y="1559"/>
                  </a:cubicBezTo>
                  <a:cubicBezTo>
                    <a:pt x="754" y="1570"/>
                    <a:pt x="733" y="1570"/>
                    <a:pt x="702" y="1570"/>
                  </a:cubicBezTo>
                  <a:lnTo>
                    <a:pt x="691" y="1570"/>
                  </a:lnTo>
                  <a:cubicBezTo>
                    <a:pt x="670" y="1570"/>
                    <a:pt x="660" y="1580"/>
                    <a:pt x="639" y="1580"/>
                  </a:cubicBezTo>
                  <a:lnTo>
                    <a:pt x="629" y="1580"/>
                  </a:lnTo>
                  <a:cubicBezTo>
                    <a:pt x="597" y="1591"/>
                    <a:pt x="576" y="1591"/>
                    <a:pt x="555" y="1601"/>
                  </a:cubicBezTo>
                  <a:cubicBezTo>
                    <a:pt x="545" y="1601"/>
                    <a:pt x="534" y="1612"/>
                    <a:pt x="524" y="1612"/>
                  </a:cubicBezTo>
                  <a:cubicBezTo>
                    <a:pt x="513" y="1622"/>
                    <a:pt x="493" y="1622"/>
                    <a:pt x="482" y="1633"/>
                  </a:cubicBezTo>
                  <a:cubicBezTo>
                    <a:pt x="472" y="1633"/>
                    <a:pt x="461" y="1643"/>
                    <a:pt x="451" y="1643"/>
                  </a:cubicBezTo>
                  <a:cubicBezTo>
                    <a:pt x="440" y="1654"/>
                    <a:pt x="430" y="1654"/>
                    <a:pt x="419" y="1664"/>
                  </a:cubicBezTo>
                  <a:cubicBezTo>
                    <a:pt x="409" y="1664"/>
                    <a:pt x="398" y="1674"/>
                    <a:pt x="388" y="1685"/>
                  </a:cubicBezTo>
                  <a:lnTo>
                    <a:pt x="367" y="1685"/>
                  </a:lnTo>
                  <a:cubicBezTo>
                    <a:pt x="336" y="1706"/>
                    <a:pt x="304" y="1737"/>
                    <a:pt x="283" y="1758"/>
                  </a:cubicBezTo>
                  <a:cubicBezTo>
                    <a:pt x="262" y="1769"/>
                    <a:pt x="252" y="1779"/>
                    <a:pt x="241" y="1800"/>
                  </a:cubicBezTo>
                  <a:cubicBezTo>
                    <a:pt x="241" y="1800"/>
                    <a:pt x="231" y="1811"/>
                    <a:pt x="231" y="1811"/>
                  </a:cubicBezTo>
                  <a:cubicBezTo>
                    <a:pt x="210" y="1821"/>
                    <a:pt x="199" y="1831"/>
                    <a:pt x="189" y="1842"/>
                  </a:cubicBezTo>
                  <a:lnTo>
                    <a:pt x="179" y="1852"/>
                  </a:lnTo>
                  <a:cubicBezTo>
                    <a:pt x="147" y="1894"/>
                    <a:pt x="116" y="1947"/>
                    <a:pt x="95" y="1988"/>
                  </a:cubicBezTo>
                  <a:cubicBezTo>
                    <a:pt x="84" y="1999"/>
                    <a:pt x="84" y="2009"/>
                    <a:pt x="74" y="2020"/>
                  </a:cubicBezTo>
                  <a:lnTo>
                    <a:pt x="63" y="2051"/>
                  </a:lnTo>
                  <a:cubicBezTo>
                    <a:pt x="63" y="2062"/>
                    <a:pt x="53" y="2083"/>
                    <a:pt x="53" y="2093"/>
                  </a:cubicBezTo>
                  <a:lnTo>
                    <a:pt x="43" y="2114"/>
                  </a:lnTo>
                  <a:cubicBezTo>
                    <a:pt x="32" y="2135"/>
                    <a:pt x="32" y="2156"/>
                    <a:pt x="22" y="2177"/>
                  </a:cubicBezTo>
                  <a:lnTo>
                    <a:pt x="22" y="2198"/>
                  </a:lnTo>
                  <a:cubicBezTo>
                    <a:pt x="11" y="2219"/>
                    <a:pt x="11" y="2250"/>
                    <a:pt x="11" y="2271"/>
                  </a:cubicBezTo>
                  <a:cubicBezTo>
                    <a:pt x="11" y="2281"/>
                    <a:pt x="11" y="2302"/>
                    <a:pt x="1" y="2313"/>
                  </a:cubicBezTo>
                  <a:lnTo>
                    <a:pt x="1" y="2323"/>
                  </a:lnTo>
                  <a:cubicBezTo>
                    <a:pt x="1" y="2334"/>
                    <a:pt x="1" y="2344"/>
                    <a:pt x="1" y="2355"/>
                  </a:cubicBezTo>
                  <a:cubicBezTo>
                    <a:pt x="1" y="2365"/>
                    <a:pt x="1" y="2376"/>
                    <a:pt x="1" y="2386"/>
                  </a:cubicBezTo>
                  <a:lnTo>
                    <a:pt x="137" y="2376"/>
                  </a:lnTo>
                  <a:lnTo>
                    <a:pt x="1" y="2407"/>
                  </a:lnTo>
                  <a:cubicBezTo>
                    <a:pt x="11" y="2417"/>
                    <a:pt x="11" y="2428"/>
                    <a:pt x="11" y="2449"/>
                  </a:cubicBezTo>
                  <a:cubicBezTo>
                    <a:pt x="11" y="2470"/>
                    <a:pt x="22" y="2501"/>
                    <a:pt x="22" y="2533"/>
                  </a:cubicBezTo>
                  <a:cubicBezTo>
                    <a:pt x="32" y="2553"/>
                    <a:pt x="32" y="2574"/>
                    <a:pt x="43" y="2595"/>
                  </a:cubicBezTo>
                  <a:lnTo>
                    <a:pt x="53" y="2616"/>
                  </a:lnTo>
                  <a:cubicBezTo>
                    <a:pt x="53" y="2637"/>
                    <a:pt x="63" y="2648"/>
                    <a:pt x="63" y="2669"/>
                  </a:cubicBezTo>
                  <a:lnTo>
                    <a:pt x="84" y="2700"/>
                  </a:lnTo>
                  <a:cubicBezTo>
                    <a:pt x="84" y="2710"/>
                    <a:pt x="95" y="2721"/>
                    <a:pt x="95" y="2731"/>
                  </a:cubicBezTo>
                  <a:cubicBezTo>
                    <a:pt x="116" y="2773"/>
                    <a:pt x="147" y="2815"/>
                    <a:pt x="179" y="2857"/>
                  </a:cubicBezTo>
                  <a:cubicBezTo>
                    <a:pt x="179" y="2857"/>
                    <a:pt x="189" y="2867"/>
                    <a:pt x="189" y="2867"/>
                  </a:cubicBezTo>
                  <a:cubicBezTo>
                    <a:pt x="199" y="2878"/>
                    <a:pt x="210" y="2899"/>
                    <a:pt x="231" y="2909"/>
                  </a:cubicBezTo>
                  <a:lnTo>
                    <a:pt x="241" y="2920"/>
                  </a:lnTo>
                  <a:cubicBezTo>
                    <a:pt x="252" y="2930"/>
                    <a:pt x="262" y="2941"/>
                    <a:pt x="283" y="2962"/>
                  </a:cubicBezTo>
                  <a:cubicBezTo>
                    <a:pt x="304" y="2983"/>
                    <a:pt x="336" y="3003"/>
                    <a:pt x="367" y="3024"/>
                  </a:cubicBezTo>
                  <a:cubicBezTo>
                    <a:pt x="377" y="3024"/>
                    <a:pt x="388" y="3035"/>
                    <a:pt x="388" y="3035"/>
                  </a:cubicBezTo>
                  <a:cubicBezTo>
                    <a:pt x="398" y="3045"/>
                    <a:pt x="409" y="3045"/>
                    <a:pt x="419" y="3056"/>
                  </a:cubicBezTo>
                  <a:cubicBezTo>
                    <a:pt x="430" y="3056"/>
                    <a:pt x="440" y="3066"/>
                    <a:pt x="451" y="3077"/>
                  </a:cubicBezTo>
                  <a:lnTo>
                    <a:pt x="482" y="3087"/>
                  </a:lnTo>
                  <a:cubicBezTo>
                    <a:pt x="503" y="3087"/>
                    <a:pt x="513" y="3098"/>
                    <a:pt x="534" y="3108"/>
                  </a:cubicBezTo>
                  <a:lnTo>
                    <a:pt x="555" y="3108"/>
                  </a:lnTo>
                  <a:cubicBezTo>
                    <a:pt x="576" y="3119"/>
                    <a:pt x="597" y="3129"/>
                    <a:pt x="629" y="3129"/>
                  </a:cubicBezTo>
                  <a:cubicBezTo>
                    <a:pt x="629" y="3129"/>
                    <a:pt x="639" y="3139"/>
                    <a:pt x="639" y="3139"/>
                  </a:cubicBezTo>
                  <a:lnTo>
                    <a:pt x="702" y="3139"/>
                  </a:lnTo>
                  <a:cubicBezTo>
                    <a:pt x="723" y="3150"/>
                    <a:pt x="754" y="3150"/>
                    <a:pt x="786" y="3150"/>
                  </a:cubicBezTo>
                  <a:lnTo>
                    <a:pt x="796" y="3150"/>
                  </a:lnTo>
                  <a:cubicBezTo>
                    <a:pt x="859" y="3150"/>
                    <a:pt x="911" y="3139"/>
                    <a:pt x="974" y="3129"/>
                  </a:cubicBezTo>
                  <a:lnTo>
                    <a:pt x="984" y="3129"/>
                  </a:lnTo>
                  <a:cubicBezTo>
                    <a:pt x="1005" y="3119"/>
                    <a:pt x="1037" y="3119"/>
                    <a:pt x="1058" y="3108"/>
                  </a:cubicBezTo>
                  <a:lnTo>
                    <a:pt x="1079" y="3098"/>
                  </a:lnTo>
                  <a:cubicBezTo>
                    <a:pt x="1099" y="3087"/>
                    <a:pt x="1120" y="3087"/>
                    <a:pt x="1141" y="3077"/>
                  </a:cubicBezTo>
                  <a:lnTo>
                    <a:pt x="1152" y="3066"/>
                  </a:lnTo>
                  <a:cubicBezTo>
                    <a:pt x="1173" y="3056"/>
                    <a:pt x="1194" y="3045"/>
                    <a:pt x="1215" y="3024"/>
                  </a:cubicBezTo>
                  <a:lnTo>
                    <a:pt x="1235" y="3024"/>
                  </a:lnTo>
                  <a:cubicBezTo>
                    <a:pt x="1246" y="3003"/>
                    <a:pt x="1267" y="2993"/>
                    <a:pt x="1288" y="2983"/>
                  </a:cubicBezTo>
                  <a:cubicBezTo>
                    <a:pt x="1288" y="2983"/>
                    <a:pt x="1298" y="2972"/>
                    <a:pt x="1298" y="2972"/>
                  </a:cubicBezTo>
                  <a:cubicBezTo>
                    <a:pt x="1319" y="2951"/>
                    <a:pt x="1340" y="2930"/>
                    <a:pt x="1361" y="2909"/>
                  </a:cubicBezTo>
                  <a:cubicBezTo>
                    <a:pt x="1382" y="2888"/>
                    <a:pt x="1413" y="2878"/>
                    <a:pt x="1445" y="2878"/>
                  </a:cubicBezTo>
                  <a:cubicBezTo>
                    <a:pt x="1508" y="2878"/>
                    <a:pt x="1549" y="2920"/>
                    <a:pt x="1549" y="2983"/>
                  </a:cubicBezTo>
                  <a:lnTo>
                    <a:pt x="1549" y="4500"/>
                  </a:lnTo>
                  <a:cubicBezTo>
                    <a:pt x="1549" y="4636"/>
                    <a:pt x="1665" y="4751"/>
                    <a:pt x="1801" y="4751"/>
                  </a:cubicBezTo>
                  <a:lnTo>
                    <a:pt x="3318" y="4751"/>
                  </a:lnTo>
                  <a:cubicBezTo>
                    <a:pt x="3527" y="4751"/>
                    <a:pt x="3684" y="4584"/>
                    <a:pt x="3695" y="4385"/>
                  </a:cubicBezTo>
                  <a:cubicBezTo>
                    <a:pt x="3684" y="4280"/>
                    <a:pt x="3642" y="4186"/>
                    <a:pt x="3569" y="4113"/>
                  </a:cubicBezTo>
                  <a:cubicBezTo>
                    <a:pt x="3234" y="3778"/>
                    <a:pt x="3464" y="3202"/>
                    <a:pt x="3946" y="3202"/>
                  </a:cubicBezTo>
                  <a:cubicBezTo>
                    <a:pt x="4417" y="3202"/>
                    <a:pt x="4657" y="3788"/>
                    <a:pt x="4312" y="4113"/>
                  </a:cubicBezTo>
                  <a:cubicBezTo>
                    <a:pt x="4239" y="4186"/>
                    <a:pt x="4197" y="4280"/>
                    <a:pt x="4197" y="4385"/>
                  </a:cubicBezTo>
                  <a:cubicBezTo>
                    <a:pt x="4197" y="4584"/>
                    <a:pt x="4364" y="4751"/>
                    <a:pt x="4563" y="4751"/>
                  </a:cubicBezTo>
                  <a:lnTo>
                    <a:pt x="6049" y="4751"/>
                  </a:lnTo>
                  <a:cubicBezTo>
                    <a:pt x="6175" y="4751"/>
                    <a:pt x="6269" y="4667"/>
                    <a:pt x="6300" y="4552"/>
                  </a:cubicBezTo>
                  <a:cubicBezTo>
                    <a:pt x="6300" y="4542"/>
                    <a:pt x="6300" y="4531"/>
                    <a:pt x="6300" y="4521"/>
                  </a:cubicBezTo>
                  <a:cubicBezTo>
                    <a:pt x="6258" y="2051"/>
                    <a:pt x="4260" y="53"/>
                    <a:pt x="178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p:nvPr/>
          </p:nvSpPr>
          <p:spPr>
            <a:xfrm>
              <a:off x="8586628" y="1443880"/>
              <a:ext cx="281458" cy="281458"/>
            </a:xfrm>
            <a:custGeom>
              <a:rect b="b" l="l" r="r" t="t"/>
              <a:pathLst>
                <a:path extrusionOk="0" h="9241" w="9241">
                  <a:moveTo>
                    <a:pt x="4709" y="262"/>
                  </a:moveTo>
                  <a:cubicBezTo>
                    <a:pt x="7053" y="304"/>
                    <a:pt x="8937" y="2187"/>
                    <a:pt x="8979" y="4531"/>
                  </a:cubicBezTo>
                  <a:lnTo>
                    <a:pt x="8979" y="4573"/>
                  </a:lnTo>
                  <a:cubicBezTo>
                    <a:pt x="8979" y="4584"/>
                    <a:pt x="8979" y="4604"/>
                    <a:pt x="8979" y="4625"/>
                  </a:cubicBezTo>
                  <a:cubicBezTo>
                    <a:pt x="8979" y="4636"/>
                    <a:pt x="8979" y="4657"/>
                    <a:pt x="8979" y="4678"/>
                  </a:cubicBezTo>
                  <a:lnTo>
                    <a:pt x="8979" y="4709"/>
                  </a:lnTo>
                  <a:cubicBezTo>
                    <a:pt x="8937" y="7053"/>
                    <a:pt x="7053" y="8937"/>
                    <a:pt x="4709" y="8979"/>
                  </a:cubicBezTo>
                  <a:lnTo>
                    <a:pt x="4531" y="8979"/>
                  </a:lnTo>
                  <a:cubicBezTo>
                    <a:pt x="2187" y="8937"/>
                    <a:pt x="304" y="7053"/>
                    <a:pt x="262" y="4709"/>
                  </a:cubicBezTo>
                  <a:lnTo>
                    <a:pt x="262" y="4678"/>
                  </a:lnTo>
                  <a:cubicBezTo>
                    <a:pt x="262" y="4657"/>
                    <a:pt x="262" y="4636"/>
                    <a:pt x="262" y="4625"/>
                  </a:cubicBezTo>
                  <a:cubicBezTo>
                    <a:pt x="262" y="4604"/>
                    <a:pt x="262" y="4584"/>
                    <a:pt x="262" y="4573"/>
                  </a:cubicBezTo>
                  <a:lnTo>
                    <a:pt x="262" y="4531"/>
                  </a:lnTo>
                  <a:cubicBezTo>
                    <a:pt x="304" y="2187"/>
                    <a:pt x="2187" y="304"/>
                    <a:pt x="4531" y="262"/>
                  </a:cubicBezTo>
                  <a:close/>
                  <a:moveTo>
                    <a:pt x="4521" y="0"/>
                  </a:moveTo>
                  <a:cubicBezTo>
                    <a:pt x="2051" y="53"/>
                    <a:pt x="53" y="2051"/>
                    <a:pt x="0" y="4521"/>
                  </a:cubicBezTo>
                  <a:lnTo>
                    <a:pt x="0" y="4563"/>
                  </a:lnTo>
                  <a:cubicBezTo>
                    <a:pt x="0" y="4584"/>
                    <a:pt x="0" y="4604"/>
                    <a:pt x="0" y="4625"/>
                  </a:cubicBezTo>
                  <a:cubicBezTo>
                    <a:pt x="0" y="4646"/>
                    <a:pt x="0" y="4667"/>
                    <a:pt x="0" y="4688"/>
                  </a:cubicBezTo>
                  <a:lnTo>
                    <a:pt x="0" y="4720"/>
                  </a:lnTo>
                  <a:cubicBezTo>
                    <a:pt x="53" y="7200"/>
                    <a:pt x="2051" y="9198"/>
                    <a:pt x="4521" y="9240"/>
                  </a:cubicBezTo>
                  <a:lnTo>
                    <a:pt x="4720" y="9240"/>
                  </a:lnTo>
                  <a:cubicBezTo>
                    <a:pt x="7200" y="9198"/>
                    <a:pt x="9198" y="7200"/>
                    <a:pt x="9240" y="4720"/>
                  </a:cubicBezTo>
                  <a:lnTo>
                    <a:pt x="9240" y="4688"/>
                  </a:lnTo>
                  <a:cubicBezTo>
                    <a:pt x="9240" y="4667"/>
                    <a:pt x="9240" y="4646"/>
                    <a:pt x="9240" y="4625"/>
                  </a:cubicBezTo>
                  <a:cubicBezTo>
                    <a:pt x="9240" y="4604"/>
                    <a:pt x="9240" y="4584"/>
                    <a:pt x="9240" y="4563"/>
                  </a:cubicBezTo>
                  <a:lnTo>
                    <a:pt x="9240" y="4521"/>
                  </a:lnTo>
                  <a:cubicBezTo>
                    <a:pt x="9198" y="2051"/>
                    <a:pt x="7200" y="53"/>
                    <a:pt x="4720" y="0"/>
                  </a:cubicBezTo>
                  <a:close/>
                </a:path>
              </a:pathLst>
            </a:custGeom>
            <a:solidFill>
              <a:srgbClr val="4F50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0" name="Google Shape;300;p35"/>
          <p:cNvSpPr txBox="1"/>
          <p:nvPr/>
        </p:nvSpPr>
        <p:spPr>
          <a:xfrm>
            <a:off x="4447263" y="3011675"/>
            <a:ext cx="3926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Objetivo de aprendizaje:</a:t>
            </a:r>
            <a:r>
              <a:rPr lang="en" sz="1200">
                <a:solidFill>
                  <a:schemeClr val="dk1"/>
                </a:solidFill>
                <a:latin typeface="Open Sans ExtraBold"/>
                <a:ea typeface="Open Sans ExtraBold"/>
                <a:cs typeface="Open Sans ExtraBold"/>
                <a:sym typeface="Open Sans ExtraBold"/>
              </a:rPr>
              <a:t> </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¿Qué sabes sobre ST Math?</a:t>
            </a:r>
            <a:endParaRPr sz="1800">
              <a:solidFill>
                <a:schemeClr val="dk1"/>
              </a:solidFill>
              <a:latin typeface="Open Sans"/>
              <a:ea typeface="Open Sans"/>
              <a:cs typeface="Open Sans"/>
              <a:sym typeface="Open Sans"/>
            </a:endParaRPr>
          </a:p>
        </p:txBody>
      </p:sp>
      <p:sp>
        <p:nvSpPr>
          <p:cNvPr id="301" name="Google Shape;301;p35"/>
          <p:cNvSpPr txBox="1"/>
          <p:nvPr/>
        </p:nvSpPr>
        <p:spPr>
          <a:xfrm>
            <a:off x="4447263" y="2347313"/>
            <a:ext cx="459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Open Sans ExtraBold"/>
                <a:ea typeface="Open Sans ExtraBold"/>
                <a:cs typeface="Open Sans ExtraBold"/>
                <a:sym typeface="Open Sans ExtraBold"/>
              </a:rPr>
              <a:t>Rompecabezas de ST Math:</a:t>
            </a:r>
            <a:endParaRPr sz="12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1800">
                <a:solidFill>
                  <a:schemeClr val="dk1"/>
                </a:solidFill>
                <a:latin typeface="Open Sans"/>
                <a:ea typeface="Open Sans"/>
                <a:cs typeface="Open Sans"/>
                <a:sym typeface="Open Sans"/>
              </a:rPr>
              <a:t>Attribute Transform &gt; Nivel 1</a:t>
            </a:r>
            <a:endParaRPr sz="2000">
              <a:solidFill>
                <a:schemeClr val="dk1"/>
              </a:solidFill>
              <a:latin typeface="Open Sans"/>
              <a:ea typeface="Open Sans"/>
              <a:cs typeface="Open Sans"/>
              <a:sym typeface="Open Sans"/>
            </a:endParaRPr>
          </a:p>
        </p:txBody>
      </p:sp>
      <p:sp>
        <p:nvSpPr>
          <p:cNvPr id="302" name="Google Shape;302;p35"/>
          <p:cNvSpPr txBox="1"/>
          <p:nvPr/>
        </p:nvSpPr>
        <p:spPr>
          <a:xfrm>
            <a:off x="1754420" y="3957425"/>
            <a:ext cx="1809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Ubuntu"/>
                <a:ea typeface="Ubuntu"/>
                <a:cs typeface="Ubuntu"/>
                <a:sym typeface="Ubuntu"/>
                <a:hlinkClick r:id="rId6"/>
              </a:rPr>
              <a:t>Enlace de rompecabezas</a:t>
            </a:r>
            <a:endParaRPr sz="1200">
              <a:latin typeface="Ubuntu"/>
              <a:ea typeface="Ubuntu"/>
              <a:cs typeface="Ubuntu"/>
              <a:sym typeface="Ubuntu"/>
            </a:endParaRPr>
          </a:p>
        </p:txBody>
      </p:sp>
      <p:grpSp>
        <p:nvGrpSpPr>
          <p:cNvPr id="303" name="Google Shape;303;p35"/>
          <p:cNvGrpSpPr/>
          <p:nvPr/>
        </p:nvGrpSpPr>
        <p:grpSpPr>
          <a:xfrm>
            <a:off x="7709843" y="3629462"/>
            <a:ext cx="1138164" cy="1468500"/>
            <a:chOff x="7633097" y="3255132"/>
            <a:chExt cx="1510904" cy="1870224"/>
          </a:xfrm>
        </p:grpSpPr>
        <p:pic>
          <p:nvPicPr>
            <p:cNvPr id="304" name="Google Shape;304;p35"/>
            <p:cNvPicPr preferRelativeResize="0"/>
            <p:nvPr/>
          </p:nvPicPr>
          <p:blipFill>
            <a:blip r:embed="rId7">
              <a:alphaModFix/>
            </a:blip>
            <a:stretch>
              <a:fillRect/>
            </a:stretch>
          </p:blipFill>
          <p:spPr>
            <a:xfrm>
              <a:off x="7717350" y="3255132"/>
              <a:ext cx="1426651" cy="1870224"/>
            </a:xfrm>
            <a:prstGeom prst="rect">
              <a:avLst/>
            </a:prstGeom>
            <a:noFill/>
            <a:ln>
              <a:noFill/>
            </a:ln>
          </p:spPr>
        </p:pic>
        <p:pic>
          <p:nvPicPr>
            <p:cNvPr id="305" name="Google Shape;305;p35"/>
            <p:cNvPicPr preferRelativeResize="0"/>
            <p:nvPr/>
          </p:nvPicPr>
          <p:blipFill>
            <a:blip r:embed="rId8">
              <a:alphaModFix/>
            </a:blip>
            <a:stretch>
              <a:fillRect/>
            </a:stretch>
          </p:blipFill>
          <p:spPr>
            <a:xfrm rot="-1493955">
              <a:off x="7732861" y="3427538"/>
              <a:ext cx="233072" cy="525401"/>
            </a:xfrm>
            <a:prstGeom prst="rect">
              <a:avLst/>
            </a:prstGeom>
            <a:noFill/>
            <a:ln>
              <a:noFill/>
            </a:ln>
          </p:spPr>
        </p:pic>
      </p:grpSp>
      <p:sp>
        <p:nvSpPr>
          <p:cNvPr id="306" name="Google Shape;306;p35">
            <a:hlinkClick r:id="rId9"/>
          </p:cNvPr>
          <p:cNvSpPr/>
          <p:nvPr/>
        </p:nvSpPr>
        <p:spPr>
          <a:xfrm>
            <a:off x="1500462" y="3987208"/>
            <a:ext cx="352800" cy="309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07" name="Google Shape;307;p35"/>
          <p:cNvSpPr txBox="1"/>
          <p:nvPr/>
        </p:nvSpPr>
        <p:spPr>
          <a:xfrm>
            <a:off x="4413313" y="1192838"/>
            <a:ext cx="4518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Ubuntu"/>
                <a:ea typeface="Ubuntu"/>
                <a:cs typeface="Ubuntu"/>
                <a:sym typeface="Ubuntu"/>
              </a:rPr>
              <a:t> </a:t>
            </a:r>
            <a:r>
              <a:rPr b="1" lang="en" sz="1700">
                <a:solidFill>
                  <a:schemeClr val="accent2"/>
                </a:solidFill>
                <a:latin typeface="Ubuntu"/>
                <a:ea typeface="Ubuntu"/>
                <a:cs typeface="Ubuntu"/>
                <a:sym typeface="Ubuntu"/>
              </a:rPr>
              <a:t> </a:t>
            </a:r>
            <a:r>
              <a:rPr b="1" lang="en" sz="1600">
                <a:solidFill>
                  <a:schemeClr val="accent2"/>
                </a:solidFill>
                <a:latin typeface="Ubuntu"/>
                <a:ea typeface="Ubuntu"/>
                <a:cs typeface="Ubuntu"/>
                <a:sym typeface="Ubuntu"/>
              </a:rPr>
              <a:t>    i</a:t>
            </a:r>
            <a:r>
              <a:rPr b="1" lang="en" sz="1600">
                <a:solidFill>
                  <a:schemeClr val="accent4"/>
                </a:solidFill>
                <a:latin typeface="Ubuntu"/>
                <a:ea typeface="Ubuntu"/>
                <a:cs typeface="Ubuntu"/>
                <a:sym typeface="Ubuntu"/>
              </a:rPr>
              <a:t>Hora de </a:t>
            </a:r>
            <a:r>
              <a:rPr b="1" lang="en" sz="2200">
                <a:solidFill>
                  <a:schemeClr val="accent2"/>
                </a:solidFill>
                <a:latin typeface="Ubuntu"/>
                <a:ea typeface="Ubuntu"/>
                <a:cs typeface="Ubuntu"/>
                <a:sym typeface="Ubuntu"/>
              </a:rPr>
              <a:t> </a:t>
            </a:r>
            <a:endParaRPr b="1" sz="2200">
              <a:solidFill>
                <a:schemeClr val="accent2"/>
              </a:solidFill>
              <a:latin typeface="Ubuntu"/>
              <a:ea typeface="Ubuntu"/>
              <a:cs typeface="Ubuntu"/>
              <a:sym typeface="Ubuntu"/>
            </a:endParaRPr>
          </a:p>
          <a:p>
            <a:pPr indent="0" lvl="0" marL="0" rtl="0" algn="l">
              <a:spcBef>
                <a:spcPts val="0"/>
              </a:spcBef>
              <a:spcAft>
                <a:spcPts val="0"/>
              </a:spcAft>
              <a:buNone/>
            </a:pPr>
            <a:r>
              <a:rPr b="1" lang="en" sz="2900">
                <a:solidFill>
                  <a:schemeClr val="accent3"/>
                </a:solidFill>
                <a:latin typeface="Open Sans"/>
                <a:ea typeface="Open Sans"/>
                <a:cs typeface="Open Sans"/>
                <a:sym typeface="Open Sans"/>
              </a:rPr>
              <a:t>RESOLVER</a:t>
            </a:r>
            <a:r>
              <a:rPr b="1" lang="en" sz="2900">
                <a:solidFill>
                  <a:schemeClr val="accent1"/>
                </a:solidFill>
                <a:latin typeface="Open Sans"/>
                <a:ea typeface="Open Sans"/>
                <a:cs typeface="Open Sans"/>
                <a:sym typeface="Open Sans"/>
              </a:rPr>
              <a:t> PROBLEMAS</a:t>
            </a:r>
            <a:r>
              <a:rPr b="1" lang="en" sz="2900">
                <a:solidFill>
                  <a:schemeClr val="accent4"/>
                </a:solidFill>
                <a:latin typeface="Open Sans"/>
                <a:ea typeface="Open Sans"/>
                <a:cs typeface="Open Sans"/>
                <a:sym typeface="Open Sans"/>
              </a:rPr>
              <a:t>!</a:t>
            </a:r>
            <a:endParaRPr b="1" sz="1600">
              <a:solidFill>
                <a:schemeClr val="accent4"/>
              </a:solidFill>
              <a:latin typeface="Ubuntu"/>
              <a:ea typeface="Ubuntu"/>
              <a:cs typeface="Ubuntu"/>
              <a:sym typeface="Ubuntu"/>
            </a:endParaRPr>
          </a:p>
        </p:txBody>
      </p:sp>
      <p:sp>
        <p:nvSpPr>
          <p:cNvPr id="308" name="Google Shape;308;p35"/>
          <p:cNvSpPr/>
          <p:nvPr/>
        </p:nvSpPr>
        <p:spPr>
          <a:xfrm>
            <a:off x="4509188" y="2113350"/>
            <a:ext cx="2580000" cy="168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9" name="Google Shape;309;p35"/>
          <p:cNvGrpSpPr/>
          <p:nvPr/>
        </p:nvGrpSpPr>
        <p:grpSpPr>
          <a:xfrm>
            <a:off x="4509208" y="1330103"/>
            <a:ext cx="227520" cy="248922"/>
            <a:chOff x="4469316" y="1236218"/>
            <a:chExt cx="360570" cy="400390"/>
          </a:xfrm>
        </p:grpSpPr>
        <p:sp>
          <p:nvSpPr>
            <p:cNvPr id="310" name="Google Shape;310;p35"/>
            <p:cNvSpPr/>
            <p:nvPr/>
          </p:nvSpPr>
          <p:spPr>
            <a:xfrm>
              <a:off x="4498361" y="1279378"/>
              <a:ext cx="56044" cy="54783"/>
            </a:xfrm>
            <a:custGeom>
              <a:rect b="b" l="l" r="r" t="t"/>
              <a:pathLst>
                <a:path extrusionOk="0" h="1607" w="1644">
                  <a:moveTo>
                    <a:pt x="621" y="1607"/>
                  </a:moveTo>
                  <a:cubicBezTo>
                    <a:pt x="572" y="1607"/>
                    <a:pt x="536" y="1583"/>
                    <a:pt x="499" y="1546"/>
                  </a:cubicBezTo>
                  <a:lnTo>
                    <a:pt x="122" y="1096"/>
                  </a:lnTo>
                  <a:cubicBezTo>
                    <a:pt x="37" y="986"/>
                    <a:pt x="0" y="865"/>
                    <a:pt x="13" y="731"/>
                  </a:cubicBezTo>
                  <a:cubicBezTo>
                    <a:pt x="25" y="597"/>
                    <a:pt x="86" y="475"/>
                    <a:pt x="195" y="390"/>
                  </a:cubicBezTo>
                  <a:lnTo>
                    <a:pt x="499" y="134"/>
                  </a:lnTo>
                  <a:cubicBezTo>
                    <a:pt x="597" y="49"/>
                    <a:pt x="731" y="1"/>
                    <a:pt x="865" y="13"/>
                  </a:cubicBezTo>
                  <a:cubicBezTo>
                    <a:pt x="998" y="25"/>
                    <a:pt x="1120" y="98"/>
                    <a:pt x="1205" y="195"/>
                  </a:cubicBezTo>
                  <a:lnTo>
                    <a:pt x="1583" y="646"/>
                  </a:lnTo>
                  <a:cubicBezTo>
                    <a:pt x="1643" y="719"/>
                    <a:pt x="1631" y="816"/>
                    <a:pt x="1570" y="865"/>
                  </a:cubicBezTo>
                  <a:cubicBezTo>
                    <a:pt x="1497" y="913"/>
                    <a:pt x="1400" y="913"/>
                    <a:pt x="1351" y="840"/>
                  </a:cubicBezTo>
                  <a:lnTo>
                    <a:pt x="974" y="390"/>
                  </a:lnTo>
                  <a:cubicBezTo>
                    <a:pt x="938" y="354"/>
                    <a:pt x="889" y="329"/>
                    <a:pt x="840" y="317"/>
                  </a:cubicBezTo>
                  <a:cubicBezTo>
                    <a:pt x="779" y="317"/>
                    <a:pt x="731" y="329"/>
                    <a:pt x="694" y="366"/>
                  </a:cubicBezTo>
                  <a:lnTo>
                    <a:pt x="390" y="621"/>
                  </a:lnTo>
                  <a:cubicBezTo>
                    <a:pt x="341" y="658"/>
                    <a:pt x="317" y="706"/>
                    <a:pt x="317" y="755"/>
                  </a:cubicBezTo>
                  <a:cubicBezTo>
                    <a:pt x="317" y="804"/>
                    <a:pt x="329" y="865"/>
                    <a:pt x="366" y="901"/>
                  </a:cubicBezTo>
                  <a:lnTo>
                    <a:pt x="743" y="1351"/>
                  </a:lnTo>
                  <a:cubicBezTo>
                    <a:pt x="792" y="1424"/>
                    <a:pt x="779" y="1510"/>
                    <a:pt x="718" y="1570"/>
                  </a:cubicBezTo>
                  <a:cubicBezTo>
                    <a:pt x="694" y="1595"/>
                    <a:pt x="658" y="1607"/>
                    <a:pt x="621" y="1607"/>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35"/>
            <p:cNvSpPr/>
            <p:nvPr/>
          </p:nvSpPr>
          <p:spPr>
            <a:xfrm>
              <a:off x="4469316" y="1276072"/>
              <a:ext cx="360570" cy="360536"/>
            </a:xfrm>
            <a:custGeom>
              <a:rect b="b" l="l" r="r" t="t"/>
              <a:pathLst>
                <a:path extrusionOk="0" h="10576" w="10577">
                  <a:moveTo>
                    <a:pt x="5294" y="304"/>
                  </a:moveTo>
                  <a:cubicBezTo>
                    <a:pt x="2544" y="304"/>
                    <a:pt x="305" y="2544"/>
                    <a:pt x="305" y="5294"/>
                  </a:cubicBezTo>
                  <a:cubicBezTo>
                    <a:pt x="305" y="8044"/>
                    <a:pt x="2544" y="10272"/>
                    <a:pt x="5294" y="10272"/>
                  </a:cubicBezTo>
                  <a:cubicBezTo>
                    <a:pt x="8033" y="10272"/>
                    <a:pt x="10272" y="8044"/>
                    <a:pt x="10272" y="5294"/>
                  </a:cubicBezTo>
                  <a:cubicBezTo>
                    <a:pt x="10272" y="2544"/>
                    <a:pt x="8033" y="304"/>
                    <a:pt x="5294" y="304"/>
                  </a:cubicBezTo>
                  <a:close/>
                  <a:moveTo>
                    <a:pt x="5294" y="10576"/>
                  </a:moveTo>
                  <a:cubicBezTo>
                    <a:pt x="2374" y="10576"/>
                    <a:pt x="1" y="8203"/>
                    <a:pt x="1" y="5294"/>
                  </a:cubicBezTo>
                  <a:cubicBezTo>
                    <a:pt x="1" y="2373"/>
                    <a:pt x="2374" y="0"/>
                    <a:pt x="5294" y="0"/>
                  </a:cubicBezTo>
                  <a:cubicBezTo>
                    <a:pt x="8203" y="0"/>
                    <a:pt x="10576" y="2373"/>
                    <a:pt x="10576" y="5294"/>
                  </a:cubicBezTo>
                  <a:cubicBezTo>
                    <a:pt x="10576" y="8203"/>
                    <a:pt x="8203" y="10576"/>
                    <a:pt x="5294" y="10576"/>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35"/>
            <p:cNvSpPr/>
            <p:nvPr/>
          </p:nvSpPr>
          <p:spPr>
            <a:xfrm>
              <a:off x="4507089" y="1314220"/>
              <a:ext cx="285026" cy="284651"/>
            </a:xfrm>
            <a:custGeom>
              <a:rect b="b" l="l" r="r" t="t"/>
              <a:pathLst>
                <a:path extrusionOk="0" h="8350" w="8361">
                  <a:moveTo>
                    <a:pt x="4186" y="305"/>
                  </a:moveTo>
                  <a:cubicBezTo>
                    <a:pt x="2045" y="305"/>
                    <a:pt x="304" y="2033"/>
                    <a:pt x="304" y="4175"/>
                  </a:cubicBezTo>
                  <a:cubicBezTo>
                    <a:pt x="304" y="6305"/>
                    <a:pt x="2045" y="8045"/>
                    <a:pt x="4186" y="8045"/>
                  </a:cubicBezTo>
                  <a:cubicBezTo>
                    <a:pt x="6316" y="8045"/>
                    <a:pt x="8057" y="6305"/>
                    <a:pt x="8057" y="4175"/>
                  </a:cubicBezTo>
                  <a:cubicBezTo>
                    <a:pt x="8057" y="2033"/>
                    <a:pt x="6316" y="305"/>
                    <a:pt x="4186" y="305"/>
                  </a:cubicBezTo>
                  <a:close/>
                  <a:moveTo>
                    <a:pt x="4186" y="8349"/>
                  </a:moveTo>
                  <a:cubicBezTo>
                    <a:pt x="1874" y="8349"/>
                    <a:pt x="0" y="6475"/>
                    <a:pt x="0" y="4175"/>
                  </a:cubicBezTo>
                  <a:cubicBezTo>
                    <a:pt x="0" y="1875"/>
                    <a:pt x="1874" y="1"/>
                    <a:pt x="4186" y="1"/>
                  </a:cubicBezTo>
                  <a:cubicBezTo>
                    <a:pt x="6487" y="1"/>
                    <a:pt x="8361" y="1875"/>
                    <a:pt x="8361" y="4175"/>
                  </a:cubicBezTo>
                  <a:cubicBezTo>
                    <a:pt x="8361" y="6475"/>
                    <a:pt x="6487" y="8349"/>
                    <a:pt x="4186" y="8349"/>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5"/>
            <p:cNvSpPr/>
            <p:nvPr/>
          </p:nvSpPr>
          <p:spPr>
            <a:xfrm>
              <a:off x="4523657" y="1334572"/>
              <a:ext cx="247732" cy="248107"/>
            </a:xfrm>
            <a:custGeom>
              <a:rect b="b" l="l" r="r" t="t"/>
              <a:pathLst>
                <a:path extrusionOk="0" h="7278" w="7267">
                  <a:moveTo>
                    <a:pt x="3700" y="0"/>
                  </a:moveTo>
                  <a:cubicBezTo>
                    <a:pt x="1644" y="0"/>
                    <a:pt x="1" y="1728"/>
                    <a:pt x="123" y="3809"/>
                  </a:cubicBezTo>
                  <a:cubicBezTo>
                    <a:pt x="232" y="5586"/>
                    <a:pt x="1680" y="7034"/>
                    <a:pt x="3469" y="7144"/>
                  </a:cubicBezTo>
                  <a:cubicBezTo>
                    <a:pt x="5538" y="7278"/>
                    <a:pt x="7266" y="5623"/>
                    <a:pt x="7266" y="3578"/>
                  </a:cubicBezTo>
                  <a:lnTo>
                    <a:pt x="3700" y="3578"/>
                  </a:lnTo>
                  <a:lnTo>
                    <a:pt x="3700" y="0"/>
                  </a:lnTo>
                  <a:close/>
                </a:path>
              </a:pathLst>
            </a:custGeom>
            <a:solidFill>
              <a:srgbClr val="77BB6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35"/>
            <p:cNvSpPr/>
            <p:nvPr/>
          </p:nvSpPr>
          <p:spPr>
            <a:xfrm>
              <a:off x="4629033" y="1236218"/>
              <a:ext cx="41113" cy="50249"/>
            </a:xfrm>
            <a:custGeom>
              <a:rect b="b" l="l" r="r" t="t"/>
              <a:pathLst>
                <a:path extrusionOk="0" h="1474" w="1206">
                  <a:moveTo>
                    <a:pt x="1048" y="1473"/>
                  </a:moveTo>
                  <a:cubicBezTo>
                    <a:pt x="962" y="1473"/>
                    <a:pt x="902" y="1413"/>
                    <a:pt x="902" y="1327"/>
                  </a:cubicBezTo>
                  <a:lnTo>
                    <a:pt x="902" y="305"/>
                  </a:lnTo>
                  <a:lnTo>
                    <a:pt x="305" y="305"/>
                  </a:lnTo>
                  <a:lnTo>
                    <a:pt x="305" y="1327"/>
                  </a:lnTo>
                  <a:cubicBezTo>
                    <a:pt x="305" y="1413"/>
                    <a:pt x="244" y="1473"/>
                    <a:pt x="159" y="1473"/>
                  </a:cubicBezTo>
                  <a:cubicBezTo>
                    <a:pt x="74" y="1473"/>
                    <a:pt x="1" y="1413"/>
                    <a:pt x="1" y="1327"/>
                  </a:cubicBezTo>
                  <a:lnTo>
                    <a:pt x="1" y="147"/>
                  </a:lnTo>
                  <a:cubicBezTo>
                    <a:pt x="1" y="62"/>
                    <a:pt x="74" y="1"/>
                    <a:pt x="159" y="1"/>
                  </a:cubicBezTo>
                  <a:lnTo>
                    <a:pt x="1048" y="1"/>
                  </a:lnTo>
                  <a:cubicBezTo>
                    <a:pt x="1133" y="1"/>
                    <a:pt x="1206" y="62"/>
                    <a:pt x="1206" y="147"/>
                  </a:cubicBezTo>
                  <a:lnTo>
                    <a:pt x="1206" y="1327"/>
                  </a:lnTo>
                  <a:cubicBezTo>
                    <a:pt x="1206" y="1413"/>
                    <a:pt x="1133" y="1473"/>
                    <a:pt x="1048" y="1473"/>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35"/>
            <p:cNvSpPr/>
            <p:nvPr/>
          </p:nvSpPr>
          <p:spPr>
            <a:xfrm>
              <a:off x="4723227" y="1392220"/>
              <a:ext cx="33647" cy="23693"/>
            </a:xfrm>
            <a:custGeom>
              <a:rect b="b" l="l" r="r" t="t"/>
              <a:pathLst>
                <a:path extrusionOk="0" h="695" w="987">
                  <a:moveTo>
                    <a:pt x="171" y="694"/>
                  </a:moveTo>
                  <a:cubicBezTo>
                    <a:pt x="122" y="694"/>
                    <a:pt x="74" y="658"/>
                    <a:pt x="37" y="609"/>
                  </a:cubicBezTo>
                  <a:cubicBezTo>
                    <a:pt x="1" y="536"/>
                    <a:pt x="25" y="451"/>
                    <a:pt x="98" y="402"/>
                  </a:cubicBezTo>
                  <a:lnTo>
                    <a:pt x="731" y="37"/>
                  </a:lnTo>
                  <a:cubicBezTo>
                    <a:pt x="804" y="1"/>
                    <a:pt x="901" y="25"/>
                    <a:pt x="938" y="98"/>
                  </a:cubicBezTo>
                  <a:cubicBezTo>
                    <a:pt x="986" y="171"/>
                    <a:pt x="950" y="256"/>
                    <a:pt x="889" y="305"/>
                  </a:cubicBezTo>
                  <a:lnTo>
                    <a:pt x="244" y="670"/>
                  </a:lnTo>
                  <a:cubicBezTo>
                    <a:pt x="232" y="682"/>
                    <a:pt x="195" y="694"/>
                    <a:pt x="171" y="694"/>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5"/>
            <p:cNvSpPr/>
            <p:nvPr/>
          </p:nvSpPr>
          <p:spPr>
            <a:xfrm>
              <a:off x="4689614" y="1349504"/>
              <a:ext cx="24511" cy="32385"/>
            </a:xfrm>
            <a:custGeom>
              <a:rect b="b" l="l" r="r" t="t"/>
              <a:pathLst>
                <a:path extrusionOk="0" h="950" w="719">
                  <a:moveTo>
                    <a:pt x="171" y="950"/>
                  </a:moveTo>
                  <a:cubicBezTo>
                    <a:pt x="147" y="950"/>
                    <a:pt x="122" y="950"/>
                    <a:pt x="98" y="937"/>
                  </a:cubicBezTo>
                  <a:cubicBezTo>
                    <a:pt x="25" y="889"/>
                    <a:pt x="1" y="803"/>
                    <a:pt x="37" y="730"/>
                  </a:cubicBezTo>
                  <a:lnTo>
                    <a:pt x="402" y="98"/>
                  </a:lnTo>
                  <a:cubicBezTo>
                    <a:pt x="451" y="25"/>
                    <a:pt x="536" y="0"/>
                    <a:pt x="621" y="37"/>
                  </a:cubicBezTo>
                  <a:cubicBezTo>
                    <a:pt x="682" y="85"/>
                    <a:pt x="719" y="171"/>
                    <a:pt x="670" y="244"/>
                  </a:cubicBezTo>
                  <a:lnTo>
                    <a:pt x="305" y="877"/>
                  </a:lnTo>
                  <a:cubicBezTo>
                    <a:pt x="281" y="925"/>
                    <a:pt x="232" y="950"/>
                    <a:pt x="171" y="950"/>
                  </a:cubicBezTo>
                  <a:close/>
                </a:path>
              </a:pathLst>
            </a:custGeom>
            <a:solidFill>
              <a:srgbClr val="48494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7" name="Google Shape;317;p35"/>
          <p:cNvGrpSpPr/>
          <p:nvPr/>
        </p:nvGrpSpPr>
        <p:grpSpPr>
          <a:xfrm>
            <a:off x="2859100" y="658076"/>
            <a:ext cx="1390125" cy="1117724"/>
            <a:chOff x="2859100" y="658076"/>
            <a:chExt cx="1390125" cy="1117724"/>
          </a:xfrm>
        </p:grpSpPr>
        <p:pic>
          <p:nvPicPr>
            <p:cNvPr id="318" name="Google Shape;318;p35"/>
            <p:cNvPicPr preferRelativeResize="0"/>
            <p:nvPr/>
          </p:nvPicPr>
          <p:blipFill>
            <a:blip r:embed="rId10">
              <a:alphaModFix/>
            </a:blip>
            <a:stretch>
              <a:fillRect/>
            </a:stretch>
          </p:blipFill>
          <p:spPr>
            <a:xfrm rot="-208168">
              <a:off x="2889325" y="697357"/>
              <a:ext cx="1329675" cy="1039161"/>
            </a:xfrm>
            <a:prstGeom prst="rect">
              <a:avLst/>
            </a:prstGeom>
            <a:noFill/>
            <a:ln>
              <a:noFill/>
            </a:ln>
          </p:spPr>
        </p:pic>
        <p:pic>
          <p:nvPicPr>
            <p:cNvPr id="319" name="Google Shape;319;p35"/>
            <p:cNvPicPr preferRelativeResize="0"/>
            <p:nvPr/>
          </p:nvPicPr>
          <p:blipFill>
            <a:blip r:embed="rId11">
              <a:alphaModFix/>
            </a:blip>
            <a:stretch>
              <a:fillRect/>
            </a:stretch>
          </p:blipFill>
          <p:spPr>
            <a:xfrm>
              <a:off x="3681125" y="1269910"/>
              <a:ext cx="382482" cy="369300"/>
            </a:xfrm>
            <a:prstGeom prst="rect">
              <a:avLst/>
            </a:prstGeom>
            <a:noFill/>
            <a:ln>
              <a:noFill/>
            </a:ln>
          </p:spPr>
        </p:pic>
      </p:grpSp>
    </p:spTree>
  </p:cSld>
  <p:clrMapOvr>
    <a:masterClrMapping/>
  </p:clrMapOvr>
  <p:transition spd="med">
    <p:fade thruBlk="1"/>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98"/>
          <p:cNvSpPr txBox="1"/>
          <p:nvPr/>
        </p:nvSpPr>
        <p:spPr>
          <a:xfrm>
            <a:off x="1072250" y="934500"/>
            <a:ext cx="7201200" cy="3554400"/>
          </a:xfrm>
          <a:prstGeom prst="rect">
            <a:avLst/>
          </a:prstGeom>
          <a:noFill/>
          <a:ln cap="flat" cmpd="sng" w="38100">
            <a:solidFill>
              <a:srgbClr val="F8A344"/>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1200">
              <a:solidFill>
                <a:srgbClr val="2B2B2B"/>
              </a:solidFill>
              <a:latin typeface="Open Sans"/>
              <a:ea typeface="Open Sans"/>
              <a:cs typeface="Open Sans"/>
              <a:sym typeface="Open Sans"/>
            </a:endParaRPr>
          </a:p>
        </p:txBody>
      </p:sp>
      <p:sp>
        <p:nvSpPr>
          <p:cNvPr id="1554" name="Google Shape;1554;p98"/>
          <p:cNvSpPr txBox="1"/>
          <p:nvPr/>
        </p:nvSpPr>
        <p:spPr>
          <a:xfrm>
            <a:off x="1378700" y="1702450"/>
            <a:ext cx="64482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Ubuntu"/>
                <a:ea typeface="Ubuntu"/>
                <a:cs typeface="Ubuntu"/>
                <a:sym typeface="Ubuntu"/>
              </a:rPr>
              <a:t>Cuando haces un nuevo juego, ¿qué conceptos matemáticos puedes incluir?</a:t>
            </a:r>
            <a:endParaRPr b="1" sz="2400">
              <a:latin typeface="Ubuntu"/>
              <a:ea typeface="Ubuntu"/>
              <a:cs typeface="Ubuntu"/>
              <a:sym typeface="Ubuntu"/>
            </a:endParaRPr>
          </a:p>
        </p:txBody>
      </p:sp>
      <p:sp>
        <p:nvSpPr>
          <p:cNvPr id="1555" name="Google Shape;1555;p98"/>
          <p:cNvSpPr txBox="1"/>
          <p:nvPr/>
        </p:nvSpPr>
        <p:spPr>
          <a:xfrm>
            <a:off x="4120350" y="2803500"/>
            <a:ext cx="188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56" name="Google Shape;1556;p98"/>
          <p:cNvSpPr txBox="1"/>
          <p:nvPr/>
        </p:nvSpPr>
        <p:spPr>
          <a:xfrm>
            <a:off x="2473500" y="2644200"/>
            <a:ext cx="20985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sumar</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restar </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formas</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dinero</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rompecabezas</a:t>
            </a:r>
            <a:endParaRPr sz="1800">
              <a:latin typeface="Ubuntu"/>
              <a:ea typeface="Ubuntu"/>
              <a:cs typeface="Ubuntu"/>
              <a:sym typeface="Ubuntu"/>
            </a:endParaRPr>
          </a:p>
        </p:txBody>
      </p:sp>
      <p:sp>
        <p:nvSpPr>
          <p:cNvPr id="1557" name="Google Shape;1557;p98"/>
          <p:cNvSpPr txBox="1"/>
          <p:nvPr/>
        </p:nvSpPr>
        <p:spPr>
          <a:xfrm>
            <a:off x="4886250" y="2625850"/>
            <a:ext cx="27606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hora</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medir</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estimación </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el valor posicional</a:t>
            </a:r>
            <a:endParaRPr i="1" sz="1800">
              <a:solidFill>
                <a:srgbClr val="505155"/>
              </a:solidFill>
              <a:latin typeface="Ubuntu"/>
              <a:ea typeface="Ubuntu"/>
              <a:cs typeface="Ubuntu"/>
              <a:sym typeface="Ubuntu"/>
            </a:endParaRPr>
          </a:p>
          <a:p>
            <a:pPr indent="0" lvl="0" marL="0" rtl="0" algn="l">
              <a:lnSpc>
                <a:spcPct val="115000"/>
              </a:lnSpc>
              <a:spcBef>
                <a:spcPts val="0"/>
              </a:spcBef>
              <a:spcAft>
                <a:spcPts val="0"/>
              </a:spcAft>
              <a:buNone/>
            </a:pPr>
            <a:r>
              <a:rPr i="1" lang="en" sz="1800">
                <a:solidFill>
                  <a:srgbClr val="505155"/>
                </a:solidFill>
                <a:latin typeface="Ubuntu"/>
                <a:ea typeface="Ubuntu"/>
                <a:cs typeface="Ubuntu"/>
                <a:sym typeface="Ubuntu"/>
              </a:rPr>
              <a:t>___ otra </a:t>
            </a:r>
            <a:r>
              <a:rPr i="1" lang="en" sz="1800">
                <a:solidFill>
                  <a:srgbClr val="505155"/>
                </a:solidFill>
                <a:latin typeface="Ubuntu"/>
                <a:ea typeface="Ubuntu"/>
                <a:cs typeface="Ubuntu"/>
                <a:sym typeface="Ubuntu"/>
              </a:rPr>
              <a:t>cosa</a:t>
            </a:r>
            <a:r>
              <a:rPr i="1" lang="en" sz="1800">
                <a:solidFill>
                  <a:srgbClr val="505155"/>
                </a:solidFill>
                <a:latin typeface="Ubuntu"/>
                <a:ea typeface="Ubuntu"/>
                <a:cs typeface="Ubuntu"/>
                <a:sym typeface="Ubuntu"/>
              </a:rPr>
              <a:t>?</a:t>
            </a:r>
            <a:endParaRPr i="1" sz="1800">
              <a:solidFill>
                <a:srgbClr val="505155"/>
              </a:solidFill>
              <a:latin typeface="Ubuntu"/>
              <a:ea typeface="Ubuntu"/>
              <a:cs typeface="Ubuntu"/>
              <a:sym typeface="Ubuntu"/>
            </a:endParaRPr>
          </a:p>
        </p:txBody>
      </p:sp>
      <p:sp>
        <p:nvSpPr>
          <p:cNvPr id="1558" name="Google Shape;1558;p98"/>
          <p:cNvSpPr/>
          <p:nvPr/>
        </p:nvSpPr>
        <p:spPr>
          <a:xfrm>
            <a:off x="3385488" y="369938"/>
            <a:ext cx="2819772" cy="1255932"/>
          </a:xfrm>
          <a:prstGeom prst="cloud">
            <a:avLst/>
          </a:prstGeom>
          <a:solidFill>
            <a:srgbClr val="FCE5CD"/>
          </a:solidFill>
          <a:ln cap="flat" cmpd="sng" w="9525">
            <a:solidFill>
              <a:srgbClr val="4E505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Architects Daughter"/>
                <a:ea typeface="Architects Daughter"/>
                <a:cs typeface="Architects Daughter"/>
                <a:sym typeface="Architects Daughter"/>
              </a:rPr>
              <a:t>Tu juego nuevo</a:t>
            </a:r>
            <a:endParaRPr b="1" sz="2200">
              <a:latin typeface="Architects Daughter"/>
              <a:ea typeface="Architects Daughter"/>
              <a:cs typeface="Architects Daughter"/>
              <a:sym typeface="Architects Daughter"/>
            </a:endParaRPr>
          </a:p>
        </p:txBody>
      </p:sp>
      <p:pic>
        <p:nvPicPr>
          <p:cNvPr id="1559" name="Google Shape;1559;p98"/>
          <p:cNvPicPr preferRelativeResize="0"/>
          <p:nvPr/>
        </p:nvPicPr>
        <p:blipFill>
          <a:blip r:embed="rId3">
            <a:alphaModFix/>
          </a:blip>
          <a:stretch>
            <a:fillRect/>
          </a:stretch>
        </p:blipFill>
        <p:spPr>
          <a:xfrm>
            <a:off x="0" y="126350"/>
            <a:ext cx="3068326" cy="16260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99"/>
          <p:cNvSpPr txBox="1"/>
          <p:nvPr/>
        </p:nvSpPr>
        <p:spPr>
          <a:xfrm>
            <a:off x="1072250" y="934500"/>
            <a:ext cx="7201200" cy="3554400"/>
          </a:xfrm>
          <a:prstGeom prst="rect">
            <a:avLst/>
          </a:prstGeom>
          <a:noFill/>
          <a:ln cap="flat" cmpd="sng" w="38100">
            <a:solidFill>
              <a:srgbClr val="F8A344"/>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1200">
              <a:solidFill>
                <a:srgbClr val="2B2B2B"/>
              </a:solidFill>
              <a:latin typeface="Open Sans"/>
              <a:ea typeface="Open Sans"/>
              <a:cs typeface="Open Sans"/>
              <a:sym typeface="Open Sans"/>
            </a:endParaRPr>
          </a:p>
        </p:txBody>
      </p:sp>
      <p:sp>
        <p:nvSpPr>
          <p:cNvPr id="1565" name="Google Shape;1565;p99"/>
          <p:cNvSpPr txBox="1"/>
          <p:nvPr/>
        </p:nvSpPr>
        <p:spPr>
          <a:xfrm>
            <a:off x="1448750" y="1702450"/>
            <a:ext cx="6448200" cy="3067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400">
                <a:solidFill>
                  <a:srgbClr val="2B2B2B"/>
                </a:solidFill>
                <a:latin typeface="Ubuntu"/>
                <a:ea typeface="Ubuntu"/>
                <a:cs typeface="Ubuntu"/>
                <a:sym typeface="Ubuntu"/>
              </a:rPr>
              <a:t>¿Puedes crear un juego para enseñar</a:t>
            </a:r>
            <a:endParaRPr b="1" sz="24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b="1" lang="en" sz="2400">
                <a:solidFill>
                  <a:srgbClr val="2B2B2B"/>
                </a:solidFill>
                <a:latin typeface="Ubuntu"/>
                <a:ea typeface="Ubuntu"/>
                <a:cs typeface="Ubuntu"/>
                <a:sym typeface="Ubuntu"/>
              </a:rPr>
              <a:t>o practicar un concepto matemático?</a:t>
            </a:r>
            <a:endParaRPr b="1" sz="2400">
              <a:solidFill>
                <a:srgbClr val="2B2B2B"/>
              </a:solidFill>
              <a:latin typeface="Ubuntu"/>
              <a:ea typeface="Ubuntu"/>
              <a:cs typeface="Ubuntu"/>
              <a:sym typeface="Ubuntu"/>
            </a:endParaRPr>
          </a:p>
          <a:p>
            <a:pPr indent="0" lvl="0" marL="0" rtl="0" algn="l">
              <a:lnSpc>
                <a:spcPct val="115000"/>
              </a:lnSpc>
              <a:spcBef>
                <a:spcPts val="0"/>
              </a:spcBef>
              <a:spcAft>
                <a:spcPts val="0"/>
              </a:spcAft>
              <a:buNone/>
            </a:pPr>
            <a:r>
              <a:t/>
            </a:r>
            <a:endParaRPr b="1" sz="1600">
              <a:solidFill>
                <a:srgbClr val="2B2B2B"/>
              </a:solidFill>
              <a:latin typeface="Ubuntu"/>
              <a:ea typeface="Ubuntu"/>
              <a:cs typeface="Ubuntu"/>
              <a:sym typeface="Ubuntu"/>
            </a:endParaRPr>
          </a:p>
          <a:p>
            <a:pPr indent="-342900" lvl="0" marL="457200" rtl="0" algn="l">
              <a:lnSpc>
                <a:spcPct val="115000"/>
              </a:lnSpc>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¿Cómo se llama tu juego?</a:t>
            </a:r>
            <a:endParaRPr sz="1800">
              <a:solidFill>
                <a:srgbClr val="2B2B2B"/>
              </a:solidFill>
              <a:latin typeface="Ubuntu"/>
              <a:ea typeface="Ubuntu"/>
              <a:cs typeface="Ubuntu"/>
              <a:sym typeface="Ubuntu"/>
            </a:endParaRPr>
          </a:p>
          <a:p>
            <a:pPr indent="-342900" lvl="0" marL="457200" rtl="0" algn="l">
              <a:lnSpc>
                <a:spcPct val="115000"/>
              </a:lnSpc>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¿Cuántos jugadores puedes tener?</a:t>
            </a:r>
            <a:endParaRPr sz="1800">
              <a:solidFill>
                <a:srgbClr val="2B2B2B"/>
              </a:solidFill>
              <a:latin typeface="Ubuntu"/>
              <a:ea typeface="Ubuntu"/>
              <a:cs typeface="Ubuntu"/>
              <a:sym typeface="Ubuntu"/>
            </a:endParaRPr>
          </a:p>
          <a:p>
            <a:pPr indent="-342900" lvl="0" marL="457200" rtl="0" algn="l">
              <a:lnSpc>
                <a:spcPct val="115000"/>
              </a:lnSpc>
              <a:spcBef>
                <a:spcPts val="0"/>
              </a:spcBef>
              <a:spcAft>
                <a:spcPts val="0"/>
              </a:spcAft>
              <a:buClr>
                <a:srgbClr val="2B2B2B"/>
              </a:buClr>
              <a:buSzPts val="1800"/>
              <a:buFont typeface="Ubuntu"/>
              <a:buChar char="★"/>
            </a:pPr>
            <a:r>
              <a:rPr lang="en" sz="1800">
                <a:solidFill>
                  <a:srgbClr val="2B2B2B"/>
                </a:solidFill>
                <a:latin typeface="Ubuntu"/>
                <a:ea typeface="Ubuntu"/>
                <a:cs typeface="Ubuntu"/>
                <a:sym typeface="Ubuntu"/>
              </a:rPr>
              <a:t>¿Cuáles son las instrucciones y reglas para tu juego?</a:t>
            </a:r>
            <a:endParaRPr sz="1800">
              <a:solidFill>
                <a:srgbClr val="2B2B2B"/>
              </a:solidFill>
              <a:latin typeface="Ubuntu"/>
              <a:ea typeface="Ubuntu"/>
              <a:cs typeface="Ubuntu"/>
              <a:sym typeface="Ubuntu"/>
            </a:endParaRPr>
          </a:p>
          <a:p>
            <a:pPr indent="0" lvl="0" marL="0" rtl="0" algn="l">
              <a:lnSpc>
                <a:spcPct val="115000"/>
              </a:lnSpc>
              <a:spcBef>
                <a:spcPts val="0"/>
              </a:spcBef>
              <a:spcAft>
                <a:spcPts val="0"/>
              </a:spcAft>
              <a:buNone/>
            </a:pPr>
            <a:r>
              <a:t/>
            </a:r>
            <a:endParaRPr sz="2400">
              <a:solidFill>
                <a:srgbClr val="2B2B2B"/>
              </a:solidFill>
              <a:latin typeface="Ubuntu"/>
              <a:ea typeface="Ubuntu"/>
              <a:cs typeface="Ubuntu"/>
              <a:sym typeface="Ubuntu"/>
            </a:endParaRPr>
          </a:p>
          <a:p>
            <a:pPr indent="0" lvl="0" marL="0" rtl="0" algn="ctr">
              <a:spcBef>
                <a:spcPts val="0"/>
              </a:spcBef>
              <a:spcAft>
                <a:spcPts val="0"/>
              </a:spcAft>
              <a:buNone/>
            </a:pPr>
            <a:r>
              <a:t/>
            </a:r>
            <a:endParaRPr b="1" sz="2400">
              <a:latin typeface="Ubuntu"/>
              <a:ea typeface="Ubuntu"/>
              <a:cs typeface="Ubuntu"/>
              <a:sym typeface="Ubuntu"/>
            </a:endParaRPr>
          </a:p>
        </p:txBody>
      </p:sp>
      <p:sp>
        <p:nvSpPr>
          <p:cNvPr id="1566" name="Google Shape;1566;p99"/>
          <p:cNvSpPr/>
          <p:nvPr/>
        </p:nvSpPr>
        <p:spPr>
          <a:xfrm>
            <a:off x="3423313" y="369938"/>
            <a:ext cx="2819772" cy="1255932"/>
          </a:xfrm>
          <a:prstGeom prst="cloud">
            <a:avLst/>
          </a:prstGeom>
          <a:solidFill>
            <a:srgbClr val="FCE5CD"/>
          </a:solidFill>
          <a:ln cap="flat" cmpd="sng" w="9525">
            <a:solidFill>
              <a:srgbClr val="4E505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Architects Daughter"/>
                <a:ea typeface="Architects Daughter"/>
                <a:cs typeface="Architects Daughter"/>
                <a:sym typeface="Architects Daughter"/>
              </a:rPr>
              <a:t>Tu nuevo juego</a:t>
            </a:r>
            <a:endParaRPr b="1" sz="2200">
              <a:latin typeface="Architects Daughter"/>
              <a:ea typeface="Architects Daughter"/>
              <a:cs typeface="Architects Daughter"/>
              <a:sym typeface="Architects Daughter"/>
            </a:endParaRPr>
          </a:p>
        </p:txBody>
      </p:sp>
      <p:pic>
        <p:nvPicPr>
          <p:cNvPr id="1567" name="Google Shape;1567;p99"/>
          <p:cNvPicPr preferRelativeResize="0"/>
          <p:nvPr/>
        </p:nvPicPr>
        <p:blipFill>
          <a:blip r:embed="rId3">
            <a:alphaModFix/>
          </a:blip>
          <a:stretch>
            <a:fillRect/>
          </a:stretch>
        </p:blipFill>
        <p:spPr>
          <a:xfrm>
            <a:off x="0" y="126350"/>
            <a:ext cx="3068326" cy="1626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100"/>
          <p:cNvSpPr txBox="1"/>
          <p:nvPr/>
        </p:nvSpPr>
        <p:spPr>
          <a:xfrm>
            <a:off x="1072250" y="934500"/>
            <a:ext cx="7201200" cy="3554400"/>
          </a:xfrm>
          <a:prstGeom prst="rect">
            <a:avLst/>
          </a:prstGeom>
          <a:noFill/>
          <a:ln cap="flat" cmpd="sng" w="38100">
            <a:solidFill>
              <a:srgbClr val="F8A344"/>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sz="1200">
              <a:solidFill>
                <a:srgbClr val="2B2B2B"/>
              </a:solidFill>
              <a:latin typeface="Open Sans"/>
              <a:ea typeface="Open Sans"/>
              <a:cs typeface="Open Sans"/>
              <a:sym typeface="Open Sans"/>
            </a:endParaRPr>
          </a:p>
        </p:txBody>
      </p:sp>
      <p:sp>
        <p:nvSpPr>
          <p:cNvPr id="1573" name="Google Shape;1573;p100"/>
          <p:cNvSpPr txBox="1"/>
          <p:nvPr/>
        </p:nvSpPr>
        <p:spPr>
          <a:xfrm>
            <a:off x="1378700" y="1702450"/>
            <a:ext cx="6448200" cy="239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800">
                <a:solidFill>
                  <a:srgbClr val="7669AF"/>
                </a:solidFill>
                <a:latin typeface="Ubuntu"/>
                <a:ea typeface="Ubuntu"/>
                <a:cs typeface="Ubuntu"/>
                <a:sym typeface="Ubuntu"/>
              </a:rPr>
              <a:t>¡Ahora es el tiempo de hacer un nuevo juego!</a:t>
            </a:r>
            <a:endParaRPr b="1" sz="2800">
              <a:solidFill>
                <a:srgbClr val="7669AF"/>
              </a:solidFill>
              <a:latin typeface="Ubuntu"/>
              <a:ea typeface="Ubuntu"/>
              <a:cs typeface="Ubuntu"/>
              <a:sym typeface="Ubuntu"/>
            </a:endParaRPr>
          </a:p>
          <a:p>
            <a:pPr indent="0" lvl="0" marL="0" rtl="0" algn="l">
              <a:lnSpc>
                <a:spcPct val="115000"/>
              </a:lnSpc>
              <a:spcBef>
                <a:spcPts val="0"/>
              </a:spcBef>
              <a:spcAft>
                <a:spcPts val="0"/>
              </a:spcAft>
              <a:buNone/>
            </a:pPr>
            <a:r>
              <a:t/>
            </a:r>
            <a:endParaRPr b="1" sz="2400">
              <a:solidFill>
                <a:srgbClr val="505155"/>
              </a:solidFill>
              <a:latin typeface="Ubuntu"/>
              <a:ea typeface="Ubuntu"/>
              <a:cs typeface="Ubuntu"/>
              <a:sym typeface="Ubuntu"/>
            </a:endParaRPr>
          </a:p>
          <a:p>
            <a:pPr indent="0" lvl="0" marL="0" rtl="0" algn="ctr">
              <a:lnSpc>
                <a:spcPct val="115000"/>
              </a:lnSpc>
              <a:spcBef>
                <a:spcPts val="0"/>
              </a:spcBef>
              <a:spcAft>
                <a:spcPts val="0"/>
              </a:spcAft>
              <a:buNone/>
            </a:pPr>
            <a:r>
              <a:rPr lang="en" sz="2400">
                <a:solidFill>
                  <a:srgbClr val="505155"/>
                </a:solidFill>
                <a:latin typeface="Ubuntu"/>
                <a:ea typeface="Ubuntu"/>
                <a:cs typeface="Ubuntu"/>
                <a:sym typeface="Ubuntu"/>
              </a:rPr>
              <a:t>Trabajen juntos para hacer un juego que sus amigos querrán jugar.</a:t>
            </a:r>
            <a:endParaRPr b="1" sz="2400">
              <a:latin typeface="Ubuntu"/>
              <a:ea typeface="Ubuntu"/>
              <a:cs typeface="Ubuntu"/>
              <a:sym typeface="Ubuntu"/>
            </a:endParaRPr>
          </a:p>
        </p:txBody>
      </p:sp>
      <p:sp>
        <p:nvSpPr>
          <p:cNvPr id="1574" name="Google Shape;1574;p100"/>
          <p:cNvSpPr txBox="1"/>
          <p:nvPr/>
        </p:nvSpPr>
        <p:spPr>
          <a:xfrm>
            <a:off x="4120350" y="2803500"/>
            <a:ext cx="188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75" name="Google Shape;1575;p100"/>
          <p:cNvPicPr preferRelativeResize="0"/>
          <p:nvPr/>
        </p:nvPicPr>
        <p:blipFill>
          <a:blip r:embed="rId3">
            <a:alphaModFix/>
          </a:blip>
          <a:stretch>
            <a:fillRect/>
          </a:stretch>
        </p:blipFill>
        <p:spPr>
          <a:xfrm>
            <a:off x="6789725" y="288150"/>
            <a:ext cx="1884000" cy="1884000"/>
          </a:xfrm>
          <a:prstGeom prst="rect">
            <a:avLst/>
          </a:prstGeom>
          <a:noFill/>
          <a:ln>
            <a:noFill/>
          </a:ln>
        </p:spPr>
      </p:pic>
      <p:pic>
        <p:nvPicPr>
          <p:cNvPr id="1576" name="Google Shape;1576;p100"/>
          <p:cNvPicPr preferRelativeResize="0"/>
          <p:nvPr/>
        </p:nvPicPr>
        <p:blipFill>
          <a:blip r:embed="rId4">
            <a:alphaModFix/>
          </a:blip>
          <a:stretch>
            <a:fillRect/>
          </a:stretch>
        </p:blipFill>
        <p:spPr>
          <a:xfrm>
            <a:off x="0" y="126350"/>
            <a:ext cx="3068326" cy="16260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580" name="Shape 1580"/>
        <p:cNvGrpSpPr/>
        <p:nvPr/>
      </p:nvGrpSpPr>
      <p:grpSpPr>
        <a:xfrm>
          <a:off x="0" y="0"/>
          <a:ext cx="0" cy="0"/>
          <a:chOff x="0" y="0"/>
          <a:chExt cx="0" cy="0"/>
        </a:xfrm>
      </p:grpSpPr>
      <p:pic>
        <p:nvPicPr>
          <p:cNvPr id="1581" name="Google Shape;1581;p101"/>
          <p:cNvPicPr preferRelativeResize="0"/>
          <p:nvPr/>
        </p:nvPicPr>
        <p:blipFill rotWithShape="1">
          <a:blip r:embed="rId3">
            <a:alphaModFix/>
          </a:blip>
          <a:srcRect b="835" l="0" r="0" t="826"/>
          <a:stretch/>
        </p:blipFill>
        <p:spPr>
          <a:xfrm>
            <a:off x="3161525" y="779550"/>
            <a:ext cx="2679300" cy="2634900"/>
          </a:xfrm>
          <a:prstGeom prst="ellipse">
            <a:avLst/>
          </a:prstGeom>
          <a:noFill/>
          <a:ln>
            <a:noFill/>
          </a:ln>
          <a:effectLst>
            <a:outerShdw blurRad="177800" rotWithShape="0" algn="ctr" dir="5400000" dist="50800">
              <a:srgbClr val="000000">
                <a:alpha val="14000"/>
              </a:srgbClr>
            </a:outerShdw>
          </a:effectLst>
        </p:spPr>
      </p:pic>
      <p:sp>
        <p:nvSpPr>
          <p:cNvPr id="1582" name="Google Shape;1582;p101"/>
          <p:cNvSpPr txBox="1"/>
          <p:nvPr/>
        </p:nvSpPr>
        <p:spPr>
          <a:xfrm>
            <a:off x="704200" y="4037300"/>
            <a:ext cx="7726800" cy="861900"/>
          </a:xfrm>
          <a:prstGeom prst="rect">
            <a:avLst/>
          </a:prstGeom>
          <a:solidFill>
            <a:srgbClr val="7669AF"/>
          </a:solidFill>
          <a:ln cap="flat" cmpd="sng" w="28575">
            <a:solidFill>
              <a:srgbClr val="FFFFF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FFFFFF"/>
                </a:solidFill>
                <a:latin typeface="Ubuntu Medium"/>
                <a:ea typeface="Ubuntu Medium"/>
                <a:cs typeface="Ubuntu Medium"/>
                <a:sym typeface="Ubuntu Medium"/>
              </a:rPr>
              <a:t>Las diapositivas de exhibición de aprendizaje y celebración </a:t>
            </a:r>
            <a:endParaRPr sz="2200">
              <a:solidFill>
                <a:srgbClr val="FFFFFF"/>
              </a:solidFill>
            </a:endParaRPr>
          </a:p>
        </p:txBody>
      </p:sp>
    </p:spTree>
  </p:cSld>
  <p:clrMapOvr>
    <a:masterClrMapping/>
  </p:clrMapOvr>
  <p:transition spd="med">
    <p:fade thruBlk="1"/>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586" name="Shape 1586"/>
        <p:cNvGrpSpPr/>
        <p:nvPr/>
      </p:nvGrpSpPr>
      <p:grpSpPr>
        <a:xfrm>
          <a:off x="0" y="0"/>
          <a:ext cx="0" cy="0"/>
          <a:chOff x="0" y="0"/>
          <a:chExt cx="0" cy="0"/>
        </a:xfrm>
      </p:grpSpPr>
      <p:grpSp>
        <p:nvGrpSpPr>
          <p:cNvPr id="1587" name="Google Shape;1587;p102"/>
          <p:cNvGrpSpPr/>
          <p:nvPr/>
        </p:nvGrpSpPr>
        <p:grpSpPr>
          <a:xfrm>
            <a:off x="286100" y="258475"/>
            <a:ext cx="8398600" cy="4804675"/>
            <a:chOff x="286100" y="258475"/>
            <a:chExt cx="8398600" cy="4804675"/>
          </a:xfrm>
        </p:grpSpPr>
        <p:sp>
          <p:nvSpPr>
            <p:cNvPr id="1588" name="Google Shape;1588;p102"/>
            <p:cNvSpPr/>
            <p:nvPr/>
          </p:nvSpPr>
          <p:spPr>
            <a:xfrm>
              <a:off x="2393025" y="2729750"/>
              <a:ext cx="4246800" cy="493500"/>
            </a:xfrm>
            <a:prstGeom prst="roundRect">
              <a:avLst>
                <a:gd fmla="val 50000" name="adj"/>
              </a:avLst>
            </a:prstGeom>
            <a:solidFill>
              <a:srgbClr val="1D9F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02"/>
            <p:cNvSpPr txBox="1"/>
            <p:nvPr/>
          </p:nvSpPr>
          <p:spPr>
            <a:xfrm>
              <a:off x="1290675" y="3570050"/>
              <a:ext cx="6992700" cy="14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50">
                  <a:solidFill>
                    <a:srgbClr val="7669AF"/>
                  </a:solidFill>
                  <a:latin typeface="Ubuntu Medium"/>
                  <a:ea typeface="Ubuntu Medium"/>
                  <a:cs typeface="Ubuntu Medium"/>
                  <a:sym typeface="Ubuntu Medium"/>
                </a:rPr>
                <a:t>Exhibición</a:t>
              </a:r>
              <a:r>
                <a:rPr lang="en" sz="4250">
                  <a:latin typeface="Ubuntu Medium"/>
                  <a:ea typeface="Ubuntu Medium"/>
                  <a:cs typeface="Ubuntu Medium"/>
                  <a:sym typeface="Ubuntu Medium"/>
                </a:rPr>
                <a:t> </a:t>
              </a:r>
              <a:r>
                <a:rPr lang="en" sz="4250">
                  <a:solidFill>
                    <a:srgbClr val="7DC960"/>
                  </a:solidFill>
                  <a:latin typeface="Ubuntu Medium"/>
                  <a:ea typeface="Ubuntu Medium"/>
                  <a:cs typeface="Ubuntu Medium"/>
                  <a:sym typeface="Ubuntu Medium"/>
                </a:rPr>
                <a:t>de aprendizaje</a:t>
              </a:r>
              <a:endParaRPr sz="4250">
                <a:latin typeface="Ubuntu Medium"/>
                <a:ea typeface="Ubuntu Medium"/>
                <a:cs typeface="Ubuntu Medium"/>
                <a:sym typeface="Ubuntu Medium"/>
              </a:endParaRPr>
            </a:p>
            <a:p>
              <a:pPr indent="0" lvl="0" marL="0" rtl="0" algn="ctr">
                <a:spcBef>
                  <a:spcPts val="0"/>
                </a:spcBef>
                <a:spcAft>
                  <a:spcPts val="0"/>
                </a:spcAft>
                <a:buNone/>
              </a:pPr>
              <a:r>
                <a:rPr lang="en" sz="4250">
                  <a:solidFill>
                    <a:srgbClr val="1D9FE6"/>
                  </a:solidFill>
                  <a:latin typeface="Ubuntu Medium"/>
                  <a:ea typeface="Ubuntu Medium"/>
                  <a:cs typeface="Ubuntu Medium"/>
                  <a:sym typeface="Ubuntu Medium"/>
                </a:rPr>
                <a:t>y</a:t>
              </a:r>
              <a:r>
                <a:rPr lang="en" sz="4250">
                  <a:latin typeface="Ubuntu Medium"/>
                  <a:ea typeface="Ubuntu Medium"/>
                  <a:cs typeface="Ubuntu Medium"/>
                  <a:sym typeface="Ubuntu Medium"/>
                </a:rPr>
                <a:t> </a:t>
              </a:r>
              <a:r>
                <a:rPr lang="en" sz="4250">
                  <a:solidFill>
                    <a:srgbClr val="F8A344"/>
                  </a:solidFill>
                  <a:latin typeface="Ubuntu Medium"/>
                  <a:ea typeface="Ubuntu Medium"/>
                  <a:cs typeface="Ubuntu Medium"/>
                  <a:sym typeface="Ubuntu Medium"/>
                </a:rPr>
                <a:t>Celebraci</a:t>
              </a:r>
              <a:r>
                <a:rPr lang="en" sz="4250">
                  <a:solidFill>
                    <a:srgbClr val="EE9C4C"/>
                  </a:solidFill>
                  <a:latin typeface="Ubuntu Medium"/>
                  <a:ea typeface="Ubuntu Medium"/>
                  <a:cs typeface="Ubuntu Medium"/>
                  <a:sym typeface="Ubuntu Medium"/>
                </a:rPr>
                <a:t>ó</a:t>
              </a:r>
              <a:r>
                <a:rPr lang="en" sz="4250">
                  <a:solidFill>
                    <a:srgbClr val="F8A344"/>
                  </a:solidFill>
                  <a:latin typeface="Ubuntu Medium"/>
                  <a:ea typeface="Ubuntu Medium"/>
                  <a:cs typeface="Ubuntu Medium"/>
                  <a:sym typeface="Ubuntu Medium"/>
                </a:rPr>
                <a:t>n!</a:t>
              </a:r>
              <a:endParaRPr sz="4600">
                <a:solidFill>
                  <a:srgbClr val="F8A344"/>
                </a:solidFill>
                <a:latin typeface="Ubuntu Medium"/>
                <a:ea typeface="Ubuntu Medium"/>
                <a:cs typeface="Ubuntu Medium"/>
                <a:sym typeface="Ubuntu Medium"/>
              </a:endParaRPr>
            </a:p>
          </p:txBody>
        </p:sp>
        <p:sp>
          <p:nvSpPr>
            <p:cNvPr id="1590" name="Google Shape;1590;p102"/>
            <p:cNvSpPr txBox="1"/>
            <p:nvPr/>
          </p:nvSpPr>
          <p:spPr>
            <a:xfrm>
              <a:off x="2657925" y="2695550"/>
              <a:ext cx="3717000" cy="5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50">
                  <a:solidFill>
                    <a:srgbClr val="FFFFFF"/>
                  </a:solidFill>
                  <a:latin typeface="Ubuntu Medium"/>
                  <a:ea typeface="Ubuntu Medium"/>
                  <a:cs typeface="Ubuntu Medium"/>
                  <a:sym typeface="Ubuntu Medium"/>
                </a:rPr>
                <a:t>La Inmersión de ST Math</a:t>
              </a:r>
              <a:endParaRPr sz="1000">
                <a:solidFill>
                  <a:srgbClr val="FFFFFF"/>
                </a:solidFill>
                <a:latin typeface="Ubuntu Medium"/>
                <a:ea typeface="Ubuntu Medium"/>
                <a:cs typeface="Ubuntu Medium"/>
                <a:sym typeface="Ubuntu Medium"/>
              </a:endParaRPr>
            </a:p>
          </p:txBody>
        </p:sp>
        <p:sp>
          <p:nvSpPr>
            <p:cNvPr id="1591" name="Google Shape;1591;p102"/>
            <p:cNvSpPr txBox="1"/>
            <p:nvPr/>
          </p:nvSpPr>
          <p:spPr>
            <a:xfrm>
              <a:off x="4091700" y="1918250"/>
              <a:ext cx="9606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1D9FE6"/>
                  </a:solidFill>
                  <a:latin typeface="Ubuntu Medium"/>
                  <a:ea typeface="Ubuntu Medium"/>
                  <a:cs typeface="Ubuntu Medium"/>
                  <a:sym typeface="Ubuntu Medium"/>
                </a:rPr>
                <a:t>a</a:t>
              </a:r>
              <a:endParaRPr sz="3800">
                <a:solidFill>
                  <a:srgbClr val="1D9FE6"/>
                </a:solidFill>
                <a:latin typeface="Ubuntu Medium"/>
                <a:ea typeface="Ubuntu Medium"/>
                <a:cs typeface="Ubuntu Medium"/>
                <a:sym typeface="Ubuntu Medium"/>
              </a:endParaRPr>
            </a:p>
          </p:txBody>
        </p:sp>
        <p:sp>
          <p:nvSpPr>
            <p:cNvPr id="1592" name="Google Shape;1592;p102"/>
            <p:cNvSpPr txBox="1"/>
            <p:nvPr/>
          </p:nvSpPr>
          <p:spPr>
            <a:xfrm rot="-447137">
              <a:off x="899150" y="702237"/>
              <a:ext cx="1811098" cy="223191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300">
                  <a:solidFill>
                    <a:srgbClr val="1D9FE6"/>
                  </a:solidFill>
                  <a:latin typeface="Ubuntu Medium"/>
                  <a:ea typeface="Ubuntu Medium"/>
                  <a:cs typeface="Ubuntu Medium"/>
                  <a:sym typeface="Ubuntu Medium"/>
                </a:rPr>
                <a:t>B</a:t>
              </a:r>
              <a:endParaRPr sz="6900">
                <a:solidFill>
                  <a:srgbClr val="1D9FE6"/>
                </a:solidFill>
                <a:latin typeface="Ubuntu Medium"/>
                <a:ea typeface="Ubuntu Medium"/>
                <a:cs typeface="Ubuntu Medium"/>
                <a:sym typeface="Ubuntu Medium"/>
              </a:endParaRPr>
            </a:p>
          </p:txBody>
        </p:sp>
        <p:pic>
          <p:nvPicPr>
            <p:cNvPr id="1593" name="Google Shape;1593;p102"/>
            <p:cNvPicPr preferRelativeResize="0"/>
            <p:nvPr/>
          </p:nvPicPr>
          <p:blipFill>
            <a:blip r:embed="rId3">
              <a:alphaModFix/>
            </a:blip>
            <a:stretch>
              <a:fillRect/>
            </a:stretch>
          </p:blipFill>
          <p:spPr>
            <a:xfrm rot="245920">
              <a:off x="6311762" y="1341503"/>
              <a:ext cx="1890401" cy="2340145"/>
            </a:xfrm>
            <a:prstGeom prst="rect">
              <a:avLst/>
            </a:prstGeom>
            <a:noFill/>
            <a:ln>
              <a:noFill/>
            </a:ln>
          </p:spPr>
        </p:pic>
        <p:pic>
          <p:nvPicPr>
            <p:cNvPr id="1594" name="Google Shape;1594;p102"/>
            <p:cNvPicPr preferRelativeResize="0"/>
            <p:nvPr/>
          </p:nvPicPr>
          <p:blipFill>
            <a:blip r:embed="rId4">
              <a:alphaModFix/>
            </a:blip>
            <a:stretch>
              <a:fillRect/>
            </a:stretch>
          </p:blipFill>
          <p:spPr>
            <a:xfrm>
              <a:off x="286100" y="3653601"/>
              <a:ext cx="1248450" cy="1197150"/>
            </a:xfrm>
            <a:prstGeom prst="rect">
              <a:avLst/>
            </a:prstGeom>
            <a:noFill/>
            <a:ln>
              <a:noFill/>
            </a:ln>
          </p:spPr>
        </p:pic>
        <p:pic>
          <p:nvPicPr>
            <p:cNvPr id="1595" name="Google Shape;1595;p102"/>
            <p:cNvPicPr preferRelativeResize="0"/>
            <p:nvPr/>
          </p:nvPicPr>
          <p:blipFill rotWithShape="1">
            <a:blip r:embed="rId5">
              <a:alphaModFix/>
            </a:blip>
            <a:srcRect b="0" l="89246" r="0" t="58413"/>
            <a:stretch/>
          </p:blipFill>
          <p:spPr>
            <a:xfrm rot="617252">
              <a:off x="703254" y="2943439"/>
              <a:ext cx="516751" cy="942256"/>
            </a:xfrm>
            <a:prstGeom prst="rect">
              <a:avLst/>
            </a:prstGeom>
            <a:noFill/>
            <a:ln>
              <a:noFill/>
            </a:ln>
          </p:spPr>
        </p:pic>
        <p:sp>
          <p:nvSpPr>
            <p:cNvPr id="1596" name="Google Shape;1596;p102"/>
            <p:cNvSpPr txBox="1"/>
            <p:nvPr/>
          </p:nvSpPr>
          <p:spPr>
            <a:xfrm rot="-439024">
              <a:off x="2349907" y="650329"/>
              <a:ext cx="6260986" cy="14470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9400">
                  <a:solidFill>
                    <a:srgbClr val="7669AF"/>
                  </a:solidFill>
                  <a:latin typeface="Ubuntu Medium"/>
                  <a:ea typeface="Ubuntu Medium"/>
                  <a:cs typeface="Ubuntu Medium"/>
                  <a:sym typeface="Ubuntu Medium"/>
                </a:rPr>
                <a:t>i</a:t>
              </a:r>
              <a:r>
                <a:rPr lang="en" sz="9400">
                  <a:solidFill>
                    <a:srgbClr val="7DC960"/>
                  </a:solidFill>
                  <a:latin typeface="Ubuntu Medium"/>
                  <a:ea typeface="Ubuntu Medium"/>
                  <a:cs typeface="Ubuntu Medium"/>
                  <a:sym typeface="Ubuntu Medium"/>
                </a:rPr>
                <a:t>e</a:t>
              </a:r>
              <a:r>
                <a:rPr lang="en" sz="9400">
                  <a:solidFill>
                    <a:srgbClr val="F8A344"/>
                  </a:solidFill>
                  <a:latin typeface="Ubuntu Medium"/>
                  <a:ea typeface="Ubuntu Medium"/>
                  <a:cs typeface="Ubuntu Medium"/>
                  <a:sym typeface="Ubuntu Medium"/>
                </a:rPr>
                <a:t>n</a:t>
              </a:r>
              <a:r>
                <a:rPr lang="en" sz="9400">
                  <a:solidFill>
                    <a:srgbClr val="1D9FE6"/>
                  </a:solidFill>
                  <a:latin typeface="Ubuntu Medium"/>
                  <a:ea typeface="Ubuntu Medium"/>
                  <a:cs typeface="Ubuntu Medium"/>
                  <a:sym typeface="Ubuntu Medium"/>
                </a:rPr>
                <a:t>v</a:t>
              </a:r>
              <a:r>
                <a:rPr lang="en" sz="9400">
                  <a:solidFill>
                    <a:srgbClr val="7669AF"/>
                  </a:solidFill>
                  <a:latin typeface="Ubuntu Medium"/>
                  <a:ea typeface="Ubuntu Medium"/>
                  <a:cs typeface="Ubuntu Medium"/>
                  <a:sym typeface="Ubuntu Medium"/>
                </a:rPr>
                <a:t>e</a:t>
              </a:r>
              <a:r>
                <a:rPr lang="en" sz="9400">
                  <a:solidFill>
                    <a:srgbClr val="7DC960"/>
                  </a:solidFill>
                  <a:latin typeface="Ubuntu Medium"/>
                  <a:ea typeface="Ubuntu Medium"/>
                  <a:cs typeface="Ubuntu Medium"/>
                  <a:sym typeface="Ubuntu Medium"/>
                </a:rPr>
                <a:t>n</a:t>
              </a:r>
              <a:r>
                <a:rPr lang="en" sz="9400">
                  <a:solidFill>
                    <a:srgbClr val="F8A344"/>
                  </a:solidFill>
                  <a:latin typeface="Ubuntu Medium"/>
                  <a:ea typeface="Ubuntu Medium"/>
                  <a:cs typeface="Ubuntu Medium"/>
                  <a:sym typeface="Ubuntu Medium"/>
                </a:rPr>
                <a:t>i</a:t>
              </a:r>
              <a:r>
                <a:rPr lang="en" sz="9400">
                  <a:solidFill>
                    <a:srgbClr val="1D9FE6"/>
                  </a:solidFill>
                  <a:latin typeface="Ubuntu Medium"/>
                  <a:ea typeface="Ubuntu Medium"/>
                  <a:cs typeface="Ubuntu Medium"/>
                  <a:sym typeface="Ubuntu Medium"/>
                </a:rPr>
                <a:t>d</a:t>
              </a:r>
              <a:r>
                <a:rPr lang="en" sz="9400">
                  <a:solidFill>
                    <a:srgbClr val="7669AF"/>
                  </a:solidFill>
                  <a:latin typeface="Ubuntu Medium"/>
                  <a:ea typeface="Ubuntu Medium"/>
                  <a:cs typeface="Ubuntu Medium"/>
                  <a:sym typeface="Ubuntu Medium"/>
                </a:rPr>
                <a:t>o</a:t>
              </a:r>
              <a:r>
                <a:rPr lang="en" sz="9400">
                  <a:solidFill>
                    <a:srgbClr val="7DC960"/>
                  </a:solidFill>
                  <a:latin typeface="Ubuntu Medium"/>
                  <a:ea typeface="Ubuntu Medium"/>
                  <a:cs typeface="Ubuntu Medium"/>
                  <a:sym typeface="Ubuntu Medium"/>
                </a:rPr>
                <a:t>s</a:t>
              </a:r>
              <a:endParaRPr sz="9400">
                <a:solidFill>
                  <a:srgbClr val="7DC960"/>
                </a:solidFill>
                <a:latin typeface="Ubuntu Medium"/>
                <a:ea typeface="Ubuntu Medium"/>
                <a:cs typeface="Ubuntu Medium"/>
                <a:sym typeface="Ubuntu Medium"/>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600" name="Shape 1600"/>
        <p:cNvGrpSpPr/>
        <p:nvPr/>
      </p:nvGrpSpPr>
      <p:grpSpPr>
        <a:xfrm>
          <a:off x="0" y="0"/>
          <a:ext cx="0" cy="0"/>
          <a:chOff x="0" y="0"/>
          <a:chExt cx="0" cy="0"/>
        </a:xfrm>
      </p:grpSpPr>
      <p:sp>
        <p:nvSpPr>
          <p:cNvPr id="1601" name="Google Shape;1601;p103"/>
          <p:cNvSpPr txBox="1"/>
          <p:nvPr/>
        </p:nvSpPr>
        <p:spPr>
          <a:xfrm>
            <a:off x="493450" y="520950"/>
            <a:ext cx="40194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7669AF"/>
                </a:solidFill>
                <a:latin typeface="Ubuntu Medium"/>
                <a:ea typeface="Ubuntu Medium"/>
                <a:cs typeface="Ubuntu Medium"/>
                <a:sym typeface="Ubuntu Medium"/>
              </a:rPr>
              <a:t>PROGRAMA (Muestra)</a:t>
            </a:r>
            <a:endParaRPr sz="2800">
              <a:solidFill>
                <a:srgbClr val="7669AF"/>
              </a:solidFill>
              <a:latin typeface="Ubuntu Medium"/>
              <a:ea typeface="Ubuntu Medium"/>
              <a:cs typeface="Ubuntu Medium"/>
              <a:sym typeface="Ubuntu Medium"/>
            </a:endParaRPr>
          </a:p>
        </p:txBody>
      </p:sp>
      <p:sp>
        <p:nvSpPr>
          <p:cNvPr id="1602" name="Google Shape;1602;p103"/>
          <p:cNvSpPr txBox="1"/>
          <p:nvPr/>
        </p:nvSpPr>
        <p:spPr>
          <a:xfrm>
            <a:off x="493450" y="1253125"/>
            <a:ext cx="6182700" cy="314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500">
                <a:solidFill>
                  <a:srgbClr val="1D9FE6"/>
                </a:solidFill>
                <a:latin typeface="Ubuntu Medium"/>
                <a:ea typeface="Ubuntu Medium"/>
                <a:cs typeface="Ubuntu Medium"/>
                <a:sym typeface="Ubuntu Medium"/>
              </a:rPr>
              <a:t>10:00 am - Bienvenidos</a:t>
            </a:r>
            <a:endParaRPr sz="2500">
              <a:solidFill>
                <a:srgbClr val="1D9FE6"/>
              </a:solidFill>
              <a:latin typeface="Ubuntu Medium"/>
              <a:ea typeface="Ubuntu Medium"/>
              <a:cs typeface="Ubuntu Medium"/>
              <a:sym typeface="Ubuntu Medium"/>
            </a:endParaRPr>
          </a:p>
          <a:p>
            <a:pPr indent="457200" lvl="0" marL="914400" rtl="0" algn="l">
              <a:lnSpc>
                <a:spcPct val="115000"/>
              </a:lnSpc>
              <a:spcBef>
                <a:spcPts val="0"/>
              </a:spcBef>
              <a:spcAft>
                <a:spcPts val="0"/>
              </a:spcAft>
              <a:buNone/>
            </a:pPr>
            <a:r>
              <a:rPr lang="en" sz="2500">
                <a:solidFill>
                  <a:srgbClr val="1D9FE6"/>
                </a:solidFill>
                <a:latin typeface="Ubuntu Medium"/>
                <a:ea typeface="Ubuntu Medium"/>
                <a:cs typeface="Ubuntu Medium"/>
                <a:sym typeface="Ubuntu Medium"/>
              </a:rPr>
              <a:t>  Galería paseo de los carteles</a:t>
            </a:r>
            <a:endParaRPr sz="2500">
              <a:solidFill>
                <a:srgbClr val="1D9FE6"/>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rgbClr val="F8A344"/>
                </a:solidFill>
                <a:latin typeface="Ubuntu Medium"/>
                <a:ea typeface="Ubuntu Medium"/>
                <a:cs typeface="Ubuntu Medium"/>
                <a:sym typeface="Ubuntu Medium"/>
              </a:rPr>
              <a:t>10:15 am - Presentación</a:t>
            </a:r>
            <a:endParaRPr sz="2500">
              <a:solidFill>
                <a:srgbClr val="F8A344"/>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rgbClr val="7DC960"/>
                </a:solidFill>
                <a:latin typeface="Ubuntu Medium"/>
                <a:ea typeface="Ubuntu Medium"/>
                <a:cs typeface="Ubuntu Medium"/>
                <a:sym typeface="Ubuntu Medium"/>
              </a:rPr>
              <a:t>10:30 am - Hora de interrogatorio</a:t>
            </a:r>
            <a:endParaRPr sz="2500">
              <a:solidFill>
                <a:srgbClr val="7DC960"/>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rgbClr val="7669AF"/>
                </a:solidFill>
                <a:latin typeface="Ubuntu Medium"/>
                <a:ea typeface="Ubuntu Medium"/>
                <a:cs typeface="Ubuntu Medium"/>
                <a:sym typeface="Ubuntu Medium"/>
              </a:rPr>
              <a:t>11:00 am - Hora de jugar</a:t>
            </a:r>
            <a:endParaRPr sz="2500">
              <a:solidFill>
                <a:srgbClr val="7669AF"/>
              </a:solidFill>
              <a:latin typeface="Ubuntu Medium"/>
              <a:ea typeface="Ubuntu Medium"/>
              <a:cs typeface="Ubuntu Medium"/>
              <a:sym typeface="Ubuntu Medium"/>
            </a:endParaRPr>
          </a:p>
          <a:p>
            <a:pPr indent="0" lvl="0" marL="0" rtl="0" algn="l">
              <a:lnSpc>
                <a:spcPct val="115000"/>
              </a:lnSpc>
              <a:spcBef>
                <a:spcPts val="0"/>
              </a:spcBef>
              <a:spcAft>
                <a:spcPts val="0"/>
              </a:spcAft>
              <a:buNone/>
            </a:pPr>
            <a:r>
              <a:rPr lang="en" sz="2500">
                <a:solidFill>
                  <a:srgbClr val="1D9FE6"/>
                </a:solidFill>
                <a:latin typeface="Ubuntu Medium"/>
                <a:ea typeface="Ubuntu Medium"/>
                <a:cs typeface="Ubuntu Medium"/>
                <a:sym typeface="Ubuntu Medium"/>
              </a:rPr>
              <a:t>11:30 am - Fin</a:t>
            </a:r>
            <a:endParaRPr sz="2500">
              <a:solidFill>
                <a:srgbClr val="1D9FE6"/>
              </a:solidFill>
              <a:latin typeface="Ubuntu Medium"/>
              <a:ea typeface="Ubuntu Medium"/>
              <a:cs typeface="Ubuntu Medium"/>
              <a:sym typeface="Ubuntu Medium"/>
            </a:endParaRPr>
          </a:p>
        </p:txBody>
      </p:sp>
      <p:pic>
        <p:nvPicPr>
          <p:cNvPr id="1603" name="Google Shape;1603;p103"/>
          <p:cNvPicPr preferRelativeResize="0"/>
          <p:nvPr/>
        </p:nvPicPr>
        <p:blipFill>
          <a:blip r:embed="rId3">
            <a:alphaModFix/>
          </a:blip>
          <a:stretch>
            <a:fillRect/>
          </a:stretch>
        </p:blipFill>
        <p:spPr>
          <a:xfrm>
            <a:off x="5902050" y="722350"/>
            <a:ext cx="3286999" cy="483952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607" name="Shape 1607"/>
        <p:cNvGrpSpPr/>
        <p:nvPr/>
      </p:nvGrpSpPr>
      <p:grpSpPr>
        <a:xfrm>
          <a:off x="0" y="0"/>
          <a:ext cx="0" cy="0"/>
          <a:chOff x="0" y="0"/>
          <a:chExt cx="0" cy="0"/>
        </a:xfrm>
      </p:grpSpPr>
      <p:sp>
        <p:nvSpPr>
          <p:cNvPr id="1608" name="Google Shape;1608;p104"/>
          <p:cNvSpPr/>
          <p:nvPr/>
        </p:nvSpPr>
        <p:spPr>
          <a:xfrm>
            <a:off x="4546879" y="2226039"/>
            <a:ext cx="2465400" cy="741900"/>
          </a:xfrm>
          <a:prstGeom prst="roundRect">
            <a:avLst>
              <a:gd fmla="val 16667" name="adj"/>
            </a:avLst>
          </a:prstGeom>
          <a:solidFill>
            <a:srgbClr val="FFFFFF"/>
          </a:solidFill>
          <a:ln>
            <a:noFill/>
          </a:ln>
          <a:effectLst>
            <a:outerShdw blurRad="177800" rotWithShape="0" algn="ctr" dir="5400000" dist="50800">
              <a:srgbClr val="000000">
                <a:alpha val="1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0F0F0"/>
              </a:solidFill>
              <a:latin typeface="Arial"/>
              <a:ea typeface="Arial"/>
              <a:cs typeface="Arial"/>
              <a:sym typeface="Arial"/>
            </a:endParaRPr>
          </a:p>
        </p:txBody>
      </p:sp>
      <p:sp>
        <p:nvSpPr>
          <p:cNvPr id="1609" name="Google Shape;1609;p104"/>
          <p:cNvSpPr txBox="1"/>
          <p:nvPr/>
        </p:nvSpPr>
        <p:spPr>
          <a:xfrm>
            <a:off x="4797755" y="2227591"/>
            <a:ext cx="2159400" cy="73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B2B2B"/>
                </a:solidFill>
                <a:latin typeface="Ubuntu Medium"/>
                <a:ea typeface="Ubuntu Medium"/>
                <a:cs typeface="Ubuntu Medium"/>
                <a:sym typeface="Ubuntu Medium"/>
              </a:rPr>
              <a:t>Recurso</a:t>
            </a:r>
            <a:endParaRPr sz="2400">
              <a:solidFill>
                <a:srgbClr val="2B2B2B"/>
              </a:solidFill>
              <a:latin typeface="Ubuntu Medium"/>
              <a:ea typeface="Ubuntu Medium"/>
              <a:cs typeface="Ubuntu Medium"/>
              <a:sym typeface="Ubuntu Medium"/>
            </a:endParaRPr>
          </a:p>
        </p:txBody>
      </p:sp>
      <p:pic>
        <p:nvPicPr>
          <p:cNvPr id="1610" name="Google Shape;1610;p104"/>
          <p:cNvPicPr preferRelativeResize="0"/>
          <p:nvPr/>
        </p:nvPicPr>
        <p:blipFill rotWithShape="1">
          <a:blip r:embed="rId3">
            <a:alphaModFix/>
          </a:blip>
          <a:srcRect b="835" l="0" r="0" t="826"/>
          <a:stretch/>
        </p:blipFill>
        <p:spPr>
          <a:xfrm>
            <a:off x="2114863" y="1214250"/>
            <a:ext cx="2679300" cy="2634900"/>
          </a:xfrm>
          <a:prstGeom prst="ellipse">
            <a:avLst/>
          </a:prstGeom>
          <a:noFill/>
          <a:ln>
            <a:noFill/>
          </a:ln>
          <a:effectLst>
            <a:outerShdw blurRad="177800" rotWithShape="0" algn="ctr" dir="5400000" dist="50800">
              <a:srgbClr val="000000">
                <a:alpha val="14000"/>
              </a:srgbClr>
            </a:outerShdw>
          </a:effectLst>
        </p:spPr>
      </p:pic>
      <p:pic>
        <p:nvPicPr>
          <p:cNvPr id="1611" name="Google Shape;1611;p104"/>
          <p:cNvPicPr preferRelativeResize="0"/>
          <p:nvPr/>
        </p:nvPicPr>
        <p:blipFill rotWithShape="1">
          <a:blip r:embed="rId3">
            <a:alphaModFix/>
          </a:blip>
          <a:srcRect b="835" l="0" r="0" t="826"/>
          <a:stretch/>
        </p:blipFill>
        <p:spPr>
          <a:xfrm>
            <a:off x="2114863" y="1214250"/>
            <a:ext cx="2679300" cy="2634900"/>
          </a:xfrm>
          <a:prstGeom prst="ellipse">
            <a:avLst/>
          </a:prstGeom>
          <a:noFill/>
          <a:ln>
            <a:noFill/>
          </a:ln>
          <a:effectLst>
            <a:outerShdw blurRad="177800" rotWithShape="0" algn="ctr" dir="5400000" dist="50800">
              <a:srgbClr val="000000">
                <a:alpha val="14000"/>
              </a:srgbClr>
            </a:outerShdw>
          </a:effectLst>
        </p:spPr>
      </p:pic>
    </p:spTree>
  </p:cSld>
  <p:clrMapOvr>
    <a:masterClrMapping/>
  </p:clrMapOvr>
  <p:transition spd="med">
    <p:fade thruBlk="1"/>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615" name="Shape 1615"/>
        <p:cNvGrpSpPr/>
        <p:nvPr/>
      </p:nvGrpSpPr>
      <p:grpSpPr>
        <a:xfrm>
          <a:off x="0" y="0"/>
          <a:ext cx="0" cy="0"/>
          <a:chOff x="0" y="0"/>
          <a:chExt cx="0" cy="0"/>
        </a:xfrm>
      </p:grpSpPr>
      <p:pic>
        <p:nvPicPr>
          <p:cNvPr id="1616" name="Google Shape;1616;p105"/>
          <p:cNvPicPr preferRelativeResize="0"/>
          <p:nvPr/>
        </p:nvPicPr>
        <p:blipFill rotWithShape="1">
          <a:blip r:embed="rId3">
            <a:alphaModFix/>
          </a:blip>
          <a:srcRect b="0" l="0" r="0" t="0"/>
          <a:stretch/>
        </p:blipFill>
        <p:spPr>
          <a:xfrm>
            <a:off x="152400" y="703081"/>
            <a:ext cx="9144003" cy="4424694"/>
          </a:xfrm>
          <a:prstGeom prst="rect">
            <a:avLst/>
          </a:prstGeom>
          <a:noFill/>
          <a:ln>
            <a:noFill/>
          </a:ln>
        </p:spPr>
      </p:pic>
      <p:sp>
        <p:nvSpPr>
          <p:cNvPr id="1617" name="Google Shape;1617;p105"/>
          <p:cNvSpPr txBox="1"/>
          <p:nvPr/>
        </p:nvSpPr>
        <p:spPr>
          <a:xfrm>
            <a:off x="3268700" y="367150"/>
            <a:ext cx="57381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1"/>
                </a:solidFill>
                <a:latin typeface="Ubuntu"/>
                <a:ea typeface="Ubuntu"/>
                <a:cs typeface="Ubuntu"/>
                <a:sym typeface="Ubuntu"/>
              </a:rPr>
              <a:t>El Proceso de Resolución de Problema </a:t>
            </a:r>
            <a:endParaRPr b="1" sz="2100">
              <a:solidFill>
                <a:schemeClr val="accent1"/>
              </a:solidFill>
              <a:latin typeface="Ubuntu"/>
              <a:ea typeface="Ubuntu"/>
              <a:cs typeface="Ubuntu"/>
              <a:sym typeface="Ubuntu"/>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621" name="Shape 1621"/>
        <p:cNvGrpSpPr/>
        <p:nvPr/>
      </p:nvGrpSpPr>
      <p:grpSpPr>
        <a:xfrm>
          <a:off x="0" y="0"/>
          <a:ext cx="0" cy="0"/>
          <a:chOff x="0" y="0"/>
          <a:chExt cx="0" cy="0"/>
        </a:xfrm>
      </p:grpSpPr>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23" name="Shape 323"/>
        <p:cNvGrpSpPr/>
        <p:nvPr/>
      </p:nvGrpSpPr>
      <p:grpSpPr>
        <a:xfrm>
          <a:off x="0" y="0"/>
          <a:ext cx="0" cy="0"/>
          <a:chOff x="0" y="0"/>
          <a:chExt cx="0" cy="0"/>
        </a:xfrm>
      </p:grpSpPr>
      <p:sp>
        <p:nvSpPr>
          <p:cNvPr id="324" name="Google Shape;324;p36"/>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2</a:t>
            </a:r>
            <a:endParaRPr sz="1800">
              <a:solidFill>
                <a:schemeClr val="dk1"/>
              </a:solidFill>
              <a:latin typeface="Ubuntu Medium"/>
              <a:ea typeface="Ubuntu Medium"/>
              <a:cs typeface="Ubuntu Medium"/>
              <a:sym typeface="Ubuntu Medium"/>
            </a:endParaRPr>
          </a:p>
        </p:txBody>
      </p:sp>
      <p:pic>
        <p:nvPicPr>
          <p:cNvPr id="325" name="Google Shape;325;p36"/>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26" name="Google Shape;326;p36"/>
          <p:cNvSpPr txBox="1"/>
          <p:nvPr/>
        </p:nvSpPr>
        <p:spPr>
          <a:xfrm>
            <a:off x="4293950" y="367150"/>
            <a:ext cx="47127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Resolución   </a:t>
            </a:r>
            <a:endParaRPr b="1" sz="2100">
              <a:solidFill>
                <a:schemeClr val="accent2"/>
              </a:solidFill>
              <a:latin typeface="Ubuntu"/>
              <a:ea typeface="Ubuntu"/>
              <a:cs typeface="Ubuntu"/>
              <a:sym typeface="Ubuntu"/>
            </a:endParaRPr>
          </a:p>
          <a:p>
            <a:pPr indent="0" lvl="0" marL="0" rtl="0" algn="r">
              <a:spcBef>
                <a:spcPts val="0"/>
              </a:spcBef>
              <a:spcAft>
                <a:spcPts val="0"/>
              </a:spcAft>
              <a:buNone/>
            </a:pPr>
            <a:r>
              <a:rPr b="1" lang="en" sz="2100">
                <a:solidFill>
                  <a:schemeClr val="accent2"/>
                </a:solidFill>
                <a:latin typeface="Ubuntu"/>
                <a:ea typeface="Ubuntu"/>
                <a:cs typeface="Ubuntu"/>
                <a:sym typeface="Ubuntu"/>
              </a:rPr>
              <a:t>de problemas</a:t>
            </a:r>
            <a:endParaRPr b="1" sz="2100">
              <a:solidFill>
                <a:schemeClr val="accent2"/>
              </a:solidFill>
              <a:latin typeface="Ubuntu"/>
              <a:ea typeface="Ubuntu"/>
              <a:cs typeface="Ubuntu"/>
              <a:sym typeface="Ubuntu"/>
            </a:endParaRPr>
          </a:p>
        </p:txBody>
      </p:sp>
      <p:sp>
        <p:nvSpPr>
          <p:cNvPr id="327" name="Google Shape;327;p36"/>
          <p:cNvSpPr/>
          <p:nvPr/>
        </p:nvSpPr>
        <p:spPr>
          <a:xfrm>
            <a:off x="453250" y="1254525"/>
            <a:ext cx="8307000" cy="3716700"/>
          </a:xfrm>
          <a:prstGeom prst="roundRect">
            <a:avLst>
              <a:gd fmla="val 16667" name="adj"/>
            </a:avLst>
          </a:prstGeom>
          <a:solidFill>
            <a:srgbClr val="FFFFFE"/>
          </a:solidFill>
          <a:ln cap="flat" cmpd="sng" w="38100">
            <a:solidFill>
              <a:schemeClr val="accent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accent2"/>
                </a:solidFill>
                <a:latin typeface="Ubuntu"/>
                <a:ea typeface="Ubuntu"/>
                <a:cs typeface="Ubuntu"/>
                <a:sym typeface="Ubuntu"/>
              </a:rPr>
              <a:t>Problema del día</a:t>
            </a:r>
            <a:endParaRPr b="1">
              <a:solidFill>
                <a:schemeClr val="accent2"/>
              </a:solidFill>
              <a:latin typeface="Ubuntu"/>
              <a:ea typeface="Ubuntu"/>
              <a:cs typeface="Ubuntu"/>
              <a:sym typeface="Ubuntu"/>
            </a:endParaRPr>
          </a:p>
          <a:p>
            <a:pPr indent="0" lvl="0" marL="0" rtl="0" algn="ctr">
              <a:lnSpc>
                <a:spcPct val="115000"/>
              </a:lnSpc>
              <a:spcBef>
                <a:spcPts val="0"/>
              </a:spcBef>
              <a:spcAft>
                <a:spcPts val="0"/>
              </a:spcAft>
              <a:buNone/>
            </a:pPr>
            <a:r>
              <a:t/>
            </a:r>
            <a:endParaRPr b="1" sz="800">
              <a:solidFill>
                <a:srgbClr val="2B2B2B"/>
              </a:solidFill>
              <a:latin typeface="Ubuntu"/>
              <a:ea typeface="Ubuntu"/>
              <a:cs typeface="Ubuntu"/>
              <a:sym typeface="Ubuntu"/>
            </a:endParaRPr>
          </a:p>
          <a:p>
            <a:pPr indent="0" lvl="0" marL="0" rtl="0" algn="ctr">
              <a:lnSpc>
                <a:spcPct val="115000"/>
              </a:lnSpc>
              <a:spcBef>
                <a:spcPts val="0"/>
              </a:spcBef>
              <a:spcAft>
                <a:spcPts val="0"/>
              </a:spcAft>
              <a:buNone/>
            </a:pPr>
            <a:r>
              <a:rPr lang="en" sz="2300">
                <a:solidFill>
                  <a:schemeClr val="dk1"/>
                </a:solidFill>
                <a:latin typeface="Ubuntu Medium"/>
                <a:ea typeface="Ubuntu Medium"/>
                <a:cs typeface="Ubuntu Medium"/>
                <a:sym typeface="Ubuntu Medium"/>
              </a:rPr>
              <a:t>Describa la clase matemáticamente.</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a:p>
            <a:pPr indent="0" lvl="0" marL="0" rtl="0" algn="ctr">
              <a:lnSpc>
                <a:spcPct val="115000"/>
              </a:lnSpc>
              <a:spcBef>
                <a:spcPts val="0"/>
              </a:spcBef>
              <a:spcAft>
                <a:spcPts val="0"/>
              </a:spcAft>
              <a:buNone/>
            </a:pPr>
            <a:r>
              <a:t/>
            </a:r>
            <a:endParaRPr sz="2300">
              <a:solidFill>
                <a:schemeClr val="dk1"/>
              </a:solidFill>
              <a:latin typeface="Ubuntu Medium"/>
              <a:ea typeface="Ubuntu Medium"/>
              <a:cs typeface="Ubuntu Medium"/>
              <a:sym typeface="Ubuntu Medium"/>
            </a:endParaRPr>
          </a:p>
        </p:txBody>
      </p:sp>
      <p:pic>
        <p:nvPicPr>
          <p:cNvPr id="328" name="Google Shape;328;p36"/>
          <p:cNvPicPr preferRelativeResize="0"/>
          <p:nvPr/>
        </p:nvPicPr>
        <p:blipFill>
          <a:blip r:embed="rId4">
            <a:alphaModFix/>
          </a:blip>
          <a:stretch>
            <a:fillRect/>
          </a:stretch>
        </p:blipFill>
        <p:spPr>
          <a:xfrm>
            <a:off x="5314925" y="492550"/>
            <a:ext cx="1249625" cy="1221275"/>
          </a:xfrm>
          <a:prstGeom prst="rect">
            <a:avLst/>
          </a:prstGeom>
          <a:noFill/>
          <a:ln>
            <a:noFill/>
          </a:ln>
        </p:spPr>
      </p:pic>
      <p:pic>
        <p:nvPicPr>
          <p:cNvPr id="329" name="Google Shape;329;p36"/>
          <p:cNvPicPr preferRelativeResize="0"/>
          <p:nvPr/>
        </p:nvPicPr>
        <p:blipFill>
          <a:blip r:embed="rId5">
            <a:alphaModFix/>
          </a:blip>
          <a:stretch>
            <a:fillRect/>
          </a:stretch>
        </p:blipFill>
        <p:spPr>
          <a:xfrm rot="-4958466">
            <a:off x="5091850" y="1237045"/>
            <a:ext cx="176914" cy="409624"/>
          </a:xfrm>
          <a:prstGeom prst="rect">
            <a:avLst/>
          </a:prstGeom>
          <a:noFill/>
          <a:ln>
            <a:noFill/>
          </a:ln>
        </p:spPr>
      </p:pic>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33" name="Shape 333"/>
        <p:cNvGrpSpPr/>
        <p:nvPr/>
      </p:nvGrpSpPr>
      <p:grpSpPr>
        <a:xfrm>
          <a:off x="0" y="0"/>
          <a:ext cx="0" cy="0"/>
          <a:chOff x="0" y="0"/>
          <a:chExt cx="0" cy="0"/>
        </a:xfrm>
      </p:grpSpPr>
      <p:sp>
        <p:nvSpPr>
          <p:cNvPr id="334" name="Google Shape;334;p37"/>
          <p:cNvSpPr txBox="1"/>
          <p:nvPr>
            <p:ph idx="1" type="body"/>
          </p:nvPr>
        </p:nvSpPr>
        <p:spPr>
          <a:xfrm>
            <a:off x="1111699" y="400000"/>
            <a:ext cx="2791800" cy="4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1"/>
                </a:solidFill>
                <a:latin typeface="Ubuntu Medium"/>
                <a:ea typeface="Ubuntu Medium"/>
                <a:cs typeface="Ubuntu Medium"/>
                <a:sym typeface="Ubuntu Medium"/>
              </a:rPr>
              <a:t>Módulo</a:t>
            </a:r>
            <a:r>
              <a:rPr lang="en" sz="1800">
                <a:solidFill>
                  <a:schemeClr val="dk1"/>
                </a:solidFill>
                <a:latin typeface="Ubuntu Medium"/>
                <a:ea typeface="Ubuntu Medium"/>
                <a:cs typeface="Ubuntu Medium"/>
                <a:sym typeface="Ubuntu Medium"/>
              </a:rPr>
              <a:t> 1 - </a:t>
            </a:r>
            <a:r>
              <a:rPr lang="en" sz="1800">
                <a:solidFill>
                  <a:schemeClr val="dk1"/>
                </a:solidFill>
                <a:latin typeface="Ubuntu Medium"/>
                <a:ea typeface="Ubuntu Medium"/>
                <a:cs typeface="Ubuntu Medium"/>
                <a:sym typeface="Ubuntu Medium"/>
              </a:rPr>
              <a:t>Día</a:t>
            </a:r>
            <a:r>
              <a:rPr lang="en" sz="1800">
                <a:solidFill>
                  <a:schemeClr val="dk1"/>
                </a:solidFill>
                <a:latin typeface="Ubuntu Medium"/>
                <a:ea typeface="Ubuntu Medium"/>
                <a:cs typeface="Ubuntu Medium"/>
                <a:sym typeface="Ubuntu Medium"/>
              </a:rPr>
              <a:t> 3</a:t>
            </a:r>
            <a:endParaRPr sz="1800">
              <a:solidFill>
                <a:schemeClr val="dk1"/>
              </a:solidFill>
              <a:latin typeface="Ubuntu Medium"/>
              <a:ea typeface="Ubuntu Medium"/>
              <a:cs typeface="Ubuntu Medium"/>
              <a:sym typeface="Ubuntu Medium"/>
            </a:endParaRPr>
          </a:p>
        </p:txBody>
      </p:sp>
      <p:pic>
        <p:nvPicPr>
          <p:cNvPr id="335" name="Google Shape;335;p37"/>
          <p:cNvPicPr preferRelativeResize="0"/>
          <p:nvPr>
            <p:ph idx="2" type="pic"/>
          </p:nvPr>
        </p:nvPicPr>
        <p:blipFill rotWithShape="1">
          <a:blip r:embed="rId3">
            <a:alphaModFix/>
          </a:blip>
          <a:srcRect b="961" l="0" r="0" t="951"/>
          <a:stretch/>
        </p:blipFill>
        <p:spPr>
          <a:xfrm>
            <a:off x="272475" y="214750"/>
            <a:ext cx="879600" cy="862800"/>
          </a:xfrm>
          <a:prstGeom prst="ellipse">
            <a:avLst/>
          </a:prstGeom>
          <a:noFill/>
          <a:ln>
            <a:noFill/>
          </a:ln>
          <a:effectLst>
            <a:outerShdw blurRad="177800" rotWithShape="0" algn="ctr" dir="5400000" dist="50800">
              <a:srgbClr val="000000">
                <a:alpha val="14000"/>
              </a:srgbClr>
            </a:outerShdw>
          </a:effectLst>
        </p:spPr>
      </p:pic>
      <p:sp>
        <p:nvSpPr>
          <p:cNvPr id="336" name="Google Shape;336;p37"/>
          <p:cNvSpPr txBox="1"/>
          <p:nvPr/>
        </p:nvSpPr>
        <p:spPr>
          <a:xfrm>
            <a:off x="4293950" y="367150"/>
            <a:ext cx="47127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100">
                <a:solidFill>
                  <a:schemeClr val="accent2"/>
                </a:solidFill>
                <a:latin typeface="Ubuntu"/>
                <a:ea typeface="Ubuntu"/>
                <a:cs typeface="Ubuntu"/>
                <a:sym typeface="Ubuntu"/>
              </a:rPr>
              <a:t>Mi camino de razonamiento</a:t>
            </a:r>
            <a:endParaRPr b="1" sz="2100">
              <a:solidFill>
                <a:schemeClr val="accent2"/>
              </a:solidFill>
              <a:latin typeface="Ubuntu"/>
              <a:ea typeface="Ubuntu"/>
              <a:cs typeface="Ubuntu"/>
              <a:sym typeface="Ubuntu"/>
            </a:endParaRPr>
          </a:p>
        </p:txBody>
      </p:sp>
      <p:sp>
        <p:nvSpPr>
          <p:cNvPr id="337" name="Google Shape;337;p37"/>
          <p:cNvSpPr/>
          <p:nvPr/>
        </p:nvSpPr>
        <p:spPr>
          <a:xfrm>
            <a:off x="1896550" y="21051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Open Sans"/>
                <a:ea typeface="Open Sans"/>
                <a:cs typeface="Open Sans"/>
                <a:sym typeface="Open Sans"/>
              </a:rPr>
              <a:t>Lo que sé sobre la suma es...</a:t>
            </a:r>
            <a:endParaRPr b="1" sz="2000">
              <a:solidFill>
                <a:srgbClr val="FFFFFF"/>
              </a:solidFill>
              <a:latin typeface="Open Sans"/>
              <a:ea typeface="Open Sans"/>
              <a:cs typeface="Open Sans"/>
              <a:sym typeface="Open Sans"/>
            </a:endParaRPr>
          </a:p>
        </p:txBody>
      </p:sp>
      <p:sp>
        <p:nvSpPr>
          <p:cNvPr id="338" name="Google Shape;338;p37"/>
          <p:cNvSpPr/>
          <p:nvPr/>
        </p:nvSpPr>
        <p:spPr>
          <a:xfrm>
            <a:off x="1896525" y="2763675"/>
            <a:ext cx="6533400" cy="492600"/>
          </a:xfrm>
          <a:prstGeom prst="roundRect">
            <a:avLst>
              <a:gd fmla="val 16667" name="adj"/>
            </a:avLst>
          </a:prstGeom>
          <a:solidFill>
            <a:srgbClr val="1D9F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Open Sans"/>
                <a:ea typeface="Open Sans"/>
                <a:cs typeface="Open Sans"/>
                <a:sym typeface="Open Sans"/>
              </a:rPr>
              <a:t>Lo que sé sobre la resta es...</a:t>
            </a:r>
            <a:endParaRPr b="1" sz="2000">
              <a:solidFill>
                <a:srgbClr val="FFFFFF"/>
              </a:solidFill>
              <a:latin typeface="Open Sans"/>
              <a:ea typeface="Open Sans"/>
              <a:cs typeface="Open Sans"/>
              <a:sym typeface="Open Sans"/>
            </a:endParaRPr>
          </a:p>
        </p:txBody>
      </p:sp>
      <p:pic>
        <p:nvPicPr>
          <p:cNvPr id="339" name="Google Shape;339;p37"/>
          <p:cNvPicPr preferRelativeResize="0"/>
          <p:nvPr/>
        </p:nvPicPr>
        <p:blipFill>
          <a:blip r:embed="rId4">
            <a:alphaModFix/>
          </a:blip>
          <a:stretch>
            <a:fillRect/>
          </a:stretch>
        </p:blipFill>
        <p:spPr>
          <a:xfrm>
            <a:off x="483176" y="2216952"/>
            <a:ext cx="1286909" cy="1205274"/>
          </a:xfrm>
          <a:prstGeom prst="rect">
            <a:avLst/>
          </a:prstGeom>
          <a:noFill/>
          <a:ln>
            <a:noFill/>
          </a:ln>
        </p:spPr>
      </p:pic>
      <p:sp>
        <p:nvSpPr>
          <p:cNvPr id="340" name="Google Shape;340;p37"/>
          <p:cNvSpPr/>
          <p:nvPr/>
        </p:nvSpPr>
        <p:spPr>
          <a:xfrm>
            <a:off x="1176750" y="1621675"/>
            <a:ext cx="630300" cy="390000"/>
          </a:xfrm>
          <a:prstGeom prst="wedgeEllipseCallout">
            <a:avLst>
              <a:gd fmla="val -24052" name="adj1"/>
              <a:gd fmla="val 93064" name="adj2"/>
            </a:avLst>
          </a:prstGeom>
          <a:solidFill>
            <a:srgbClr val="7DC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Ubuntu"/>
                <a:ea typeface="Ubuntu"/>
                <a:cs typeface="Ubuntu"/>
                <a:sym typeface="Ubuntu"/>
              </a:rPr>
              <a:t>???</a:t>
            </a:r>
            <a:endParaRPr b="1">
              <a:solidFill>
                <a:srgbClr val="FFFFFF"/>
              </a:solidFill>
              <a:latin typeface="Ubuntu"/>
              <a:ea typeface="Ubuntu"/>
              <a:cs typeface="Ubuntu"/>
              <a:sym typeface="Ubuntu"/>
            </a:endParaRPr>
          </a:p>
        </p:txBody>
      </p:sp>
      <p:pic>
        <p:nvPicPr>
          <p:cNvPr id="341" name="Google Shape;341;p37"/>
          <p:cNvPicPr preferRelativeResize="0"/>
          <p:nvPr/>
        </p:nvPicPr>
        <p:blipFill>
          <a:blip r:embed="rId5">
            <a:alphaModFix/>
          </a:blip>
          <a:stretch>
            <a:fillRect/>
          </a:stretch>
        </p:blipFill>
        <p:spPr>
          <a:xfrm>
            <a:off x="6119724" y="1063200"/>
            <a:ext cx="1238925" cy="1041975"/>
          </a:xfrm>
          <a:prstGeom prst="rect">
            <a:avLst/>
          </a:prstGeom>
          <a:noFill/>
          <a:ln>
            <a:noFill/>
          </a:ln>
        </p:spPr>
      </p:pic>
      <p:sp>
        <p:nvSpPr>
          <p:cNvPr id="342" name="Google Shape;342;p37"/>
          <p:cNvSpPr/>
          <p:nvPr/>
        </p:nvSpPr>
        <p:spPr>
          <a:xfrm>
            <a:off x="1304800" y="865450"/>
            <a:ext cx="4636500" cy="677700"/>
          </a:xfrm>
          <a:prstGeom prst="roundRect">
            <a:avLst>
              <a:gd fmla="val 16667" name="adj"/>
            </a:avLst>
          </a:prstGeom>
          <a:solidFill>
            <a:srgbClr val="F8A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Tema: Sumar y restar de números enteros</a:t>
            </a:r>
            <a:endParaRPr b="1" sz="2000">
              <a:solidFill>
                <a:srgbClr val="FFFFFF"/>
              </a:solidFill>
              <a:latin typeface="Open Sans"/>
              <a:ea typeface="Open Sans"/>
              <a:cs typeface="Open Sans"/>
              <a:sym typeface="Open Sans"/>
            </a:endParaRPr>
          </a:p>
        </p:txBody>
      </p:sp>
      <p:sp>
        <p:nvSpPr>
          <p:cNvPr id="343" name="Google Shape;343;p37"/>
          <p:cNvSpPr/>
          <p:nvPr/>
        </p:nvSpPr>
        <p:spPr>
          <a:xfrm>
            <a:off x="762813" y="3422200"/>
            <a:ext cx="37605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cosa que aprendí es. . .</a:t>
            </a:r>
            <a:endParaRPr b="1" sz="1900">
              <a:solidFill>
                <a:srgbClr val="FFFFFF"/>
              </a:solidFill>
              <a:latin typeface="Open Sans"/>
              <a:ea typeface="Open Sans"/>
              <a:cs typeface="Open Sans"/>
              <a:sym typeface="Open Sans"/>
            </a:endParaRPr>
          </a:p>
        </p:txBody>
      </p:sp>
      <p:sp>
        <p:nvSpPr>
          <p:cNvPr id="344" name="Google Shape;344;p37"/>
          <p:cNvSpPr/>
          <p:nvPr/>
        </p:nvSpPr>
        <p:spPr>
          <a:xfrm>
            <a:off x="1304800"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es como…</a:t>
            </a:r>
            <a:endParaRPr b="1" sz="1800">
              <a:solidFill>
                <a:srgbClr val="FFFFFF"/>
              </a:solidFill>
              <a:latin typeface="Open Sans"/>
              <a:ea typeface="Open Sans"/>
              <a:cs typeface="Open Sans"/>
              <a:sym typeface="Open Sans"/>
            </a:endParaRPr>
          </a:p>
        </p:txBody>
      </p:sp>
      <p:sp>
        <p:nvSpPr>
          <p:cNvPr id="345" name="Google Shape;345;p37"/>
          <p:cNvSpPr/>
          <p:nvPr/>
        </p:nvSpPr>
        <p:spPr>
          <a:xfrm>
            <a:off x="3422557" y="4096025"/>
            <a:ext cx="23829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Esto no es como…</a:t>
            </a:r>
            <a:endParaRPr b="1" sz="2000">
              <a:solidFill>
                <a:srgbClr val="FFFFFF"/>
              </a:solidFill>
              <a:latin typeface="Open Sans"/>
              <a:ea typeface="Open Sans"/>
              <a:cs typeface="Open Sans"/>
              <a:sym typeface="Open Sans"/>
            </a:endParaRPr>
          </a:p>
        </p:txBody>
      </p:sp>
      <p:sp>
        <p:nvSpPr>
          <p:cNvPr id="346" name="Google Shape;346;p37"/>
          <p:cNvSpPr/>
          <p:nvPr/>
        </p:nvSpPr>
        <p:spPr>
          <a:xfrm>
            <a:off x="5941404" y="4096025"/>
            <a:ext cx="1981800" cy="492300"/>
          </a:xfrm>
          <a:prstGeom prst="roundRect">
            <a:avLst>
              <a:gd fmla="val 16667" name="adj"/>
            </a:avLst>
          </a:prstGeom>
          <a:solidFill>
            <a:srgbClr val="7669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Open Sans"/>
                <a:ea typeface="Open Sans"/>
                <a:cs typeface="Open Sans"/>
                <a:sym typeface="Open Sans"/>
              </a:rPr>
              <a:t>Me pregunto…</a:t>
            </a:r>
            <a:endParaRPr b="1" sz="1800">
              <a:solidFill>
                <a:srgbClr val="FFFFFF"/>
              </a:solidFill>
              <a:latin typeface="Open Sans"/>
              <a:ea typeface="Open Sans"/>
              <a:cs typeface="Open Sans"/>
              <a:sym typeface="Open Sans"/>
            </a:endParaRPr>
          </a:p>
        </p:txBody>
      </p:sp>
      <p:sp>
        <p:nvSpPr>
          <p:cNvPr id="347" name="Google Shape;347;p37"/>
          <p:cNvSpPr/>
          <p:nvPr/>
        </p:nvSpPr>
        <p:spPr>
          <a:xfrm>
            <a:off x="4674700" y="3422225"/>
            <a:ext cx="3755100" cy="507900"/>
          </a:xfrm>
          <a:prstGeom prst="roundRect">
            <a:avLst>
              <a:gd fmla="val 16667" name="adj"/>
            </a:avLst>
          </a:prstGeom>
          <a:solidFill>
            <a:srgbClr val="7DC96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900">
                <a:solidFill>
                  <a:srgbClr val="FFFFFF"/>
                </a:solidFill>
                <a:latin typeface="Open Sans"/>
                <a:ea typeface="Open Sans"/>
                <a:cs typeface="Open Sans"/>
                <a:sym typeface="Open Sans"/>
              </a:rPr>
              <a:t>Una pregunta que tengo es. . .</a:t>
            </a:r>
            <a:endParaRPr b="1" sz="1900">
              <a:solidFill>
                <a:srgbClr val="FFFFFF"/>
              </a:solidFill>
              <a:latin typeface="Open Sans"/>
              <a:ea typeface="Open Sans"/>
              <a:cs typeface="Open Sans"/>
              <a:sym typeface="Open Sans"/>
            </a:endParaRPr>
          </a:p>
        </p:txBody>
      </p:sp>
      <p:pic>
        <p:nvPicPr>
          <p:cNvPr id="348" name="Google Shape;348;p37"/>
          <p:cNvPicPr preferRelativeResize="0"/>
          <p:nvPr/>
        </p:nvPicPr>
        <p:blipFill>
          <a:blip r:embed="rId6">
            <a:alphaModFix/>
          </a:blip>
          <a:stretch>
            <a:fillRect/>
          </a:stretch>
        </p:blipFill>
        <p:spPr>
          <a:xfrm rot="1337649">
            <a:off x="7906207" y="2067913"/>
            <a:ext cx="1256935" cy="2677373"/>
          </a:xfrm>
          <a:prstGeom prst="rect">
            <a:avLst/>
          </a:prstGeom>
          <a:noFill/>
          <a:ln>
            <a:noFill/>
          </a:ln>
        </p:spPr>
      </p:pic>
    </p:spTree>
  </p:cSld>
  <p:clrMapOvr>
    <a:masterClrMapping/>
  </p:clrMapOvr>
  <p:transition spd="med">
    <p:fade thruBlk="1"/>
  </p:transition>
</p:sld>
</file>

<file path=ppt/theme/theme1.xml><?xml version="1.0" encoding="utf-8"?>
<a:theme xmlns:a="http://schemas.openxmlformats.org/drawingml/2006/main" xmlns:r="http://schemas.openxmlformats.org/officeDocument/2006/relationships" name="ST Math">
  <a:themeElements>
    <a:clrScheme name="Custom 1">
      <a:dk1>
        <a:srgbClr val="2B2B2B"/>
      </a:dk1>
      <a:lt1>
        <a:srgbClr val="F0F0F0"/>
      </a:lt1>
      <a:dk2>
        <a:srgbClr val="4E5053"/>
      </a:dk2>
      <a:lt2>
        <a:srgbClr val="FFFFFF"/>
      </a:lt2>
      <a:accent1>
        <a:srgbClr val="1D9FE6"/>
      </a:accent1>
      <a:accent2>
        <a:srgbClr val="F8A344"/>
      </a:accent2>
      <a:accent3>
        <a:srgbClr val="7DC960"/>
      </a:accent3>
      <a:accent4>
        <a:srgbClr val="7669AF"/>
      </a:accent4>
      <a:accent5>
        <a:srgbClr val="00638F"/>
      </a:accent5>
      <a:accent6>
        <a:srgbClr val="6BB9AC"/>
      </a:accent6>
      <a:hlink>
        <a:srgbClr val="1D9FE6"/>
      </a:hlink>
      <a:folHlink>
        <a:srgbClr val="1D9F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 Math">
  <a:themeElements>
    <a:clrScheme name="Custom 1">
      <a:dk1>
        <a:srgbClr val="2B2B2B"/>
      </a:dk1>
      <a:lt1>
        <a:srgbClr val="F0F0F0"/>
      </a:lt1>
      <a:dk2>
        <a:srgbClr val="4E5053"/>
      </a:dk2>
      <a:lt2>
        <a:srgbClr val="FFFFFF"/>
      </a:lt2>
      <a:accent1>
        <a:srgbClr val="1D9FE6"/>
      </a:accent1>
      <a:accent2>
        <a:srgbClr val="F8A344"/>
      </a:accent2>
      <a:accent3>
        <a:srgbClr val="7DC960"/>
      </a:accent3>
      <a:accent4>
        <a:srgbClr val="7669AF"/>
      </a:accent4>
      <a:accent5>
        <a:srgbClr val="00638F"/>
      </a:accent5>
      <a:accent6>
        <a:srgbClr val="6BB9AC"/>
      </a:accent6>
      <a:hlink>
        <a:srgbClr val="1D9FE6"/>
      </a:hlink>
      <a:folHlink>
        <a:srgbClr val="1D9F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