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Lst>
  <p:sldSz cy="5143500" cx="9144000"/>
  <p:notesSz cx="6858000" cy="9144000"/>
  <p:embeddedFontLst>
    <p:embeddedFont>
      <p:font typeface="Ubuntu"/>
      <p:regular r:id="rId84"/>
      <p:bold r:id="rId85"/>
      <p:italic r:id="rId86"/>
      <p:boldItalic r:id="rId87"/>
    </p:embeddedFont>
    <p:embeddedFont>
      <p:font typeface="Architects Daughter"/>
      <p:regular r:id="rId88"/>
    </p:embeddedFont>
    <p:embeddedFont>
      <p:font typeface="Ubuntu Medium"/>
      <p:regular r:id="rId89"/>
      <p:bold r:id="rId90"/>
      <p:italic r:id="rId91"/>
      <p:boldItalic r:id="rId92"/>
    </p:embeddedFont>
    <p:embeddedFont>
      <p:font typeface="Open Sans SemiBold"/>
      <p:regular r:id="rId93"/>
      <p:bold r:id="rId94"/>
      <p:italic r:id="rId95"/>
      <p:boldItalic r:id="rId96"/>
    </p:embeddedFont>
    <p:embeddedFont>
      <p:font typeface="Open Sans ExtraBold"/>
      <p:bold r:id="rId97"/>
      <p:boldItalic r:id="rId98"/>
    </p:embeddedFont>
    <p:embeddedFont>
      <p:font typeface="Open Sans"/>
      <p:regular r:id="rId99"/>
      <p:bold r:id="rId100"/>
      <p:italic r:id="rId101"/>
      <p:boldItalic r:id="rId10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2" Type="http://schemas.openxmlformats.org/officeDocument/2006/relationships/font" Target="fonts/OpenSans-boldItalic.fntdata"/><Relationship Id="rId101" Type="http://schemas.openxmlformats.org/officeDocument/2006/relationships/font" Target="fonts/OpenSans-italic.fntdata"/><Relationship Id="rId100" Type="http://schemas.openxmlformats.org/officeDocument/2006/relationships/font" Target="fonts/OpenSans-bold.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font" Target="fonts/OpenSansSemiBold-italic.fntdata"/><Relationship Id="rId94" Type="http://schemas.openxmlformats.org/officeDocument/2006/relationships/font" Target="fonts/OpenSansSemiBold-bold.fntdata"/><Relationship Id="rId97" Type="http://schemas.openxmlformats.org/officeDocument/2006/relationships/font" Target="fonts/OpenSansExtraBold-bold.fntdata"/><Relationship Id="rId96" Type="http://schemas.openxmlformats.org/officeDocument/2006/relationships/font" Target="fonts/OpenSansSemiBold-boldItalic.fntdata"/><Relationship Id="rId11" Type="http://schemas.openxmlformats.org/officeDocument/2006/relationships/slide" Target="slides/slide6.xml"/><Relationship Id="rId99" Type="http://schemas.openxmlformats.org/officeDocument/2006/relationships/font" Target="fonts/OpenSans-regular.fntdata"/><Relationship Id="rId10" Type="http://schemas.openxmlformats.org/officeDocument/2006/relationships/slide" Target="slides/slide5.xml"/><Relationship Id="rId98" Type="http://schemas.openxmlformats.org/officeDocument/2006/relationships/font" Target="fonts/OpenSansExtraBold-boldItalic.fntdata"/><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font" Target="fonts/UbuntuMedium-italic.fntdata"/><Relationship Id="rId90" Type="http://schemas.openxmlformats.org/officeDocument/2006/relationships/font" Target="fonts/UbuntuMedium-bold.fntdata"/><Relationship Id="rId93" Type="http://schemas.openxmlformats.org/officeDocument/2006/relationships/font" Target="fonts/OpenSansSemiBold-regular.fntdata"/><Relationship Id="rId92" Type="http://schemas.openxmlformats.org/officeDocument/2006/relationships/font" Target="fonts/UbuntuMedium-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font" Target="fonts/Ubuntu-regular.fntdata"/><Relationship Id="rId83" Type="http://schemas.openxmlformats.org/officeDocument/2006/relationships/slide" Target="slides/slide78.xml"/><Relationship Id="rId86" Type="http://schemas.openxmlformats.org/officeDocument/2006/relationships/font" Target="fonts/Ubuntu-italic.fntdata"/><Relationship Id="rId85" Type="http://schemas.openxmlformats.org/officeDocument/2006/relationships/font" Target="fonts/Ubuntu-bold.fntdata"/><Relationship Id="rId88" Type="http://schemas.openxmlformats.org/officeDocument/2006/relationships/font" Target="fonts/ArchitectsDaughter-regular.fntdata"/><Relationship Id="rId87" Type="http://schemas.openxmlformats.org/officeDocument/2006/relationships/font" Target="fonts/Ubuntu-boldItalic.fntdata"/><Relationship Id="rId89" Type="http://schemas.openxmlformats.org/officeDocument/2006/relationships/font" Target="fonts/UbuntuMedium-regular.fntdata"/><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2"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3"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4"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5"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6"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resources/interactive_activities/guided_intro/index.html" TargetMode="External"/><Relationship Id="rId3" Type="http://schemas.openxmlformats.org/officeDocument/2006/relationships/hyperlink" Target="https://play.stmath.com/raft/resources/videos/intro_2-5cc/index.html" TargetMode="External"/><Relationship Id="rId4" Type="http://schemas.openxmlformats.org/officeDocument/2006/relationships/hyperlink" Target="https://play.stmath.com/raft/resources/videos/intro_2-5_esp_cc/index.html"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7"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7"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resources/interactive_activities/guided_intro/index.html" TargetMode="External"/><Relationship Id="rId3" Type="http://schemas.openxmlformats.org/officeDocument/2006/relationships/hyperlink" Target="https://play.stmath.com/raft/resources/videos/intro_2-5cc/index.html" TargetMode="External"/><Relationship Id="rId4" Type="http://schemas.openxmlformats.org/officeDocument/2006/relationships/hyperlink" Target="https://play.stmath.com/raft/resources/videos/intro_2-5_esp_cc/index.html" TargetMode="External"/><Relationship Id="rId5" Type="http://schemas.openxmlformats.org/officeDocument/2006/relationships/hyperlink" Target="https://play.stmath.com/demo.html#/play/Slinky/k_slinky_stand_alone_macht_chat"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9"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0"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0"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1" TargetMode="Externa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2"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14d8a5a7-81c4-4b72-a060-13943fdca611/11479bf2-d362-41e5-b33c-40c34befa6ba/games#game14" TargetMode="Externa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ppt/slides/slide77.xml"/><Relationship Id="rId3" Type="http://schemas.openxmlformats.org/officeDocument/2006/relationships/hyperlink" Target="https://play.stmath.com/raft/ed/10.0.3/#/objective/c5605cbc-ce90-4d0d-ad5c-804967604d2d/67d2d175-8a1f-40d1-88f6-57a2dad06187/games#game2" TargetMode="Externa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lay.stmath.com/raft/resources/curriculum/immersion/pdfs/oral_defense_bookmark.pdf" TargetMode="External"/><Relationship Id="rId3" Type="http://schemas.openxmlformats.org/officeDocument/2006/relationships/hyperlink" Target="https://play.stmath.com/raft/resources/curriculum/immersion/pdfs/oral_defense_bookmark.pdf" TargetMode="Externa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8e1ddc67ad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8e1ddc67ad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80"/>
              </a:spcBef>
              <a:spcAft>
                <a:spcPts val="0"/>
              </a:spcAft>
              <a:buClr>
                <a:schemeClr val="dk1"/>
              </a:buClr>
              <a:buSzPts val="1100"/>
              <a:buFont typeface="Arial"/>
              <a:buNone/>
            </a:pPr>
            <a:r>
              <a:rPr lang="en" sz="1000">
                <a:solidFill>
                  <a:schemeClr val="dk1"/>
                </a:solidFill>
                <a:latin typeface="Open Sans"/>
                <a:ea typeface="Open Sans"/>
                <a:cs typeface="Open Sans"/>
                <a:sym typeface="Open Sans"/>
              </a:rPr>
              <a:t>© 2024 MIND Education. All rights reserved. v2.0</a:t>
            </a:r>
            <a:endParaRPr>
              <a:solidFill>
                <a:schemeClr val="dk1"/>
              </a:solidFill>
            </a:endParaRPr>
          </a:p>
          <a:p>
            <a:pPr indent="0" lvl="0" marL="0" rtl="0" algn="l">
              <a:lnSpc>
                <a:spcPct val="115000"/>
              </a:lnSpc>
              <a:spcBef>
                <a:spcPts val="80"/>
              </a:spcBef>
              <a:spcAft>
                <a:spcPts val="0"/>
              </a:spcAft>
              <a:buClr>
                <a:schemeClr val="dk1"/>
              </a:buClr>
              <a:buSzPts val="1100"/>
              <a:buFont typeface="Arial"/>
              <a:buNone/>
            </a:pPr>
            <a:r>
              <a:t/>
            </a:r>
            <a:endParaRPr sz="1000">
              <a:solidFill>
                <a:schemeClr val="dk1"/>
              </a:solidFill>
              <a:latin typeface="Open Sans"/>
              <a:ea typeface="Open Sans"/>
              <a:cs typeface="Open Sans"/>
              <a:sym typeface="Open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90edf6d002_0_5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Display Fifth Grade &gt; Complementary Fractions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1. Ask students, “What do you notice?” “What do you wonder?” Allow students to share.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and determine a strategy for solving the puzzle. Have students share their predictions, what they think will happen and why.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Ask the students to think about if they agree/disagree with the strategy and why. How does it relate to their strategy?</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 </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 Watch and discuss the feedback in both correct and incorrect solutions.</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What did they learn?</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and compare the different forms for writing the numbers.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could we represent what we see in this puzzle with an equation?” Give time for students to write equations.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students’ solutions and discuss whether there are multiple ways to represent the puzzle (e.g., 1/3 + 1/3 + 1/3 = 1 or 3/3 = 1).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puzzles from Level 2, and discuss differences from Level 1.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Pull up a puzzle and have students show their solutions on paper/whiteboard: How would they show tenths? Fifths?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Then, have students show and discuss the equation for the puzzle: “What is the multiplication expression equivalent to the addition expression shown? (e.g., 1/10 + 1/10 = 1/10 x 2 )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a chance to compare and discuss the numbers and the grid. Show puzzles from Level 3 and 4. Some questions to ask: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decimal is equivalent to this unit fraction?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would the sum be if all of these unit fractions were shaded? What would the multiplication expression be?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How does the student: </a:t>
            </a:r>
            <a:endParaRPr b="1">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understand the relationship of unit fractions (½, 1/3, ¼, 1/5, 1/10) to decimals?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number of unit fractions needed to equal the given decimal sum?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create addition and multiplication equations using both fractions and decimals?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record the sum on a hundred grid to compare tenths to hundredths?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249" name="Google Shape;249;g190edf6d002_0_5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9407d2f77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Trisha was in charge of making a sign for each ¼ mile distance for a 2-mile race. She marked the distances in decimals. What numbers did Trisha write on her signs?</a:t>
            </a:r>
            <a:endParaRPr>
              <a:solidFill>
                <a:schemeClr val="dk1"/>
              </a:solidFill>
              <a:latin typeface="Ubuntu"/>
              <a:ea typeface="Ubuntu"/>
              <a:cs typeface="Ubuntu"/>
              <a:sym typeface="Ubuntu"/>
            </a:endParaRPr>
          </a:p>
        </p:txBody>
      </p:sp>
      <p:sp>
        <p:nvSpPr>
          <p:cNvPr id="288" name="Google Shape;288;g19407d2f77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90edf6d002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comparing fractions and decimals on a number line.</a:t>
            </a:r>
            <a:endParaRPr>
              <a:solidFill>
                <a:schemeClr val="dk1"/>
              </a:solidFill>
              <a:latin typeface="Ubuntu"/>
              <a:ea typeface="Ubuntu"/>
              <a:cs typeface="Ubuntu"/>
              <a:sym typeface="Ubuntu"/>
            </a:endParaRPr>
          </a:p>
        </p:txBody>
      </p:sp>
      <p:sp>
        <p:nvSpPr>
          <p:cNvPr id="298" name="Google Shape;298;g190edf6d002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90edf6d002_0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Fraction Decimal Trap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https://play.stmath.com/raft/ed/10.0.3/#/objective/14d8a5a7-81c4-4b72-a060-13943fdca611/11479bf2-d362-41e5-b33c-40c34befa6ba/games#game2</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1. Ask students, “What do you notice?” “What do you wonder?” Allow students to share.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and determine a strategy for solving the puzzle. Have students share their predictions and what they think will happen and why.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 Watch and analyze the feedback in both correct and incorrect solutions.)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together and discuss what you saw.</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Replay the puzzle selecting the same solution. Pause the puzzle before JiJi crosses the screen. Discuss how the number line is partitioned: “Is there another way to partition the number line?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other puzzles. Compare the puzzles showing a fraction to the puzzles showing decimals. Write an equation to show how the two are equal (e.g., 5/10 = 0.5).</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use their paper/whiteboard to prove that this equation is true.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additional puzzles in Level 1, focusing on the relationship between fractions and decimals: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3, discussing differences from the previous levels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have students compare the fraction and decimal forms of the numbers.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number of bars between the tick marks for 10ths and 100ths and compare: “What does this show about the relationship between 10ths and 100ths?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how students determine where to place the fraction/decimal on the number line. You may want to solve the puzzle to bring up the playback and annotation features so you can pause and rewind the animation.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Put up an equation such as 4/100 = 0.04. Ask students to use their paper/whiteboard to make a visual to prove that this equation is true.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puzzles from Level 6.</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different student’s strategies for locating the number on the number line (e.g., Where would 1.46 be located?).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locate fraction form (1/10, 1/100) and decimal form (0.1, 0.01) of numbers on a number line labeled 0 to 1 with tick marks for every tenth?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compare fraction and decimal forms of numbers?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recognize that there are 10 hundredths for every tenth (0.01 × 10 = 0.1)?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317" name="Google Shape;317;g190edf6d002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8fec6f798c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 </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 • Trisha’s coach gave her this number line to record her distances for the first mile. Mark and label the quarter mile distances shown on her signs. If needed, you can draw the number line larger below.</a:t>
            </a:r>
            <a:endParaRPr>
              <a:solidFill>
                <a:schemeClr val="dk1"/>
              </a:solidFill>
              <a:latin typeface="Ubuntu"/>
              <a:ea typeface="Ubuntu"/>
              <a:cs typeface="Ubuntu"/>
              <a:sym typeface="Ubuntu"/>
            </a:endParaRPr>
          </a:p>
        </p:txBody>
      </p:sp>
      <p:sp>
        <p:nvSpPr>
          <p:cNvPr id="356" name="Google Shape;356;g18fec6f798c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9407d2f77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19407d2f77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90edf6d002_0_8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Remind students about the My Thinking Path page in their Problem Solving Journal. Have them write in the topic, “Adding and subtracting fractions with unlike denominators."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begin working on the My Thinking Path page.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You'll begin each of Days 1-4 with time for students to reflect on their learning and prepare for the day.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Pre-Quiz (optional).</a:t>
            </a:r>
            <a:endParaRPr>
              <a:solidFill>
                <a:schemeClr val="dk1"/>
              </a:solidFill>
              <a:latin typeface="Ubuntu"/>
              <a:ea typeface="Ubuntu"/>
              <a:cs typeface="Ubuntu"/>
              <a:sym typeface="Ubuntu"/>
            </a:endParaRPr>
          </a:p>
          <a:p>
            <a:pPr indent="0" lvl="0" marL="457200" rtl="0" algn="l">
              <a:spcBef>
                <a:spcPts val="0"/>
              </a:spcBef>
              <a:spcAft>
                <a:spcPts val="0"/>
              </a:spcAft>
              <a:buNone/>
            </a:pPr>
            <a:r>
              <a:t/>
            </a:r>
            <a:endParaRPr>
              <a:solidFill>
                <a:schemeClr val="dk1"/>
              </a:solidFill>
              <a:latin typeface="Ubuntu"/>
              <a:ea typeface="Ubuntu"/>
              <a:cs typeface="Ubuntu"/>
              <a:sym typeface="Ubuntu"/>
            </a:endParaRPr>
          </a:p>
        </p:txBody>
      </p:sp>
      <p:sp>
        <p:nvSpPr>
          <p:cNvPr id="375" name="Google Shape;375;g190edf6d002_0_8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90edf6d002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Estimate Fractions Game Mat and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Estimate Fractions on a Number Line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https://play.stmath.com/raft/ed/10.0.3/#/objective/14d8a5a7-81c4-4b72-a060-13943fdca611/11479bf2-d362-41e5-b33c-40c34befa6ba/games#game3</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about the number line?” “What do you wonder?”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represent this puzzle on their game mat by sliding the rocket over to the point on the number line and discuss their reasoning with a partner.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of their strategy for solving the puzzle and predict what will happen when they try it.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a whole group discussion on their strategies, listening for discussions about benchmark fractions or students comparing equivalent fractions. Chart different student responses.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of the students’ strategies to discuss. Discuss the role of the numerator and denominator in their estimates. Ask the students to think about if they agree/disagree with the strategy and why. How does it relate to their own?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 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 Analyze the feedback in both correct and incorrect solutions.)</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“What does the animation show us?” “Is there another name for that location on the number line? (for a fraction at a half or whole number)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another puzzle from Level 2 and ask “How can the number line help us find the location?” Highlight partitioning the number line into equal parts (the denominator) to locate the fraction (the numerator).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Freeze animation and ask, “Where would an additional ½ be located on this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Open up the first puzzles in Level 3 and have students discuss what they notice about the differences from other levels.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puzzles from Levels 4 and 5 and have students represent them on their game mat.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student strategies for locating the fraction on the number line and how they know which two whole numbers the fraction is between.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questions such as: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can you use fractions that you can easily locate (called benchmark fractions) to help you locate this</a:t>
            </a:r>
            <a:endParaRPr>
              <a:solidFill>
                <a:schemeClr val="dk1"/>
              </a:solidFill>
              <a:latin typeface="Ubuntu"/>
              <a:ea typeface="Ubuntu"/>
              <a:cs typeface="Ubuntu"/>
              <a:sym typeface="Ubuntu"/>
            </a:endParaRPr>
          </a:p>
          <a:p>
            <a:pPr indent="0" lvl="0" marL="914400" rtl="0" algn="l">
              <a:spcBef>
                <a:spcPts val="0"/>
              </a:spcBef>
              <a:spcAft>
                <a:spcPts val="0"/>
              </a:spcAft>
              <a:buNone/>
            </a:pPr>
            <a:r>
              <a:rPr lang="en">
                <a:solidFill>
                  <a:schemeClr val="dk1"/>
                </a:solidFill>
                <a:latin typeface="Ubuntu"/>
                <a:ea typeface="Ubuntu"/>
                <a:cs typeface="Ubuntu"/>
                <a:sym typeface="Ubuntu"/>
              </a:rPr>
              <a:t>fraction (e.g., 8/3)?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 “How do we add fractions with unlike denominators?" (use equivalent fractions)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add strategies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to the chart including using fractions equal to one, counting unit fractions for fractions greater than one, and</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creating mixed numbers from fractions greater than one.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benchmarks to locate fractions? (I know ½ is here and this is between ½ and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decide which whole numbers to locate a fraction between?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fraction equivalence?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the number line to add/subtract fractions?</a:t>
            </a:r>
            <a:endParaRPr>
              <a:solidFill>
                <a:schemeClr val="dk1"/>
              </a:solidFill>
              <a:latin typeface="Ubuntu"/>
              <a:ea typeface="Ubuntu"/>
              <a:cs typeface="Ubuntu"/>
              <a:sym typeface="Ubuntu"/>
            </a:endParaRPr>
          </a:p>
        </p:txBody>
      </p:sp>
      <p:sp>
        <p:nvSpPr>
          <p:cNvPr id="394" name="Google Shape;394;g190edf6d002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9407d2f772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 </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Draw a number line. Place the following fractions and 3/6, 7/8, 11/12, 8/6, 1/8, 3/4, 25/12, 6/3, 6/12, 6/5, 3/5, and 14/8 number line. Select three of the fractions you placed on the number line and explain how you determined where to place these fractions. Challenge yourself.</a:t>
            </a:r>
            <a:endParaRPr>
              <a:solidFill>
                <a:schemeClr val="dk1"/>
              </a:solidFill>
              <a:latin typeface="Ubuntu"/>
              <a:ea typeface="Ubuntu"/>
              <a:cs typeface="Ubuntu"/>
              <a:sym typeface="Ubuntu"/>
            </a:endParaRPr>
          </a:p>
        </p:txBody>
      </p:sp>
      <p:sp>
        <p:nvSpPr>
          <p:cNvPr id="433" name="Google Shape;433;g19407d2f772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90edf6d002_0_8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adding and subtracting fractions with unlike denominators.</a:t>
            </a:r>
            <a:endParaRPr>
              <a:solidFill>
                <a:schemeClr val="dk1"/>
              </a:solidFill>
              <a:latin typeface="Ubuntu"/>
              <a:ea typeface="Ubuntu"/>
              <a:cs typeface="Ubuntu"/>
              <a:sym typeface="Ubuntu"/>
            </a:endParaRPr>
          </a:p>
        </p:txBody>
      </p:sp>
      <p:sp>
        <p:nvSpPr>
          <p:cNvPr id="443" name="Google Shape;443;g190edf6d002_0_8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90edf6d002_0_8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Number Line Equivalence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https://play.stmath.com/raft/ed/10.0.3/#/objective/14d8a5a7-81c4-4b72-a060-13943fdca611/11479bf2-d362-41e5-b33c-40c34befa6ba/games#game4</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1 that has the fraction in the sky labeled on the number line.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do you notice?” “What do you wonder?” Allow students to share.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and determine a strategy for solving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Discuss students’ ideas. Briefly discuss fractions on a number line, including the meaning of the numerator (location on number line) and denominator (# of equal parts).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the students to think about if they agree/disagree with the strategy and why. How does it relate to their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Analyze and discuss the feedback in both correct and incorrect solutions.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 Ask:</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Can you name another equivalent fraction?</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you find an equivalent fraction for any given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a puzzle from Level 2 that does NOT have the fraction in the sky labeled on the number line and challenge students by asking:</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you prove these two fractions are equivalent?</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happens to the size of the pieces as you make an equivalent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students’ strategies for finding the equivalent fraction on the number line. Solve the puzzle and discuss the animation.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Work through some puzzles in Level 3 and beyond using the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Record the equivalent fractions on a chart. As you add to the list:</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look for a pattern as they determine where to place equivalent fractions on a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number and size of the partitions for equivalent fractions.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questions like, “How many twelfths are in one-third?” or “How many one-fourths make 1 whole?”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find an equivalent fraction?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prove two fractions are equivalent?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locate a fraction on the number line?</a:t>
            </a:r>
            <a:endParaRPr>
              <a:solidFill>
                <a:schemeClr val="dk1"/>
              </a:solidFill>
              <a:latin typeface="Ubuntu"/>
              <a:ea typeface="Ubuntu"/>
              <a:cs typeface="Ubuntu"/>
              <a:sym typeface="Ubuntu"/>
            </a:endParaRPr>
          </a:p>
        </p:txBody>
      </p:sp>
      <p:sp>
        <p:nvSpPr>
          <p:cNvPr id="463" name="Google Shape;463;g190edf6d002_0_8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90edf6d002_0_9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a:t>
            </a:r>
            <a:endParaRPr i="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 students. Partner A creates a bar model of fractions that include halves, fourths and eighths,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 B creates a bar model of fractions that include thirds, sixths and twelfths. They may use Cuisenaire rods, connecting cubes, or paper strips to create their bar model, but they must both use the same manipulative and have the same size "one" whole. Each builds a number line using their bar model.</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Include numbers up to 3.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Partners compare their two number lines. Then, they can use the bars and number lines to help them solve the problem of the day shown in this slide and the next slide.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502" name="Google Shape;502;g190edf6d002_0_9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b161449145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Continued from previous slide.</a:t>
            </a:r>
            <a:endParaRPr i="1">
              <a:solidFill>
                <a:schemeClr val="dk1"/>
              </a:solidFill>
              <a:latin typeface="Ubuntu"/>
              <a:ea typeface="Ubuntu"/>
              <a:cs typeface="Ubuntu"/>
              <a:sym typeface="Ubuntu"/>
            </a:endParaRPr>
          </a:p>
        </p:txBody>
      </p:sp>
      <p:sp>
        <p:nvSpPr>
          <p:cNvPr id="512" name="Google Shape;512;g1b161449145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190edf6d002_0_9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adding and subtracting fractions with unlike denominators.</a:t>
            </a:r>
            <a:endParaRPr>
              <a:solidFill>
                <a:schemeClr val="dk1"/>
              </a:solidFill>
              <a:latin typeface="Ubuntu"/>
              <a:ea typeface="Ubuntu"/>
              <a:cs typeface="Ubuntu"/>
              <a:sym typeface="Ubuntu"/>
            </a:endParaRPr>
          </a:p>
        </p:txBody>
      </p:sp>
      <p:sp>
        <p:nvSpPr>
          <p:cNvPr id="523" name="Google Shape;523;g190edf6d002_0_9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90edf6d002_0_9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Pie Monster Game Mat 02 and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Pie Monster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https://play.stmath.com/raft/ed/10.0.3/#/objective/14d8a5a7-81c4-4b72-a060-13943fdca611/11479bf2-d362-41e5-b33c-40c34befa6ba/games#game5</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the Pie Monster 02 Game Mat. Tell them they can divide the pies to represent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model the puzzle on their game mat and show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turn to a partner, sharing their prediction and strategies.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Ask the students to think about if they agree/disagree with each other and why.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ideas. (As you try students’ strategies, be sure to try strategies that work and those that don’t.). Watch the feedback together and discuss what you saw.</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another puzzle from Level 1.</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some students share predictions and strategies (e.g., Are they using the visual model? Find a common denominator? If so, how did they find an equivalent fraction with the same denominator? Did they write a mixed number or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Assist students with writing an equation for this puzzle by asking:</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we represent what is happening in this puzzle with an equation?</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determine the denominator to represent what the Pie Monster wants to eat as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The denominator for the pies on the table?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On the Pie Monster Game Mat or board, tell students to model the puzzles as well as their prediction of how many pie pieces to choose.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and try different solutions. Be sure to try both correct and incorrect solutions.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Point out the different visual models on the Monster and table. Do some checks for understanding:</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Which ones have a fraction greater than 1?</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we represent this fraction as both a fraction and a mixed number?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record their answers on their whiteboards. Share the students' fractions and mixed numbers.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some additional puzzles in Level 2 or 3.</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add fractions and mixed numbers with unlike denominators?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fractions as mixed numbers?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mixed numbers as equivalent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represent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the strategy they used to solve the puzzle?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543" name="Google Shape;543;g190edf6d002_0_9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190edf6d002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Darla wanted to make 2 gallons of punch to take to the school picnic. She found a recipe that called for 3/4 gallons of fruit punch, 2 quarts of orange juice, 3/8 gallons of 7 lime soda, and 1/2 gallons of water. If Darla makes this recipe, will she have as much punch as she wants? Justify your solution.</a:t>
            </a:r>
            <a:endParaRPr>
              <a:solidFill>
                <a:schemeClr val="dk1"/>
              </a:solidFill>
              <a:latin typeface="Ubuntu"/>
              <a:ea typeface="Ubuntu"/>
              <a:cs typeface="Ubuntu"/>
              <a:sym typeface="Ubuntu"/>
            </a:endParaRPr>
          </a:p>
        </p:txBody>
      </p:sp>
      <p:sp>
        <p:nvSpPr>
          <p:cNvPr id="582" name="Google Shape;582;g190edf6d002_0_9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90edf6d002_0_9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adding and subtracting fractions with unlike denominators.</a:t>
            </a:r>
            <a:endParaRPr>
              <a:solidFill>
                <a:schemeClr val="dk1"/>
              </a:solidFill>
              <a:latin typeface="Ubuntu"/>
              <a:ea typeface="Ubuntu"/>
              <a:cs typeface="Ubuntu"/>
              <a:sym typeface="Ubuntu"/>
            </a:endParaRPr>
          </a:p>
        </p:txBody>
      </p:sp>
      <p:sp>
        <p:nvSpPr>
          <p:cNvPr id="592" name="Google Shape;592;g190edf6d002_0_9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190edf6d002_0_9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Scale Fraction Visual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https://play.stmath.com/raft/ed/10.0.3/#/objective/14d8a5a7-81c4-4b72-a060-13943fdca611/11479bf2-d362-41e5-b33c-40c34befa6ba/games#game6</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 puzzle from Level 1. Ask students, “What do you notice?” “What do you wonder?”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predict how to solve the puzzle and share their prediction with a neighbor. Ask students, “Did your predictions match?” “What strategies did you use?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Try one of the students’ ideas.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(for correct and incorrect strategies) together and discuss what they saw. Pause and use the annotation tools as necessary to track the yellow ball and how the bars move on the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questions like : “What did you learn from the feedback? Do we need to find a common denominator and if so, why? How did you? (convert the fractions) What can we convert a whole bar to in this puzzle (e.g., 1 bar = 6/6 or 4/4) ?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1. Discuss the size of partitions and denominators as you move the cursor to select how the number line will be partitioned:</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determine how to divide/partition the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determine your solution?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them share why they select a particular denominator to partition the number line. “Could a different denominator be selected?” Explain and prove.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build a bar model from a puzzle with fraction strips, connecting cubes, blocks, or Cuisenaire rods. They use their bar model to build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and record the equations shown in the puzzle, using the number line to help them solve.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Include different ways to write the fractions and mixed numbers.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fraction equivalence to help them solve the problems?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break down the mixed numbers to help them add or subtract the numbers?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model what is happening in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express their answer? (Do they use a mixed number? Fraction?)</a:t>
            </a:r>
            <a:endParaRPr>
              <a:solidFill>
                <a:schemeClr val="dk1"/>
              </a:solidFill>
              <a:latin typeface="Ubuntu"/>
              <a:ea typeface="Ubuntu"/>
              <a:cs typeface="Ubuntu"/>
              <a:sym typeface="Ubuntu"/>
            </a:endParaRPr>
          </a:p>
        </p:txBody>
      </p:sp>
      <p:sp>
        <p:nvSpPr>
          <p:cNvPr id="613" name="Google Shape;613;g190edf6d002_0_9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90edf6d002_0_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Kevin filled 4 glasses with different amounts of water so they would make different sounds when he rubbed his finger along the rim. Glass A held 5/8 cup of water, glass B held 3/4 cup of water, glass C held 3/6 cup of water, glass D held 2/6 cup of water. How much water did Kevin use? How much water could he put in a fifth glass if he had 3 cups of water?</a:t>
            </a:r>
            <a:endParaRPr>
              <a:solidFill>
                <a:schemeClr val="dk1"/>
              </a:solidFill>
              <a:latin typeface="Ubuntu"/>
              <a:ea typeface="Ubuntu"/>
              <a:cs typeface="Ubuntu"/>
              <a:sym typeface="Ubuntu"/>
            </a:endParaRPr>
          </a:p>
        </p:txBody>
      </p:sp>
      <p:sp>
        <p:nvSpPr>
          <p:cNvPr id="652" name="Google Shape;652;g190edf6d002_0_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9407d2f772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g19407d2f772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90edf6d002_0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Ubuntu"/>
                <a:ea typeface="Ubuntu"/>
                <a:cs typeface="Ubuntu"/>
                <a:sym typeface="Ubuntu"/>
              </a:rPr>
              <a:t>USE THIS SLIDE IF YOUR STUDENTS ARE </a:t>
            </a:r>
            <a:r>
              <a:rPr b="1" lang="en" sz="1200" u="sng">
                <a:solidFill>
                  <a:srgbClr val="F8A344"/>
                </a:solidFill>
                <a:latin typeface="Ubuntu"/>
                <a:ea typeface="Ubuntu"/>
                <a:cs typeface="Ubuntu"/>
                <a:sym typeface="Ubuntu"/>
              </a:rPr>
              <a:t>NEW</a:t>
            </a:r>
            <a:r>
              <a:rPr b="1" lang="en" sz="1200">
                <a:solidFill>
                  <a:schemeClr val="dk1"/>
                </a:solidFill>
                <a:latin typeface="Ubuntu"/>
                <a:ea typeface="Ubuntu"/>
                <a:cs typeface="Ubuntu"/>
                <a:sym typeface="Ubuntu"/>
              </a:rPr>
              <a:t> TO ST MATH</a:t>
            </a:r>
            <a:endParaRPr sz="850">
              <a:solidFill>
                <a:schemeClr val="dk1"/>
              </a:solidFill>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Choose one of the following ways to introduce ST Math to your students: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students the </a:t>
            </a:r>
            <a:r>
              <a:rPr lang="en" u="sng">
                <a:solidFill>
                  <a:schemeClr val="hlink"/>
                </a:solidFill>
                <a:latin typeface="Ubuntu"/>
                <a:ea typeface="Ubuntu"/>
                <a:cs typeface="Ubuntu"/>
                <a:sym typeface="Ubuntu"/>
                <a:hlinkClick r:id="rId2"/>
              </a:rPr>
              <a:t>Guided Intro</a:t>
            </a:r>
            <a:r>
              <a:rPr lang="en">
                <a:solidFill>
                  <a:schemeClr val="dk1"/>
                </a:solidFill>
                <a:latin typeface="Ubuntu"/>
                <a:ea typeface="Ubuntu"/>
                <a:cs typeface="Ubuntu"/>
                <a:sym typeface="Ubuntu"/>
              </a:rPr>
              <a:t> and/or Intro Video [</a:t>
            </a:r>
            <a:r>
              <a:rPr lang="en" u="sng">
                <a:solidFill>
                  <a:schemeClr val="hlink"/>
                </a:solidFill>
                <a:latin typeface="Ubuntu"/>
                <a:ea typeface="Ubuntu"/>
                <a:cs typeface="Ubuntu"/>
                <a:sym typeface="Ubuntu"/>
                <a:hlinkClick r:id="rId3"/>
              </a:rPr>
              <a:t>English</a:t>
            </a:r>
            <a:r>
              <a:rPr lang="en">
                <a:solidFill>
                  <a:schemeClr val="dk1"/>
                </a:solidFill>
                <a:latin typeface="Ubuntu"/>
                <a:ea typeface="Ubuntu"/>
                <a:cs typeface="Ubuntu"/>
                <a:sym typeface="Ubuntu"/>
              </a:rPr>
              <a:t>] [</a:t>
            </a:r>
            <a:r>
              <a:rPr lang="en" u="sng">
                <a:solidFill>
                  <a:schemeClr val="hlink"/>
                </a:solidFill>
                <a:latin typeface="Ubuntu"/>
                <a:ea typeface="Ubuntu"/>
                <a:cs typeface="Ubuntu"/>
                <a:sym typeface="Ubuntu"/>
                <a:hlinkClick r:id="rId4"/>
              </a:rPr>
              <a:t>Spanish</a:t>
            </a:r>
            <a:r>
              <a:rPr lang="en">
                <a:solidFill>
                  <a:schemeClr val="dk1"/>
                </a:solidFill>
                <a:latin typeface="Ubuntu"/>
                <a:ea typeface="Ubuntu"/>
                <a:cs typeface="Ubuntu"/>
                <a:sym typeface="Ubuntu"/>
              </a:rPr>
              <a:t>].</a:t>
            </a:r>
            <a:endParaRPr b="1" sz="1200">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p:txBody>
      </p:sp>
      <p:sp>
        <p:nvSpPr>
          <p:cNvPr id="98" name="Google Shape;98;g190edf6d002_0_4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90edf6d002_0_9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write in the topic, “Solving problems involving multiplying a fraction or a whole number by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begin working on the My Thinking Path page.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Pre-Quiz (Optional).</a:t>
            </a:r>
            <a:endParaRPr>
              <a:solidFill>
                <a:schemeClr val="dk1"/>
              </a:solidFill>
              <a:latin typeface="Ubuntu"/>
              <a:ea typeface="Ubuntu"/>
              <a:cs typeface="Ubuntu"/>
              <a:sym typeface="Ubuntu"/>
            </a:endParaRPr>
          </a:p>
        </p:txBody>
      </p:sp>
      <p:sp>
        <p:nvSpPr>
          <p:cNvPr id="670" name="Google Shape;670;g190edf6d002_0_9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90edf6d002_0_9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Unit Multiplication on the Number Line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https://play.stmath.com/raft/ed/10.0.3/#/objective/14d8a5a7-81c4-4b72-a060-13943fdca611/11479bf2-d362-41e5-b33c-40c34befa6ba/games#game7</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Ask “What do you notice?”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about how they will solve the puzzle. Ask students, “Where do you think we need to place JiJi’s rocket? Why?” Have students share their prediction, strategy, and why they think they have the correct solution.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“What is happening in this equation? What size are the jumps JiJi makes? How many jumps does JiJi make?” (e.g., 6 x 1/3 would represent 6 groups of 1/3 or 6 jumps of 1/3 each).</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solution strategies. Before trying the strategy, discuss it with the other students (agree/disagree; what do they think will happen).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and talk with students about what happened as they solved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what they thought would happen.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did they learn from the feedback about their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represent the feedback by writing a repeated addition sentence. Connect the whole number times a fraction repeated addition sentence (e.g., 1/3 + 1/3 + 1/3 + 1/3 + 1/3 + 1/3) to a whole number multiplication repeated addition sentence (e.g., 6 x 3 would be 3 + 3 + 3 + 3 + 3 + 3). Say to students, “This equation represents ___ groups of ___ (e.g., 6 groups of 1/3).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 Ask students, “How is this puzzle different from the ones in Level 1? If the fraction is the first number in the equation, how does that change the way we model this equation?”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their ideas. Ask students to draw a number line and record JiJi’s jumps on their number line and solve the puzzle. Share students’ solutions and ask them about their strategy for solving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size are the jumps JiJi makes? How many jumps does JiJi make?”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Talk about and prove the commutative property. Say to students, “Does order matter when we multiply? In other words, is 5 x 6 equal to the same product as 6 x 5? (or1/3 x 6 and 6 x 1/3).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next puzzle in Level 3. Say to students, “Another way to think about this puzzle as ___ of ___ (e.g., 1/3 x 5 is the same as 1/3 of 5).</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Model for students how to draw rectangles to represent the whole number and then partition each whole into the given fraction (e.g., for 1/3 x 5, draw 5 rectangles, partition each rectangle into thirds and shade in 1/3 of each rectangle).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use the model to find the product in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3.</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to partition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size and number of jumps to make?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an a/b (b&gt;0) fraction times a whole number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a whole number times an a/b (b&gt;0) fraction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the commutative property as a strategy?</a:t>
            </a:r>
            <a:endParaRPr>
              <a:solidFill>
                <a:schemeClr val="dk1"/>
              </a:solidFill>
              <a:latin typeface="Ubuntu"/>
              <a:ea typeface="Ubuntu"/>
              <a:cs typeface="Ubuntu"/>
              <a:sym typeface="Ubuntu"/>
            </a:endParaRPr>
          </a:p>
        </p:txBody>
      </p:sp>
      <p:sp>
        <p:nvSpPr>
          <p:cNvPr id="689" name="Google Shape;689;g190edf6d002_0_9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190edf6d002_0_10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Divide students into two groups. Assign the problems to the students according to their group. NOTE: the students will join together in A/B pairs tomorrow to compare and discuss their problems, strategies, and solutions.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 A: Ribbon at Jones' Ribbon Shop is sold in various lengths. Rebecca bought two pieces of red ribbon to make hair bows. She selected the red ribbon from the bin with lengths of 3/4 foot. How much ribbon did Rebecca buy? Compare your problem to your partner’s problem. Compare your problem to your partner’s problem.</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 B: Ribbon at Jones' Ribbon Shop is sold in various lengths. Chris bought a piece of ribbon that was 2 feet long. He used 3/4 of the ribbon. How much ribbon did he use?</a:t>
            </a:r>
            <a:endParaRPr>
              <a:solidFill>
                <a:schemeClr val="dk1"/>
              </a:solidFill>
              <a:latin typeface="Ubuntu"/>
              <a:ea typeface="Ubuntu"/>
              <a:cs typeface="Ubuntu"/>
              <a:sym typeface="Ubuntu"/>
            </a:endParaRPr>
          </a:p>
        </p:txBody>
      </p:sp>
      <p:sp>
        <p:nvSpPr>
          <p:cNvPr id="728" name="Google Shape;728;g190edf6d002_0_10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1b16144914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Continued from previous slide</a:t>
            </a:r>
            <a:endParaRPr i="1">
              <a:solidFill>
                <a:schemeClr val="dk1"/>
              </a:solidFill>
              <a:latin typeface="Ubuntu"/>
              <a:ea typeface="Ubuntu"/>
              <a:cs typeface="Ubuntu"/>
              <a:sym typeface="Ubuntu"/>
            </a:endParaRPr>
          </a:p>
        </p:txBody>
      </p:sp>
      <p:sp>
        <p:nvSpPr>
          <p:cNvPr id="738" name="Google Shape;738;g1b16144914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190edf6d002_0_10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multiplying a fraction or a whole number by a fraction.</a:t>
            </a:r>
            <a:endParaRPr>
              <a:solidFill>
                <a:schemeClr val="dk1"/>
              </a:solidFill>
              <a:latin typeface="Ubuntu"/>
              <a:ea typeface="Ubuntu"/>
              <a:cs typeface="Ubuntu"/>
              <a:sym typeface="Ubuntu"/>
            </a:endParaRPr>
          </a:p>
        </p:txBody>
      </p:sp>
      <p:sp>
        <p:nvSpPr>
          <p:cNvPr id="748" name="Google Shape;748;g190edf6d002_0_10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190edf6d002_0_10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the Fraction Number Lines Game Mat and/or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Unit Multiplication on the Number Line &gt; Level 3</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https://play.stmath.com/raft/ed/10.0.3/#/objective/14d8a5a7-81c4-4b72-a060-13943fdca611/11479bf2-d362-41e5-b33c-40c34befa6ba/games#game7</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4. Ask “What do you notice that is similar/different from the puzzles we did yesterday?” Discuss how these puzzles compare to the previous ones.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some students share their predictions. Discuss. Ask, “What size are the jumps JiJi makes?” “How many jumps does JiJi make?”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the Number Line Game Mat and have them partition their game mat number line and record the jumps before solving. Discuss how they partitioned the number line and determined the jumps. Did everyone partition it the same?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a volunteer to share their prediction and their reasoning. Have another student who solved it differently share and compare the two strategies. Did they result in the same solution?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both students’ solutions and watch the feedback. Discuss and compare the two strategies with the whole group.</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 Play additional puzzles and make predictions on game mats prior to solving.</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discuss strategy with partner or whole group by asking questions such as: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you determine how to partition your number line?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we represent this puzzle with a repeated addition sentence?</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we think of this equation as a division problem?</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could we use the commutative property to help us solve this equation?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a student's strategy to try. Pause the animation. Ask students to explain what is happening with the bars and the number line.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playing puzzles from Level 4 and discussing students' reasoning and strategies.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puzzles from Level 5 and have students represent them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Share reasoning with the whole group.</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to partition the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size and number of jumps to make?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an a/b (b&gt;0) fraction times a whole number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a whole number times an a/b (b&gt;0) fraction on a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use the commutative property as a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an a/b (b&gt;0) fraction times a whole number problem as a division situation?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769" name="Google Shape;769;g190edf6d002_0_10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190edf6d002_0_1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Join students together in A/B Pairs from yesterday.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 A: Janet discovered that the distance to the park and back to her house is 3/4 mile. She ran to the park and back home 5 times. How far did she run? Compare your problem to your partner’s problem.</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Partner B: Bailey lives 5 miles from the park. She decided to run to the park. She got 3/4 of the way there, stopped and called her mother to pick her up. How far did Bailey run? Compare your problem to your partner’s problem.</a:t>
            </a:r>
            <a:endParaRPr>
              <a:solidFill>
                <a:schemeClr val="dk1"/>
              </a:solidFill>
              <a:latin typeface="Ubuntu"/>
              <a:ea typeface="Ubuntu"/>
              <a:cs typeface="Ubuntu"/>
              <a:sym typeface="Ubuntu"/>
            </a:endParaRPr>
          </a:p>
        </p:txBody>
      </p:sp>
      <p:sp>
        <p:nvSpPr>
          <p:cNvPr id="808" name="Google Shape;808;g190edf6d002_0_10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g1d1ef450b3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Continued from previous slide</a:t>
            </a:r>
            <a:endParaRPr i="1">
              <a:solidFill>
                <a:schemeClr val="dk1"/>
              </a:solidFill>
              <a:latin typeface="Ubuntu"/>
              <a:ea typeface="Ubuntu"/>
              <a:cs typeface="Ubuntu"/>
              <a:sym typeface="Ubuntu"/>
            </a:endParaRPr>
          </a:p>
        </p:txBody>
      </p:sp>
      <p:sp>
        <p:nvSpPr>
          <p:cNvPr id="818" name="Google Shape;818;g1d1ef450b3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g190edf6d002_0_10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multiplying a fraction or a whole number by a fraction.</a:t>
            </a:r>
            <a:endParaRPr>
              <a:solidFill>
                <a:schemeClr val="dk1"/>
              </a:solidFill>
              <a:latin typeface="Ubuntu"/>
              <a:ea typeface="Ubuntu"/>
              <a:cs typeface="Ubuntu"/>
              <a:sym typeface="Ubuntu"/>
            </a:endParaRPr>
          </a:p>
        </p:txBody>
      </p:sp>
      <p:sp>
        <p:nvSpPr>
          <p:cNvPr id="828" name="Google Shape;828;g190edf6d002_0_10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190edf6d002_0_1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Fraction Number Lines Game Mat and/or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Unit Multiples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https://play.stmath.com/raft/ed/10.0.3/#/objective/14d8a5a7-81c4-4b72-a060-13943fdca611/11479bf2-d362-41e5-b33c-40c34befa6ba/games#game8</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would you solve this puzzle?” Ask students to think of their strategy for solving the puzzle and predict what will happen when they try it. Have them show their predictions on the game mat.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some students share their predictions. Discuss.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one of the students’ strategies. Before trying the strategy, discuss it with the other students. Ask students if they agree or disagree and what they think will happen. Share students’ thinking as a whole class.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Watch the feedback together and discuss what they saw. Was it like their prediction?</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Replay the puzzle. Pause the puzzle before JiJi crosses the screen and talk about what students see. Discuss the equation at the top of the puzzle and what it means. Ask students, “How does this model represent ___ x ___ , or ___ groups of ___? (e.g., 8 x 9 or 8 groups of 9)”</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1 and focus your discussion on the area model representing multiplication sentences.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Have students discuss with a neighbor, “Why do you think JiJi wants us to cut a whole?”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and discuss feedback from a Level 2 puzzle (1/a × b). Ask students to discuss with their partner, “How is this puzzle different from the ones we just solved? What is the same about the problems?” “How do fractions represent division?” (NOTE: The first step is to build the JUST the first factor, not the answer.)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Now display the first puzzle in Level 3. Compare this puzzle to the puzzles in Level 2. Push students to think about the Commutative Property (e.g., Does the model for 4 x 5 look the same as 5 x 4?) How will the are model look different for this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 Discuss how multiplying whole numbers is alike and different than multiplying whole numbers by a fraction (examples below:)</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They are similar because when multiplying by a fraction, it is equivalent to adding the fraction n number of times similar to multiplying whole numbers together as repeated addition (e.g., 3 x 1/3 = 1/3 +1/3 +1/3 is equivalent to 3 x 4 = 3 + 3 + 3 + 3).</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They are different because multiplying fractions (less than 1) by a whole number results in a product that is smaller than the whole number (e.g., 6 x 1/3 = 2 and 6&gt;2).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3. Give students the Fraction Number Line Game Mat. Have students model the problem on their number line.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the feedback and how it represents the equation at the top of the puzzle. Repeat with additional puzzles in Level 3.</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whole number multiplication?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relate whole number multiplication to multiplying a whole number by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multiplying a whole number by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role of the numerator and denominator in the visual representation and the multiplication expression?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how a fraction, such as ¾ or ½, represents division?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find the product?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849" name="Google Shape;849;g190edf6d002_0_1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74dc3cdb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Ubuntu"/>
                <a:ea typeface="Ubuntu"/>
                <a:cs typeface="Ubuntu"/>
                <a:sym typeface="Ubuntu"/>
              </a:rPr>
              <a:t>USE THIS SLIDE IF YOUR STUDENTS ARE </a:t>
            </a:r>
            <a:r>
              <a:rPr b="1" lang="en" sz="1200" u="sng">
                <a:solidFill>
                  <a:srgbClr val="F8A344"/>
                </a:solidFill>
                <a:latin typeface="Ubuntu"/>
                <a:ea typeface="Ubuntu"/>
                <a:cs typeface="Ubuntu"/>
                <a:sym typeface="Ubuntu"/>
              </a:rPr>
              <a:t>NEW</a:t>
            </a:r>
            <a:r>
              <a:rPr b="1" lang="en" sz="1200">
                <a:solidFill>
                  <a:schemeClr val="dk1"/>
                </a:solidFill>
                <a:latin typeface="Ubuntu"/>
                <a:ea typeface="Ubuntu"/>
                <a:cs typeface="Ubuntu"/>
                <a:sym typeface="Ubuntu"/>
              </a:rPr>
              <a:t> TO ST MATH</a:t>
            </a:r>
            <a:endParaRPr sz="850">
              <a:solidFill>
                <a:schemeClr val="dk1"/>
              </a:solidFill>
            </a:endParaRPr>
          </a:p>
          <a:p>
            <a:pPr indent="-88900" lvl="0" marL="177800" rtl="0" algn="l">
              <a:lnSpc>
                <a:spcPct val="115000"/>
              </a:lnSpc>
              <a:spcBef>
                <a:spcPts val="0"/>
              </a:spcBef>
              <a:spcAft>
                <a:spcPts val="0"/>
              </a:spcAft>
              <a:buNone/>
            </a:pPr>
            <a:r>
              <a:t/>
            </a:r>
            <a:endParaRPr sz="850">
              <a:solidFill>
                <a:schemeClr val="dk1"/>
              </a:solidFill>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Choose one of the following ways to introduce ST Math to your students: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students the </a:t>
            </a:r>
            <a:r>
              <a:rPr lang="en" u="sng">
                <a:solidFill>
                  <a:schemeClr val="hlink"/>
                </a:solidFill>
                <a:latin typeface="Ubuntu"/>
                <a:ea typeface="Ubuntu"/>
                <a:cs typeface="Ubuntu"/>
                <a:sym typeface="Ubuntu"/>
                <a:hlinkClick r:id="rId2"/>
              </a:rPr>
              <a:t>Guided Intro</a:t>
            </a:r>
            <a:r>
              <a:rPr lang="en">
                <a:solidFill>
                  <a:schemeClr val="dk1"/>
                </a:solidFill>
                <a:latin typeface="Ubuntu"/>
                <a:ea typeface="Ubuntu"/>
                <a:cs typeface="Ubuntu"/>
                <a:sym typeface="Ubuntu"/>
              </a:rPr>
              <a:t> and/or Intro Video [</a:t>
            </a:r>
            <a:r>
              <a:rPr lang="en" u="sng">
                <a:solidFill>
                  <a:schemeClr val="hlink"/>
                </a:solidFill>
                <a:latin typeface="Ubuntu"/>
                <a:ea typeface="Ubuntu"/>
                <a:cs typeface="Ubuntu"/>
                <a:sym typeface="Ubuntu"/>
                <a:hlinkClick r:id="rId3"/>
              </a:rPr>
              <a:t>English</a:t>
            </a:r>
            <a:r>
              <a:rPr lang="en">
                <a:solidFill>
                  <a:schemeClr val="dk1"/>
                </a:solidFill>
                <a:latin typeface="Ubuntu"/>
                <a:ea typeface="Ubuntu"/>
                <a:cs typeface="Ubuntu"/>
                <a:sym typeface="Ubuntu"/>
              </a:rPr>
              <a:t>] [</a:t>
            </a:r>
            <a:r>
              <a:rPr lang="en" u="sng">
                <a:solidFill>
                  <a:schemeClr val="hlink"/>
                </a:solidFill>
                <a:latin typeface="Ubuntu"/>
                <a:ea typeface="Ubuntu"/>
                <a:cs typeface="Ubuntu"/>
                <a:sym typeface="Ubuntu"/>
                <a:hlinkClick r:id="rId4"/>
              </a:rPr>
              <a:t>Spanish</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88900" lvl="0" marL="17780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88900" lvl="0" marL="177800" rtl="0" algn="l">
              <a:lnSpc>
                <a:spcPct val="115000"/>
              </a:lnSpc>
              <a:spcBef>
                <a:spcPts val="0"/>
              </a:spcBef>
              <a:spcAft>
                <a:spcPts val="0"/>
              </a:spcAft>
              <a:buNone/>
            </a:pPr>
            <a:r>
              <a:rPr lang="en">
                <a:solidFill>
                  <a:schemeClr val="dk1"/>
                </a:solidFill>
                <a:latin typeface="Ubuntu"/>
                <a:ea typeface="Ubuntu"/>
                <a:cs typeface="Ubuntu"/>
                <a:sym typeface="Ubuntu"/>
              </a:rPr>
              <a:t>Play the Slinky </a:t>
            </a:r>
            <a:r>
              <a:rPr lang="en" u="sng">
                <a:solidFill>
                  <a:schemeClr val="hlink"/>
                </a:solidFill>
                <a:latin typeface="Ubuntu"/>
                <a:ea typeface="Ubuntu"/>
                <a:cs typeface="Ubuntu"/>
                <a:sym typeface="Ubuntu"/>
                <a:hlinkClick r:id="rId5"/>
              </a:rPr>
              <a:t>game</a:t>
            </a:r>
            <a:r>
              <a:rPr lang="en">
                <a:solidFill>
                  <a:schemeClr val="dk1"/>
                </a:solidFill>
                <a:latin typeface="Ubuntu"/>
                <a:ea typeface="Ubuntu"/>
                <a:cs typeface="Ubuntu"/>
                <a:sym typeface="Ubuntu"/>
              </a:rPr>
              <a:t> with your students. During game play explain that ST Math is a program that teaches math in a very different way.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Encourage students to look at the visual models on the screen and determine what they think they should do.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Point out the things that are clickable and that clicking on the sky makes the clickable parts shimmer.</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them how to pause the animation to slow down the feedback.</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Make sure students understand that they have to complete all the puzzles in a level before moving on to the next.</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if ST Math reminds them of other math programs. Why or why not?</a:t>
            </a:r>
            <a:endParaRPr b="1" sz="1200">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Open Sans"/>
              <a:ea typeface="Open Sans"/>
              <a:cs typeface="Open Sans"/>
              <a:sym typeface="Open Sans"/>
            </a:endParaRPr>
          </a:p>
        </p:txBody>
      </p:sp>
      <p:sp>
        <p:nvSpPr>
          <p:cNvPr id="116" name="Google Shape;116;g174dc3cdb0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6" name="Shape 886"/>
        <p:cNvGrpSpPr/>
        <p:nvPr/>
      </p:nvGrpSpPr>
      <p:grpSpPr>
        <a:xfrm>
          <a:off x="0" y="0"/>
          <a:ext cx="0" cy="0"/>
          <a:chOff x="0" y="0"/>
          <a:chExt cx="0" cy="0"/>
        </a:xfrm>
      </p:grpSpPr>
      <p:sp>
        <p:nvSpPr>
          <p:cNvPr id="887" name="Google Shape;887;g190edf6d002_0_10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James built a launch pad for his toy space ship. The pad was 2 feet by 7/8 foot. What was the area of James’ launchpad?</a:t>
            </a:r>
            <a:endParaRPr>
              <a:solidFill>
                <a:schemeClr val="dk1"/>
              </a:solidFill>
              <a:latin typeface="Ubuntu"/>
              <a:ea typeface="Ubuntu"/>
              <a:cs typeface="Ubuntu"/>
              <a:sym typeface="Ubuntu"/>
            </a:endParaRPr>
          </a:p>
        </p:txBody>
      </p:sp>
      <p:sp>
        <p:nvSpPr>
          <p:cNvPr id="888" name="Google Shape;888;g190edf6d002_0_10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190edf6d002_0_10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multiplying a fraction or a whole number by a fraction.</a:t>
            </a:r>
            <a:endParaRPr>
              <a:solidFill>
                <a:schemeClr val="dk1"/>
              </a:solidFill>
              <a:latin typeface="Ubuntu"/>
              <a:ea typeface="Ubuntu"/>
              <a:cs typeface="Ubuntu"/>
              <a:sym typeface="Ubuntu"/>
            </a:endParaRPr>
          </a:p>
        </p:txBody>
      </p:sp>
      <p:sp>
        <p:nvSpPr>
          <p:cNvPr id="898" name="Google Shape;898;g190edf6d002_0_10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190edf6d002_0_1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lang="en">
                <a:solidFill>
                  <a:srgbClr val="211D1E"/>
                </a:solidFill>
                <a:latin typeface="Ubuntu"/>
                <a:ea typeface="Ubuntu"/>
                <a:cs typeface="Ubuntu"/>
                <a:sym typeface="Ubuntu"/>
              </a:rPr>
              <a:t>Display Fifth Grade &gt; Fraction Area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https://play.stmath.com/raft/ed/10.0.3/#/objective/14d8a5a7-81c4-4b72-a060-13943fdca611/11479bf2-d362-41e5-b33c-40c34befa6ba/games#game9</a:t>
            </a:r>
            <a:r>
              <a:rPr lang="en">
                <a:solidFill>
                  <a:srgbClr val="211D1E"/>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do you think you need to do to solve this puzzle?” Allow a few students to share out.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their prior knowledge about area models for whole numbers (e.g., 3 × 5) and draw the area model for that problem on their paper/whiteboard.</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from Level 1 (1/a × 1/b) and give time for students to draw a model.</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Think-Pair-Share to discuss their models and their reasoning.</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model and have them share their strategy and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the students to think about if they agree/disagree with the strategy and why.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 “How can we use the scissors to help us create a model of this fraction multiplication expression?”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Other questions to ask: What did they learn from the feedback? What does this tell them about multiplying fractions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what happens to the areas of a square when they multiply it by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happens to the product?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Why is the product of a whole number times a fraction less than the whole number? Even though the number of partitions gets larger, the area is still smaller than a whole number.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Solve additional puzzles from Level 1 using the Problem Solving Process.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opportunities to estimate the product before and create a model.</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“What will happen if you change the 3 in your area model to 1/2? (3 ×1/2). What of you multiply by a fraction &lt; 1?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Complete the remaining puzzles in Level 2.</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make connections between multiplying whole numbers and multiplying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partition the squares when they represent the puzzles?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understand that the product of the puzzle given will be less than the multipliers?</a:t>
            </a:r>
            <a:endParaRPr>
              <a:solidFill>
                <a:schemeClr val="dk1"/>
              </a:solidFill>
              <a:latin typeface="Ubuntu"/>
              <a:ea typeface="Ubuntu"/>
              <a:cs typeface="Ubuntu"/>
              <a:sym typeface="Ubuntu"/>
            </a:endParaRPr>
          </a:p>
        </p:txBody>
      </p:sp>
      <p:sp>
        <p:nvSpPr>
          <p:cNvPr id="919" name="Google Shape;919;g190edf6d002_0_1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190edf6d002_0_1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LeVonne tiled her bedroom with carpet squares. Her bedroom is 12 tiles by 16 tiles. The carpet tiles she used were 3/4 foot by ¾ foot. What is the area of LeVonne's bedroom?</a:t>
            </a:r>
            <a:endParaRPr>
              <a:solidFill>
                <a:schemeClr val="dk1"/>
              </a:solidFill>
              <a:latin typeface="Ubuntu"/>
              <a:ea typeface="Ubuntu"/>
              <a:cs typeface="Ubuntu"/>
              <a:sym typeface="Ubuntu"/>
            </a:endParaRPr>
          </a:p>
        </p:txBody>
      </p:sp>
      <p:sp>
        <p:nvSpPr>
          <p:cNvPr id="958" name="Google Shape;958;g190edf6d002_0_1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19407d2f772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g19407d2f772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190edf6d002_0_1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write in the topic “Solving problems involving dividing by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begin working on the My Thinking Path page.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Pre-Quiz (optional).</a:t>
            </a:r>
            <a:endParaRPr>
              <a:solidFill>
                <a:schemeClr val="dk1"/>
              </a:solidFill>
              <a:latin typeface="Ubuntu"/>
              <a:ea typeface="Ubuntu"/>
              <a:cs typeface="Ubuntu"/>
              <a:sym typeface="Ubuntu"/>
            </a:endParaRPr>
          </a:p>
          <a:p>
            <a:pPr indent="0" lvl="0" marL="457200" rtl="0" algn="l">
              <a:spcBef>
                <a:spcPts val="0"/>
              </a:spcBef>
              <a:spcAft>
                <a:spcPts val="0"/>
              </a:spcAft>
              <a:buNone/>
            </a:pPr>
            <a:r>
              <a:t/>
            </a:r>
            <a:endParaRPr>
              <a:solidFill>
                <a:schemeClr val="dk1"/>
              </a:solidFill>
              <a:latin typeface="Ubuntu"/>
              <a:ea typeface="Ubuntu"/>
              <a:cs typeface="Ubuntu"/>
              <a:sym typeface="Ubuntu"/>
            </a:endParaRPr>
          </a:p>
        </p:txBody>
      </p:sp>
      <p:sp>
        <p:nvSpPr>
          <p:cNvPr id="976" name="Google Shape;976;g190edf6d002_0_1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190edf6d002_0_1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Fruit Monster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https://play.stmath.com/raft/ed/10.0.3/#/objective/14d8a5a7-81c4-4b72-a060-13943fdca611/11479bf2-d362-41e5-b33c-40c34befa6ba/games#game10</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do you think you need to do to solve this puzzle?”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and discuss during a Think-Pair-Share.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predictions and strategies.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much fruit does 1 Fruit Monster eat?</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did you learn that helps you know how many pieces of fruit to select? What do you know about the relationship between the Fruit Monster and the amount of fruit the Fruit Monster eats?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a Fruit Monster Game Mat. Show a puzzle from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is this puzzle different from the puzzles we solved in Level 1?” , “What do you notice about the Fruit Monster in this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Pull up another puzzle (e.g., The Fruit Monster card tells us that 2 Fruit Monsters eat 1 whole pie) and ask: How much pie does 1 Fruit Monster eat?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model the puzzle on their game mat and solve. They can Turn and Talk to their partner to share strategies.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express the solution as a fraction and a mixed number.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next puzzle. Say to students, “If the Fruit Monster card hasn’t changed, how much pie will ___</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Fruit Monsters eat? How could we represent what is happening in this puzzle with an equation?” Share students’ solutions and equations. Prove that the equation represents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2 -3 more puzzles in Level 2.</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many pies one monster would eat given a number of pies for 2 or more monsters?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many pies are needed to feed the given number of monsters?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represent the puzzles?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the solution as both a fraction and a mixed number?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995" name="Google Shape;995;g190edf6d002_0_1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2" name="Shape 1032"/>
        <p:cNvGrpSpPr/>
        <p:nvPr/>
      </p:nvGrpSpPr>
      <p:grpSpPr>
        <a:xfrm>
          <a:off x="0" y="0"/>
          <a:ext cx="0" cy="0"/>
          <a:chOff x="0" y="0"/>
          <a:chExt cx="0" cy="0"/>
        </a:xfrm>
      </p:grpSpPr>
      <p:sp>
        <p:nvSpPr>
          <p:cNvPr id="1033" name="Google Shape;1033;g190edf6d002_0_1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Bill, Jack, and Jill took a total of 2 pails of water up the hill. If they each carried the same amount of water, how much water did each friend carry? Prove that the total amount of water they carried equals two pails of water.</a:t>
            </a:r>
            <a:endParaRPr>
              <a:solidFill>
                <a:schemeClr val="dk1"/>
              </a:solidFill>
              <a:latin typeface="Ubuntu"/>
              <a:ea typeface="Ubuntu"/>
              <a:cs typeface="Ubuntu"/>
              <a:sym typeface="Ubuntu"/>
            </a:endParaRPr>
          </a:p>
        </p:txBody>
      </p:sp>
      <p:sp>
        <p:nvSpPr>
          <p:cNvPr id="1034" name="Google Shape;1034;g190edf6d002_0_1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190edf6d002_0_1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dividing by fractions.</a:t>
            </a:r>
            <a:endParaRPr>
              <a:solidFill>
                <a:schemeClr val="dk1"/>
              </a:solidFill>
              <a:latin typeface="Ubuntu"/>
              <a:ea typeface="Ubuntu"/>
              <a:cs typeface="Ubuntu"/>
              <a:sym typeface="Ubuntu"/>
            </a:endParaRPr>
          </a:p>
        </p:txBody>
      </p:sp>
      <p:sp>
        <p:nvSpPr>
          <p:cNvPr id="1044" name="Google Shape;1044;g190edf6d002_0_1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190edf6d002_0_1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Fruit Monster Game Mat and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Fruit Monster &gt; Level 3</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https://play.stmath.com/raft/ed/10.0.3/#/objective/14d8a5a7-81c4-4b72-a060-13943fdca611/11479bf2-d362-41e5-b33c-40c34befa6ba/games#game10</a:t>
            </a:r>
            <a:r>
              <a:rPr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 and provide students the Fruit Monster Game Mat. Ask “What do you notice that is similar/different to the puzzles we solved yesterday?”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model the puzzle and their solution strategy on the game mat.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Think-Pair-Share their model, solution strategy and reasoning. What prediction are they making about how to solve this puzzle and what is their reasoning behind it?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Say to students, “The Fruit Monster card tells us that for every 4 Fruit Monsters, 1 whole pie is eaten. If this puzzle has ___ Fruit Monsters, what is the total amount of pie that will be eaten? How do you know?”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record their solution. Have students share out their predictions and related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 Ask students to express the solution as a fraction and a mixed number.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did they learn from the feedback? Compare the fraction and mixed number to the model and what they saw in the animation, using annotation and animation tools to help highlight any misconceptions.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this same process with additional puzzles in Levels 3-5. Ask students to write an equation to represent the Fruit Monster puzzles, using fractions and/or mixed numbers.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many pies one monster would eat given a number of pies for 2 or more monsters?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many pies are needed to feed the given number of monsters?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represent the puzzles?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the solution as both a fraction and a mixed number?</a:t>
            </a:r>
            <a:endParaRPr>
              <a:solidFill>
                <a:schemeClr val="dk1"/>
              </a:solidFill>
              <a:latin typeface="Ubuntu"/>
              <a:ea typeface="Ubuntu"/>
              <a:cs typeface="Ubuntu"/>
              <a:sym typeface="Ubuntu"/>
            </a:endParaRPr>
          </a:p>
        </p:txBody>
      </p:sp>
      <p:sp>
        <p:nvSpPr>
          <p:cNvPr id="1065" name="Google Shape;1065;g190edf6d002_0_1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90edf6d0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1"/>
                </a:solidFill>
                <a:latin typeface="Ubuntu"/>
                <a:ea typeface="Ubuntu"/>
                <a:cs typeface="Ubuntu"/>
                <a:sym typeface="Ubuntu"/>
              </a:rPr>
              <a:t>USE THIS SLIDE IF YOUR STUDENTS ARE </a:t>
            </a:r>
            <a:r>
              <a:rPr b="1" lang="en" sz="1200" u="sng">
                <a:solidFill>
                  <a:srgbClr val="F8A344"/>
                </a:solidFill>
                <a:latin typeface="Ubuntu"/>
                <a:ea typeface="Ubuntu"/>
                <a:cs typeface="Ubuntu"/>
                <a:sym typeface="Ubuntu"/>
              </a:rPr>
              <a:t>NOT NEW</a:t>
            </a:r>
            <a:r>
              <a:rPr b="1" lang="en" sz="1200">
                <a:solidFill>
                  <a:schemeClr val="dk1"/>
                </a:solidFill>
                <a:latin typeface="Ubuntu"/>
                <a:ea typeface="Ubuntu"/>
                <a:cs typeface="Ubuntu"/>
                <a:sym typeface="Ubuntu"/>
              </a:rPr>
              <a:t> TO ST MATH</a:t>
            </a:r>
            <a:endParaRPr b="1" sz="12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sz="850">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If your class has been using ST Math, you will not need to do a formal introduction to the program. Instead focus on engaging them in discussions where they can share tips, encouragement, and success stories with ST Math.</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Brainstorm what students like about ST Math. What tips do they have to share? What do they do when they get stuck?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their favorite games and why they like them.</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goal setting with students and set a puzzles and minutes goal for this first module.</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a tracker and walk them through how to use it.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Let the students know if they will be doing the Journey, Assignments or both. Remind them that you are able to see the minutes and puzzles they have completed during the module.</a:t>
            </a:r>
            <a:r>
              <a:rPr lang="en" sz="850">
                <a:solidFill>
                  <a:schemeClr val="dk1"/>
                </a:solidFill>
                <a:latin typeface="Ubuntu"/>
                <a:ea typeface="Ubuntu"/>
                <a:cs typeface="Ubuntu"/>
                <a:sym typeface="Ubuntu"/>
              </a:rPr>
              <a:t> </a:t>
            </a:r>
            <a:endParaRPr sz="85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Extension if time permits.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Ask students, if they like to solve puzzles.  Then, have them tell about puzzle they solved.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sz="900">
              <a:solidFill>
                <a:schemeClr val="dk1"/>
              </a:solidFill>
            </a:endParaRPr>
          </a:p>
        </p:txBody>
      </p:sp>
      <p:sp>
        <p:nvSpPr>
          <p:cNvPr id="150" name="Google Shape;150;g190edf6d0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90edf6d002_0_1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How many pies will 6 monsters eat? Write an equation to show you could solve the problem.</a:t>
            </a:r>
            <a:endParaRPr>
              <a:solidFill>
                <a:schemeClr val="dk1"/>
              </a:solidFill>
              <a:latin typeface="Ubuntu"/>
              <a:ea typeface="Ubuntu"/>
              <a:cs typeface="Ubuntu"/>
              <a:sym typeface="Ubuntu"/>
            </a:endParaRPr>
          </a:p>
        </p:txBody>
      </p:sp>
      <p:sp>
        <p:nvSpPr>
          <p:cNvPr id="1104" name="Google Shape;1104;g190edf6d002_0_1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190edf6d002_0_1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dividing by fractions.</a:t>
            </a:r>
            <a:endParaRPr>
              <a:solidFill>
                <a:schemeClr val="dk1"/>
              </a:solidFill>
              <a:latin typeface="Ubuntu"/>
              <a:ea typeface="Ubuntu"/>
              <a:cs typeface="Ubuntu"/>
              <a:sym typeface="Ubuntu"/>
            </a:endParaRPr>
          </a:p>
        </p:txBody>
      </p:sp>
      <p:sp>
        <p:nvSpPr>
          <p:cNvPr id="1116" name="Google Shape;1116;g190edf6d002_0_1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190edf6d002_0_1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Select Peanuts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https://play.stmath.com/raft/ed/10.0.3/#/objective/14d8a5a7-81c4-4b72-a060-13943fdca611/11479bf2-d362-41e5-b33c-40c34befa6ba/games#game11</a:t>
            </a:r>
            <a:r>
              <a:rPr lang="en">
                <a:solidFill>
                  <a:srgbClr val="211D1E"/>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 you think you need to do to solve this puzzle?” Have students make a prediction. After some think time, do a Think-Pair-Share about their strategies. Discuss what they know about the elephant on the left:</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many pieces does that one elephant eat? Discuss how many elephants they see on the right.</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many peanuts will we need to feed ___ elephants if each elephant eats ___ peanuts?”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and why. How does it relate to their own?</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Work together with students to write a multiplication equation (e.g., If each elephant eats 2 peanuts and there are 3 elephants, then 3 groups of 2 peanuts each would eat 6 peanuts total or 3 x 2 = 6.)</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does each number in this equation represent?”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from Level 1. Discuss how the peanuts in the sky are divided among the elephants at the bottom.</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Ask students, “What do you notice? What is different about this puzzle? How many equal parts have the elephants been partitioned into?”</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Address the elephant on the left (e.g., If each elephant on the left eats 2 peanuts, how many peanuts will 1½ elephants eat?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a new puzzle and have students work in pairs for the task of discussing how the peanuts in the sky are divided among the elephants at the bottom and to write an equation (e.g., If each elephant eats 2 peanuts and there are 1½ elephants, then 1½ groups of 2 would eat 3 peanuts or 2 x 1½ = 3 or 2 x 3/2 = 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a whole group share as a check for understanding. Repeat with additional puzzles in Level 2.</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 that does not show a unit fraction. Repeat same questions as above to prompt students (e.g., If each elephant eats 6 peanuts, how many peanuts will 2/3 elephants eat?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talk with a partner about how they could represent this puzzle using multiplication (e.g., If each elephant eats 6 peanuts and there are 2/3 elephants, then 2/3 of 1 elephant would eat 4 peanuts or 2/3 groups of 6 = 4 or 2/3 x 6 = 4).</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3.</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given the number of peanuts per elephant, determine how many peanuts are needed to feed the given number of whole or partial elephants?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write equations to represent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what each number in the equation represents in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a whole number times a fraction or a whole number times whole number?</a:t>
            </a:r>
            <a:endParaRPr>
              <a:solidFill>
                <a:schemeClr val="dk1"/>
              </a:solidFill>
              <a:latin typeface="Ubuntu"/>
              <a:ea typeface="Ubuntu"/>
              <a:cs typeface="Ubuntu"/>
              <a:sym typeface="Ubuntu"/>
            </a:endParaRPr>
          </a:p>
        </p:txBody>
      </p:sp>
      <p:sp>
        <p:nvSpPr>
          <p:cNvPr id="1137" name="Google Shape;1137;g190edf6d002_0_1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190edf6d002_0_1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 </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Ibrahim did 1/5 of his homework problems on his bus ride home. He completed 3 problems. How many problems did Ibrahim have for homework?</a:t>
            </a:r>
            <a:endParaRPr>
              <a:solidFill>
                <a:schemeClr val="dk1"/>
              </a:solidFill>
              <a:latin typeface="Ubuntu"/>
              <a:ea typeface="Ubuntu"/>
              <a:cs typeface="Ubuntu"/>
              <a:sym typeface="Ubuntu"/>
            </a:endParaRPr>
          </a:p>
        </p:txBody>
      </p:sp>
      <p:sp>
        <p:nvSpPr>
          <p:cNvPr id="1176" name="Google Shape;1176;g190edf6d002_0_1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190edf6d002_0_1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Have students reflect on what they have learned about solving problems involving dividing by fractions.</a:t>
            </a:r>
            <a:endParaRPr>
              <a:solidFill>
                <a:schemeClr val="dk1"/>
              </a:solidFill>
              <a:latin typeface="Ubuntu"/>
              <a:ea typeface="Ubuntu"/>
              <a:cs typeface="Ubuntu"/>
              <a:sym typeface="Ubuntu"/>
            </a:endParaRPr>
          </a:p>
        </p:txBody>
      </p:sp>
      <p:sp>
        <p:nvSpPr>
          <p:cNvPr id="1186" name="Google Shape;1186;g190edf6d002_0_1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g190edf6d002_0_1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Select Elephants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https://play.stmath.com/raft/ed/10.0.3/#/objective/14d8a5a7-81c4-4b72-a060-13943fdca611/11479bf2-d362-41e5-b33c-40c34befa6ba/games#game12</a:t>
            </a:r>
            <a:r>
              <a:rPr lang="en">
                <a:solidFill>
                  <a:srgbClr val="211D1E"/>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how these puzzles compare to the puzzles in Select Peanuts, and have students tell you about what they know about the elephants and number of peanuts they see.</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with a partner and then do a whole group share out.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how what they saw happen compares to their prediction.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1. Say to students, “How could we represent this puzzle with an equation? What is happening in this puzzle?” Work together to write a division sentence to represent the puzzle (e.g., If each elephant eats 5 peanuts and there are 15 peanuts, then 3 elephants can be fed because 15 ÷ 5 = 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and discuss.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first puzzle in Level 2 that shows fewer peanuts in the sky than what 1 elephant eats.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do you notice? What is different about this puzzle? How many equal parts has the elephant been partitioned into?” (e.g., If each elephant eats 2 peanuts and there is 1 peanut, then 1 peanut would feed ½ elephants or 1 ÷ 2 = ½.) Repeat the problem solving process so students can continue to discuss division and write equations. Ask students: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does each number in this equation represent? How did you determine what denominator to use for the fraction in this equation?</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do you notice about the division equation and the answer? Help students to see that another way to read the fraction ½ is “1 divided by 2” or ¼ is the same as “1 divided by 4.</a:t>
            </a:r>
            <a:r>
              <a:rPr b="1" lang="en">
                <a:solidFill>
                  <a:schemeClr val="dk1"/>
                </a:solidFill>
                <a:latin typeface="Ubuntu"/>
                <a:ea typeface="Ubuntu"/>
                <a:cs typeface="Ubuntu"/>
                <a:sym typeface="Ubuntu"/>
              </a:rPr>
              <a:t>"</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3 that shows more peanuts in the sky than 1 elephant eats. (e.g., If each elephant eats 4 peanuts, how many elephants will 6 peanuts feed?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talk with a partner and determine their solution.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to check if the equations students created are correct (e.g., If each elephant eats 4 peanuts, how many elephants will 6 peanuts feed? 6 ÷ 4 = 6/4).</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Some Extra Challenge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does each number in this equation represent? How did you represent your solution if the elephants were not partitioned into the denominator of your solution? (e.g., The solution was 12/8 but the elephant is partitioned into fourths. Students must understand that it takes 2 one-eighths to make one 1/4 so 12/8 would be the same as 6/4.)</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students’ strategies for determining an equivalent fraction as needed.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the number of elephants that can be fed with the given number of peanuts?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why the solution is a whole number or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the puzzle with an equation?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what the denominator of the fraction in their equation represents?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that the puzzles represent a whole number divided by a whole number?</a:t>
            </a:r>
            <a:endParaRPr>
              <a:solidFill>
                <a:schemeClr val="dk1"/>
              </a:solidFill>
              <a:latin typeface="Ubuntu"/>
              <a:ea typeface="Ubuntu"/>
              <a:cs typeface="Ubuntu"/>
              <a:sym typeface="Ubuntu"/>
            </a:endParaRPr>
          </a:p>
        </p:txBody>
      </p:sp>
      <p:sp>
        <p:nvSpPr>
          <p:cNvPr id="1207" name="Google Shape;1207;g190edf6d002_0_1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190edf6d002_0_1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Mylo eats a cup of cereal a day. He ate 1/3 of a box in 6 days. How many cups of cereal were in the full box?</a:t>
            </a:r>
            <a:endParaRPr>
              <a:solidFill>
                <a:schemeClr val="dk1"/>
              </a:solidFill>
              <a:latin typeface="Ubuntu"/>
              <a:ea typeface="Ubuntu"/>
              <a:cs typeface="Ubuntu"/>
              <a:sym typeface="Ubuntu"/>
            </a:endParaRPr>
          </a:p>
        </p:txBody>
      </p:sp>
      <p:sp>
        <p:nvSpPr>
          <p:cNvPr id="1246" name="Google Shape;1246;g190edf6d002_0_1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19407d2f772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g19407d2f772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2" name="Shape 1262"/>
        <p:cNvGrpSpPr/>
        <p:nvPr/>
      </p:nvGrpSpPr>
      <p:grpSpPr>
        <a:xfrm>
          <a:off x="0" y="0"/>
          <a:ext cx="0" cy="0"/>
          <a:chOff x="0" y="0"/>
          <a:chExt cx="0" cy="0"/>
        </a:xfrm>
      </p:grpSpPr>
      <p:sp>
        <p:nvSpPr>
          <p:cNvPr id="1263" name="Google Shape;1263;g190edf6d002_0_1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write in the topic “Solving problems involving dividing by fractions.”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begin working on the first two boxes.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the Pre-quiz (optional).</a:t>
            </a:r>
            <a:endParaRPr>
              <a:solidFill>
                <a:schemeClr val="dk1"/>
              </a:solidFill>
              <a:latin typeface="Ubuntu"/>
              <a:ea typeface="Ubuntu"/>
              <a:cs typeface="Ubuntu"/>
              <a:sym typeface="Ubuntu"/>
            </a:endParaRPr>
          </a:p>
        </p:txBody>
      </p:sp>
      <p:sp>
        <p:nvSpPr>
          <p:cNvPr id="1264" name="Google Shape;1264;g190edf6d002_0_1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2" name="Shape 1282"/>
        <p:cNvGrpSpPr/>
        <p:nvPr/>
      </p:nvGrpSpPr>
      <p:grpSpPr>
        <a:xfrm>
          <a:off x="0" y="0"/>
          <a:ext cx="0" cy="0"/>
          <a:chOff x="0" y="0"/>
          <a:chExt cx="0" cy="0"/>
        </a:xfrm>
      </p:grpSpPr>
      <p:sp>
        <p:nvSpPr>
          <p:cNvPr id="1283" name="Google Shape;1283;g190edf6d002_0_1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Select Peanuts per Elephant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https://play.stmath.com/raft/ed/10.0.3/#/objective/14d8a5a7-81c4-4b72-a060-13943fdca611/11479bf2-d362-41e5-b33c-40c34befa6ba/games#game13</a:t>
            </a:r>
            <a:r>
              <a:rPr lang="en">
                <a:solidFill>
                  <a:srgbClr val="211D1E"/>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do you wonder?” “What is known and unknown?” 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make a prediction of how to solve this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predictions and strategies.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What did they learn from the feedback? How does this affect their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1. Ask students, “How could we represent this puzzle with an equation? What  is happening in this puzzle?” Work together to write a division equation to represent the puzzle (e.g., If we have 6 peanuts and we want to fair share them with 2 elephants, how many peanuts does 1 elephant eat? 6 ÷ 2 = 3)</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does each number in this equation represent?” Repeat with a few other puzzles from Level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2 and ask students, “What do you notice? What is different about this puzzle? How many equal parts has the elephant been partitioned into?”</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discuss what they know in the puzzle and what is unknown with a partner.</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to ask: “How do we know how many peanuts to feed one elephant? Can we write an equation for it?” (e.g., if the puzzle shows that 4 peanuts feed 1/3 of an elephant, how did students determine how many peanuts are needed to feed 1 elephant? Did they think of 1 as 3/3, so 1/3 + 1/3 + 1/3 = 3/3 and in this puzzle each 1/3 is 4 peanuts, so 4 + 4 + 4 = 12? Make the connection of how multiplication is the opposite of division and determine that 4 ÷ 1/3 = 12 because 12 x 1/3 = 4.)</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Repeat with additional puzzles in Level 2.</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how many peanuts 1 elephant eats given the number of elephants fed and the total number of peanuts?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their strategy for solving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the puzzle with an equation?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what each number in the equation represents?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if the puzzle represents a whole number divided by a fraction or a whole number divided by a whole number?</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p:txBody>
      </p:sp>
      <p:sp>
        <p:nvSpPr>
          <p:cNvPr id="1284" name="Google Shape;1284;g190edf6d002_0_1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8fec6f798c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Create a class “Getting to Know Our Class” chart. Ask the students questions to gather data about the class and record the information on a white board or chart. (You will use this information throughout the module, so it is important that it is in a form you can refer back to.)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Some questions you may ask to gather data might include: How many students are in this class? How many are girls? Boys? How many students have brown eyes? Blue eyes? Green eyes? How many students in the class have black hair? Brown hair? Blonde hair? Red hair? How many have pets? Siblings? Favorite subject? Favorite flavor ice cream? Favorite color?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This is a great opportunity to practice counting, making tally marks, and comparing numbers (more/less, bigger/smaller, one more, two more, one less, two less, etc.)</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b="1">
              <a:solidFill>
                <a:schemeClr val="dk1"/>
              </a:solidFill>
              <a:latin typeface="Ubuntu"/>
              <a:ea typeface="Ubuntu"/>
              <a:cs typeface="Ubuntu"/>
              <a:sym typeface="Ubuntu"/>
            </a:endParaRPr>
          </a:p>
        </p:txBody>
      </p:sp>
      <p:sp>
        <p:nvSpPr>
          <p:cNvPr id="165" name="Google Shape;165;g18fec6f798c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1" name="Shape 1321"/>
        <p:cNvGrpSpPr/>
        <p:nvPr/>
      </p:nvGrpSpPr>
      <p:grpSpPr>
        <a:xfrm>
          <a:off x="0" y="0"/>
          <a:ext cx="0" cy="0"/>
          <a:chOff x="0" y="0"/>
          <a:chExt cx="0" cy="0"/>
        </a:xfrm>
      </p:grpSpPr>
      <p:sp>
        <p:nvSpPr>
          <p:cNvPr id="1322" name="Google Shape;1322;g190edf6d002_0_1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i="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My dog’s food comes in 8 pound bags. My dog eats 1/4 of a pound of food each meal. How many meals will one bag of dog food serve?</a:t>
            </a:r>
            <a:endParaRPr>
              <a:solidFill>
                <a:schemeClr val="dk1"/>
              </a:solidFill>
              <a:latin typeface="Ubuntu"/>
              <a:ea typeface="Ubuntu"/>
              <a:cs typeface="Ubuntu"/>
              <a:sym typeface="Ubuntu"/>
            </a:endParaRPr>
          </a:p>
        </p:txBody>
      </p:sp>
      <p:sp>
        <p:nvSpPr>
          <p:cNvPr id="1323" name="Google Shape;1323;g190edf6d002_0_1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g1eba49e1ae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Have students reflect on what they have learned about solving problems involving dividing by fractions</a:t>
            </a:r>
            <a:endParaRPr>
              <a:solidFill>
                <a:schemeClr val="dk1"/>
              </a:solidFill>
              <a:latin typeface="Ubuntu"/>
              <a:ea typeface="Ubuntu"/>
              <a:cs typeface="Ubuntu"/>
              <a:sym typeface="Ubuntu"/>
            </a:endParaRPr>
          </a:p>
        </p:txBody>
      </p:sp>
      <p:sp>
        <p:nvSpPr>
          <p:cNvPr id="1333" name="Google Shape;1333;g1eba49e1ae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g190edf6d002_0_1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Give students centimeter cubes to use to represent their solutions.</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Select Peanuts per Elephant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 </a:t>
            </a:r>
            <a:r>
              <a:rPr lang="en" u="sng">
                <a:solidFill>
                  <a:schemeClr val="hlink"/>
                </a:solidFill>
                <a:latin typeface="Ubuntu"/>
                <a:ea typeface="Ubuntu"/>
                <a:cs typeface="Ubuntu"/>
                <a:sym typeface="Ubuntu"/>
                <a:hlinkClick r:id="rId3"/>
              </a:rPr>
              <a:t>https://play.stmath.com/raft/ed/10.0.3/#/objective/14d8a5a7-81c4-4b72-a060-13943fdca611/11479bf2-d362-41e5-b33c-40c34befa6ba/games#game14</a:t>
            </a:r>
            <a:r>
              <a:rPr b="1" lang="en">
                <a:solidFill>
                  <a:srgbClr val="211D1E"/>
                </a:solidFill>
                <a:latin typeface="Ubuntu"/>
                <a:ea typeface="Ubuntu"/>
                <a:cs typeface="Ubuntu"/>
                <a:sym typeface="Ubuntu"/>
              </a:rPr>
              <a:t>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the first puzzle in Level 1. Ask “What do you notice?” “What is known in this puzzle? What is unknown? How do you think we solve this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what students see on the screen and what they are able to select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Allow a few students to share out.</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Do a Think-Pair-Share about what they would like to try, what will happen when they try it, and why they think it will work.</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share out their predictions and related strategies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Select one students’ strategy. Ask the students to think about if they agree/disagree with the strategy and why. How does it relate to their own strategy?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Test and Observe</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Ask students to describe what happened.</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think about what they saw, and if it affects their strategy.</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next puzzle in Level 1 and ask, “What equation can we write? Does this puzzle represent multiplication or division? How do you know?” Work together to write a multiplication equation to represent the puzzle (e.g., If 1 elephant eats 4 peanuts, how many peanuts do 3 elephants eat? ).</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“What does each number in this equation represent?” Repeat with a few other puzzles from Level 1 until the first puzzle with a fraction.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is this puzzle different? What is happening in this puzzle? How could we represent this puzzle with an equation?” (e.g., If 1 elephant eats 12 peanuts, how many peanuts does 1/3 elephant eat? 1/3 x 12 = 4 or 12 x 1/3 = 4.) Solve additional puzzles in Level 1.</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Display a puzzle from Level 2. Ask students the same questions as above to guide their problem solving process.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Try a student’s solution and watch the feedback. Say to students, “What is happening in this puzzle? How did you determine how many elephants to select?” (For example, If each elephant eats 5 peanuts and we have 20 peanuts total, how many elephants can we feed? How do you know?”)</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have students work together to write equations to represent each elephant puzzle. Repeat with puzzles in Level 2 until you come to a puzzle with a partitioned elephant.</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“How has the puzzle changed? The elephants have been partitioned into how many equal parts? Why?” Compare this puzzle to whole number by whole number division and represent the puzzle with an equation (e.g., 2 ÷ 3 = 2/3).</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b="1" lang="en">
                <a:solidFill>
                  <a:schemeClr val="dk1"/>
                </a:solidFill>
                <a:latin typeface="Ubuntu"/>
                <a:ea typeface="Ubuntu"/>
                <a:cs typeface="Ubuntu"/>
                <a:sym typeface="Ubuntu"/>
              </a:rPr>
              <a:t>How does the student:</a:t>
            </a:r>
            <a:endParaRPr b="1">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determine what is known and unknown in the problem?</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whether the puzzle represents multiplication or division?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the strategy used to solve the puzzle?</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represent the puzzle with an equation?</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explain what each number in the equation represents?</a:t>
            </a:r>
            <a:endParaRPr>
              <a:solidFill>
                <a:schemeClr val="dk1"/>
              </a:solidFill>
              <a:latin typeface="Ubuntu"/>
              <a:ea typeface="Ubuntu"/>
              <a:cs typeface="Ubuntu"/>
              <a:sym typeface="Ubuntu"/>
            </a:endParaRPr>
          </a:p>
          <a:p>
            <a:pPr indent="-298450" lvl="0" marL="4572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 relationship between multiplication and division and the role of the numerator and denominator in determining the solution?</a:t>
            </a:r>
            <a:endParaRPr>
              <a:solidFill>
                <a:schemeClr val="dk1"/>
              </a:solidFill>
              <a:latin typeface="Ubuntu"/>
              <a:ea typeface="Ubuntu"/>
              <a:cs typeface="Ubuntu"/>
              <a:sym typeface="Ubuntu"/>
            </a:endParaRPr>
          </a:p>
        </p:txBody>
      </p:sp>
      <p:sp>
        <p:nvSpPr>
          <p:cNvPr id="1353" name="Google Shape;1353;g190edf6d002_0_1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0" name="Shape 1390"/>
        <p:cNvGrpSpPr/>
        <p:nvPr/>
      </p:nvGrpSpPr>
      <p:grpSpPr>
        <a:xfrm>
          <a:off x="0" y="0"/>
          <a:ext cx="0" cy="0"/>
          <a:chOff x="0" y="0"/>
          <a:chExt cx="0" cy="0"/>
        </a:xfrm>
      </p:grpSpPr>
      <p:sp>
        <p:nvSpPr>
          <p:cNvPr id="1391" name="Google Shape;1391;g190edf6d002_0_13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spcBef>
                <a:spcPts val="0"/>
              </a:spcBef>
              <a:spcAft>
                <a:spcPts val="0"/>
              </a:spcAft>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rPr lang="en">
                <a:solidFill>
                  <a:schemeClr val="dk1"/>
                </a:solidFill>
                <a:latin typeface="Ubuntu"/>
                <a:ea typeface="Ubuntu"/>
                <a:cs typeface="Ubuntu"/>
                <a:sym typeface="Ubuntu"/>
              </a:rPr>
              <a:t>The art teacher had 6 cups of sparkles for an art project. He gave each student in Ms. Clark’s class 1/3 of a cup of sparkles to use. How many students are there in Ms. Clark’s class? (Note: Ms. Clark used all the sparkles.)</a:t>
            </a:r>
            <a:endParaRPr>
              <a:solidFill>
                <a:schemeClr val="dk1"/>
              </a:solidFill>
              <a:latin typeface="Ubuntu"/>
              <a:ea typeface="Ubuntu"/>
              <a:cs typeface="Ubuntu"/>
              <a:sym typeface="Ubuntu"/>
            </a:endParaRPr>
          </a:p>
        </p:txBody>
      </p:sp>
      <p:sp>
        <p:nvSpPr>
          <p:cNvPr id="1392" name="Google Shape;1392;g190edf6d002_0_13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g1d1ef450b3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g1d1ef450b3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1d1ef450b3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0" name="Google Shape;1410;g1d1ef450b3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Ubuntu"/>
                <a:ea typeface="Ubuntu"/>
                <a:cs typeface="Ubuntu"/>
                <a:sym typeface="Ubuntu"/>
              </a:rPr>
              <a:t>Reflection Poster</a:t>
            </a:r>
            <a:endParaRPr b="1">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lang="en">
                <a:latin typeface="Ubuntu"/>
                <a:ea typeface="Ubuntu"/>
                <a:cs typeface="Ubuntu"/>
                <a:sym typeface="Ubuntu"/>
              </a:rPr>
              <a:t>Students are going to create a Reflection Poster that represents the learning they have gained. The poster should reflect how their thinking and understanding has grown. It should be an opportunity for students to show what they know.</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298450" lvl="0" marL="457200" rtl="0" algn="l">
              <a:spcBef>
                <a:spcPts val="0"/>
              </a:spcBef>
              <a:spcAft>
                <a:spcPts val="0"/>
              </a:spcAft>
              <a:buSzPts val="1100"/>
              <a:buFont typeface="Ubuntu"/>
              <a:buChar char="●"/>
            </a:pPr>
            <a:r>
              <a:rPr lang="en">
                <a:latin typeface="Ubuntu"/>
                <a:ea typeface="Ubuntu"/>
                <a:cs typeface="Ubuntu"/>
                <a:sym typeface="Ubuntu"/>
              </a:rPr>
              <a:t>Work with students to review the thinking they have recorded in their journals (My Thinking Path, Exit Tickets, PODs, ST Math Puzzle Reflection, etc.) and discuss what they have learned during Summer Immersion. Discuss major concepts and vocabulary they learned and used during Immersion.</a:t>
            </a:r>
            <a:endParaRPr>
              <a:latin typeface="Ubuntu"/>
              <a:ea typeface="Ubuntu"/>
              <a:cs typeface="Ubuntu"/>
              <a:sym typeface="Ubuntu"/>
            </a:endParaRPr>
          </a:p>
          <a:p>
            <a:pPr indent="-298450" lvl="0" marL="457200" rtl="0" algn="l">
              <a:spcBef>
                <a:spcPts val="0"/>
              </a:spcBef>
              <a:spcAft>
                <a:spcPts val="0"/>
              </a:spcAft>
              <a:buSzPts val="1100"/>
              <a:buFont typeface="Ubuntu"/>
              <a:buChar char="●"/>
            </a:pPr>
            <a:r>
              <a:rPr lang="en">
                <a:latin typeface="Ubuntu"/>
                <a:ea typeface="Ubuntu"/>
                <a:cs typeface="Ubuntu"/>
                <a:sym typeface="Ubuntu"/>
              </a:rPr>
              <a:t>Have students add to their journal as you discuss things they have learned but may have not yet included in their journal. This will prepare the students to complete their poster.</a:t>
            </a:r>
            <a:endParaRPr>
              <a:latin typeface="Ubuntu"/>
              <a:ea typeface="Ubuntu"/>
              <a:cs typeface="Ubuntu"/>
              <a:sym typeface="Ubuntu"/>
            </a:endParaRPr>
          </a:p>
          <a:p>
            <a:pPr indent="-298450" lvl="0" marL="457200" rtl="0" algn="l">
              <a:spcBef>
                <a:spcPts val="0"/>
              </a:spcBef>
              <a:spcAft>
                <a:spcPts val="0"/>
              </a:spcAft>
              <a:buSzPts val="1100"/>
              <a:buFont typeface="Ubuntu"/>
              <a:buChar char="●"/>
            </a:pPr>
            <a:r>
              <a:rPr lang="en">
                <a:latin typeface="Ubuntu"/>
                <a:ea typeface="Ubuntu"/>
                <a:cs typeface="Ubuntu"/>
                <a:sym typeface="Ubuntu"/>
              </a:rPr>
              <a:t>Ask students to work with their group to see what they might want to include on their poster.</a:t>
            </a:r>
            <a:endParaRPr>
              <a:latin typeface="Ubuntu"/>
              <a:ea typeface="Ubuntu"/>
              <a:cs typeface="Ubuntu"/>
              <a:sym typeface="Ubuntu"/>
            </a:endParaRPr>
          </a:p>
          <a:p>
            <a:pPr indent="-298450" lvl="0" marL="457200" rtl="0" algn="l">
              <a:spcBef>
                <a:spcPts val="0"/>
              </a:spcBef>
              <a:spcAft>
                <a:spcPts val="0"/>
              </a:spcAft>
              <a:buSzPts val="1100"/>
              <a:buFont typeface="Ubuntu"/>
              <a:buChar char="●"/>
            </a:pPr>
            <a:r>
              <a:rPr lang="en">
                <a:latin typeface="Ubuntu"/>
                <a:ea typeface="Ubuntu"/>
                <a:cs typeface="Ubuntu"/>
                <a:sym typeface="Ubuntu"/>
              </a:rPr>
              <a:t>Instruct groups to make their posters colorful, interesting and informative so students in other classes will see what they have accomplished in the past few modules.</a:t>
            </a:r>
            <a:endParaRPr>
              <a:latin typeface="Ubuntu"/>
              <a:ea typeface="Ubuntu"/>
              <a:cs typeface="Ubuntu"/>
              <a:sym typeface="Ubuntu"/>
            </a:endParaRPr>
          </a:p>
          <a:p>
            <a:pPr indent="-298450" lvl="0" marL="457200" rtl="0" algn="l">
              <a:spcBef>
                <a:spcPts val="0"/>
              </a:spcBef>
              <a:spcAft>
                <a:spcPts val="0"/>
              </a:spcAft>
              <a:buSzPts val="1100"/>
              <a:buFont typeface="Ubuntu"/>
              <a:buChar char="●"/>
            </a:pPr>
            <a:r>
              <a:rPr lang="en">
                <a:latin typeface="Ubuntu"/>
                <a:ea typeface="Ubuntu"/>
                <a:cs typeface="Ubuntu"/>
                <a:sym typeface="Ubuntu"/>
              </a:rPr>
              <a:t>Give students time to begin working on their posters.</a:t>
            </a:r>
            <a:endParaRPr>
              <a:latin typeface="Ubuntu"/>
              <a:ea typeface="Ubuntu"/>
              <a:cs typeface="Ubuntu"/>
              <a:sym typeface="Ubuntu"/>
            </a:endParaRPr>
          </a:p>
          <a:p>
            <a:pPr indent="-298450" lvl="0" marL="457200" rtl="0" algn="l">
              <a:spcBef>
                <a:spcPts val="0"/>
              </a:spcBef>
              <a:spcAft>
                <a:spcPts val="0"/>
              </a:spcAft>
              <a:buSzPts val="1100"/>
              <a:buFont typeface="Ubuntu"/>
              <a:buChar char="●"/>
            </a:pPr>
            <a:r>
              <a:rPr lang="en">
                <a:latin typeface="Ubuntu"/>
                <a:ea typeface="Ubuntu"/>
                <a:cs typeface="Ubuntu"/>
                <a:sym typeface="Ubuntu"/>
              </a:rPr>
              <a:t>The posters will be displayed for the entire school and parents to see on Day 5.</a:t>
            </a:r>
            <a:endParaRPr>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a:p>
            <a:pPr indent="0" lvl="0" marL="0" rtl="0" algn="l">
              <a:spcBef>
                <a:spcPts val="0"/>
              </a:spcBef>
              <a:spcAft>
                <a:spcPts val="0"/>
              </a:spcAft>
              <a:buNone/>
            </a:pPr>
            <a:r>
              <a:rPr i="1" lang="en">
                <a:latin typeface="Ubuntu"/>
                <a:ea typeface="Ubuntu"/>
                <a:cs typeface="Ubuntu"/>
                <a:sym typeface="Ubuntu"/>
              </a:rPr>
              <a:t>The reflection poster is best done as a small group project because that allows students to engage in higher order thinking skills (e.g., evaluating their learning and the ideas of others, synthesizing their thoughts and the thoughts of others, reaching consensus, and working together). It can however, be done as an individual project. Have students begin to think about all of the things that they have learned and make a poster to share what they have learned.</a:t>
            </a:r>
            <a:endParaRPr i="1">
              <a:latin typeface="Ubuntu"/>
              <a:ea typeface="Ubuntu"/>
              <a:cs typeface="Ubuntu"/>
              <a:sym typeface="Ubuntu"/>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1d1ef450b3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7" name="Google Shape;1427;g1d1ef450b3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Reflection Poster</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1d1ef450b3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g1d1ef450b3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0" name="Shape 1450"/>
        <p:cNvGrpSpPr/>
        <p:nvPr/>
      </p:nvGrpSpPr>
      <p:grpSpPr>
        <a:xfrm>
          <a:off x="0" y="0"/>
          <a:ext cx="0" cy="0"/>
          <a:chOff x="0" y="0"/>
          <a:chExt cx="0" cy="0"/>
        </a:xfrm>
      </p:grpSpPr>
      <p:sp>
        <p:nvSpPr>
          <p:cNvPr id="1451" name="Google Shape;1451;g1d1ef450b36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2" name="Google Shape;1452;g1d1ef450b36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8" name="Shape 1458"/>
        <p:cNvGrpSpPr/>
        <p:nvPr/>
      </p:nvGrpSpPr>
      <p:grpSpPr>
        <a:xfrm>
          <a:off x="0" y="0"/>
          <a:ext cx="0" cy="0"/>
          <a:chOff x="0" y="0"/>
          <a:chExt cx="0" cy="0"/>
        </a:xfrm>
      </p:grpSpPr>
      <p:sp>
        <p:nvSpPr>
          <p:cNvPr id="1459" name="Google Shape;1459;g1d1ef450b36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0" name="Google Shape;1460;g1d1ef450b36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What are some games you know?  Make a list.</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From the list, decide which type of game you are going to recreate.</a:t>
            </a:r>
            <a:endParaRPr b="1">
              <a:solidFill>
                <a:schemeClr val="dk1"/>
              </a:solidFill>
              <a:latin typeface="Ubuntu"/>
              <a:ea typeface="Ubuntu"/>
              <a:cs typeface="Ubuntu"/>
              <a:sym typeface="Ubuntu"/>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90edf6d00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Puzzle Talk</a:t>
            </a:r>
            <a:endParaRPr b="1">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Focus on student thinking and developing problem solving skills using the </a:t>
            </a:r>
            <a:r>
              <a:rPr lang="en" u="sng">
                <a:solidFill>
                  <a:schemeClr val="hlink"/>
                </a:solidFill>
                <a:latin typeface="Ubuntu"/>
                <a:ea typeface="Ubuntu"/>
                <a:cs typeface="Ubuntu"/>
                <a:sym typeface="Ubuntu"/>
                <a:hlinkClick action="ppaction://hlinksldjump" r:id="rId2"/>
              </a:rPr>
              <a:t>Problem Solving Process</a:t>
            </a:r>
            <a:r>
              <a:rPr lang="en">
                <a:solidFill>
                  <a:schemeClr val="dk1"/>
                </a:solidFill>
                <a:latin typeface="Ubuntu"/>
                <a:ea typeface="Ubuntu"/>
                <a:cs typeface="Ubuntu"/>
                <a:sym typeface="Ubuntu"/>
              </a:rPr>
              <a:t>.</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Provide students with whiteboards/dry erase markers.</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Sign in to your ST Math account to access the puzzle. </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rgbClr val="211D1E"/>
                </a:solidFill>
                <a:latin typeface="Ubuntu"/>
                <a:ea typeface="Ubuntu"/>
                <a:cs typeface="Ubuntu"/>
                <a:sym typeface="Ubuntu"/>
              </a:rPr>
              <a:t>Display Fifth Grade &gt; Challenge Objective &gt; Big Seed &gt; Level 1</a:t>
            </a:r>
            <a:endParaRPr>
              <a:solidFill>
                <a:srgbClr val="211D1E"/>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rgbClr val="211D1E"/>
                </a:solidFill>
                <a:latin typeface="Ubuntu"/>
                <a:ea typeface="Ubuntu"/>
                <a:cs typeface="Ubuntu"/>
                <a:sym typeface="Ubuntu"/>
              </a:rPr>
              <a:t>Game Link:</a:t>
            </a:r>
            <a:r>
              <a:rPr lang="en">
                <a:solidFill>
                  <a:srgbClr val="211D1E"/>
                </a:solidFill>
                <a:latin typeface="Ubuntu"/>
                <a:ea typeface="Ubuntu"/>
                <a:cs typeface="Ubuntu"/>
                <a:sym typeface="Ubuntu"/>
              </a:rPr>
              <a:t> </a:t>
            </a:r>
            <a:r>
              <a:rPr lang="en" u="sng">
                <a:solidFill>
                  <a:schemeClr val="hlink"/>
                </a:solidFill>
                <a:latin typeface="Ubuntu"/>
                <a:ea typeface="Ubuntu"/>
                <a:cs typeface="Ubuntu"/>
                <a:sym typeface="Ubuntu"/>
                <a:hlinkClick r:id="rId3"/>
              </a:rPr>
              <a:t>https://play.stmath.com/raft/ed/10.0.3/#/objective/c5605cbc-ce90-4d0d-ad5c-804967604d2d/67d2d175-8a1f-40d1-88f6-57a2dad06187/games#game2</a:t>
            </a:r>
            <a:r>
              <a:rPr lang="en">
                <a:solidFill>
                  <a:srgbClr val="211D1E"/>
                </a:solidFill>
                <a:latin typeface="Ubuntu"/>
                <a:ea typeface="Ubuntu"/>
                <a:cs typeface="Ubuntu"/>
                <a:sym typeface="Ubuntu"/>
              </a:rPr>
              <a:t>  </a:t>
            </a:r>
            <a:endParaRPr>
              <a:solidFill>
                <a:srgbClr val="231F20"/>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Notice and Wonder</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Tell students you are going to teach them questions they can ask themselves to help think through the puzzles.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Show the first puzzle and encourage students to complete this sentence “I notice _____” (without suggesting a solution). Have several students share what they notice.</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Tell students that they can click the sky to make the clickable elements shimmer.</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Once students call out all the components they see on the screen, ask students what they wonder. What question is this puzzle asking?”</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Predict and Justify</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Encourage students to complete this sentence “My prediction is ________ because_____”</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different students share their predictions and why they think those are the best prediction.</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students to name or describe their strategy they will use to test their prediction (hypothesis). </a:t>
            </a:r>
            <a:endParaRPr>
              <a:solidFill>
                <a:schemeClr val="dk1"/>
              </a:solidFill>
              <a:latin typeface="Ubuntu"/>
              <a:ea typeface="Ubuntu"/>
              <a:cs typeface="Ubuntu"/>
              <a:sym typeface="Ubuntu"/>
            </a:endParaRPr>
          </a:p>
          <a:p>
            <a:pPr indent="-298450" lvl="1" marL="9144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For example, a student may predict that they have to fill the empty blocks. In this case they would name the strategy of flipping. “My strategy is to flip the shape to fill in the blocks.”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Test and Observe </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Try a few student strategies both correct and incorrect. Watch the feedback and discuss what they observed in the animation.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Analyze and Learn</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Facilitate students through the feedback analysis, understanding what worked and didn’t work. By examining their thinking, students either reinforce their strategies or examine their errors, which provides an opportunity for them to learn from their mistakes. </a:t>
            </a:r>
            <a:endParaRPr>
              <a:solidFill>
                <a:schemeClr val="dk1"/>
              </a:solidFill>
              <a:latin typeface="Ubuntu"/>
              <a:ea typeface="Ubuntu"/>
              <a:cs typeface="Ubuntu"/>
              <a:sym typeface="Ubuntu"/>
            </a:endParaRPr>
          </a:p>
          <a:p>
            <a:pPr indent="-298450" lvl="1" marL="9144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does this compare to what you thought would happen?</a:t>
            </a:r>
            <a:endParaRPr>
              <a:solidFill>
                <a:schemeClr val="dk1"/>
              </a:solidFill>
              <a:latin typeface="Ubuntu"/>
              <a:ea typeface="Ubuntu"/>
              <a:cs typeface="Ubuntu"/>
              <a:sym typeface="Ubuntu"/>
            </a:endParaRPr>
          </a:p>
          <a:p>
            <a:pPr indent="-298450" lvl="1" marL="9144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did you learn? </a:t>
            </a:r>
            <a:endParaRPr>
              <a:solidFill>
                <a:schemeClr val="dk1"/>
              </a:solidFill>
              <a:latin typeface="Ubuntu"/>
              <a:ea typeface="Ubuntu"/>
              <a:cs typeface="Ubuntu"/>
              <a:sym typeface="Ubuntu"/>
            </a:endParaRPr>
          </a:p>
          <a:p>
            <a:pPr indent="-298450" lvl="1" marL="9144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will you use what you learned?</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Be sure to use the playback features to pause, rewind, and fast forward the animation and discuss what they are learning from the feedback. Use the annotation tools to highlight the learning.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Encourage students to complete this sentence “Something I learned from the feedback is ________.”</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Continue to facilitate student thinking as you work through additional puzzles.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100"/>
              </a:spcBef>
              <a:spcAft>
                <a:spcPts val="0"/>
              </a:spcAft>
              <a:buClr>
                <a:schemeClr val="dk1"/>
              </a:buClr>
              <a:buSzPts val="1100"/>
              <a:buFont typeface="Arial"/>
              <a:buNone/>
            </a:pPr>
            <a:r>
              <a:rPr b="1" lang="en">
                <a:solidFill>
                  <a:schemeClr val="dk1"/>
                </a:solidFill>
                <a:latin typeface="Ubuntu"/>
                <a:ea typeface="Ubuntu"/>
                <a:cs typeface="Ubuntu"/>
                <a:sym typeface="Ubuntu"/>
              </a:rPr>
              <a:t>Connect and Extend</a:t>
            </a:r>
            <a:endParaRPr b="1">
              <a:solidFill>
                <a:schemeClr val="dk1"/>
              </a:solidFill>
              <a:latin typeface="Ubuntu"/>
              <a:ea typeface="Ubuntu"/>
              <a:cs typeface="Ubuntu"/>
              <a:sym typeface="Ubuntu"/>
            </a:endParaRPr>
          </a:p>
          <a:p>
            <a:pPr indent="-298450" lvl="0" marL="457200" rtl="0" algn="l">
              <a:lnSpc>
                <a:spcPct val="115000"/>
              </a:lnSpc>
              <a:spcBef>
                <a:spcPts val="100"/>
              </a:spcBef>
              <a:spcAft>
                <a:spcPts val="0"/>
              </a:spcAft>
              <a:buClr>
                <a:schemeClr val="dk1"/>
              </a:buClr>
              <a:buSzPts val="1100"/>
              <a:buFont typeface="Ubuntu"/>
              <a:buChar char="●"/>
            </a:pPr>
            <a:r>
              <a:rPr lang="en">
                <a:solidFill>
                  <a:schemeClr val="dk1"/>
                </a:solidFill>
                <a:latin typeface="Ubuntu"/>
                <a:ea typeface="Ubuntu"/>
                <a:cs typeface="Ubuntu"/>
                <a:sym typeface="Ubuntu"/>
              </a:rPr>
              <a:t>Share solutions and discuss how puzzles are different as the levels progress. Encourage a variety of strategies/solutions and remember to facilitate, not teach, how to solve the puzzles.</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Ask the students if what they learned about how the puzzle behaves in previous levels can be applied here.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When playing Level 3, ask the students if there is more than one answer to the puzzle. Explore different solutions and discuss what they thought would happen vs. what did happen.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Before moving on, ask students to describe what is occurring in the puzzles. What are they learning? Do they notice any relationships or patterns? Chart the math concepts/words/skills that students discuss.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Depending on how students are doing with the puzzles, you may want to skip to level 5.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work in breakout groups to complete a puzzle from Level 5. </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How did what they learned in their earlier puzzles help them solve this puzzle?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181" name="Google Shape;181;g190edf6d00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7" name="Shape 1467"/>
        <p:cNvGrpSpPr/>
        <p:nvPr/>
      </p:nvGrpSpPr>
      <p:grpSpPr>
        <a:xfrm>
          <a:off x="0" y="0"/>
          <a:ext cx="0" cy="0"/>
          <a:chOff x="0" y="0"/>
          <a:chExt cx="0" cy="0"/>
        </a:xfrm>
      </p:grpSpPr>
      <p:sp>
        <p:nvSpPr>
          <p:cNvPr id="1468" name="Google Shape;1468;g1d1ef450b3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9" name="Google Shape;1469;g1d1ef450b3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What math concepts can you include in your game?</a:t>
            </a:r>
            <a:endParaRPr b="1">
              <a:solidFill>
                <a:schemeClr val="dk1"/>
              </a:solidFill>
              <a:latin typeface="Ubuntu"/>
              <a:ea typeface="Ubuntu"/>
              <a:cs typeface="Ubuntu"/>
              <a:sym typeface="Ubuntu"/>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9" name="Shape 1479"/>
        <p:cNvGrpSpPr/>
        <p:nvPr/>
      </p:nvGrpSpPr>
      <p:grpSpPr>
        <a:xfrm>
          <a:off x="0" y="0"/>
          <a:ext cx="0" cy="0"/>
          <a:chOff x="0" y="0"/>
          <a:chExt cx="0" cy="0"/>
        </a:xfrm>
      </p:grpSpPr>
      <p:sp>
        <p:nvSpPr>
          <p:cNvPr id="1480" name="Google Shape;1480;g1d1ef450b3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1" name="Google Shape;1481;g1d1ef450b3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Mini-Math Game Design (4-Day Immersion only)</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How can you make a game to teach or practice a math concept? Think about how the game will help all players develop mathematical reasoning.</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Create a name for your game. Decide how many players can play.</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What are the rules and directions for your game?  Make sure your rules are clear and concise.</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8" name="Shape 1488"/>
        <p:cNvGrpSpPr/>
        <p:nvPr/>
      </p:nvGrpSpPr>
      <p:grpSpPr>
        <a:xfrm>
          <a:off x="0" y="0"/>
          <a:ext cx="0" cy="0"/>
          <a:chOff x="0" y="0"/>
          <a:chExt cx="0" cy="0"/>
        </a:xfrm>
      </p:grpSpPr>
      <p:sp>
        <p:nvSpPr>
          <p:cNvPr id="1489" name="Google Shape;1489;g1d1ef450b3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0" name="Google Shape;1490;g1d1ef450b3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chemeClr val="dk1"/>
                </a:solidFill>
                <a:latin typeface="Ubuntu"/>
                <a:ea typeface="Ubuntu"/>
                <a:cs typeface="Ubuntu"/>
                <a:sym typeface="Ubuntu"/>
              </a:rPr>
              <a:t>Mini-Math Game Design (4-Day Immersion only)</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rPr lang="en">
                <a:solidFill>
                  <a:schemeClr val="dk1"/>
                </a:solidFill>
                <a:latin typeface="Ubuntu"/>
                <a:ea typeface="Ubuntu"/>
                <a:cs typeface="Ubuntu"/>
                <a:sym typeface="Ubuntu"/>
              </a:rPr>
              <a:t>Students will work in small groups to create a game.  Provide them with the supplies needed.  The list below are samples of items that could be used.</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Dice or number cubes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Construction paper</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Scissors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Poster board</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Manilla folders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Index Cards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Egg cartons*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Water bottles*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Pizza circles*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Paper towel rolls*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Buttons*</a:t>
            </a:r>
            <a:endParaRPr>
              <a:solidFill>
                <a:schemeClr val="dk1"/>
              </a:solidFill>
              <a:latin typeface="Ubuntu"/>
              <a:ea typeface="Ubuntu"/>
              <a:cs typeface="Ubuntu"/>
              <a:sym typeface="Ubuntu"/>
            </a:endParaRPr>
          </a:p>
          <a:p>
            <a:pPr indent="-298450" lvl="1" marL="914400" rtl="0" algn="l">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Other creative items</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a:latin typeface="Ubuntu"/>
              <a:ea typeface="Ubuntu"/>
              <a:cs typeface="Ubuntu"/>
              <a:sym typeface="Ubuntu"/>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8" name="Shape 1498"/>
        <p:cNvGrpSpPr/>
        <p:nvPr/>
      </p:nvGrpSpPr>
      <p:grpSpPr>
        <a:xfrm>
          <a:off x="0" y="0"/>
          <a:ext cx="0" cy="0"/>
          <a:chOff x="0" y="0"/>
          <a:chExt cx="0" cy="0"/>
        </a:xfrm>
      </p:grpSpPr>
      <p:sp>
        <p:nvSpPr>
          <p:cNvPr id="1499" name="Google Shape;1499;g1d1ef450b36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g1d1ef450b36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4" name="Shape 1504"/>
        <p:cNvGrpSpPr/>
        <p:nvPr/>
      </p:nvGrpSpPr>
      <p:grpSpPr>
        <a:xfrm>
          <a:off x="0" y="0"/>
          <a:ext cx="0" cy="0"/>
          <a:chOff x="0" y="0"/>
          <a:chExt cx="0" cy="0"/>
        </a:xfrm>
      </p:grpSpPr>
      <p:sp>
        <p:nvSpPr>
          <p:cNvPr id="1505" name="Google Shape;1505;g1d1ef450b36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6" name="Google Shape;1506;g1d1ef450b36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Welcome to Learning Showcase and Celebration!</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Why are we here? </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Today is the last of the ST Math Summer Immersion! The Learning Showcase and Celebration is about providing students an opportunity to “show what they know.”  Our students have been learning throughout the summer and will be sharing the information they have learned.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We have invited you all to to celebrate and hear from students about what they learned. Don’t forget to use the Immersion Debriefing Bookmarks to ask questions.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1d1ef450b36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0" name="Google Shape;1520;g1d1ef450b36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Open Sans"/>
                <a:ea typeface="Open Sans"/>
                <a:cs typeface="Open Sans"/>
                <a:sym typeface="Open Sans"/>
              </a:rPr>
              <a:t>Sample Framework</a:t>
            </a:r>
            <a:r>
              <a:rPr lang="en">
                <a:solidFill>
                  <a:schemeClr val="dk1"/>
                </a:solidFill>
                <a:latin typeface="Open Sans"/>
                <a:ea typeface="Open Sans"/>
                <a:cs typeface="Open Sans"/>
                <a:sym typeface="Open Sans"/>
              </a:rPr>
              <a:t>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lang="en">
                <a:solidFill>
                  <a:schemeClr val="dk1"/>
                </a:solidFill>
                <a:latin typeface="Open Sans"/>
                <a:ea typeface="Open Sans"/>
                <a:cs typeface="Open Sans"/>
                <a:sym typeface="Open Sans"/>
              </a:rPr>
              <a:t>You can make changes that work for their space. Consider how you will set up the learning showcase (grade level celebration, grade band celebration, whole school celebration). Divide the time you set aside with the following activities below:</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Welcome: </a:t>
            </a:r>
            <a:r>
              <a:rPr lang="en">
                <a:solidFill>
                  <a:schemeClr val="dk1"/>
                </a:solidFill>
                <a:latin typeface="Open Sans"/>
                <a:ea typeface="Open Sans"/>
                <a:cs typeface="Open Sans"/>
                <a:sym typeface="Open Sans"/>
              </a:rPr>
              <a:t>Introduce yourself. Share an overview of what the students did and why they are having a Learning Showcase and Celebration. We want this to be a positive and fun experience for the students. </a:t>
            </a:r>
            <a:endParaRPr>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Gallery Walk of Posters: </a:t>
            </a:r>
            <a:r>
              <a:rPr lang="en">
                <a:solidFill>
                  <a:schemeClr val="dk1"/>
                </a:solidFill>
                <a:latin typeface="Open Sans"/>
                <a:ea typeface="Open Sans"/>
                <a:cs typeface="Open Sans"/>
                <a:sym typeface="Open Sans"/>
              </a:rPr>
              <a:t>It is recommended that the posters be hung around the room. Invite guests/classmates to walk around the room, look at the reflection posters and ask questions. </a:t>
            </a:r>
            <a:endParaRPr b="1">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Presentations:</a:t>
            </a:r>
            <a:r>
              <a:rPr lang="en">
                <a:solidFill>
                  <a:schemeClr val="dk1"/>
                </a:solidFill>
                <a:latin typeface="Open Sans"/>
                <a:ea typeface="Open Sans"/>
                <a:cs typeface="Open Sans"/>
                <a:sym typeface="Open Sans"/>
              </a:rPr>
              <a:t> Students summarize and present their math game design (completed during the program) and their reflection posters. </a:t>
            </a:r>
            <a:endParaRPr>
              <a:solidFill>
                <a:schemeClr val="dk1"/>
              </a:solidFill>
              <a:latin typeface="Open Sans"/>
              <a:ea typeface="Open Sans"/>
              <a:cs typeface="Open Sans"/>
              <a:sym typeface="Open Sans"/>
            </a:endParaRPr>
          </a:p>
          <a:p>
            <a:pPr indent="-298450" lvl="0" marL="457200" rtl="0" algn="l">
              <a:spcBef>
                <a:spcPts val="0"/>
              </a:spcBef>
              <a:spcAft>
                <a:spcPts val="0"/>
              </a:spcAft>
              <a:buSzPts val="1100"/>
              <a:buFont typeface="Open Sans"/>
              <a:buChar char="●"/>
            </a:pPr>
            <a:r>
              <a:rPr b="1" lang="en">
                <a:solidFill>
                  <a:schemeClr val="dk1"/>
                </a:solidFill>
                <a:uFill>
                  <a:noFill/>
                </a:uFill>
                <a:latin typeface="Open Sans"/>
                <a:ea typeface="Open Sans"/>
                <a:cs typeface="Open Sans"/>
                <a:sym typeface="Open Sans"/>
                <a:hlinkClick r:id="rId2">
                  <a:extLst>
                    <a:ext uri="{A12FA001-AC4F-418D-AE19-62706E023703}">
                      <ahyp:hlinkClr val="tx"/>
                    </a:ext>
                  </a:extLst>
                </a:hlinkClick>
              </a:rPr>
              <a:t>Immersion Debriefin</a:t>
            </a:r>
            <a:r>
              <a:rPr b="1" lang="en">
                <a:solidFill>
                  <a:schemeClr val="dk1"/>
                </a:solidFill>
                <a:latin typeface="Open Sans"/>
                <a:ea typeface="Open Sans"/>
                <a:cs typeface="Open Sans"/>
                <a:sym typeface="Open Sans"/>
              </a:rPr>
              <a:t>g Time: </a:t>
            </a:r>
            <a:r>
              <a:rPr lang="en">
                <a:solidFill>
                  <a:schemeClr val="dk1"/>
                </a:solidFill>
                <a:latin typeface="Open Sans"/>
                <a:ea typeface="Open Sans"/>
                <a:cs typeface="Open Sans"/>
                <a:sym typeface="Open Sans"/>
              </a:rPr>
              <a:t>During this time, students will be asked questions about the work they did. Print and distribute</a:t>
            </a:r>
            <a:r>
              <a:rPr b="1" lang="en">
                <a:solidFill>
                  <a:schemeClr val="dk1"/>
                </a:solidFill>
                <a:latin typeface="Open Sans"/>
                <a:ea typeface="Open Sans"/>
                <a:cs typeface="Open Sans"/>
                <a:sym typeface="Open Sans"/>
              </a:rPr>
              <a:t> </a:t>
            </a:r>
            <a:r>
              <a:rPr lang="en">
                <a:solidFill>
                  <a:schemeClr val="dk1"/>
                </a:solidFill>
                <a:latin typeface="Open Sans"/>
                <a:ea typeface="Open Sans"/>
                <a:cs typeface="Open Sans"/>
                <a:sym typeface="Open Sans"/>
              </a:rPr>
              <a:t>the </a:t>
            </a:r>
            <a:r>
              <a:rPr b="1" lang="en">
                <a:solidFill>
                  <a:srgbClr val="1C9FE5"/>
                </a:solidFill>
                <a:uFill>
                  <a:noFill/>
                </a:uFill>
                <a:latin typeface="Open Sans"/>
                <a:ea typeface="Open Sans"/>
                <a:cs typeface="Open Sans"/>
                <a:sym typeface="Open Sans"/>
                <a:hlinkClick r:id="rId3">
                  <a:extLst>
                    <a:ext uri="{A12FA001-AC4F-418D-AE19-62706E023703}">
                      <ahyp:hlinkClr val="tx"/>
                    </a:ext>
                  </a:extLst>
                </a:hlinkClick>
              </a:rPr>
              <a:t>ST Math Immersion Debriefing Bookmark</a:t>
            </a:r>
            <a:r>
              <a:rPr lang="en">
                <a:solidFill>
                  <a:srgbClr val="1C9FE5"/>
                </a:solidFill>
                <a:latin typeface="Open Sans"/>
                <a:ea typeface="Open Sans"/>
                <a:cs typeface="Open Sans"/>
                <a:sym typeface="Open Sans"/>
              </a:rPr>
              <a:t> </a:t>
            </a:r>
            <a:r>
              <a:rPr lang="en">
                <a:solidFill>
                  <a:schemeClr val="dk1"/>
                </a:solidFill>
                <a:latin typeface="Open Sans"/>
                <a:ea typeface="Open Sans"/>
                <a:cs typeface="Open Sans"/>
                <a:sym typeface="Open Sans"/>
              </a:rPr>
              <a:t>to visitors (which is optional). Encourage them to use it to ask students questions about their projects and what they have learned.</a:t>
            </a:r>
            <a:endParaRPr b="1">
              <a:solidFill>
                <a:schemeClr val="dk1"/>
              </a:solidFill>
              <a:latin typeface="Open Sans"/>
              <a:ea typeface="Open Sans"/>
              <a:cs typeface="Open Sans"/>
              <a:sym typeface="Open Sans"/>
            </a:endParaRPr>
          </a:p>
          <a:p>
            <a:pPr indent="-298450" lvl="0" marL="457200" rtl="0" algn="l">
              <a:spcBef>
                <a:spcPts val="0"/>
              </a:spcBef>
              <a:spcAft>
                <a:spcPts val="0"/>
              </a:spcAft>
              <a:buClr>
                <a:schemeClr val="dk1"/>
              </a:buClr>
              <a:buSzPts val="1100"/>
              <a:buFont typeface="Open Sans"/>
              <a:buChar char="●"/>
            </a:pPr>
            <a:r>
              <a:rPr b="1" lang="en">
                <a:solidFill>
                  <a:schemeClr val="dk1"/>
                </a:solidFill>
                <a:latin typeface="Open Sans"/>
                <a:ea typeface="Open Sans"/>
                <a:cs typeface="Open Sans"/>
                <a:sym typeface="Open Sans"/>
              </a:rPr>
              <a:t>Game Time:</a:t>
            </a:r>
            <a:r>
              <a:rPr lang="en">
                <a:solidFill>
                  <a:schemeClr val="dk1"/>
                </a:solidFill>
                <a:latin typeface="Open Sans"/>
                <a:ea typeface="Open Sans"/>
                <a:cs typeface="Open Sans"/>
                <a:sym typeface="Open Sans"/>
              </a:rPr>
              <a:t> Set aside time for visitors to play the games created by the students. This is a great time for students to play each other's games as well.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rPr i="1" lang="en">
                <a:solidFill>
                  <a:schemeClr val="dk1"/>
                </a:solidFill>
                <a:latin typeface="Open Sans"/>
                <a:ea typeface="Open Sans"/>
                <a:cs typeface="Open Sans"/>
                <a:sym typeface="Open Sans"/>
              </a:rPr>
              <a:t>Note: We recommend giving students encouragement notes throughout the program. </a:t>
            </a:r>
            <a:endParaRPr i="1">
              <a:solidFill>
                <a:schemeClr val="dk1"/>
              </a:solidFill>
              <a:latin typeface="Open Sans"/>
              <a:ea typeface="Open Sans"/>
              <a:cs typeface="Open Sans"/>
              <a:sym typeface="Open San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24fbba1f7f9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g24fbba1f7f9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24fbba1f7f9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4" name="Google Shape;1534;g24fbba1f7f9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p10: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8fec6f798c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Problem of the Day</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i="1" lang="en">
                <a:solidFill>
                  <a:schemeClr val="dk1"/>
                </a:solidFill>
                <a:latin typeface="Ubuntu"/>
                <a:ea typeface="Ubuntu"/>
                <a:cs typeface="Ubuntu"/>
                <a:sym typeface="Ubuntu"/>
              </a:rPr>
              <a:t>Engage students in problem solving discussions. Read and discuss the problem, share student work, compare strategies and make connections.</a:t>
            </a:r>
            <a:endParaRPr i="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Remind students about yesterday’s Problem of the Day.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How can we describe the class mathematically? Generate a list of 3-5 things students want to know about each other.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For example:</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Favorite ice cream flavor, favorite color, number of siblings, number of pets, favorite subject in school, month of birth, favorite sport, etc. </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220" name="Google Shape;220;g18fec6f798c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90edf6d002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Ubuntu"/>
                <a:ea typeface="Ubuntu"/>
                <a:cs typeface="Ubuntu"/>
                <a:sym typeface="Ubuntu"/>
              </a:rPr>
              <a:t>My Thinking Path</a:t>
            </a:r>
            <a:endParaRPr b="1">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Students will begin solving problems involving fractions, including all four operations and understanding fractions as numbers.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Ubuntu"/>
              <a:ea typeface="Ubuntu"/>
              <a:cs typeface="Ubuntu"/>
              <a:sym typeface="Ubuntu"/>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Ubuntu"/>
                <a:ea typeface="Ubuntu"/>
                <a:cs typeface="Ubuntu"/>
                <a:sym typeface="Ubuntu"/>
              </a:rPr>
              <a:t>My Thinking Path Discussion:</a:t>
            </a:r>
            <a:endParaRPr b="1">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Introduce the My Thinking Path page to students. Have them write in the topic, “Comparing fractions and decimals on a number line.”</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Have students complete page 2 in ther journal.</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Discuss their ideas, and allow students to add to their paper any additional thoughts they have.</a:t>
            </a:r>
            <a:endParaRPr>
              <a:solidFill>
                <a:schemeClr val="dk1"/>
              </a:solidFill>
              <a:latin typeface="Ubuntu"/>
              <a:ea typeface="Ubuntu"/>
              <a:cs typeface="Ubuntu"/>
              <a:sym typeface="Ubuntu"/>
            </a:endParaRPr>
          </a:p>
          <a:p>
            <a:pPr indent="-298450" lvl="0" marL="457200" rtl="0" algn="l">
              <a:lnSpc>
                <a:spcPct val="115000"/>
              </a:lnSpc>
              <a:spcBef>
                <a:spcPts val="0"/>
              </a:spcBef>
              <a:spcAft>
                <a:spcPts val="0"/>
              </a:spcAft>
              <a:buClr>
                <a:schemeClr val="dk1"/>
              </a:buClr>
              <a:buSzPts val="1100"/>
              <a:buFont typeface="Ubuntu"/>
              <a:buChar char="●"/>
            </a:pPr>
            <a:r>
              <a:rPr lang="en">
                <a:solidFill>
                  <a:schemeClr val="dk1"/>
                </a:solidFill>
                <a:latin typeface="Ubuntu"/>
                <a:ea typeface="Ubuntu"/>
                <a:cs typeface="Ubuntu"/>
                <a:sym typeface="Ubuntu"/>
              </a:rPr>
              <a:t>From today on, begin each of Days 1–4 with time for students to reflect on their learning and prepare for the day.</a:t>
            </a:r>
            <a:endParaRPr>
              <a:solidFill>
                <a:schemeClr val="dk1"/>
              </a:solidFill>
              <a:latin typeface="Ubuntu"/>
              <a:ea typeface="Ubuntu"/>
              <a:cs typeface="Ubuntu"/>
              <a:sym typeface="Ubuntu"/>
            </a:endParaRPr>
          </a:p>
          <a:p>
            <a:pPr indent="0" lvl="0" marL="0" rtl="0" algn="l">
              <a:spcBef>
                <a:spcPts val="0"/>
              </a:spcBef>
              <a:spcAft>
                <a:spcPts val="0"/>
              </a:spcAft>
              <a:buNone/>
            </a:pPr>
            <a:r>
              <a:t/>
            </a:r>
            <a:endParaRPr b="1">
              <a:solidFill>
                <a:schemeClr val="dk1"/>
              </a:solidFill>
              <a:latin typeface="Ubuntu"/>
              <a:ea typeface="Ubuntu"/>
              <a:cs typeface="Ubuntu"/>
              <a:sym typeface="Ubuntu"/>
            </a:endParaRPr>
          </a:p>
        </p:txBody>
      </p:sp>
      <p:sp>
        <p:nvSpPr>
          <p:cNvPr id="230" name="Google Shape;230;g190edf6d002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 Logo">
    <p:spTree>
      <p:nvGrpSpPr>
        <p:cNvPr id="12" name="Shape 12"/>
        <p:cNvGrpSpPr/>
        <p:nvPr/>
      </p:nvGrpSpPr>
      <p:grpSpPr>
        <a:xfrm>
          <a:off x="0" y="0"/>
          <a:ext cx="0" cy="0"/>
          <a:chOff x="0" y="0"/>
          <a:chExt cx="0" cy="0"/>
        </a:xfrm>
      </p:grpSpPr>
      <p:sp>
        <p:nvSpPr>
          <p:cNvPr id="13" name="Google Shape;13;p2"/>
          <p:cNvSpPr txBox="1"/>
          <p:nvPr/>
        </p:nvSpPr>
        <p:spPr>
          <a:xfrm>
            <a:off x="3815547" y="4428392"/>
            <a:ext cx="1512900" cy="29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en" sz="1600" u="none" cap="none" strike="noStrike">
                <a:solidFill>
                  <a:srgbClr val="FFFFFF"/>
                </a:solidFill>
                <a:latin typeface="Open Sans SemiBold"/>
                <a:ea typeface="Open Sans SemiBold"/>
                <a:cs typeface="Open Sans SemiBold"/>
                <a:sym typeface="Open Sans SemiBold"/>
              </a:rPr>
              <a:t>stmath.com</a:t>
            </a:r>
            <a:endParaRPr b="1" i="0" sz="1600" u="none" cap="none" strike="noStrike">
              <a:solidFill>
                <a:srgbClr val="FFFFFF"/>
              </a:solidFill>
              <a:latin typeface="Open Sans SemiBold"/>
              <a:ea typeface="Open Sans SemiBold"/>
              <a:cs typeface="Open Sans SemiBold"/>
              <a:sym typeface="Open Sans SemiBold"/>
            </a:endParaRPr>
          </a:p>
        </p:txBody>
      </p:sp>
      <p:sp>
        <p:nvSpPr>
          <p:cNvPr id="14" name="Google Shape;14;p2"/>
          <p:cNvSpPr/>
          <p:nvPr/>
        </p:nvSpPr>
        <p:spPr>
          <a:xfrm flipH="1" rot="-5400000">
            <a:off x="2257066" y="-2341896"/>
            <a:ext cx="4629860" cy="9207614"/>
          </a:xfrm>
          <a:custGeom>
            <a:rect b="b" l="l" r="r" t="t"/>
            <a:pathLst>
              <a:path extrusionOk="0" h="9207614" w="4712326">
                <a:moveTo>
                  <a:pt x="18627" y="9207614"/>
                </a:moveTo>
                <a:cubicBezTo>
                  <a:pt x="9768" y="6154313"/>
                  <a:pt x="8859" y="3053302"/>
                  <a:pt x="0" y="1"/>
                </a:cubicBezTo>
                <a:lnTo>
                  <a:pt x="4712326" y="0"/>
                </a:lnTo>
                <a:lnTo>
                  <a:pt x="3848355" y="9159903"/>
                </a:lnTo>
                <a:lnTo>
                  <a:pt x="18627" y="9207614"/>
                </a:lnTo>
                <a:close/>
              </a:path>
            </a:pathLst>
          </a:cu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 name="Google Shape;15;p2"/>
          <p:cNvSpPr txBox="1"/>
          <p:nvPr>
            <p:ph type="title"/>
          </p:nvPr>
        </p:nvSpPr>
        <p:spPr>
          <a:xfrm>
            <a:off x="3502975" y="3120700"/>
            <a:ext cx="5515200" cy="5613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chemeClr val="dk1"/>
                </a:solidFill>
                <a:latin typeface="Ubuntu Medium"/>
                <a:ea typeface="Ubuntu Medium"/>
                <a:cs typeface="Ubuntu Medium"/>
                <a:sym typeface="Ubuntu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pic>
        <p:nvPicPr>
          <p:cNvPr id="16" name="Google Shape;16;p2"/>
          <p:cNvPicPr preferRelativeResize="0"/>
          <p:nvPr/>
        </p:nvPicPr>
        <p:blipFill>
          <a:blip r:embed="rId2">
            <a:alphaModFix/>
          </a:blip>
          <a:stretch>
            <a:fillRect/>
          </a:stretch>
        </p:blipFill>
        <p:spPr>
          <a:xfrm>
            <a:off x="662675" y="-12"/>
            <a:ext cx="7818652" cy="28741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
                                        </p:tgtEl>
                                        <p:attrNameLst>
                                          <p:attrName>style.visibility</p:attrName>
                                        </p:attrNameLst>
                                      </p:cBhvr>
                                      <p:to>
                                        <p:strVal val="visible"/>
                                      </p:to>
                                    </p:set>
                                    <p:animEffect filter="fade" transition="in">
                                      <p:cBhvr>
                                        <p:cTn dur="200"/>
                                        <p:tgtEl>
                                          <p:spTgt spid="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red Background">
  <p:cSld name="Title Slide - Colored Background">
    <p:spTree>
      <p:nvGrpSpPr>
        <p:cNvPr id="51" name="Shape 51"/>
        <p:cNvGrpSpPr/>
        <p:nvPr/>
      </p:nvGrpSpPr>
      <p:grpSpPr>
        <a:xfrm>
          <a:off x="0" y="0"/>
          <a:ext cx="0" cy="0"/>
          <a:chOff x="0" y="0"/>
          <a:chExt cx="0" cy="0"/>
        </a:xfrm>
      </p:grpSpPr>
      <p:sp>
        <p:nvSpPr>
          <p:cNvPr id="52" name="Google Shape;52;p11"/>
          <p:cNvSpPr txBox="1"/>
          <p:nvPr>
            <p:ph type="title"/>
          </p:nvPr>
        </p:nvSpPr>
        <p:spPr>
          <a:xfrm>
            <a:off x="1202846" y="2310140"/>
            <a:ext cx="6738308" cy="52322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2800" u="none" cap="none" strike="noStrike">
                <a:solidFill>
                  <a:schemeClr val="lt2"/>
                </a:solidFill>
                <a:latin typeface="Ubuntu"/>
                <a:ea typeface="Ubuntu"/>
                <a:cs typeface="Ubuntu"/>
                <a:sym typeface="Ubuntu"/>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 Logo &amp; Links">
  <p:cSld name="End Slide - Logo &amp; Links">
    <p:spTree>
      <p:nvGrpSpPr>
        <p:cNvPr id="53" name="Shape 53"/>
        <p:cNvGrpSpPr/>
        <p:nvPr/>
      </p:nvGrpSpPr>
      <p:grpSpPr>
        <a:xfrm>
          <a:off x="0" y="0"/>
          <a:ext cx="0" cy="0"/>
          <a:chOff x="0" y="0"/>
          <a:chExt cx="0" cy="0"/>
        </a:xfrm>
      </p:grpSpPr>
      <p:sp>
        <p:nvSpPr>
          <p:cNvPr id="54" name="Google Shape;54;p12"/>
          <p:cNvSpPr/>
          <p:nvPr/>
        </p:nvSpPr>
        <p:spPr>
          <a:xfrm>
            <a:off x="5422341" y="1550070"/>
            <a:ext cx="301200" cy="238800"/>
          </a:xfrm>
          <a:custGeom>
            <a:rect b="b" l="l" r="r" t="t"/>
            <a:pathLst>
              <a:path extrusionOk="0" h="120000" w="120000">
                <a:moveTo>
                  <a:pt x="106877" y="28233"/>
                </a:moveTo>
                <a:cubicBezTo>
                  <a:pt x="106877" y="30588"/>
                  <a:pt x="106877" y="32938"/>
                  <a:pt x="106877" y="32938"/>
                </a:cubicBezTo>
                <a:cubicBezTo>
                  <a:pt x="106877" y="72938"/>
                  <a:pt x="82500" y="120000"/>
                  <a:pt x="37500" y="120000"/>
                </a:cubicBezTo>
                <a:cubicBezTo>
                  <a:pt x="24372" y="120000"/>
                  <a:pt x="11250" y="115294"/>
                  <a:pt x="0" y="105883"/>
                </a:cubicBezTo>
                <a:cubicBezTo>
                  <a:pt x="1872" y="105883"/>
                  <a:pt x="3750" y="105883"/>
                  <a:pt x="5622" y="105883"/>
                </a:cubicBezTo>
                <a:cubicBezTo>
                  <a:pt x="16872" y="105883"/>
                  <a:pt x="28122" y="101177"/>
                  <a:pt x="35622" y="94116"/>
                </a:cubicBezTo>
                <a:cubicBezTo>
                  <a:pt x="26250" y="94116"/>
                  <a:pt x="16872" y="84705"/>
                  <a:pt x="13122" y="72938"/>
                </a:cubicBezTo>
                <a:cubicBezTo>
                  <a:pt x="15000" y="72938"/>
                  <a:pt x="16872" y="72938"/>
                  <a:pt x="18750" y="72938"/>
                </a:cubicBezTo>
                <a:cubicBezTo>
                  <a:pt x="20622" y="72938"/>
                  <a:pt x="22500" y="72938"/>
                  <a:pt x="24372" y="72938"/>
                </a:cubicBezTo>
                <a:cubicBezTo>
                  <a:pt x="13122" y="68233"/>
                  <a:pt x="5622" y="56472"/>
                  <a:pt x="5622" y="42355"/>
                </a:cubicBezTo>
                <a:cubicBezTo>
                  <a:pt x="5622" y="42355"/>
                  <a:pt x="5622" y="42355"/>
                  <a:pt x="5622" y="42355"/>
                </a:cubicBezTo>
                <a:cubicBezTo>
                  <a:pt x="9372" y="44705"/>
                  <a:pt x="13122" y="44705"/>
                  <a:pt x="16872" y="44705"/>
                </a:cubicBezTo>
                <a:cubicBezTo>
                  <a:pt x="9372" y="40000"/>
                  <a:pt x="5622" y="30588"/>
                  <a:pt x="5622" y="21177"/>
                </a:cubicBezTo>
                <a:cubicBezTo>
                  <a:pt x="5622" y="14116"/>
                  <a:pt x="7500" y="9411"/>
                  <a:pt x="9372" y="4705"/>
                </a:cubicBezTo>
                <a:cubicBezTo>
                  <a:pt x="20622" y="23527"/>
                  <a:pt x="39372" y="35294"/>
                  <a:pt x="58122" y="37644"/>
                </a:cubicBezTo>
                <a:cubicBezTo>
                  <a:pt x="58122" y="35294"/>
                  <a:pt x="58122" y="32938"/>
                  <a:pt x="58122" y="30588"/>
                </a:cubicBezTo>
                <a:cubicBezTo>
                  <a:pt x="58122" y="11766"/>
                  <a:pt x="69377" y="0"/>
                  <a:pt x="82500" y="0"/>
                </a:cubicBezTo>
                <a:cubicBezTo>
                  <a:pt x="90000" y="0"/>
                  <a:pt x="95627" y="2355"/>
                  <a:pt x="101250" y="9411"/>
                </a:cubicBezTo>
                <a:cubicBezTo>
                  <a:pt x="105000" y="7061"/>
                  <a:pt x="110627" y="4705"/>
                  <a:pt x="116250" y="2355"/>
                </a:cubicBezTo>
                <a:cubicBezTo>
                  <a:pt x="114377" y="9411"/>
                  <a:pt x="110627" y="14116"/>
                  <a:pt x="105000" y="18822"/>
                </a:cubicBezTo>
                <a:cubicBezTo>
                  <a:pt x="110627" y="16472"/>
                  <a:pt x="114377" y="16472"/>
                  <a:pt x="120000" y="14116"/>
                </a:cubicBezTo>
                <a:cubicBezTo>
                  <a:pt x="116250" y="18822"/>
                  <a:pt x="112500" y="25883"/>
                  <a:pt x="106877" y="28233"/>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55" name="Google Shape;55;p12"/>
          <p:cNvSpPr/>
          <p:nvPr/>
        </p:nvSpPr>
        <p:spPr>
          <a:xfrm>
            <a:off x="5489976" y="2101914"/>
            <a:ext cx="165900" cy="314400"/>
          </a:xfrm>
          <a:custGeom>
            <a:rect b="b" l="l" r="r" t="t"/>
            <a:pathLst>
              <a:path extrusionOk="0" h="120000" w="120000">
                <a:moveTo>
                  <a:pt x="120000" y="19700"/>
                </a:moveTo>
                <a:cubicBezTo>
                  <a:pt x="99427" y="19700"/>
                  <a:pt x="99427" y="19700"/>
                  <a:pt x="99427" y="19700"/>
                </a:cubicBezTo>
                <a:cubicBezTo>
                  <a:pt x="82283" y="19700"/>
                  <a:pt x="78855" y="25072"/>
                  <a:pt x="78855" y="30450"/>
                </a:cubicBezTo>
                <a:cubicBezTo>
                  <a:pt x="78855" y="44777"/>
                  <a:pt x="78855" y="44777"/>
                  <a:pt x="78855" y="44777"/>
                </a:cubicBezTo>
                <a:cubicBezTo>
                  <a:pt x="120000" y="44777"/>
                  <a:pt x="120000" y="44777"/>
                  <a:pt x="120000" y="44777"/>
                </a:cubicBezTo>
                <a:cubicBezTo>
                  <a:pt x="113144" y="66266"/>
                  <a:pt x="113144" y="66266"/>
                  <a:pt x="113144" y="66266"/>
                </a:cubicBezTo>
                <a:cubicBezTo>
                  <a:pt x="78855" y="66266"/>
                  <a:pt x="78855" y="66266"/>
                  <a:pt x="78855" y="66266"/>
                </a:cubicBezTo>
                <a:cubicBezTo>
                  <a:pt x="78855" y="120000"/>
                  <a:pt x="78855" y="120000"/>
                  <a:pt x="78855" y="120000"/>
                </a:cubicBezTo>
                <a:cubicBezTo>
                  <a:pt x="37716" y="120000"/>
                  <a:pt x="37716" y="120000"/>
                  <a:pt x="37716" y="120000"/>
                </a:cubicBezTo>
                <a:cubicBezTo>
                  <a:pt x="37716" y="66266"/>
                  <a:pt x="37716" y="66266"/>
                  <a:pt x="37716" y="66266"/>
                </a:cubicBezTo>
                <a:cubicBezTo>
                  <a:pt x="0" y="66266"/>
                  <a:pt x="0" y="66266"/>
                  <a:pt x="0" y="66266"/>
                </a:cubicBezTo>
                <a:cubicBezTo>
                  <a:pt x="0" y="44777"/>
                  <a:pt x="0" y="44777"/>
                  <a:pt x="0" y="44777"/>
                </a:cubicBezTo>
                <a:cubicBezTo>
                  <a:pt x="37716" y="44777"/>
                  <a:pt x="37716" y="44777"/>
                  <a:pt x="37716" y="44777"/>
                </a:cubicBezTo>
                <a:cubicBezTo>
                  <a:pt x="37716" y="28655"/>
                  <a:pt x="37716" y="28655"/>
                  <a:pt x="37716" y="28655"/>
                </a:cubicBezTo>
                <a:cubicBezTo>
                  <a:pt x="37716" y="10744"/>
                  <a:pt x="58283" y="0"/>
                  <a:pt x="89144" y="0"/>
                </a:cubicBezTo>
                <a:cubicBezTo>
                  <a:pt x="102855" y="0"/>
                  <a:pt x="116572" y="1788"/>
                  <a:pt x="120000" y="1788"/>
                </a:cubicBezTo>
                <a:lnTo>
                  <a:pt x="120000" y="1970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6" name="Google Shape;56;p12"/>
          <p:cNvSpPr txBox="1"/>
          <p:nvPr/>
        </p:nvSpPr>
        <p:spPr>
          <a:xfrm>
            <a:off x="5771064" y="1529152"/>
            <a:ext cx="20109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@STMath | #STMath</a:t>
            </a:r>
            <a:endParaRPr b="0" i="0" sz="1300" u="none" cap="none" strike="noStrike">
              <a:solidFill>
                <a:srgbClr val="FFFFFF"/>
              </a:solidFill>
              <a:latin typeface="Calibri"/>
              <a:ea typeface="Calibri"/>
              <a:cs typeface="Calibri"/>
              <a:sym typeface="Calibri"/>
            </a:endParaRPr>
          </a:p>
        </p:txBody>
      </p:sp>
      <p:sp>
        <p:nvSpPr>
          <p:cNvPr id="57" name="Google Shape;57;p12"/>
          <p:cNvSpPr txBox="1"/>
          <p:nvPr/>
        </p:nvSpPr>
        <p:spPr>
          <a:xfrm>
            <a:off x="5771075" y="2129270"/>
            <a:ext cx="2563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lt2"/>
                </a:solidFill>
                <a:latin typeface="Calibri"/>
                <a:ea typeface="Calibri"/>
                <a:cs typeface="Calibri"/>
                <a:sym typeface="Calibri"/>
              </a:rPr>
              <a:t>facebook.com/groups/stmath</a:t>
            </a:r>
            <a:endParaRPr b="0" i="0" sz="1300" u="none" cap="none" strike="noStrike">
              <a:solidFill>
                <a:srgbClr val="FFFFFF"/>
              </a:solidFill>
              <a:latin typeface="Calibri"/>
              <a:ea typeface="Calibri"/>
              <a:cs typeface="Calibri"/>
              <a:sym typeface="Calibri"/>
            </a:endParaRPr>
          </a:p>
        </p:txBody>
      </p:sp>
      <p:sp>
        <p:nvSpPr>
          <p:cNvPr id="58" name="Google Shape;58;p12"/>
          <p:cNvSpPr txBox="1"/>
          <p:nvPr/>
        </p:nvSpPr>
        <p:spPr>
          <a:xfrm>
            <a:off x="5771064" y="2741350"/>
            <a:ext cx="24855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bit.ly/stmc-forum</a:t>
            </a:r>
            <a:endParaRPr b="0" i="0" sz="1300" u="none" cap="none" strike="noStrike">
              <a:solidFill>
                <a:srgbClr val="FFFFFF"/>
              </a:solidFill>
              <a:latin typeface="Calibri"/>
              <a:ea typeface="Calibri"/>
              <a:cs typeface="Calibri"/>
              <a:sym typeface="Calibri"/>
            </a:endParaRPr>
          </a:p>
        </p:txBody>
      </p:sp>
      <p:pic>
        <p:nvPicPr>
          <p:cNvPr id="59" name="Google Shape;59;p12"/>
          <p:cNvPicPr preferRelativeResize="0"/>
          <p:nvPr/>
        </p:nvPicPr>
        <p:blipFill rotWithShape="1">
          <a:blip r:embed="rId2">
            <a:alphaModFix/>
          </a:blip>
          <a:srcRect b="0" l="0" r="0" t="0"/>
          <a:stretch/>
        </p:blipFill>
        <p:spPr>
          <a:xfrm>
            <a:off x="5422353" y="2760957"/>
            <a:ext cx="301300" cy="299129"/>
          </a:xfrm>
          <a:prstGeom prst="rect">
            <a:avLst/>
          </a:prstGeom>
          <a:noFill/>
          <a:ln>
            <a:noFill/>
          </a:ln>
        </p:spPr>
      </p:pic>
      <p:sp>
        <p:nvSpPr>
          <p:cNvPr id="60" name="Google Shape;60;p12"/>
          <p:cNvSpPr/>
          <p:nvPr/>
        </p:nvSpPr>
        <p:spPr>
          <a:xfrm>
            <a:off x="5452920" y="3435048"/>
            <a:ext cx="240000" cy="240000"/>
          </a:xfrm>
          <a:custGeom>
            <a:rect b="b" l="l" r="r" t="t"/>
            <a:pathLst>
              <a:path extrusionOk="0" h="120000" w="120000">
                <a:moveTo>
                  <a:pt x="120000" y="60000"/>
                </a:moveTo>
                <a:cubicBezTo>
                  <a:pt x="120000" y="92905"/>
                  <a:pt x="92905" y="120000"/>
                  <a:pt x="60000" y="120000"/>
                </a:cubicBezTo>
                <a:cubicBezTo>
                  <a:pt x="27094" y="120000"/>
                  <a:pt x="0" y="92905"/>
                  <a:pt x="0" y="60000"/>
                </a:cubicBezTo>
                <a:cubicBezTo>
                  <a:pt x="0" y="27094"/>
                  <a:pt x="27094" y="0"/>
                  <a:pt x="60000" y="0"/>
                </a:cubicBezTo>
                <a:cubicBezTo>
                  <a:pt x="92905" y="0"/>
                  <a:pt x="120000" y="27094"/>
                  <a:pt x="120000" y="60000"/>
                </a:cubicBezTo>
                <a:close/>
                <a:moveTo>
                  <a:pt x="79355" y="42583"/>
                </a:moveTo>
                <a:cubicBezTo>
                  <a:pt x="81288" y="42583"/>
                  <a:pt x="81288" y="40644"/>
                  <a:pt x="81288" y="40644"/>
                </a:cubicBezTo>
                <a:cubicBezTo>
                  <a:pt x="81288" y="40644"/>
                  <a:pt x="81288" y="40644"/>
                  <a:pt x="83227" y="40644"/>
                </a:cubicBezTo>
                <a:cubicBezTo>
                  <a:pt x="83227" y="38711"/>
                  <a:pt x="85161" y="38711"/>
                  <a:pt x="87094" y="38711"/>
                </a:cubicBezTo>
                <a:cubicBezTo>
                  <a:pt x="89033" y="38711"/>
                  <a:pt x="89033" y="38711"/>
                  <a:pt x="90966" y="40644"/>
                </a:cubicBezTo>
                <a:cubicBezTo>
                  <a:pt x="90966" y="38711"/>
                  <a:pt x="92905" y="38711"/>
                  <a:pt x="92905" y="38711"/>
                </a:cubicBezTo>
                <a:cubicBezTo>
                  <a:pt x="92905" y="36772"/>
                  <a:pt x="94838" y="36772"/>
                  <a:pt x="94838" y="36772"/>
                </a:cubicBezTo>
                <a:cubicBezTo>
                  <a:pt x="94838" y="36772"/>
                  <a:pt x="94838" y="34838"/>
                  <a:pt x="94838" y="34838"/>
                </a:cubicBezTo>
                <a:cubicBezTo>
                  <a:pt x="94838" y="34838"/>
                  <a:pt x="92905" y="34838"/>
                  <a:pt x="92905" y="32905"/>
                </a:cubicBezTo>
                <a:cubicBezTo>
                  <a:pt x="92905" y="32905"/>
                  <a:pt x="92905" y="32905"/>
                  <a:pt x="92905" y="32905"/>
                </a:cubicBezTo>
                <a:cubicBezTo>
                  <a:pt x="92905" y="32905"/>
                  <a:pt x="90966" y="32905"/>
                  <a:pt x="90966" y="32905"/>
                </a:cubicBezTo>
                <a:cubicBezTo>
                  <a:pt x="89033" y="32905"/>
                  <a:pt x="89033" y="30966"/>
                  <a:pt x="89033" y="30966"/>
                </a:cubicBezTo>
                <a:cubicBezTo>
                  <a:pt x="89033" y="29033"/>
                  <a:pt x="87094" y="29033"/>
                  <a:pt x="87094" y="29033"/>
                </a:cubicBezTo>
                <a:cubicBezTo>
                  <a:pt x="87094" y="29033"/>
                  <a:pt x="87094" y="27094"/>
                  <a:pt x="87094" y="27094"/>
                </a:cubicBezTo>
                <a:cubicBezTo>
                  <a:pt x="85161" y="27094"/>
                  <a:pt x="85161" y="29033"/>
                  <a:pt x="85161" y="29033"/>
                </a:cubicBezTo>
                <a:cubicBezTo>
                  <a:pt x="83227" y="29033"/>
                  <a:pt x="83227" y="29033"/>
                  <a:pt x="83227" y="29033"/>
                </a:cubicBezTo>
                <a:cubicBezTo>
                  <a:pt x="83227" y="29033"/>
                  <a:pt x="83227" y="29033"/>
                  <a:pt x="81288" y="29033"/>
                </a:cubicBezTo>
                <a:cubicBezTo>
                  <a:pt x="83227" y="29033"/>
                  <a:pt x="81288" y="29033"/>
                  <a:pt x="81288" y="29033"/>
                </a:cubicBezTo>
                <a:cubicBezTo>
                  <a:pt x="81288" y="27094"/>
                  <a:pt x="81288" y="27094"/>
                  <a:pt x="81288" y="27094"/>
                </a:cubicBezTo>
                <a:cubicBezTo>
                  <a:pt x="81288" y="27094"/>
                  <a:pt x="81288" y="27094"/>
                  <a:pt x="81288" y="27094"/>
                </a:cubicBezTo>
                <a:cubicBezTo>
                  <a:pt x="81288" y="25161"/>
                  <a:pt x="79355" y="25161"/>
                  <a:pt x="77416" y="25161"/>
                </a:cubicBezTo>
                <a:cubicBezTo>
                  <a:pt x="77416" y="23227"/>
                  <a:pt x="73550" y="23227"/>
                  <a:pt x="73550" y="23227"/>
                </a:cubicBezTo>
                <a:cubicBezTo>
                  <a:pt x="71611" y="25161"/>
                  <a:pt x="73550" y="25161"/>
                  <a:pt x="73550" y="27094"/>
                </a:cubicBezTo>
                <a:cubicBezTo>
                  <a:pt x="73550" y="27094"/>
                  <a:pt x="71611" y="27094"/>
                  <a:pt x="71611" y="29033"/>
                </a:cubicBezTo>
                <a:cubicBezTo>
                  <a:pt x="71611" y="29033"/>
                  <a:pt x="73550" y="29033"/>
                  <a:pt x="73550" y="30966"/>
                </a:cubicBezTo>
                <a:cubicBezTo>
                  <a:pt x="73550" y="32905"/>
                  <a:pt x="71611" y="32905"/>
                  <a:pt x="71611" y="32905"/>
                </a:cubicBezTo>
                <a:cubicBezTo>
                  <a:pt x="71611" y="34838"/>
                  <a:pt x="71611" y="34838"/>
                  <a:pt x="71611" y="36772"/>
                </a:cubicBezTo>
                <a:cubicBezTo>
                  <a:pt x="73550" y="36772"/>
                  <a:pt x="71611" y="36772"/>
                  <a:pt x="71611" y="36772"/>
                </a:cubicBezTo>
                <a:cubicBezTo>
                  <a:pt x="69677" y="38711"/>
                  <a:pt x="67744" y="36772"/>
                  <a:pt x="67744" y="34838"/>
                </a:cubicBezTo>
                <a:cubicBezTo>
                  <a:pt x="67744" y="34838"/>
                  <a:pt x="67744" y="32905"/>
                  <a:pt x="65805" y="32905"/>
                </a:cubicBezTo>
                <a:cubicBezTo>
                  <a:pt x="65805" y="32905"/>
                  <a:pt x="63872" y="32905"/>
                  <a:pt x="63872" y="32905"/>
                </a:cubicBezTo>
                <a:cubicBezTo>
                  <a:pt x="63872" y="30966"/>
                  <a:pt x="61933" y="30966"/>
                  <a:pt x="61933" y="30966"/>
                </a:cubicBezTo>
                <a:cubicBezTo>
                  <a:pt x="60000" y="30966"/>
                  <a:pt x="58066" y="30966"/>
                  <a:pt x="56127" y="30966"/>
                </a:cubicBezTo>
                <a:cubicBezTo>
                  <a:pt x="58066" y="30966"/>
                  <a:pt x="56127" y="29033"/>
                  <a:pt x="56127" y="29033"/>
                </a:cubicBezTo>
                <a:cubicBezTo>
                  <a:pt x="56127" y="27094"/>
                  <a:pt x="56127" y="27094"/>
                  <a:pt x="56127" y="27094"/>
                </a:cubicBezTo>
                <a:cubicBezTo>
                  <a:pt x="56127" y="25161"/>
                  <a:pt x="56127" y="25161"/>
                  <a:pt x="56127" y="25161"/>
                </a:cubicBezTo>
                <a:cubicBezTo>
                  <a:pt x="56127" y="23227"/>
                  <a:pt x="58066" y="21288"/>
                  <a:pt x="58066" y="21288"/>
                </a:cubicBezTo>
                <a:cubicBezTo>
                  <a:pt x="60000" y="23227"/>
                  <a:pt x="60000" y="23227"/>
                  <a:pt x="61933" y="21288"/>
                </a:cubicBezTo>
                <a:cubicBezTo>
                  <a:pt x="61933" y="21288"/>
                  <a:pt x="61933" y="19355"/>
                  <a:pt x="63872" y="19355"/>
                </a:cubicBezTo>
                <a:cubicBezTo>
                  <a:pt x="63872" y="17416"/>
                  <a:pt x="65805" y="19355"/>
                  <a:pt x="67744" y="19355"/>
                </a:cubicBezTo>
                <a:cubicBezTo>
                  <a:pt x="67744" y="19355"/>
                  <a:pt x="67744" y="17416"/>
                  <a:pt x="67744" y="17416"/>
                </a:cubicBezTo>
                <a:cubicBezTo>
                  <a:pt x="67744" y="17416"/>
                  <a:pt x="67744" y="15483"/>
                  <a:pt x="67744" y="15483"/>
                </a:cubicBezTo>
                <a:cubicBezTo>
                  <a:pt x="65805" y="13550"/>
                  <a:pt x="63872" y="15483"/>
                  <a:pt x="65805" y="15483"/>
                </a:cubicBezTo>
                <a:cubicBezTo>
                  <a:pt x="65805" y="15483"/>
                  <a:pt x="63872" y="19355"/>
                  <a:pt x="61933" y="17416"/>
                </a:cubicBezTo>
                <a:cubicBezTo>
                  <a:pt x="61933" y="17416"/>
                  <a:pt x="61933" y="15483"/>
                  <a:pt x="60000" y="15483"/>
                </a:cubicBezTo>
                <a:cubicBezTo>
                  <a:pt x="60000" y="15483"/>
                  <a:pt x="60000" y="15483"/>
                  <a:pt x="60000" y="17416"/>
                </a:cubicBezTo>
                <a:cubicBezTo>
                  <a:pt x="60000" y="15483"/>
                  <a:pt x="58066" y="15483"/>
                  <a:pt x="56127" y="15483"/>
                </a:cubicBezTo>
                <a:cubicBezTo>
                  <a:pt x="58066" y="13550"/>
                  <a:pt x="56127" y="13550"/>
                  <a:pt x="56127" y="13550"/>
                </a:cubicBezTo>
                <a:cubicBezTo>
                  <a:pt x="56127" y="11611"/>
                  <a:pt x="54194" y="11611"/>
                  <a:pt x="52255" y="11611"/>
                </a:cubicBezTo>
                <a:cubicBezTo>
                  <a:pt x="52255" y="13550"/>
                  <a:pt x="54194" y="15483"/>
                  <a:pt x="56127" y="15483"/>
                </a:cubicBezTo>
                <a:cubicBezTo>
                  <a:pt x="56127" y="15483"/>
                  <a:pt x="56127" y="15483"/>
                  <a:pt x="56127" y="15483"/>
                </a:cubicBezTo>
                <a:cubicBezTo>
                  <a:pt x="56127" y="15483"/>
                  <a:pt x="54194" y="17416"/>
                  <a:pt x="54194" y="17416"/>
                </a:cubicBezTo>
                <a:cubicBezTo>
                  <a:pt x="54194" y="17416"/>
                  <a:pt x="54194" y="19355"/>
                  <a:pt x="54194" y="19355"/>
                </a:cubicBezTo>
                <a:cubicBezTo>
                  <a:pt x="52255" y="19355"/>
                  <a:pt x="52255" y="17416"/>
                  <a:pt x="52255" y="17416"/>
                </a:cubicBezTo>
                <a:cubicBezTo>
                  <a:pt x="54194" y="17416"/>
                  <a:pt x="50322" y="17416"/>
                  <a:pt x="50322" y="17416"/>
                </a:cubicBezTo>
                <a:cubicBezTo>
                  <a:pt x="48388" y="17416"/>
                  <a:pt x="46450" y="17416"/>
                  <a:pt x="46450" y="17416"/>
                </a:cubicBezTo>
                <a:cubicBezTo>
                  <a:pt x="46450" y="15483"/>
                  <a:pt x="46450" y="13550"/>
                  <a:pt x="46450" y="15483"/>
                </a:cubicBezTo>
                <a:cubicBezTo>
                  <a:pt x="46450" y="13550"/>
                  <a:pt x="44516" y="13550"/>
                  <a:pt x="44516" y="13550"/>
                </a:cubicBezTo>
                <a:cubicBezTo>
                  <a:pt x="42583" y="13550"/>
                  <a:pt x="40644" y="15483"/>
                  <a:pt x="36772" y="17416"/>
                </a:cubicBezTo>
                <a:cubicBezTo>
                  <a:pt x="36772" y="17416"/>
                  <a:pt x="38711" y="17416"/>
                  <a:pt x="38711" y="17416"/>
                </a:cubicBezTo>
                <a:cubicBezTo>
                  <a:pt x="38711" y="15483"/>
                  <a:pt x="38711" y="15483"/>
                  <a:pt x="40644" y="15483"/>
                </a:cubicBezTo>
                <a:cubicBezTo>
                  <a:pt x="40644" y="15483"/>
                  <a:pt x="42583" y="13550"/>
                  <a:pt x="42583" y="15483"/>
                </a:cubicBezTo>
                <a:cubicBezTo>
                  <a:pt x="42583" y="15483"/>
                  <a:pt x="44516" y="15483"/>
                  <a:pt x="44516" y="15483"/>
                </a:cubicBezTo>
                <a:cubicBezTo>
                  <a:pt x="44516" y="15483"/>
                  <a:pt x="44516" y="15483"/>
                  <a:pt x="44516" y="17416"/>
                </a:cubicBezTo>
                <a:cubicBezTo>
                  <a:pt x="44516" y="15483"/>
                  <a:pt x="44516" y="17416"/>
                  <a:pt x="42583" y="17416"/>
                </a:cubicBezTo>
                <a:cubicBezTo>
                  <a:pt x="42583" y="17416"/>
                  <a:pt x="40644" y="17416"/>
                  <a:pt x="40644" y="17416"/>
                </a:cubicBezTo>
                <a:cubicBezTo>
                  <a:pt x="40644" y="17416"/>
                  <a:pt x="42583" y="19355"/>
                  <a:pt x="42583" y="19355"/>
                </a:cubicBezTo>
                <a:cubicBezTo>
                  <a:pt x="40644" y="17416"/>
                  <a:pt x="40644" y="17416"/>
                  <a:pt x="38711" y="17416"/>
                </a:cubicBezTo>
                <a:cubicBezTo>
                  <a:pt x="38711" y="17416"/>
                  <a:pt x="36772" y="17416"/>
                  <a:pt x="36772" y="17416"/>
                </a:cubicBezTo>
                <a:cubicBezTo>
                  <a:pt x="29033" y="21288"/>
                  <a:pt x="23227" y="27094"/>
                  <a:pt x="19355" y="34838"/>
                </a:cubicBezTo>
                <a:cubicBezTo>
                  <a:pt x="19355" y="34838"/>
                  <a:pt x="19355" y="34838"/>
                  <a:pt x="19355" y="34838"/>
                </a:cubicBezTo>
                <a:cubicBezTo>
                  <a:pt x="19355" y="34838"/>
                  <a:pt x="19355" y="36772"/>
                  <a:pt x="21288" y="36772"/>
                </a:cubicBezTo>
                <a:cubicBezTo>
                  <a:pt x="21288" y="36772"/>
                  <a:pt x="21288" y="36772"/>
                  <a:pt x="21288" y="36772"/>
                </a:cubicBezTo>
                <a:cubicBezTo>
                  <a:pt x="21288" y="36772"/>
                  <a:pt x="25161" y="38711"/>
                  <a:pt x="25161" y="40644"/>
                </a:cubicBezTo>
                <a:cubicBezTo>
                  <a:pt x="25161" y="40644"/>
                  <a:pt x="25161" y="40644"/>
                  <a:pt x="27094" y="40644"/>
                </a:cubicBezTo>
                <a:cubicBezTo>
                  <a:pt x="27094" y="42583"/>
                  <a:pt x="25161" y="42583"/>
                  <a:pt x="25161" y="42583"/>
                </a:cubicBezTo>
                <a:cubicBezTo>
                  <a:pt x="25161" y="42583"/>
                  <a:pt x="23227" y="40644"/>
                  <a:pt x="23227" y="42583"/>
                </a:cubicBezTo>
                <a:cubicBezTo>
                  <a:pt x="23227" y="42583"/>
                  <a:pt x="23227" y="44516"/>
                  <a:pt x="25161" y="44516"/>
                </a:cubicBezTo>
                <a:cubicBezTo>
                  <a:pt x="23227" y="44516"/>
                  <a:pt x="23227" y="48388"/>
                  <a:pt x="23227" y="50322"/>
                </a:cubicBezTo>
                <a:cubicBezTo>
                  <a:pt x="23227" y="50322"/>
                  <a:pt x="23227" y="50322"/>
                  <a:pt x="23227" y="50322"/>
                </a:cubicBezTo>
                <a:cubicBezTo>
                  <a:pt x="23227" y="50322"/>
                  <a:pt x="25161" y="54194"/>
                  <a:pt x="25161" y="54194"/>
                </a:cubicBezTo>
                <a:cubicBezTo>
                  <a:pt x="25161" y="54194"/>
                  <a:pt x="27094" y="58066"/>
                  <a:pt x="29033" y="58066"/>
                </a:cubicBezTo>
                <a:cubicBezTo>
                  <a:pt x="29033" y="58066"/>
                  <a:pt x="30966" y="60000"/>
                  <a:pt x="30966" y="60000"/>
                </a:cubicBezTo>
                <a:cubicBezTo>
                  <a:pt x="32905" y="61933"/>
                  <a:pt x="32905" y="63872"/>
                  <a:pt x="32905" y="63872"/>
                </a:cubicBezTo>
                <a:cubicBezTo>
                  <a:pt x="32905" y="65805"/>
                  <a:pt x="34838" y="65805"/>
                  <a:pt x="34838" y="67744"/>
                </a:cubicBezTo>
                <a:cubicBezTo>
                  <a:pt x="34838" y="67744"/>
                  <a:pt x="34838" y="67744"/>
                  <a:pt x="34838" y="67744"/>
                </a:cubicBezTo>
                <a:cubicBezTo>
                  <a:pt x="34838" y="67744"/>
                  <a:pt x="36772" y="67744"/>
                  <a:pt x="36772" y="69677"/>
                </a:cubicBezTo>
                <a:cubicBezTo>
                  <a:pt x="36772" y="69677"/>
                  <a:pt x="36772" y="71611"/>
                  <a:pt x="36772" y="71611"/>
                </a:cubicBezTo>
                <a:cubicBezTo>
                  <a:pt x="38711" y="69677"/>
                  <a:pt x="36772" y="67744"/>
                  <a:pt x="34838" y="65805"/>
                </a:cubicBezTo>
                <a:cubicBezTo>
                  <a:pt x="34838" y="65805"/>
                  <a:pt x="34838" y="65805"/>
                  <a:pt x="34838" y="63872"/>
                </a:cubicBezTo>
                <a:cubicBezTo>
                  <a:pt x="34838" y="63872"/>
                  <a:pt x="34838" y="61933"/>
                  <a:pt x="32905" y="61933"/>
                </a:cubicBezTo>
                <a:cubicBezTo>
                  <a:pt x="34838" y="61933"/>
                  <a:pt x="34838" y="61933"/>
                  <a:pt x="34838" y="63872"/>
                </a:cubicBezTo>
                <a:cubicBezTo>
                  <a:pt x="34838" y="63872"/>
                  <a:pt x="38711" y="67744"/>
                  <a:pt x="38711" y="67744"/>
                </a:cubicBezTo>
                <a:cubicBezTo>
                  <a:pt x="38711" y="67744"/>
                  <a:pt x="40644" y="71611"/>
                  <a:pt x="40644" y="71611"/>
                </a:cubicBezTo>
                <a:cubicBezTo>
                  <a:pt x="40644" y="71611"/>
                  <a:pt x="42583" y="71611"/>
                  <a:pt x="42583" y="73550"/>
                </a:cubicBezTo>
                <a:cubicBezTo>
                  <a:pt x="42583" y="73550"/>
                  <a:pt x="42583" y="75483"/>
                  <a:pt x="44516" y="77416"/>
                </a:cubicBezTo>
                <a:cubicBezTo>
                  <a:pt x="44516" y="79355"/>
                  <a:pt x="46450" y="79355"/>
                  <a:pt x="48388" y="79355"/>
                </a:cubicBezTo>
                <a:cubicBezTo>
                  <a:pt x="48388" y="81288"/>
                  <a:pt x="50322" y="81288"/>
                  <a:pt x="50322" y="81288"/>
                </a:cubicBezTo>
                <a:cubicBezTo>
                  <a:pt x="52255" y="83227"/>
                  <a:pt x="52255" y="81288"/>
                  <a:pt x="54194" y="81288"/>
                </a:cubicBezTo>
                <a:cubicBezTo>
                  <a:pt x="56127" y="81288"/>
                  <a:pt x="56127" y="83227"/>
                  <a:pt x="58066" y="85161"/>
                </a:cubicBezTo>
                <a:cubicBezTo>
                  <a:pt x="60000" y="85161"/>
                  <a:pt x="61933" y="85161"/>
                  <a:pt x="61933" y="85161"/>
                </a:cubicBezTo>
                <a:cubicBezTo>
                  <a:pt x="61933" y="85161"/>
                  <a:pt x="63872" y="89033"/>
                  <a:pt x="63872" y="89033"/>
                </a:cubicBezTo>
                <a:cubicBezTo>
                  <a:pt x="65805" y="89033"/>
                  <a:pt x="65805" y="90966"/>
                  <a:pt x="67744" y="90966"/>
                </a:cubicBezTo>
                <a:cubicBezTo>
                  <a:pt x="67744" y="90966"/>
                  <a:pt x="67744" y="90966"/>
                  <a:pt x="67744" y="90966"/>
                </a:cubicBezTo>
                <a:cubicBezTo>
                  <a:pt x="67744" y="90966"/>
                  <a:pt x="69677" y="92905"/>
                  <a:pt x="69677" y="92905"/>
                </a:cubicBezTo>
                <a:cubicBezTo>
                  <a:pt x="69677" y="92905"/>
                  <a:pt x="69677" y="90966"/>
                  <a:pt x="69677" y="90966"/>
                </a:cubicBezTo>
                <a:cubicBezTo>
                  <a:pt x="69677" y="90966"/>
                  <a:pt x="67744" y="90966"/>
                  <a:pt x="65805" y="89033"/>
                </a:cubicBezTo>
                <a:cubicBezTo>
                  <a:pt x="65805" y="89033"/>
                  <a:pt x="65805" y="87094"/>
                  <a:pt x="65805" y="87094"/>
                </a:cubicBezTo>
                <a:cubicBezTo>
                  <a:pt x="67744" y="87094"/>
                  <a:pt x="67744" y="85161"/>
                  <a:pt x="65805" y="83227"/>
                </a:cubicBezTo>
                <a:cubicBezTo>
                  <a:pt x="65805" y="83227"/>
                  <a:pt x="65805" y="83227"/>
                  <a:pt x="65805" y="81288"/>
                </a:cubicBezTo>
                <a:cubicBezTo>
                  <a:pt x="63872" y="83227"/>
                  <a:pt x="63872" y="81288"/>
                  <a:pt x="61933" y="81288"/>
                </a:cubicBezTo>
                <a:cubicBezTo>
                  <a:pt x="61933" y="81288"/>
                  <a:pt x="61933" y="81288"/>
                  <a:pt x="61933" y="81288"/>
                </a:cubicBezTo>
                <a:cubicBezTo>
                  <a:pt x="61933" y="81288"/>
                  <a:pt x="61933" y="83227"/>
                  <a:pt x="61933" y="81288"/>
                </a:cubicBezTo>
                <a:cubicBezTo>
                  <a:pt x="61933" y="81288"/>
                  <a:pt x="61933" y="79355"/>
                  <a:pt x="61933" y="79355"/>
                </a:cubicBezTo>
                <a:cubicBezTo>
                  <a:pt x="61933" y="77416"/>
                  <a:pt x="63872" y="75483"/>
                  <a:pt x="61933" y="75483"/>
                </a:cubicBezTo>
                <a:cubicBezTo>
                  <a:pt x="60000" y="75483"/>
                  <a:pt x="60000" y="75483"/>
                  <a:pt x="60000" y="77416"/>
                </a:cubicBezTo>
                <a:cubicBezTo>
                  <a:pt x="58066" y="77416"/>
                  <a:pt x="58066" y="77416"/>
                  <a:pt x="58066" y="79355"/>
                </a:cubicBezTo>
                <a:cubicBezTo>
                  <a:pt x="58066" y="79355"/>
                  <a:pt x="54194" y="79355"/>
                  <a:pt x="54194" y="79355"/>
                </a:cubicBezTo>
                <a:cubicBezTo>
                  <a:pt x="52255" y="77416"/>
                  <a:pt x="52255" y="75483"/>
                  <a:pt x="52255" y="73550"/>
                </a:cubicBezTo>
                <a:cubicBezTo>
                  <a:pt x="52255" y="71611"/>
                  <a:pt x="52255" y="69677"/>
                  <a:pt x="52255" y="67744"/>
                </a:cubicBezTo>
                <a:cubicBezTo>
                  <a:pt x="52255" y="67744"/>
                  <a:pt x="52255" y="65805"/>
                  <a:pt x="52255" y="65805"/>
                </a:cubicBezTo>
                <a:cubicBezTo>
                  <a:pt x="54194" y="65805"/>
                  <a:pt x="54194" y="65805"/>
                  <a:pt x="54194" y="65805"/>
                </a:cubicBezTo>
                <a:cubicBezTo>
                  <a:pt x="54194" y="65805"/>
                  <a:pt x="54194" y="65805"/>
                  <a:pt x="54194" y="65805"/>
                </a:cubicBezTo>
                <a:cubicBezTo>
                  <a:pt x="54194" y="65805"/>
                  <a:pt x="56127" y="63872"/>
                  <a:pt x="58066" y="65805"/>
                </a:cubicBezTo>
                <a:cubicBezTo>
                  <a:pt x="58066" y="65805"/>
                  <a:pt x="60000" y="65805"/>
                  <a:pt x="60000" y="63872"/>
                </a:cubicBezTo>
                <a:cubicBezTo>
                  <a:pt x="60000" y="63872"/>
                  <a:pt x="60000" y="63872"/>
                  <a:pt x="60000" y="63872"/>
                </a:cubicBezTo>
                <a:cubicBezTo>
                  <a:pt x="60000" y="63872"/>
                  <a:pt x="60000" y="63872"/>
                  <a:pt x="61933" y="63872"/>
                </a:cubicBezTo>
                <a:cubicBezTo>
                  <a:pt x="61933" y="63872"/>
                  <a:pt x="63872" y="63872"/>
                  <a:pt x="63872" y="63872"/>
                </a:cubicBezTo>
                <a:cubicBezTo>
                  <a:pt x="65805" y="65805"/>
                  <a:pt x="65805" y="65805"/>
                  <a:pt x="65805" y="63872"/>
                </a:cubicBezTo>
                <a:cubicBezTo>
                  <a:pt x="67744" y="65805"/>
                  <a:pt x="67744" y="65805"/>
                  <a:pt x="67744" y="65805"/>
                </a:cubicBezTo>
                <a:cubicBezTo>
                  <a:pt x="67744" y="67744"/>
                  <a:pt x="67744" y="69677"/>
                  <a:pt x="69677" y="69677"/>
                </a:cubicBezTo>
                <a:cubicBezTo>
                  <a:pt x="69677" y="71611"/>
                  <a:pt x="69677" y="67744"/>
                  <a:pt x="69677" y="67744"/>
                </a:cubicBezTo>
                <a:cubicBezTo>
                  <a:pt x="69677" y="67744"/>
                  <a:pt x="69677" y="63872"/>
                  <a:pt x="69677" y="63872"/>
                </a:cubicBezTo>
                <a:cubicBezTo>
                  <a:pt x="67744" y="63872"/>
                  <a:pt x="67744" y="61933"/>
                  <a:pt x="69677" y="60000"/>
                </a:cubicBezTo>
                <a:cubicBezTo>
                  <a:pt x="69677" y="60000"/>
                  <a:pt x="71611" y="60000"/>
                  <a:pt x="71611" y="60000"/>
                </a:cubicBezTo>
                <a:cubicBezTo>
                  <a:pt x="73550" y="58066"/>
                  <a:pt x="73550" y="58066"/>
                  <a:pt x="73550" y="56127"/>
                </a:cubicBezTo>
                <a:cubicBezTo>
                  <a:pt x="73550" y="56127"/>
                  <a:pt x="73550" y="56127"/>
                  <a:pt x="73550" y="56127"/>
                </a:cubicBezTo>
                <a:cubicBezTo>
                  <a:pt x="73550" y="56127"/>
                  <a:pt x="73550" y="54194"/>
                  <a:pt x="73550" y="56127"/>
                </a:cubicBezTo>
                <a:cubicBezTo>
                  <a:pt x="73550" y="54194"/>
                  <a:pt x="73550" y="54194"/>
                  <a:pt x="73550" y="54194"/>
                </a:cubicBezTo>
                <a:cubicBezTo>
                  <a:pt x="73550" y="54194"/>
                  <a:pt x="73550" y="52255"/>
                  <a:pt x="73550" y="52255"/>
                </a:cubicBezTo>
                <a:cubicBezTo>
                  <a:pt x="75483" y="54194"/>
                  <a:pt x="77416" y="52255"/>
                  <a:pt x="75483" y="50322"/>
                </a:cubicBezTo>
                <a:cubicBezTo>
                  <a:pt x="77416" y="50322"/>
                  <a:pt x="79355" y="50322"/>
                  <a:pt x="79355" y="50322"/>
                </a:cubicBezTo>
                <a:cubicBezTo>
                  <a:pt x="79355" y="50322"/>
                  <a:pt x="79355" y="48388"/>
                  <a:pt x="79355" y="48388"/>
                </a:cubicBezTo>
                <a:cubicBezTo>
                  <a:pt x="81288" y="46450"/>
                  <a:pt x="81288" y="46450"/>
                  <a:pt x="81288" y="46450"/>
                </a:cubicBezTo>
                <a:cubicBezTo>
                  <a:pt x="81288" y="46450"/>
                  <a:pt x="83227" y="46450"/>
                  <a:pt x="83227" y="44516"/>
                </a:cubicBezTo>
                <a:cubicBezTo>
                  <a:pt x="85161" y="46450"/>
                  <a:pt x="87094" y="44516"/>
                  <a:pt x="85161" y="42583"/>
                </a:cubicBezTo>
                <a:cubicBezTo>
                  <a:pt x="85161" y="42583"/>
                  <a:pt x="85161" y="42583"/>
                  <a:pt x="83227" y="42583"/>
                </a:cubicBezTo>
                <a:cubicBezTo>
                  <a:pt x="85161" y="42583"/>
                  <a:pt x="85161" y="42583"/>
                  <a:pt x="85161" y="42583"/>
                </a:cubicBezTo>
                <a:cubicBezTo>
                  <a:pt x="87094" y="40644"/>
                  <a:pt x="85161" y="40644"/>
                  <a:pt x="85161" y="40644"/>
                </a:cubicBezTo>
                <a:cubicBezTo>
                  <a:pt x="83227" y="40644"/>
                  <a:pt x="83227" y="40644"/>
                  <a:pt x="81288" y="40644"/>
                </a:cubicBezTo>
                <a:cubicBezTo>
                  <a:pt x="81288" y="42583"/>
                  <a:pt x="81288" y="42583"/>
                  <a:pt x="79355" y="42583"/>
                </a:cubicBezTo>
                <a:close/>
                <a:moveTo>
                  <a:pt x="96772" y="94838"/>
                </a:moveTo>
                <a:cubicBezTo>
                  <a:pt x="96772" y="94838"/>
                  <a:pt x="94838" y="94838"/>
                  <a:pt x="94838" y="94838"/>
                </a:cubicBezTo>
                <a:cubicBezTo>
                  <a:pt x="94838" y="94838"/>
                  <a:pt x="92905" y="92905"/>
                  <a:pt x="92905" y="92905"/>
                </a:cubicBezTo>
                <a:cubicBezTo>
                  <a:pt x="92905" y="92905"/>
                  <a:pt x="90966" y="90966"/>
                  <a:pt x="90966" y="90966"/>
                </a:cubicBezTo>
                <a:cubicBezTo>
                  <a:pt x="89033" y="89033"/>
                  <a:pt x="89033" y="89033"/>
                  <a:pt x="87094" y="89033"/>
                </a:cubicBezTo>
                <a:cubicBezTo>
                  <a:pt x="87094" y="89033"/>
                  <a:pt x="85161" y="90966"/>
                  <a:pt x="85161" y="90966"/>
                </a:cubicBezTo>
                <a:cubicBezTo>
                  <a:pt x="85161" y="89033"/>
                  <a:pt x="83227" y="89033"/>
                  <a:pt x="83227" y="89033"/>
                </a:cubicBezTo>
                <a:cubicBezTo>
                  <a:pt x="81288" y="89033"/>
                  <a:pt x="81288" y="87094"/>
                  <a:pt x="79355" y="89033"/>
                </a:cubicBezTo>
                <a:cubicBezTo>
                  <a:pt x="79355" y="89033"/>
                  <a:pt x="79355" y="89033"/>
                  <a:pt x="79355" y="90966"/>
                </a:cubicBezTo>
                <a:cubicBezTo>
                  <a:pt x="77416" y="89033"/>
                  <a:pt x="79355" y="89033"/>
                  <a:pt x="79355" y="87094"/>
                </a:cubicBezTo>
                <a:cubicBezTo>
                  <a:pt x="77416" y="87094"/>
                  <a:pt x="75483" y="89033"/>
                  <a:pt x="75483" y="89033"/>
                </a:cubicBezTo>
                <a:cubicBezTo>
                  <a:pt x="75483" y="89033"/>
                  <a:pt x="75483" y="89033"/>
                  <a:pt x="73550" y="89033"/>
                </a:cubicBezTo>
                <a:cubicBezTo>
                  <a:pt x="73550" y="90966"/>
                  <a:pt x="73550" y="90966"/>
                  <a:pt x="73550" y="90966"/>
                </a:cubicBezTo>
                <a:cubicBezTo>
                  <a:pt x="73550" y="90966"/>
                  <a:pt x="71611" y="90966"/>
                  <a:pt x="71611" y="90966"/>
                </a:cubicBezTo>
                <a:cubicBezTo>
                  <a:pt x="71611" y="92905"/>
                  <a:pt x="71611" y="94838"/>
                  <a:pt x="71611" y="96772"/>
                </a:cubicBezTo>
                <a:cubicBezTo>
                  <a:pt x="73550" y="96772"/>
                  <a:pt x="71611" y="98711"/>
                  <a:pt x="71611" y="100644"/>
                </a:cubicBezTo>
                <a:cubicBezTo>
                  <a:pt x="71611" y="100644"/>
                  <a:pt x="69677" y="102583"/>
                  <a:pt x="69677" y="102583"/>
                </a:cubicBezTo>
                <a:cubicBezTo>
                  <a:pt x="69677" y="104516"/>
                  <a:pt x="69677" y="104516"/>
                  <a:pt x="69677" y="104516"/>
                </a:cubicBezTo>
                <a:cubicBezTo>
                  <a:pt x="69677" y="106450"/>
                  <a:pt x="69677" y="106450"/>
                  <a:pt x="69677" y="108388"/>
                </a:cubicBezTo>
                <a:cubicBezTo>
                  <a:pt x="69677" y="108388"/>
                  <a:pt x="69677" y="108388"/>
                  <a:pt x="69677" y="110322"/>
                </a:cubicBezTo>
                <a:cubicBezTo>
                  <a:pt x="79355" y="108388"/>
                  <a:pt x="89033" y="102583"/>
                  <a:pt x="96772" y="94838"/>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12"/>
          <p:cNvSpPr txBox="1"/>
          <p:nvPr/>
        </p:nvSpPr>
        <p:spPr>
          <a:xfrm>
            <a:off x="5712339" y="3404727"/>
            <a:ext cx="2199900" cy="29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stmath.com</a:t>
            </a:r>
            <a:endParaRPr b="0" i="0" sz="1300" u="none" cap="none" strike="noStrike">
              <a:solidFill>
                <a:srgbClr val="FFFFFF"/>
              </a:solidFill>
              <a:latin typeface="Calibri"/>
              <a:ea typeface="Calibri"/>
              <a:cs typeface="Calibri"/>
              <a:sym typeface="Calibri"/>
            </a:endParaRPr>
          </a:p>
        </p:txBody>
      </p:sp>
      <p:pic>
        <p:nvPicPr>
          <p:cNvPr descr="A picture containing drawing&#10;&#10;Description automatically generated" id="62" name="Google Shape;62;p12"/>
          <p:cNvPicPr preferRelativeResize="0"/>
          <p:nvPr/>
        </p:nvPicPr>
        <p:blipFill rotWithShape="1">
          <a:blip r:embed="rId3">
            <a:alphaModFix/>
          </a:blip>
          <a:srcRect b="0" l="0" r="0" t="0"/>
          <a:stretch/>
        </p:blipFill>
        <p:spPr>
          <a:xfrm>
            <a:off x="1025384" y="1979694"/>
            <a:ext cx="3871857" cy="1184111"/>
          </a:xfrm>
          <a:prstGeom prst="rect">
            <a:avLst/>
          </a:prstGeom>
          <a:noFill/>
          <a:ln>
            <a:noFill/>
          </a:ln>
        </p:spPr>
      </p:pic>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nd Slide - Logo &amp; Links">
  <p:cSld name="1_End Slide - Logo &amp; Links">
    <p:spTree>
      <p:nvGrpSpPr>
        <p:cNvPr id="63" name="Shape 63"/>
        <p:cNvGrpSpPr/>
        <p:nvPr/>
      </p:nvGrpSpPr>
      <p:grpSpPr>
        <a:xfrm>
          <a:off x="0" y="0"/>
          <a:ext cx="0" cy="0"/>
          <a:chOff x="0" y="0"/>
          <a:chExt cx="0" cy="0"/>
        </a:xfrm>
      </p:grpSpPr>
      <p:pic>
        <p:nvPicPr>
          <p:cNvPr descr="A picture containing drawing&#10;&#10;Description automatically generated" id="64" name="Google Shape;64;p13"/>
          <p:cNvPicPr preferRelativeResize="0"/>
          <p:nvPr/>
        </p:nvPicPr>
        <p:blipFill rotWithShape="1">
          <a:blip r:embed="rId2">
            <a:alphaModFix/>
          </a:blip>
          <a:srcRect b="0" l="0" r="0" t="0"/>
          <a:stretch/>
        </p:blipFill>
        <p:spPr>
          <a:xfrm>
            <a:off x="2636071" y="1371984"/>
            <a:ext cx="3871857" cy="1184112"/>
          </a:xfrm>
          <a:prstGeom prst="rect">
            <a:avLst/>
          </a:prstGeom>
          <a:noFill/>
          <a:ln>
            <a:noFill/>
          </a:ln>
        </p:spPr>
      </p:pic>
      <p:sp>
        <p:nvSpPr>
          <p:cNvPr id="65" name="Google Shape;65;p13"/>
          <p:cNvSpPr/>
          <p:nvPr/>
        </p:nvSpPr>
        <p:spPr>
          <a:xfrm>
            <a:off x="1724558" y="3058137"/>
            <a:ext cx="301200" cy="238800"/>
          </a:xfrm>
          <a:custGeom>
            <a:rect b="b" l="l" r="r" t="t"/>
            <a:pathLst>
              <a:path extrusionOk="0" h="120000" w="120000">
                <a:moveTo>
                  <a:pt x="106877" y="28233"/>
                </a:moveTo>
                <a:cubicBezTo>
                  <a:pt x="106877" y="30588"/>
                  <a:pt x="106877" y="32938"/>
                  <a:pt x="106877" y="32938"/>
                </a:cubicBezTo>
                <a:cubicBezTo>
                  <a:pt x="106877" y="72938"/>
                  <a:pt x="82500" y="120000"/>
                  <a:pt x="37500" y="120000"/>
                </a:cubicBezTo>
                <a:cubicBezTo>
                  <a:pt x="24372" y="120000"/>
                  <a:pt x="11250" y="115294"/>
                  <a:pt x="0" y="105883"/>
                </a:cubicBezTo>
                <a:cubicBezTo>
                  <a:pt x="1872" y="105883"/>
                  <a:pt x="3750" y="105883"/>
                  <a:pt x="5622" y="105883"/>
                </a:cubicBezTo>
                <a:cubicBezTo>
                  <a:pt x="16872" y="105883"/>
                  <a:pt x="28122" y="101177"/>
                  <a:pt x="35622" y="94116"/>
                </a:cubicBezTo>
                <a:cubicBezTo>
                  <a:pt x="26250" y="94116"/>
                  <a:pt x="16872" y="84705"/>
                  <a:pt x="13122" y="72938"/>
                </a:cubicBezTo>
                <a:cubicBezTo>
                  <a:pt x="15000" y="72938"/>
                  <a:pt x="16872" y="72938"/>
                  <a:pt x="18750" y="72938"/>
                </a:cubicBezTo>
                <a:cubicBezTo>
                  <a:pt x="20622" y="72938"/>
                  <a:pt x="22500" y="72938"/>
                  <a:pt x="24372" y="72938"/>
                </a:cubicBezTo>
                <a:cubicBezTo>
                  <a:pt x="13122" y="68233"/>
                  <a:pt x="5622" y="56472"/>
                  <a:pt x="5622" y="42355"/>
                </a:cubicBezTo>
                <a:cubicBezTo>
                  <a:pt x="5622" y="42355"/>
                  <a:pt x="5622" y="42355"/>
                  <a:pt x="5622" y="42355"/>
                </a:cubicBezTo>
                <a:cubicBezTo>
                  <a:pt x="9372" y="44705"/>
                  <a:pt x="13122" y="44705"/>
                  <a:pt x="16872" y="44705"/>
                </a:cubicBezTo>
                <a:cubicBezTo>
                  <a:pt x="9372" y="40000"/>
                  <a:pt x="5622" y="30588"/>
                  <a:pt x="5622" y="21177"/>
                </a:cubicBezTo>
                <a:cubicBezTo>
                  <a:pt x="5622" y="14116"/>
                  <a:pt x="7500" y="9411"/>
                  <a:pt x="9372" y="4705"/>
                </a:cubicBezTo>
                <a:cubicBezTo>
                  <a:pt x="20622" y="23527"/>
                  <a:pt x="39372" y="35294"/>
                  <a:pt x="58122" y="37644"/>
                </a:cubicBezTo>
                <a:cubicBezTo>
                  <a:pt x="58122" y="35294"/>
                  <a:pt x="58122" y="32938"/>
                  <a:pt x="58122" y="30588"/>
                </a:cubicBezTo>
                <a:cubicBezTo>
                  <a:pt x="58122" y="11766"/>
                  <a:pt x="69377" y="0"/>
                  <a:pt x="82500" y="0"/>
                </a:cubicBezTo>
                <a:cubicBezTo>
                  <a:pt x="90000" y="0"/>
                  <a:pt x="95627" y="2355"/>
                  <a:pt x="101250" y="9411"/>
                </a:cubicBezTo>
                <a:cubicBezTo>
                  <a:pt x="105000" y="7061"/>
                  <a:pt x="110627" y="4705"/>
                  <a:pt x="116250" y="2355"/>
                </a:cubicBezTo>
                <a:cubicBezTo>
                  <a:pt x="114377" y="9411"/>
                  <a:pt x="110627" y="14116"/>
                  <a:pt x="105000" y="18822"/>
                </a:cubicBezTo>
                <a:cubicBezTo>
                  <a:pt x="110627" y="16472"/>
                  <a:pt x="114377" y="16472"/>
                  <a:pt x="120000" y="14116"/>
                </a:cubicBezTo>
                <a:cubicBezTo>
                  <a:pt x="116250" y="18822"/>
                  <a:pt x="112500" y="25883"/>
                  <a:pt x="106877" y="28233"/>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p:txBody>
      </p:sp>
      <p:sp>
        <p:nvSpPr>
          <p:cNvPr id="66" name="Google Shape;66;p13"/>
          <p:cNvSpPr/>
          <p:nvPr/>
        </p:nvSpPr>
        <p:spPr>
          <a:xfrm>
            <a:off x="5178464" y="3609981"/>
            <a:ext cx="165900" cy="314400"/>
          </a:xfrm>
          <a:custGeom>
            <a:rect b="b" l="l" r="r" t="t"/>
            <a:pathLst>
              <a:path extrusionOk="0" h="120000" w="120000">
                <a:moveTo>
                  <a:pt x="120000" y="19700"/>
                </a:moveTo>
                <a:cubicBezTo>
                  <a:pt x="99427" y="19700"/>
                  <a:pt x="99427" y="19700"/>
                  <a:pt x="99427" y="19700"/>
                </a:cubicBezTo>
                <a:cubicBezTo>
                  <a:pt x="82283" y="19700"/>
                  <a:pt x="78855" y="25072"/>
                  <a:pt x="78855" y="30450"/>
                </a:cubicBezTo>
                <a:cubicBezTo>
                  <a:pt x="78855" y="44777"/>
                  <a:pt x="78855" y="44777"/>
                  <a:pt x="78855" y="44777"/>
                </a:cubicBezTo>
                <a:cubicBezTo>
                  <a:pt x="120000" y="44777"/>
                  <a:pt x="120000" y="44777"/>
                  <a:pt x="120000" y="44777"/>
                </a:cubicBezTo>
                <a:cubicBezTo>
                  <a:pt x="113144" y="66266"/>
                  <a:pt x="113144" y="66266"/>
                  <a:pt x="113144" y="66266"/>
                </a:cubicBezTo>
                <a:cubicBezTo>
                  <a:pt x="78855" y="66266"/>
                  <a:pt x="78855" y="66266"/>
                  <a:pt x="78855" y="66266"/>
                </a:cubicBezTo>
                <a:cubicBezTo>
                  <a:pt x="78855" y="120000"/>
                  <a:pt x="78855" y="120000"/>
                  <a:pt x="78855" y="120000"/>
                </a:cubicBezTo>
                <a:cubicBezTo>
                  <a:pt x="37716" y="120000"/>
                  <a:pt x="37716" y="120000"/>
                  <a:pt x="37716" y="120000"/>
                </a:cubicBezTo>
                <a:cubicBezTo>
                  <a:pt x="37716" y="66266"/>
                  <a:pt x="37716" y="66266"/>
                  <a:pt x="37716" y="66266"/>
                </a:cubicBezTo>
                <a:cubicBezTo>
                  <a:pt x="0" y="66266"/>
                  <a:pt x="0" y="66266"/>
                  <a:pt x="0" y="66266"/>
                </a:cubicBezTo>
                <a:cubicBezTo>
                  <a:pt x="0" y="44777"/>
                  <a:pt x="0" y="44777"/>
                  <a:pt x="0" y="44777"/>
                </a:cubicBezTo>
                <a:cubicBezTo>
                  <a:pt x="37716" y="44777"/>
                  <a:pt x="37716" y="44777"/>
                  <a:pt x="37716" y="44777"/>
                </a:cubicBezTo>
                <a:cubicBezTo>
                  <a:pt x="37716" y="28655"/>
                  <a:pt x="37716" y="28655"/>
                  <a:pt x="37716" y="28655"/>
                </a:cubicBezTo>
                <a:cubicBezTo>
                  <a:pt x="37716" y="10744"/>
                  <a:pt x="58283" y="0"/>
                  <a:pt x="89144" y="0"/>
                </a:cubicBezTo>
                <a:cubicBezTo>
                  <a:pt x="102855" y="0"/>
                  <a:pt x="116572" y="1788"/>
                  <a:pt x="120000" y="1788"/>
                </a:cubicBezTo>
                <a:lnTo>
                  <a:pt x="120000" y="19700"/>
                </a:ln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 name="Google Shape;67;p13"/>
          <p:cNvSpPr txBox="1"/>
          <p:nvPr/>
        </p:nvSpPr>
        <p:spPr>
          <a:xfrm>
            <a:off x="2070442" y="3037219"/>
            <a:ext cx="20109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@STMath | #STMath</a:t>
            </a:r>
            <a:endParaRPr b="0" i="0" sz="1300" u="none" cap="none" strike="noStrike">
              <a:solidFill>
                <a:srgbClr val="FFFFFF"/>
              </a:solidFill>
              <a:latin typeface="Calibri"/>
              <a:ea typeface="Calibri"/>
              <a:cs typeface="Calibri"/>
              <a:sym typeface="Calibri"/>
            </a:endParaRPr>
          </a:p>
        </p:txBody>
      </p:sp>
      <p:sp>
        <p:nvSpPr>
          <p:cNvPr id="68" name="Google Shape;68;p13"/>
          <p:cNvSpPr txBox="1"/>
          <p:nvPr/>
        </p:nvSpPr>
        <p:spPr>
          <a:xfrm>
            <a:off x="5440513" y="3637337"/>
            <a:ext cx="25632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lt2"/>
                </a:solidFill>
                <a:latin typeface="Calibri"/>
                <a:ea typeface="Calibri"/>
                <a:cs typeface="Calibri"/>
                <a:sym typeface="Calibri"/>
              </a:rPr>
              <a:t>facebook.com/groups/stmath</a:t>
            </a:r>
            <a:endParaRPr b="0" i="0" sz="1300" u="none" cap="none" strike="noStrike">
              <a:solidFill>
                <a:srgbClr val="FFFFFF"/>
              </a:solidFill>
              <a:latin typeface="Calibri"/>
              <a:ea typeface="Calibri"/>
              <a:cs typeface="Calibri"/>
              <a:sym typeface="Calibri"/>
            </a:endParaRPr>
          </a:p>
        </p:txBody>
      </p:sp>
      <p:sp>
        <p:nvSpPr>
          <p:cNvPr id="69" name="Google Shape;69;p13"/>
          <p:cNvSpPr txBox="1"/>
          <p:nvPr/>
        </p:nvSpPr>
        <p:spPr>
          <a:xfrm>
            <a:off x="5440527" y="4249425"/>
            <a:ext cx="29121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lang="en" sz="1300">
                <a:solidFill>
                  <a:srgbClr val="FFFFFF"/>
                </a:solidFill>
                <a:latin typeface="Calibri"/>
                <a:ea typeface="Calibri"/>
                <a:cs typeface="Calibri"/>
                <a:sym typeface="Calibri"/>
              </a:rPr>
              <a:t>bit.ly/MINDLI</a:t>
            </a:r>
            <a:endParaRPr b="0" i="0" sz="1300" u="none" cap="none" strike="noStrike">
              <a:solidFill>
                <a:srgbClr val="FFFFFF"/>
              </a:solidFill>
              <a:latin typeface="Calibri"/>
              <a:ea typeface="Calibri"/>
              <a:cs typeface="Calibri"/>
              <a:sym typeface="Calibri"/>
            </a:endParaRPr>
          </a:p>
        </p:txBody>
      </p:sp>
      <p:sp>
        <p:nvSpPr>
          <p:cNvPr id="70" name="Google Shape;70;p13"/>
          <p:cNvSpPr/>
          <p:nvPr/>
        </p:nvSpPr>
        <p:spPr>
          <a:xfrm>
            <a:off x="5141414" y="3063445"/>
            <a:ext cx="240000" cy="240000"/>
          </a:xfrm>
          <a:custGeom>
            <a:rect b="b" l="l" r="r" t="t"/>
            <a:pathLst>
              <a:path extrusionOk="0" h="120000" w="120000">
                <a:moveTo>
                  <a:pt x="120000" y="60000"/>
                </a:moveTo>
                <a:cubicBezTo>
                  <a:pt x="120000" y="92905"/>
                  <a:pt x="92905" y="120000"/>
                  <a:pt x="60000" y="120000"/>
                </a:cubicBezTo>
                <a:cubicBezTo>
                  <a:pt x="27094" y="120000"/>
                  <a:pt x="0" y="92905"/>
                  <a:pt x="0" y="60000"/>
                </a:cubicBezTo>
                <a:cubicBezTo>
                  <a:pt x="0" y="27094"/>
                  <a:pt x="27094" y="0"/>
                  <a:pt x="60000" y="0"/>
                </a:cubicBezTo>
                <a:cubicBezTo>
                  <a:pt x="92905" y="0"/>
                  <a:pt x="120000" y="27094"/>
                  <a:pt x="120000" y="60000"/>
                </a:cubicBezTo>
                <a:close/>
                <a:moveTo>
                  <a:pt x="79355" y="42583"/>
                </a:moveTo>
                <a:cubicBezTo>
                  <a:pt x="81288" y="42583"/>
                  <a:pt x="81288" y="40644"/>
                  <a:pt x="81288" y="40644"/>
                </a:cubicBezTo>
                <a:cubicBezTo>
                  <a:pt x="81288" y="40644"/>
                  <a:pt x="81288" y="40644"/>
                  <a:pt x="83227" y="40644"/>
                </a:cubicBezTo>
                <a:cubicBezTo>
                  <a:pt x="83227" y="38711"/>
                  <a:pt x="85161" y="38711"/>
                  <a:pt x="87094" y="38711"/>
                </a:cubicBezTo>
                <a:cubicBezTo>
                  <a:pt x="89033" y="38711"/>
                  <a:pt x="89033" y="38711"/>
                  <a:pt x="90966" y="40644"/>
                </a:cubicBezTo>
                <a:cubicBezTo>
                  <a:pt x="90966" y="38711"/>
                  <a:pt x="92905" y="38711"/>
                  <a:pt x="92905" y="38711"/>
                </a:cubicBezTo>
                <a:cubicBezTo>
                  <a:pt x="92905" y="36772"/>
                  <a:pt x="94838" y="36772"/>
                  <a:pt x="94838" y="36772"/>
                </a:cubicBezTo>
                <a:cubicBezTo>
                  <a:pt x="94838" y="36772"/>
                  <a:pt x="94838" y="34838"/>
                  <a:pt x="94838" y="34838"/>
                </a:cubicBezTo>
                <a:cubicBezTo>
                  <a:pt x="94838" y="34838"/>
                  <a:pt x="92905" y="34838"/>
                  <a:pt x="92905" y="32905"/>
                </a:cubicBezTo>
                <a:cubicBezTo>
                  <a:pt x="92905" y="32905"/>
                  <a:pt x="92905" y="32905"/>
                  <a:pt x="92905" y="32905"/>
                </a:cubicBezTo>
                <a:cubicBezTo>
                  <a:pt x="92905" y="32905"/>
                  <a:pt x="90966" y="32905"/>
                  <a:pt x="90966" y="32905"/>
                </a:cubicBezTo>
                <a:cubicBezTo>
                  <a:pt x="89033" y="32905"/>
                  <a:pt x="89033" y="30966"/>
                  <a:pt x="89033" y="30966"/>
                </a:cubicBezTo>
                <a:cubicBezTo>
                  <a:pt x="89033" y="29033"/>
                  <a:pt x="87094" y="29033"/>
                  <a:pt x="87094" y="29033"/>
                </a:cubicBezTo>
                <a:cubicBezTo>
                  <a:pt x="87094" y="29033"/>
                  <a:pt x="87094" y="27094"/>
                  <a:pt x="87094" y="27094"/>
                </a:cubicBezTo>
                <a:cubicBezTo>
                  <a:pt x="85161" y="27094"/>
                  <a:pt x="85161" y="29033"/>
                  <a:pt x="85161" y="29033"/>
                </a:cubicBezTo>
                <a:cubicBezTo>
                  <a:pt x="83227" y="29033"/>
                  <a:pt x="83227" y="29033"/>
                  <a:pt x="83227" y="29033"/>
                </a:cubicBezTo>
                <a:cubicBezTo>
                  <a:pt x="83227" y="29033"/>
                  <a:pt x="83227" y="29033"/>
                  <a:pt x="81288" y="29033"/>
                </a:cubicBezTo>
                <a:cubicBezTo>
                  <a:pt x="83227" y="29033"/>
                  <a:pt x="81288" y="29033"/>
                  <a:pt x="81288" y="29033"/>
                </a:cubicBezTo>
                <a:cubicBezTo>
                  <a:pt x="81288" y="27094"/>
                  <a:pt x="81288" y="27094"/>
                  <a:pt x="81288" y="27094"/>
                </a:cubicBezTo>
                <a:cubicBezTo>
                  <a:pt x="81288" y="27094"/>
                  <a:pt x="81288" y="27094"/>
                  <a:pt x="81288" y="27094"/>
                </a:cubicBezTo>
                <a:cubicBezTo>
                  <a:pt x="81288" y="25161"/>
                  <a:pt x="79355" y="25161"/>
                  <a:pt x="77416" y="25161"/>
                </a:cubicBezTo>
                <a:cubicBezTo>
                  <a:pt x="77416" y="23227"/>
                  <a:pt x="73550" y="23227"/>
                  <a:pt x="73550" y="23227"/>
                </a:cubicBezTo>
                <a:cubicBezTo>
                  <a:pt x="71611" y="25161"/>
                  <a:pt x="73550" y="25161"/>
                  <a:pt x="73550" y="27094"/>
                </a:cubicBezTo>
                <a:cubicBezTo>
                  <a:pt x="73550" y="27094"/>
                  <a:pt x="71611" y="27094"/>
                  <a:pt x="71611" y="29033"/>
                </a:cubicBezTo>
                <a:cubicBezTo>
                  <a:pt x="71611" y="29033"/>
                  <a:pt x="73550" y="29033"/>
                  <a:pt x="73550" y="30966"/>
                </a:cubicBezTo>
                <a:cubicBezTo>
                  <a:pt x="73550" y="32905"/>
                  <a:pt x="71611" y="32905"/>
                  <a:pt x="71611" y="32905"/>
                </a:cubicBezTo>
                <a:cubicBezTo>
                  <a:pt x="71611" y="34838"/>
                  <a:pt x="71611" y="34838"/>
                  <a:pt x="71611" y="36772"/>
                </a:cubicBezTo>
                <a:cubicBezTo>
                  <a:pt x="73550" y="36772"/>
                  <a:pt x="71611" y="36772"/>
                  <a:pt x="71611" y="36772"/>
                </a:cubicBezTo>
                <a:cubicBezTo>
                  <a:pt x="69677" y="38711"/>
                  <a:pt x="67744" y="36772"/>
                  <a:pt x="67744" y="34838"/>
                </a:cubicBezTo>
                <a:cubicBezTo>
                  <a:pt x="67744" y="34838"/>
                  <a:pt x="67744" y="32905"/>
                  <a:pt x="65805" y="32905"/>
                </a:cubicBezTo>
                <a:cubicBezTo>
                  <a:pt x="65805" y="32905"/>
                  <a:pt x="63872" y="32905"/>
                  <a:pt x="63872" y="32905"/>
                </a:cubicBezTo>
                <a:cubicBezTo>
                  <a:pt x="63872" y="30966"/>
                  <a:pt x="61933" y="30966"/>
                  <a:pt x="61933" y="30966"/>
                </a:cubicBezTo>
                <a:cubicBezTo>
                  <a:pt x="60000" y="30966"/>
                  <a:pt x="58066" y="30966"/>
                  <a:pt x="56127" y="30966"/>
                </a:cubicBezTo>
                <a:cubicBezTo>
                  <a:pt x="58066" y="30966"/>
                  <a:pt x="56127" y="29033"/>
                  <a:pt x="56127" y="29033"/>
                </a:cubicBezTo>
                <a:cubicBezTo>
                  <a:pt x="56127" y="27094"/>
                  <a:pt x="56127" y="27094"/>
                  <a:pt x="56127" y="27094"/>
                </a:cubicBezTo>
                <a:cubicBezTo>
                  <a:pt x="56127" y="25161"/>
                  <a:pt x="56127" y="25161"/>
                  <a:pt x="56127" y="25161"/>
                </a:cubicBezTo>
                <a:cubicBezTo>
                  <a:pt x="56127" y="23227"/>
                  <a:pt x="58066" y="21288"/>
                  <a:pt x="58066" y="21288"/>
                </a:cubicBezTo>
                <a:cubicBezTo>
                  <a:pt x="60000" y="23227"/>
                  <a:pt x="60000" y="23227"/>
                  <a:pt x="61933" y="21288"/>
                </a:cubicBezTo>
                <a:cubicBezTo>
                  <a:pt x="61933" y="21288"/>
                  <a:pt x="61933" y="19355"/>
                  <a:pt x="63872" y="19355"/>
                </a:cubicBezTo>
                <a:cubicBezTo>
                  <a:pt x="63872" y="17416"/>
                  <a:pt x="65805" y="19355"/>
                  <a:pt x="67744" y="19355"/>
                </a:cubicBezTo>
                <a:cubicBezTo>
                  <a:pt x="67744" y="19355"/>
                  <a:pt x="67744" y="17416"/>
                  <a:pt x="67744" y="17416"/>
                </a:cubicBezTo>
                <a:cubicBezTo>
                  <a:pt x="67744" y="17416"/>
                  <a:pt x="67744" y="15483"/>
                  <a:pt x="67744" y="15483"/>
                </a:cubicBezTo>
                <a:cubicBezTo>
                  <a:pt x="65805" y="13550"/>
                  <a:pt x="63872" y="15483"/>
                  <a:pt x="65805" y="15483"/>
                </a:cubicBezTo>
                <a:cubicBezTo>
                  <a:pt x="65805" y="15483"/>
                  <a:pt x="63872" y="19355"/>
                  <a:pt x="61933" y="17416"/>
                </a:cubicBezTo>
                <a:cubicBezTo>
                  <a:pt x="61933" y="17416"/>
                  <a:pt x="61933" y="15483"/>
                  <a:pt x="60000" y="15483"/>
                </a:cubicBezTo>
                <a:cubicBezTo>
                  <a:pt x="60000" y="15483"/>
                  <a:pt x="60000" y="15483"/>
                  <a:pt x="60000" y="17416"/>
                </a:cubicBezTo>
                <a:cubicBezTo>
                  <a:pt x="60000" y="15483"/>
                  <a:pt x="58066" y="15483"/>
                  <a:pt x="56127" y="15483"/>
                </a:cubicBezTo>
                <a:cubicBezTo>
                  <a:pt x="58066" y="13550"/>
                  <a:pt x="56127" y="13550"/>
                  <a:pt x="56127" y="13550"/>
                </a:cubicBezTo>
                <a:cubicBezTo>
                  <a:pt x="56127" y="11611"/>
                  <a:pt x="54194" y="11611"/>
                  <a:pt x="52255" y="11611"/>
                </a:cubicBezTo>
                <a:cubicBezTo>
                  <a:pt x="52255" y="13550"/>
                  <a:pt x="54194" y="15483"/>
                  <a:pt x="56127" y="15483"/>
                </a:cubicBezTo>
                <a:cubicBezTo>
                  <a:pt x="56127" y="15483"/>
                  <a:pt x="56127" y="15483"/>
                  <a:pt x="56127" y="15483"/>
                </a:cubicBezTo>
                <a:cubicBezTo>
                  <a:pt x="56127" y="15483"/>
                  <a:pt x="54194" y="17416"/>
                  <a:pt x="54194" y="17416"/>
                </a:cubicBezTo>
                <a:cubicBezTo>
                  <a:pt x="54194" y="17416"/>
                  <a:pt x="54194" y="19355"/>
                  <a:pt x="54194" y="19355"/>
                </a:cubicBezTo>
                <a:cubicBezTo>
                  <a:pt x="52255" y="19355"/>
                  <a:pt x="52255" y="17416"/>
                  <a:pt x="52255" y="17416"/>
                </a:cubicBezTo>
                <a:cubicBezTo>
                  <a:pt x="54194" y="17416"/>
                  <a:pt x="50322" y="17416"/>
                  <a:pt x="50322" y="17416"/>
                </a:cubicBezTo>
                <a:cubicBezTo>
                  <a:pt x="48388" y="17416"/>
                  <a:pt x="46450" y="17416"/>
                  <a:pt x="46450" y="17416"/>
                </a:cubicBezTo>
                <a:cubicBezTo>
                  <a:pt x="46450" y="15483"/>
                  <a:pt x="46450" y="13550"/>
                  <a:pt x="46450" y="15483"/>
                </a:cubicBezTo>
                <a:cubicBezTo>
                  <a:pt x="46450" y="13550"/>
                  <a:pt x="44516" y="13550"/>
                  <a:pt x="44516" y="13550"/>
                </a:cubicBezTo>
                <a:cubicBezTo>
                  <a:pt x="42583" y="13550"/>
                  <a:pt x="40644" y="15483"/>
                  <a:pt x="36772" y="17416"/>
                </a:cubicBezTo>
                <a:cubicBezTo>
                  <a:pt x="36772" y="17416"/>
                  <a:pt x="38711" y="17416"/>
                  <a:pt x="38711" y="17416"/>
                </a:cubicBezTo>
                <a:cubicBezTo>
                  <a:pt x="38711" y="15483"/>
                  <a:pt x="38711" y="15483"/>
                  <a:pt x="40644" y="15483"/>
                </a:cubicBezTo>
                <a:cubicBezTo>
                  <a:pt x="40644" y="15483"/>
                  <a:pt x="42583" y="13550"/>
                  <a:pt x="42583" y="15483"/>
                </a:cubicBezTo>
                <a:cubicBezTo>
                  <a:pt x="42583" y="15483"/>
                  <a:pt x="44516" y="15483"/>
                  <a:pt x="44516" y="15483"/>
                </a:cubicBezTo>
                <a:cubicBezTo>
                  <a:pt x="44516" y="15483"/>
                  <a:pt x="44516" y="15483"/>
                  <a:pt x="44516" y="17416"/>
                </a:cubicBezTo>
                <a:cubicBezTo>
                  <a:pt x="44516" y="15483"/>
                  <a:pt x="44516" y="17416"/>
                  <a:pt x="42583" y="17416"/>
                </a:cubicBezTo>
                <a:cubicBezTo>
                  <a:pt x="42583" y="17416"/>
                  <a:pt x="40644" y="17416"/>
                  <a:pt x="40644" y="17416"/>
                </a:cubicBezTo>
                <a:cubicBezTo>
                  <a:pt x="40644" y="17416"/>
                  <a:pt x="42583" y="19355"/>
                  <a:pt x="42583" y="19355"/>
                </a:cubicBezTo>
                <a:cubicBezTo>
                  <a:pt x="40644" y="17416"/>
                  <a:pt x="40644" y="17416"/>
                  <a:pt x="38711" y="17416"/>
                </a:cubicBezTo>
                <a:cubicBezTo>
                  <a:pt x="38711" y="17416"/>
                  <a:pt x="36772" y="17416"/>
                  <a:pt x="36772" y="17416"/>
                </a:cubicBezTo>
                <a:cubicBezTo>
                  <a:pt x="29033" y="21288"/>
                  <a:pt x="23227" y="27094"/>
                  <a:pt x="19355" y="34838"/>
                </a:cubicBezTo>
                <a:cubicBezTo>
                  <a:pt x="19355" y="34838"/>
                  <a:pt x="19355" y="34838"/>
                  <a:pt x="19355" y="34838"/>
                </a:cubicBezTo>
                <a:cubicBezTo>
                  <a:pt x="19355" y="34838"/>
                  <a:pt x="19355" y="36772"/>
                  <a:pt x="21288" y="36772"/>
                </a:cubicBezTo>
                <a:cubicBezTo>
                  <a:pt x="21288" y="36772"/>
                  <a:pt x="21288" y="36772"/>
                  <a:pt x="21288" y="36772"/>
                </a:cubicBezTo>
                <a:cubicBezTo>
                  <a:pt x="21288" y="36772"/>
                  <a:pt x="25161" y="38711"/>
                  <a:pt x="25161" y="40644"/>
                </a:cubicBezTo>
                <a:cubicBezTo>
                  <a:pt x="25161" y="40644"/>
                  <a:pt x="25161" y="40644"/>
                  <a:pt x="27094" y="40644"/>
                </a:cubicBezTo>
                <a:cubicBezTo>
                  <a:pt x="27094" y="42583"/>
                  <a:pt x="25161" y="42583"/>
                  <a:pt x="25161" y="42583"/>
                </a:cubicBezTo>
                <a:cubicBezTo>
                  <a:pt x="25161" y="42583"/>
                  <a:pt x="23227" y="40644"/>
                  <a:pt x="23227" y="42583"/>
                </a:cubicBezTo>
                <a:cubicBezTo>
                  <a:pt x="23227" y="42583"/>
                  <a:pt x="23227" y="44516"/>
                  <a:pt x="25161" y="44516"/>
                </a:cubicBezTo>
                <a:cubicBezTo>
                  <a:pt x="23227" y="44516"/>
                  <a:pt x="23227" y="48388"/>
                  <a:pt x="23227" y="50322"/>
                </a:cubicBezTo>
                <a:cubicBezTo>
                  <a:pt x="23227" y="50322"/>
                  <a:pt x="23227" y="50322"/>
                  <a:pt x="23227" y="50322"/>
                </a:cubicBezTo>
                <a:cubicBezTo>
                  <a:pt x="23227" y="50322"/>
                  <a:pt x="25161" y="54194"/>
                  <a:pt x="25161" y="54194"/>
                </a:cubicBezTo>
                <a:cubicBezTo>
                  <a:pt x="25161" y="54194"/>
                  <a:pt x="27094" y="58066"/>
                  <a:pt x="29033" y="58066"/>
                </a:cubicBezTo>
                <a:cubicBezTo>
                  <a:pt x="29033" y="58066"/>
                  <a:pt x="30966" y="60000"/>
                  <a:pt x="30966" y="60000"/>
                </a:cubicBezTo>
                <a:cubicBezTo>
                  <a:pt x="32905" y="61933"/>
                  <a:pt x="32905" y="63872"/>
                  <a:pt x="32905" y="63872"/>
                </a:cubicBezTo>
                <a:cubicBezTo>
                  <a:pt x="32905" y="65805"/>
                  <a:pt x="34838" y="65805"/>
                  <a:pt x="34838" y="67744"/>
                </a:cubicBezTo>
                <a:cubicBezTo>
                  <a:pt x="34838" y="67744"/>
                  <a:pt x="34838" y="67744"/>
                  <a:pt x="34838" y="67744"/>
                </a:cubicBezTo>
                <a:cubicBezTo>
                  <a:pt x="34838" y="67744"/>
                  <a:pt x="36772" y="67744"/>
                  <a:pt x="36772" y="69677"/>
                </a:cubicBezTo>
                <a:cubicBezTo>
                  <a:pt x="36772" y="69677"/>
                  <a:pt x="36772" y="71611"/>
                  <a:pt x="36772" y="71611"/>
                </a:cubicBezTo>
                <a:cubicBezTo>
                  <a:pt x="38711" y="69677"/>
                  <a:pt x="36772" y="67744"/>
                  <a:pt x="34838" y="65805"/>
                </a:cubicBezTo>
                <a:cubicBezTo>
                  <a:pt x="34838" y="65805"/>
                  <a:pt x="34838" y="65805"/>
                  <a:pt x="34838" y="63872"/>
                </a:cubicBezTo>
                <a:cubicBezTo>
                  <a:pt x="34838" y="63872"/>
                  <a:pt x="34838" y="61933"/>
                  <a:pt x="32905" y="61933"/>
                </a:cubicBezTo>
                <a:cubicBezTo>
                  <a:pt x="34838" y="61933"/>
                  <a:pt x="34838" y="61933"/>
                  <a:pt x="34838" y="63872"/>
                </a:cubicBezTo>
                <a:cubicBezTo>
                  <a:pt x="34838" y="63872"/>
                  <a:pt x="38711" y="67744"/>
                  <a:pt x="38711" y="67744"/>
                </a:cubicBezTo>
                <a:cubicBezTo>
                  <a:pt x="38711" y="67744"/>
                  <a:pt x="40644" y="71611"/>
                  <a:pt x="40644" y="71611"/>
                </a:cubicBezTo>
                <a:cubicBezTo>
                  <a:pt x="40644" y="71611"/>
                  <a:pt x="42583" y="71611"/>
                  <a:pt x="42583" y="73550"/>
                </a:cubicBezTo>
                <a:cubicBezTo>
                  <a:pt x="42583" y="73550"/>
                  <a:pt x="42583" y="75483"/>
                  <a:pt x="44516" y="77416"/>
                </a:cubicBezTo>
                <a:cubicBezTo>
                  <a:pt x="44516" y="79355"/>
                  <a:pt x="46450" y="79355"/>
                  <a:pt x="48388" y="79355"/>
                </a:cubicBezTo>
                <a:cubicBezTo>
                  <a:pt x="48388" y="81288"/>
                  <a:pt x="50322" y="81288"/>
                  <a:pt x="50322" y="81288"/>
                </a:cubicBezTo>
                <a:cubicBezTo>
                  <a:pt x="52255" y="83227"/>
                  <a:pt x="52255" y="81288"/>
                  <a:pt x="54194" y="81288"/>
                </a:cubicBezTo>
                <a:cubicBezTo>
                  <a:pt x="56127" y="81288"/>
                  <a:pt x="56127" y="83227"/>
                  <a:pt x="58066" y="85161"/>
                </a:cubicBezTo>
                <a:cubicBezTo>
                  <a:pt x="60000" y="85161"/>
                  <a:pt x="61933" y="85161"/>
                  <a:pt x="61933" y="85161"/>
                </a:cubicBezTo>
                <a:cubicBezTo>
                  <a:pt x="61933" y="85161"/>
                  <a:pt x="63872" y="89033"/>
                  <a:pt x="63872" y="89033"/>
                </a:cubicBezTo>
                <a:cubicBezTo>
                  <a:pt x="65805" y="89033"/>
                  <a:pt x="65805" y="90966"/>
                  <a:pt x="67744" y="90966"/>
                </a:cubicBezTo>
                <a:cubicBezTo>
                  <a:pt x="67744" y="90966"/>
                  <a:pt x="67744" y="90966"/>
                  <a:pt x="67744" y="90966"/>
                </a:cubicBezTo>
                <a:cubicBezTo>
                  <a:pt x="67744" y="90966"/>
                  <a:pt x="69677" y="92905"/>
                  <a:pt x="69677" y="92905"/>
                </a:cubicBezTo>
                <a:cubicBezTo>
                  <a:pt x="69677" y="92905"/>
                  <a:pt x="69677" y="90966"/>
                  <a:pt x="69677" y="90966"/>
                </a:cubicBezTo>
                <a:cubicBezTo>
                  <a:pt x="69677" y="90966"/>
                  <a:pt x="67744" y="90966"/>
                  <a:pt x="65805" y="89033"/>
                </a:cubicBezTo>
                <a:cubicBezTo>
                  <a:pt x="65805" y="89033"/>
                  <a:pt x="65805" y="87094"/>
                  <a:pt x="65805" y="87094"/>
                </a:cubicBezTo>
                <a:cubicBezTo>
                  <a:pt x="67744" y="87094"/>
                  <a:pt x="67744" y="85161"/>
                  <a:pt x="65805" y="83227"/>
                </a:cubicBezTo>
                <a:cubicBezTo>
                  <a:pt x="65805" y="83227"/>
                  <a:pt x="65805" y="83227"/>
                  <a:pt x="65805" y="81288"/>
                </a:cubicBezTo>
                <a:cubicBezTo>
                  <a:pt x="63872" y="83227"/>
                  <a:pt x="63872" y="81288"/>
                  <a:pt x="61933" y="81288"/>
                </a:cubicBezTo>
                <a:cubicBezTo>
                  <a:pt x="61933" y="81288"/>
                  <a:pt x="61933" y="81288"/>
                  <a:pt x="61933" y="81288"/>
                </a:cubicBezTo>
                <a:cubicBezTo>
                  <a:pt x="61933" y="81288"/>
                  <a:pt x="61933" y="83227"/>
                  <a:pt x="61933" y="81288"/>
                </a:cubicBezTo>
                <a:cubicBezTo>
                  <a:pt x="61933" y="81288"/>
                  <a:pt x="61933" y="79355"/>
                  <a:pt x="61933" y="79355"/>
                </a:cubicBezTo>
                <a:cubicBezTo>
                  <a:pt x="61933" y="77416"/>
                  <a:pt x="63872" y="75483"/>
                  <a:pt x="61933" y="75483"/>
                </a:cubicBezTo>
                <a:cubicBezTo>
                  <a:pt x="60000" y="75483"/>
                  <a:pt x="60000" y="75483"/>
                  <a:pt x="60000" y="77416"/>
                </a:cubicBezTo>
                <a:cubicBezTo>
                  <a:pt x="58066" y="77416"/>
                  <a:pt x="58066" y="77416"/>
                  <a:pt x="58066" y="79355"/>
                </a:cubicBezTo>
                <a:cubicBezTo>
                  <a:pt x="58066" y="79355"/>
                  <a:pt x="54194" y="79355"/>
                  <a:pt x="54194" y="79355"/>
                </a:cubicBezTo>
                <a:cubicBezTo>
                  <a:pt x="52255" y="77416"/>
                  <a:pt x="52255" y="75483"/>
                  <a:pt x="52255" y="73550"/>
                </a:cubicBezTo>
                <a:cubicBezTo>
                  <a:pt x="52255" y="71611"/>
                  <a:pt x="52255" y="69677"/>
                  <a:pt x="52255" y="67744"/>
                </a:cubicBezTo>
                <a:cubicBezTo>
                  <a:pt x="52255" y="67744"/>
                  <a:pt x="52255" y="65805"/>
                  <a:pt x="52255" y="65805"/>
                </a:cubicBezTo>
                <a:cubicBezTo>
                  <a:pt x="54194" y="65805"/>
                  <a:pt x="54194" y="65805"/>
                  <a:pt x="54194" y="65805"/>
                </a:cubicBezTo>
                <a:cubicBezTo>
                  <a:pt x="54194" y="65805"/>
                  <a:pt x="54194" y="65805"/>
                  <a:pt x="54194" y="65805"/>
                </a:cubicBezTo>
                <a:cubicBezTo>
                  <a:pt x="54194" y="65805"/>
                  <a:pt x="56127" y="63872"/>
                  <a:pt x="58066" y="65805"/>
                </a:cubicBezTo>
                <a:cubicBezTo>
                  <a:pt x="58066" y="65805"/>
                  <a:pt x="60000" y="65805"/>
                  <a:pt x="60000" y="63872"/>
                </a:cubicBezTo>
                <a:cubicBezTo>
                  <a:pt x="60000" y="63872"/>
                  <a:pt x="60000" y="63872"/>
                  <a:pt x="60000" y="63872"/>
                </a:cubicBezTo>
                <a:cubicBezTo>
                  <a:pt x="60000" y="63872"/>
                  <a:pt x="60000" y="63872"/>
                  <a:pt x="61933" y="63872"/>
                </a:cubicBezTo>
                <a:cubicBezTo>
                  <a:pt x="61933" y="63872"/>
                  <a:pt x="63872" y="63872"/>
                  <a:pt x="63872" y="63872"/>
                </a:cubicBezTo>
                <a:cubicBezTo>
                  <a:pt x="65805" y="65805"/>
                  <a:pt x="65805" y="65805"/>
                  <a:pt x="65805" y="63872"/>
                </a:cubicBezTo>
                <a:cubicBezTo>
                  <a:pt x="67744" y="65805"/>
                  <a:pt x="67744" y="65805"/>
                  <a:pt x="67744" y="65805"/>
                </a:cubicBezTo>
                <a:cubicBezTo>
                  <a:pt x="67744" y="67744"/>
                  <a:pt x="67744" y="69677"/>
                  <a:pt x="69677" y="69677"/>
                </a:cubicBezTo>
                <a:cubicBezTo>
                  <a:pt x="69677" y="71611"/>
                  <a:pt x="69677" y="67744"/>
                  <a:pt x="69677" y="67744"/>
                </a:cubicBezTo>
                <a:cubicBezTo>
                  <a:pt x="69677" y="67744"/>
                  <a:pt x="69677" y="63872"/>
                  <a:pt x="69677" y="63872"/>
                </a:cubicBezTo>
                <a:cubicBezTo>
                  <a:pt x="67744" y="63872"/>
                  <a:pt x="67744" y="61933"/>
                  <a:pt x="69677" y="60000"/>
                </a:cubicBezTo>
                <a:cubicBezTo>
                  <a:pt x="69677" y="60000"/>
                  <a:pt x="71611" y="60000"/>
                  <a:pt x="71611" y="60000"/>
                </a:cubicBezTo>
                <a:cubicBezTo>
                  <a:pt x="73550" y="58066"/>
                  <a:pt x="73550" y="58066"/>
                  <a:pt x="73550" y="56127"/>
                </a:cubicBezTo>
                <a:cubicBezTo>
                  <a:pt x="73550" y="56127"/>
                  <a:pt x="73550" y="56127"/>
                  <a:pt x="73550" y="56127"/>
                </a:cubicBezTo>
                <a:cubicBezTo>
                  <a:pt x="73550" y="56127"/>
                  <a:pt x="73550" y="54194"/>
                  <a:pt x="73550" y="56127"/>
                </a:cubicBezTo>
                <a:cubicBezTo>
                  <a:pt x="73550" y="54194"/>
                  <a:pt x="73550" y="54194"/>
                  <a:pt x="73550" y="54194"/>
                </a:cubicBezTo>
                <a:cubicBezTo>
                  <a:pt x="73550" y="54194"/>
                  <a:pt x="73550" y="52255"/>
                  <a:pt x="73550" y="52255"/>
                </a:cubicBezTo>
                <a:cubicBezTo>
                  <a:pt x="75483" y="54194"/>
                  <a:pt x="77416" y="52255"/>
                  <a:pt x="75483" y="50322"/>
                </a:cubicBezTo>
                <a:cubicBezTo>
                  <a:pt x="77416" y="50322"/>
                  <a:pt x="79355" y="50322"/>
                  <a:pt x="79355" y="50322"/>
                </a:cubicBezTo>
                <a:cubicBezTo>
                  <a:pt x="79355" y="50322"/>
                  <a:pt x="79355" y="48388"/>
                  <a:pt x="79355" y="48388"/>
                </a:cubicBezTo>
                <a:cubicBezTo>
                  <a:pt x="81288" y="46450"/>
                  <a:pt x="81288" y="46450"/>
                  <a:pt x="81288" y="46450"/>
                </a:cubicBezTo>
                <a:cubicBezTo>
                  <a:pt x="81288" y="46450"/>
                  <a:pt x="83227" y="46450"/>
                  <a:pt x="83227" y="44516"/>
                </a:cubicBezTo>
                <a:cubicBezTo>
                  <a:pt x="85161" y="46450"/>
                  <a:pt x="87094" y="44516"/>
                  <a:pt x="85161" y="42583"/>
                </a:cubicBezTo>
                <a:cubicBezTo>
                  <a:pt x="85161" y="42583"/>
                  <a:pt x="85161" y="42583"/>
                  <a:pt x="83227" y="42583"/>
                </a:cubicBezTo>
                <a:cubicBezTo>
                  <a:pt x="85161" y="42583"/>
                  <a:pt x="85161" y="42583"/>
                  <a:pt x="85161" y="42583"/>
                </a:cubicBezTo>
                <a:cubicBezTo>
                  <a:pt x="87094" y="40644"/>
                  <a:pt x="85161" y="40644"/>
                  <a:pt x="85161" y="40644"/>
                </a:cubicBezTo>
                <a:cubicBezTo>
                  <a:pt x="83227" y="40644"/>
                  <a:pt x="83227" y="40644"/>
                  <a:pt x="81288" y="40644"/>
                </a:cubicBezTo>
                <a:cubicBezTo>
                  <a:pt x="81288" y="42583"/>
                  <a:pt x="81288" y="42583"/>
                  <a:pt x="79355" y="42583"/>
                </a:cubicBezTo>
                <a:close/>
                <a:moveTo>
                  <a:pt x="96772" y="94838"/>
                </a:moveTo>
                <a:cubicBezTo>
                  <a:pt x="96772" y="94838"/>
                  <a:pt x="94838" y="94838"/>
                  <a:pt x="94838" y="94838"/>
                </a:cubicBezTo>
                <a:cubicBezTo>
                  <a:pt x="94838" y="94838"/>
                  <a:pt x="92905" y="92905"/>
                  <a:pt x="92905" y="92905"/>
                </a:cubicBezTo>
                <a:cubicBezTo>
                  <a:pt x="92905" y="92905"/>
                  <a:pt x="90966" y="90966"/>
                  <a:pt x="90966" y="90966"/>
                </a:cubicBezTo>
                <a:cubicBezTo>
                  <a:pt x="89033" y="89033"/>
                  <a:pt x="89033" y="89033"/>
                  <a:pt x="87094" y="89033"/>
                </a:cubicBezTo>
                <a:cubicBezTo>
                  <a:pt x="87094" y="89033"/>
                  <a:pt x="85161" y="90966"/>
                  <a:pt x="85161" y="90966"/>
                </a:cubicBezTo>
                <a:cubicBezTo>
                  <a:pt x="85161" y="89033"/>
                  <a:pt x="83227" y="89033"/>
                  <a:pt x="83227" y="89033"/>
                </a:cubicBezTo>
                <a:cubicBezTo>
                  <a:pt x="81288" y="89033"/>
                  <a:pt x="81288" y="87094"/>
                  <a:pt x="79355" y="89033"/>
                </a:cubicBezTo>
                <a:cubicBezTo>
                  <a:pt x="79355" y="89033"/>
                  <a:pt x="79355" y="89033"/>
                  <a:pt x="79355" y="90966"/>
                </a:cubicBezTo>
                <a:cubicBezTo>
                  <a:pt x="77416" y="89033"/>
                  <a:pt x="79355" y="89033"/>
                  <a:pt x="79355" y="87094"/>
                </a:cubicBezTo>
                <a:cubicBezTo>
                  <a:pt x="77416" y="87094"/>
                  <a:pt x="75483" y="89033"/>
                  <a:pt x="75483" y="89033"/>
                </a:cubicBezTo>
                <a:cubicBezTo>
                  <a:pt x="75483" y="89033"/>
                  <a:pt x="75483" y="89033"/>
                  <a:pt x="73550" y="89033"/>
                </a:cubicBezTo>
                <a:cubicBezTo>
                  <a:pt x="73550" y="90966"/>
                  <a:pt x="73550" y="90966"/>
                  <a:pt x="73550" y="90966"/>
                </a:cubicBezTo>
                <a:cubicBezTo>
                  <a:pt x="73550" y="90966"/>
                  <a:pt x="71611" y="90966"/>
                  <a:pt x="71611" y="90966"/>
                </a:cubicBezTo>
                <a:cubicBezTo>
                  <a:pt x="71611" y="92905"/>
                  <a:pt x="71611" y="94838"/>
                  <a:pt x="71611" y="96772"/>
                </a:cubicBezTo>
                <a:cubicBezTo>
                  <a:pt x="73550" y="96772"/>
                  <a:pt x="71611" y="98711"/>
                  <a:pt x="71611" y="100644"/>
                </a:cubicBezTo>
                <a:cubicBezTo>
                  <a:pt x="71611" y="100644"/>
                  <a:pt x="69677" y="102583"/>
                  <a:pt x="69677" y="102583"/>
                </a:cubicBezTo>
                <a:cubicBezTo>
                  <a:pt x="69677" y="104516"/>
                  <a:pt x="69677" y="104516"/>
                  <a:pt x="69677" y="104516"/>
                </a:cubicBezTo>
                <a:cubicBezTo>
                  <a:pt x="69677" y="106450"/>
                  <a:pt x="69677" y="106450"/>
                  <a:pt x="69677" y="108388"/>
                </a:cubicBezTo>
                <a:cubicBezTo>
                  <a:pt x="69677" y="108388"/>
                  <a:pt x="69677" y="108388"/>
                  <a:pt x="69677" y="110322"/>
                </a:cubicBezTo>
                <a:cubicBezTo>
                  <a:pt x="79355" y="108388"/>
                  <a:pt x="89033" y="102583"/>
                  <a:pt x="96772" y="94838"/>
                </a:cubicBezTo>
                <a:close/>
              </a:path>
            </a:pathLst>
          </a:custGeom>
          <a:solidFill>
            <a:srgbClr val="FFFFFF"/>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 name="Google Shape;71;p13"/>
          <p:cNvSpPr txBox="1"/>
          <p:nvPr/>
        </p:nvSpPr>
        <p:spPr>
          <a:xfrm>
            <a:off x="5440513" y="3037219"/>
            <a:ext cx="2010900" cy="29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rgbClr val="FFFFFF"/>
                </a:solidFill>
                <a:latin typeface="Calibri"/>
                <a:ea typeface="Calibri"/>
                <a:cs typeface="Calibri"/>
                <a:sym typeface="Calibri"/>
              </a:rPr>
              <a:t>mindresearch.org/blog</a:t>
            </a:r>
            <a:endParaRPr b="0" i="0" sz="1300" u="none" cap="none" strike="noStrike">
              <a:solidFill>
                <a:srgbClr val="FFFFFF"/>
              </a:solidFill>
              <a:latin typeface="Calibri"/>
              <a:ea typeface="Calibri"/>
              <a:cs typeface="Calibri"/>
              <a:sym typeface="Calibri"/>
            </a:endParaRPr>
          </a:p>
        </p:txBody>
      </p:sp>
      <p:pic>
        <p:nvPicPr>
          <p:cNvPr id="72" name="Google Shape;72;p13"/>
          <p:cNvPicPr preferRelativeResize="0"/>
          <p:nvPr/>
        </p:nvPicPr>
        <p:blipFill rotWithShape="1">
          <a:blip r:embed="rId3">
            <a:alphaModFix/>
          </a:blip>
          <a:srcRect b="0" l="0" r="0" t="0"/>
          <a:stretch/>
        </p:blipFill>
        <p:spPr>
          <a:xfrm>
            <a:off x="1747010" y="3678388"/>
            <a:ext cx="256297" cy="256297"/>
          </a:xfrm>
          <a:prstGeom prst="rect">
            <a:avLst/>
          </a:prstGeom>
          <a:noFill/>
          <a:ln>
            <a:noFill/>
          </a:ln>
        </p:spPr>
      </p:pic>
      <p:sp>
        <p:nvSpPr>
          <p:cNvPr id="73" name="Google Shape;73;p13"/>
          <p:cNvSpPr txBox="1"/>
          <p:nvPr/>
        </p:nvSpPr>
        <p:spPr>
          <a:xfrm>
            <a:off x="2070442" y="3664081"/>
            <a:ext cx="2010900"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100" u="none" cap="none" strike="noStrike">
                <a:solidFill>
                  <a:schemeClr val="lt2"/>
                </a:solidFill>
                <a:latin typeface="Open Sans"/>
                <a:ea typeface="Open Sans"/>
                <a:cs typeface="Open Sans"/>
                <a:sym typeface="Open Sans"/>
              </a:rPr>
              <a:t>pinterest.com/jijimath</a:t>
            </a:r>
            <a:endParaRPr b="0" i="0" sz="1100" u="none" cap="none" strike="noStrike">
              <a:solidFill>
                <a:schemeClr val="lt2"/>
              </a:solidFill>
              <a:latin typeface="Open Sans"/>
              <a:ea typeface="Open Sans"/>
              <a:cs typeface="Open Sans"/>
              <a:sym typeface="Open Sans"/>
            </a:endParaRPr>
          </a:p>
        </p:txBody>
      </p:sp>
      <p:sp>
        <p:nvSpPr>
          <p:cNvPr id="74" name="Google Shape;74;p13"/>
          <p:cNvSpPr txBox="1"/>
          <p:nvPr/>
        </p:nvSpPr>
        <p:spPr>
          <a:xfrm>
            <a:off x="2070442" y="4291965"/>
            <a:ext cx="2021522" cy="338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 sz="1100" u="none" cap="none" strike="noStrike">
                <a:solidFill>
                  <a:schemeClr val="lt2"/>
                </a:solidFill>
                <a:latin typeface="Open Sans"/>
                <a:ea typeface="Open Sans"/>
                <a:cs typeface="Open Sans"/>
                <a:sym typeface="Open Sans"/>
              </a:rPr>
              <a:t>instagram.com/stmath</a:t>
            </a:r>
            <a:endParaRPr b="0" i="0" sz="1100" u="none" cap="none" strike="noStrike">
              <a:solidFill>
                <a:schemeClr val="lt2"/>
              </a:solidFill>
              <a:latin typeface="Open Sans"/>
              <a:ea typeface="Open Sans"/>
              <a:cs typeface="Open Sans"/>
              <a:sym typeface="Open Sans"/>
            </a:endParaRPr>
          </a:p>
        </p:txBody>
      </p:sp>
      <p:pic>
        <p:nvPicPr>
          <p:cNvPr id="75" name="Google Shape;75;p13"/>
          <p:cNvPicPr preferRelativeResize="0"/>
          <p:nvPr/>
        </p:nvPicPr>
        <p:blipFill rotWithShape="1">
          <a:blip r:embed="rId4">
            <a:alphaModFix/>
          </a:blip>
          <a:srcRect b="0" l="0" r="0" t="0"/>
          <a:stretch/>
        </p:blipFill>
        <p:spPr>
          <a:xfrm>
            <a:off x="1753714" y="4297144"/>
            <a:ext cx="242888" cy="242888"/>
          </a:xfrm>
          <a:prstGeom prst="rect">
            <a:avLst/>
          </a:prstGeom>
          <a:noFill/>
          <a:ln>
            <a:noFill/>
          </a:ln>
        </p:spPr>
      </p:pic>
      <p:pic>
        <p:nvPicPr>
          <p:cNvPr id="76" name="Google Shape;76;p13"/>
          <p:cNvPicPr preferRelativeResize="0"/>
          <p:nvPr/>
        </p:nvPicPr>
        <p:blipFill>
          <a:blip r:embed="rId5">
            <a:alphaModFix/>
          </a:blip>
          <a:stretch>
            <a:fillRect/>
          </a:stretch>
        </p:blipFill>
        <p:spPr>
          <a:xfrm>
            <a:off x="5147872" y="4286729"/>
            <a:ext cx="227100" cy="218200"/>
          </a:xfrm>
          <a:prstGeom prst="rect">
            <a:avLst/>
          </a:prstGeom>
          <a:noFill/>
          <a:ln>
            <a:noFill/>
          </a:ln>
        </p:spPr>
      </p:pic>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 Logo_1">
    <p:spTree>
      <p:nvGrpSpPr>
        <p:cNvPr id="77" name="Shape 77"/>
        <p:cNvGrpSpPr/>
        <p:nvPr/>
      </p:nvGrpSpPr>
      <p:grpSpPr>
        <a:xfrm>
          <a:off x="0" y="0"/>
          <a:ext cx="0" cy="0"/>
          <a:chOff x="0" y="0"/>
          <a:chExt cx="0" cy="0"/>
        </a:xfrm>
      </p:grpSpPr>
      <p:sp>
        <p:nvSpPr>
          <p:cNvPr id="78" name="Google Shape;78;p14"/>
          <p:cNvSpPr txBox="1"/>
          <p:nvPr/>
        </p:nvSpPr>
        <p:spPr>
          <a:xfrm>
            <a:off x="3815547" y="4428392"/>
            <a:ext cx="1512900" cy="292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00"/>
              <a:buFont typeface="Arial"/>
              <a:buNone/>
            </a:pPr>
            <a:r>
              <a:rPr b="1" i="0" lang="en" sz="1600" u="none" cap="none" strike="noStrike">
                <a:solidFill>
                  <a:srgbClr val="FFFFFF"/>
                </a:solidFill>
                <a:latin typeface="Open Sans SemiBold"/>
                <a:ea typeface="Open Sans SemiBold"/>
                <a:cs typeface="Open Sans SemiBold"/>
                <a:sym typeface="Open Sans SemiBold"/>
              </a:rPr>
              <a:t>stmath.com</a:t>
            </a:r>
            <a:endParaRPr b="1" i="0" sz="1600" u="none" cap="none" strike="noStrike">
              <a:solidFill>
                <a:srgbClr val="FFFFFF"/>
              </a:solidFill>
              <a:latin typeface="Open Sans SemiBold"/>
              <a:ea typeface="Open Sans SemiBold"/>
              <a:cs typeface="Open Sans SemiBold"/>
              <a:sym typeface="Open Sans SemiBold"/>
            </a:endParaRPr>
          </a:p>
        </p:txBody>
      </p:sp>
      <p:sp>
        <p:nvSpPr>
          <p:cNvPr id="79" name="Google Shape;79;p14"/>
          <p:cNvSpPr/>
          <p:nvPr/>
        </p:nvSpPr>
        <p:spPr>
          <a:xfrm flipH="1" rot="-5400000">
            <a:off x="2257066" y="-2341896"/>
            <a:ext cx="4629860" cy="9207614"/>
          </a:xfrm>
          <a:custGeom>
            <a:rect b="b" l="l" r="r" t="t"/>
            <a:pathLst>
              <a:path extrusionOk="0" h="9207614" w="4712326">
                <a:moveTo>
                  <a:pt x="18627" y="9207614"/>
                </a:moveTo>
                <a:cubicBezTo>
                  <a:pt x="9768" y="6154313"/>
                  <a:pt x="8859" y="3053302"/>
                  <a:pt x="0" y="1"/>
                </a:cubicBezTo>
                <a:lnTo>
                  <a:pt x="4712326" y="0"/>
                </a:lnTo>
                <a:lnTo>
                  <a:pt x="3848355" y="9159903"/>
                </a:lnTo>
                <a:lnTo>
                  <a:pt x="18627" y="9207614"/>
                </a:lnTo>
                <a:close/>
              </a:path>
            </a:pathLst>
          </a:cu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80" name="Google Shape;80;p14"/>
          <p:cNvPicPr preferRelativeResize="0"/>
          <p:nvPr/>
        </p:nvPicPr>
        <p:blipFill rotWithShape="1">
          <a:blip r:embed="rId2">
            <a:alphaModFix/>
          </a:blip>
          <a:srcRect b="0" l="0" r="0" t="0"/>
          <a:stretch/>
        </p:blipFill>
        <p:spPr>
          <a:xfrm>
            <a:off x="1402970" y="1318347"/>
            <a:ext cx="6338060" cy="191409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2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iJi Background - Diagonal">
  <p:cSld name="JiJi Background - Diagonal">
    <p:spTree>
      <p:nvGrpSpPr>
        <p:cNvPr id="17" name="Shape 17"/>
        <p:cNvGrpSpPr/>
        <p:nvPr/>
      </p:nvGrpSpPr>
      <p:grpSpPr>
        <a:xfrm>
          <a:off x="0" y="0"/>
          <a:ext cx="0" cy="0"/>
          <a:chOff x="0" y="0"/>
          <a:chExt cx="0" cy="0"/>
        </a:xfrm>
      </p:grpSpPr>
      <p:sp>
        <p:nvSpPr>
          <p:cNvPr id="18" name="Google Shape;18;p3"/>
          <p:cNvSpPr/>
          <p:nvPr/>
        </p:nvSpPr>
        <p:spPr>
          <a:xfrm rot="5400000">
            <a:off x="2022600" y="-2320182"/>
            <a:ext cx="5098800" cy="9144000"/>
          </a:xfrm>
          <a:prstGeom prst="parallelogram">
            <a:avLst>
              <a:gd fmla="val 16595" name="adj"/>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close up of graphics&#10;&#10;Description automatically generated" id="19" name="Google Shape;19;p3"/>
          <p:cNvPicPr preferRelativeResize="0"/>
          <p:nvPr/>
        </p:nvPicPr>
        <p:blipFill rotWithShape="1">
          <a:blip r:embed="rId2">
            <a:alphaModFix/>
          </a:blip>
          <a:srcRect b="0" l="0" r="0" t="0"/>
          <a:stretch/>
        </p:blipFill>
        <p:spPr>
          <a:xfrm>
            <a:off x="786970" y="2122998"/>
            <a:ext cx="1929136" cy="2567382"/>
          </a:xfrm>
          <a:prstGeom prst="rect">
            <a:avLst/>
          </a:prstGeom>
          <a:noFill/>
          <a:ln>
            <a:noFill/>
          </a:ln>
        </p:spPr>
      </p:pic>
      <p:sp>
        <p:nvSpPr>
          <p:cNvPr id="20" name="Google Shape;20;p3"/>
          <p:cNvSpPr txBox="1"/>
          <p:nvPr>
            <p:ph type="title"/>
          </p:nvPr>
        </p:nvSpPr>
        <p:spPr>
          <a:xfrm>
            <a:off x="3193825" y="641525"/>
            <a:ext cx="5515200" cy="561300"/>
          </a:xfrm>
          <a:prstGeom prst="rect">
            <a:avLst/>
          </a:prstGeom>
          <a:noFill/>
          <a:ln>
            <a:noFill/>
          </a:ln>
        </p:spPr>
        <p:txBody>
          <a:bodyPr anchorCtr="0" anchor="ctr" bIns="91425" lIns="91425" spcFirstLastPara="1" rIns="91425" wrap="square" tIns="91425">
            <a:noAutofit/>
          </a:bodyPr>
          <a:lstStyle>
            <a:lvl1pPr lvl="0">
              <a:spcBef>
                <a:spcPts val="0"/>
              </a:spcBef>
              <a:spcAft>
                <a:spcPts val="0"/>
              </a:spcAft>
              <a:buNone/>
              <a:defRPr sz="2400">
                <a:solidFill>
                  <a:schemeClr val="dk1"/>
                </a:solidFill>
                <a:latin typeface="Ubuntu Medium"/>
                <a:ea typeface="Ubuntu Medium"/>
                <a:cs typeface="Ubuntu Medium"/>
                <a:sym typeface="Ubuntu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1" name="Google Shape;21;p3"/>
          <p:cNvSpPr txBox="1"/>
          <p:nvPr>
            <p:ph idx="1" type="body"/>
          </p:nvPr>
        </p:nvSpPr>
        <p:spPr>
          <a:xfrm>
            <a:off x="3193825" y="1324275"/>
            <a:ext cx="5515200" cy="2738700"/>
          </a:xfrm>
          <a:prstGeom prst="rect">
            <a:avLst/>
          </a:prstGeom>
          <a:noFill/>
          <a:ln>
            <a:noFill/>
          </a:ln>
        </p:spPr>
        <p:txBody>
          <a:bodyPr anchorCtr="0" anchor="t" bIns="91425" lIns="91425" spcFirstLastPara="1" rIns="91425" wrap="square" tIns="91425">
            <a:noAutofit/>
          </a:bodyPr>
          <a:lstStyle>
            <a:lvl1pPr indent="-304800" lvl="0" marL="4572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gonal BG - No JiJI">
  <p:cSld name="Diagonal BG - No JiJI">
    <p:spTree>
      <p:nvGrpSpPr>
        <p:cNvPr id="22" name="Shape 22"/>
        <p:cNvGrpSpPr/>
        <p:nvPr/>
      </p:nvGrpSpPr>
      <p:grpSpPr>
        <a:xfrm>
          <a:off x="0" y="0"/>
          <a:ext cx="0" cy="0"/>
          <a:chOff x="0" y="0"/>
          <a:chExt cx="0" cy="0"/>
        </a:xfrm>
      </p:grpSpPr>
      <p:grpSp>
        <p:nvGrpSpPr>
          <p:cNvPr id="23" name="Google Shape;23;p4"/>
          <p:cNvGrpSpPr/>
          <p:nvPr/>
        </p:nvGrpSpPr>
        <p:grpSpPr>
          <a:xfrm>
            <a:off x="0" y="-307742"/>
            <a:ext cx="9144000" cy="5606800"/>
            <a:chOff x="0" y="-307742"/>
            <a:chExt cx="9144000" cy="5606800"/>
          </a:xfrm>
        </p:grpSpPr>
        <p:sp>
          <p:nvSpPr>
            <p:cNvPr id="24" name="Google Shape;24;p4"/>
            <p:cNvSpPr/>
            <p:nvPr/>
          </p:nvSpPr>
          <p:spPr>
            <a:xfrm rot="5400000">
              <a:off x="2022600" y="-2330342"/>
              <a:ext cx="5098800" cy="9144000"/>
            </a:xfrm>
            <a:prstGeom prst="parallelogram">
              <a:avLst>
                <a:gd fmla="val 16595" name="adj"/>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5" name="Google Shape;25;p4"/>
            <p:cNvSpPr/>
            <p:nvPr/>
          </p:nvSpPr>
          <p:spPr>
            <a:xfrm rot="5400000">
              <a:off x="2022600" y="-1822342"/>
              <a:ext cx="5098800" cy="9144000"/>
            </a:xfrm>
            <a:prstGeom prst="parallelogram">
              <a:avLst>
                <a:gd fmla="val 16595" name="adj"/>
              </a:avLst>
            </a:pr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26" name="Google Shape;26;p4"/>
          <p:cNvSpPr txBox="1"/>
          <p:nvPr>
            <p:ph type="title"/>
          </p:nvPr>
        </p:nvSpPr>
        <p:spPr>
          <a:xfrm>
            <a:off x="1072150" y="489800"/>
            <a:ext cx="69996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27" name="Google Shape;27;p4"/>
          <p:cNvSpPr txBox="1"/>
          <p:nvPr>
            <p:ph idx="1" type="body"/>
          </p:nvPr>
        </p:nvSpPr>
        <p:spPr>
          <a:xfrm>
            <a:off x="1072250" y="1172550"/>
            <a:ext cx="6999600" cy="3156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8" name="Shape 28"/>
        <p:cNvGrpSpPr/>
        <p:nvPr/>
      </p:nvGrpSpPr>
      <p:grpSpPr>
        <a:xfrm>
          <a:off x="0" y="0"/>
          <a:ext cx="0" cy="0"/>
          <a:chOff x="0" y="0"/>
          <a:chExt cx="0" cy="0"/>
        </a:xfrm>
      </p:grpSpPr>
      <p:sp>
        <p:nvSpPr>
          <p:cNvPr id="29" name="Google Shape;29;p5"/>
          <p:cNvSpPr/>
          <p:nvPr/>
        </p:nvSpPr>
        <p:spPr>
          <a:xfrm flipH="1" rot="-5400000">
            <a:off x="1879616" y="-2098820"/>
            <a:ext cx="5402186" cy="9178834"/>
          </a:xfrm>
          <a:custGeom>
            <a:rect b="b" l="l" r="r" t="t"/>
            <a:pathLst>
              <a:path extrusionOk="0" h="9178834" w="5402186">
                <a:moveTo>
                  <a:pt x="0" y="9161419"/>
                </a:moveTo>
                <a:lnTo>
                  <a:pt x="759061" y="8708"/>
                </a:lnTo>
                <a:lnTo>
                  <a:pt x="5394892" y="0"/>
                </a:lnTo>
                <a:cubicBezTo>
                  <a:pt x="5397323" y="3059611"/>
                  <a:pt x="5399755" y="6119223"/>
                  <a:pt x="5402186" y="9178834"/>
                </a:cubicBezTo>
                <a:lnTo>
                  <a:pt x="0" y="9161419"/>
                </a:lnTo>
                <a:close/>
              </a:path>
            </a:pathLst>
          </a:custGeom>
          <a:solidFill>
            <a:schemeClr val="lt2"/>
          </a:solidFill>
          <a:ln cap="flat" cmpd="sng" w="254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w/ Icons">
  <p:cSld name="3 Column w/ Icons">
    <p:spTree>
      <p:nvGrpSpPr>
        <p:cNvPr id="30" name="Shape 30"/>
        <p:cNvGrpSpPr/>
        <p:nvPr/>
      </p:nvGrpSpPr>
      <p:grpSpPr>
        <a:xfrm>
          <a:off x="0" y="0"/>
          <a:ext cx="0" cy="0"/>
          <a:chOff x="0" y="0"/>
          <a:chExt cx="0" cy="0"/>
        </a:xfrm>
      </p:grpSpPr>
      <p:sp>
        <p:nvSpPr>
          <p:cNvPr id="31" name="Google Shape;31;p6"/>
          <p:cNvSpPr txBox="1"/>
          <p:nvPr>
            <p:ph type="title"/>
          </p:nvPr>
        </p:nvSpPr>
        <p:spPr>
          <a:xfrm>
            <a:off x="525875" y="489800"/>
            <a:ext cx="80922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32" name="Google Shape;32;p6"/>
          <p:cNvSpPr txBox="1"/>
          <p:nvPr>
            <p:ph idx="1" type="body"/>
          </p:nvPr>
        </p:nvSpPr>
        <p:spPr>
          <a:xfrm>
            <a:off x="1092425" y="3102800"/>
            <a:ext cx="2146800" cy="1691700"/>
          </a:xfrm>
          <a:prstGeom prst="rect">
            <a:avLst/>
          </a:prstGeom>
          <a:noFill/>
          <a:ln>
            <a:noFill/>
          </a:ln>
        </p:spPr>
        <p:txBody>
          <a:bodyPr anchorCtr="0" anchor="t" bIns="91425" lIns="91425" spcFirstLastPara="1" rIns="91425" wrap="square" tIns="91425">
            <a:noAutofit/>
          </a:bodyPr>
          <a:lstStyle>
            <a:lvl1pPr indent="-304800" lvl="0" marL="457200" algn="ctr">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algn="ctr">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algn="ctr">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algn="ctr">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algn="ctr">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algn="ctr">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algn="ctr">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algn="ctr">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algn="ctr">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33" name="Google Shape;33;p6"/>
          <p:cNvSpPr txBox="1"/>
          <p:nvPr>
            <p:ph idx="2" type="subTitle"/>
          </p:nvPr>
        </p:nvSpPr>
        <p:spPr>
          <a:xfrm>
            <a:off x="1092400" y="2720150"/>
            <a:ext cx="2146800" cy="3144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None/>
              <a:defRPr>
                <a:latin typeface="Ubuntu Medium"/>
                <a:ea typeface="Ubuntu Medium"/>
                <a:cs typeface="Ubuntu Medium"/>
                <a:sym typeface="Ubuntu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4" name="Google Shape;34;p6"/>
          <p:cNvSpPr txBox="1"/>
          <p:nvPr>
            <p:ph idx="3" type="body"/>
          </p:nvPr>
        </p:nvSpPr>
        <p:spPr>
          <a:xfrm>
            <a:off x="3498613" y="3102800"/>
            <a:ext cx="2146800" cy="1691700"/>
          </a:xfrm>
          <a:prstGeom prst="rect">
            <a:avLst/>
          </a:prstGeom>
          <a:noFill/>
          <a:ln>
            <a:noFill/>
          </a:ln>
        </p:spPr>
        <p:txBody>
          <a:bodyPr anchorCtr="0" anchor="t" bIns="91425" lIns="91425" spcFirstLastPara="1" rIns="91425" wrap="square" tIns="91425">
            <a:noAutofit/>
          </a:bodyPr>
          <a:lstStyle>
            <a:lvl1pPr indent="-304800" lvl="0" marL="457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35" name="Google Shape;35;p6"/>
          <p:cNvSpPr txBox="1"/>
          <p:nvPr>
            <p:ph idx="4" type="subTitle"/>
          </p:nvPr>
        </p:nvSpPr>
        <p:spPr>
          <a:xfrm>
            <a:off x="3498588" y="2720150"/>
            <a:ext cx="2146800" cy="314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latin typeface="Ubuntu Medium"/>
                <a:ea typeface="Ubuntu Medium"/>
                <a:cs typeface="Ubuntu Medium"/>
                <a:sym typeface="Ubuntu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6" name="Google Shape;36;p6"/>
          <p:cNvSpPr txBox="1"/>
          <p:nvPr>
            <p:ph idx="5" type="body"/>
          </p:nvPr>
        </p:nvSpPr>
        <p:spPr>
          <a:xfrm>
            <a:off x="5904813" y="3102800"/>
            <a:ext cx="2146800" cy="1691700"/>
          </a:xfrm>
          <a:prstGeom prst="rect">
            <a:avLst/>
          </a:prstGeom>
          <a:noFill/>
          <a:ln>
            <a:noFill/>
          </a:ln>
        </p:spPr>
        <p:txBody>
          <a:bodyPr anchorCtr="0" anchor="t" bIns="91425" lIns="91425" spcFirstLastPara="1" rIns="91425" wrap="square" tIns="91425">
            <a:noAutofit/>
          </a:bodyPr>
          <a:lstStyle>
            <a:lvl1pPr indent="-304800" lvl="0" marL="457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gn="ctr">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37" name="Google Shape;37;p6"/>
          <p:cNvSpPr txBox="1"/>
          <p:nvPr>
            <p:ph idx="6" type="subTitle"/>
          </p:nvPr>
        </p:nvSpPr>
        <p:spPr>
          <a:xfrm>
            <a:off x="5904788" y="2720150"/>
            <a:ext cx="2146800" cy="314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a:latin typeface="Ubuntu Medium"/>
                <a:ea typeface="Ubuntu Medium"/>
                <a:cs typeface="Ubuntu Medium"/>
                <a:sym typeface="Ubuntu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Simple">
  <p:cSld name="2 Column Simple">
    <p:spTree>
      <p:nvGrpSpPr>
        <p:cNvPr id="38" name="Shape 38"/>
        <p:cNvGrpSpPr/>
        <p:nvPr/>
      </p:nvGrpSpPr>
      <p:grpSpPr>
        <a:xfrm>
          <a:off x="0" y="0"/>
          <a:ext cx="0" cy="0"/>
          <a:chOff x="0" y="0"/>
          <a:chExt cx="0" cy="0"/>
        </a:xfrm>
      </p:grpSpPr>
      <p:sp>
        <p:nvSpPr>
          <p:cNvPr id="39" name="Google Shape;39;p7"/>
          <p:cNvSpPr txBox="1"/>
          <p:nvPr>
            <p:ph type="title"/>
          </p:nvPr>
        </p:nvSpPr>
        <p:spPr>
          <a:xfrm>
            <a:off x="525875" y="489800"/>
            <a:ext cx="80922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40" name="Google Shape;40;p7"/>
          <p:cNvSpPr txBox="1"/>
          <p:nvPr>
            <p:ph idx="1" type="body"/>
          </p:nvPr>
        </p:nvSpPr>
        <p:spPr>
          <a:xfrm>
            <a:off x="788225" y="1172550"/>
            <a:ext cx="3637800" cy="32859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
        <p:nvSpPr>
          <p:cNvPr id="41" name="Google Shape;41;p7"/>
          <p:cNvSpPr txBox="1"/>
          <p:nvPr>
            <p:ph idx="2" type="body"/>
          </p:nvPr>
        </p:nvSpPr>
        <p:spPr>
          <a:xfrm>
            <a:off x="4717975" y="1172550"/>
            <a:ext cx="3637800" cy="32859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1pPr>
            <a:lvl2pPr indent="-304800" lvl="1" marL="914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2pPr>
            <a:lvl3pPr indent="-304800" lvl="2" marL="1371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indent="-304800" lvl="3" marL="1828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indent="-304800" lvl="4" marL="22860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indent="-304800" lvl="5" marL="27432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indent="-304800" lvl="6" marL="32004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indent="-304800" lvl="7" marL="36576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indent="-304800" lvl="8" marL="4114800" rtl="0">
              <a:lnSpc>
                <a:spcPct val="125000"/>
              </a:lnSpc>
              <a:spcBef>
                <a:spcPts val="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 name="Shape 42"/>
        <p:cNvGrpSpPr/>
        <p:nvPr/>
      </p:nvGrpSpPr>
      <p:grpSpPr>
        <a:xfrm>
          <a:off x="0" y="0"/>
          <a:ext cx="0" cy="0"/>
          <a:chOff x="0" y="0"/>
          <a:chExt cx="0" cy="0"/>
        </a:xfrm>
      </p:grpSpPr>
      <p:pic>
        <p:nvPicPr>
          <p:cNvPr descr="A flat screen tv sitting in front of a television&#10;&#10;Description automatically generated" id="43" name="Google Shape;43;p8"/>
          <p:cNvPicPr preferRelativeResize="0"/>
          <p:nvPr/>
        </p:nvPicPr>
        <p:blipFill rotWithShape="1">
          <a:blip r:embed="rId2">
            <a:alphaModFix/>
          </a:blip>
          <a:srcRect b="0" l="0" r="0" t="0"/>
          <a:stretch/>
        </p:blipFill>
        <p:spPr>
          <a:xfrm>
            <a:off x="4712681" y="1326324"/>
            <a:ext cx="6157202" cy="3517262"/>
          </a:xfrm>
          <a:prstGeom prst="rect">
            <a:avLst/>
          </a:prstGeom>
          <a:noFill/>
          <a:ln>
            <a:noFill/>
          </a:ln>
        </p:spPr>
      </p:pic>
      <p:sp>
        <p:nvSpPr>
          <p:cNvPr id="44" name="Google Shape;44;p8"/>
          <p:cNvSpPr txBox="1"/>
          <p:nvPr>
            <p:ph type="title"/>
          </p:nvPr>
        </p:nvSpPr>
        <p:spPr>
          <a:xfrm>
            <a:off x="525875" y="489800"/>
            <a:ext cx="8092200" cy="5613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None/>
              <a:defRPr sz="2800">
                <a:solidFill>
                  <a:schemeClr val="dk1"/>
                </a:solidFill>
                <a:latin typeface="Ubuntu Medium"/>
                <a:ea typeface="Ubuntu Medium"/>
                <a:cs typeface="Ubuntu Medium"/>
                <a:sym typeface="Ubuntu Medium"/>
              </a:defRPr>
            </a:lvl1pPr>
            <a:lvl2pPr lvl="1" rtl="0" algn="ctr">
              <a:spcBef>
                <a:spcPts val="0"/>
              </a:spcBef>
              <a:spcAft>
                <a:spcPts val="0"/>
              </a:spcAft>
              <a:buNone/>
              <a:defRPr/>
            </a:lvl2pPr>
            <a:lvl3pPr lvl="2" rtl="0" algn="ctr">
              <a:spcBef>
                <a:spcPts val="0"/>
              </a:spcBef>
              <a:spcAft>
                <a:spcPts val="0"/>
              </a:spcAft>
              <a:buNone/>
              <a:defRPr/>
            </a:lvl3pPr>
            <a:lvl4pPr lvl="3" rtl="0" algn="ctr">
              <a:spcBef>
                <a:spcPts val="0"/>
              </a:spcBef>
              <a:spcAft>
                <a:spcPts val="0"/>
              </a:spcAft>
              <a:buNone/>
              <a:defRPr/>
            </a:lvl4pPr>
            <a:lvl5pPr lvl="4" rtl="0" algn="ctr">
              <a:spcBef>
                <a:spcPts val="0"/>
              </a:spcBef>
              <a:spcAft>
                <a:spcPts val="0"/>
              </a:spcAft>
              <a:buNone/>
              <a:defRPr/>
            </a:lvl5pPr>
            <a:lvl6pPr lvl="5" rtl="0" algn="ctr">
              <a:spcBef>
                <a:spcPts val="0"/>
              </a:spcBef>
              <a:spcAft>
                <a:spcPts val="0"/>
              </a:spcAft>
              <a:buNone/>
              <a:defRPr/>
            </a:lvl6pPr>
            <a:lvl7pPr lvl="6" rtl="0" algn="ctr">
              <a:spcBef>
                <a:spcPts val="0"/>
              </a:spcBef>
              <a:spcAft>
                <a:spcPts val="0"/>
              </a:spcAft>
              <a:buNone/>
              <a:defRPr/>
            </a:lvl7pPr>
            <a:lvl8pPr lvl="7" rtl="0" algn="ctr">
              <a:spcBef>
                <a:spcPts val="0"/>
              </a:spcBef>
              <a:spcAft>
                <a:spcPts val="0"/>
              </a:spcAft>
              <a:buNone/>
              <a:defRPr/>
            </a:lvl8pPr>
            <a:lvl9pPr lvl="8" rtl="0" algn="ctr">
              <a:spcBef>
                <a:spcPts val="0"/>
              </a:spcBef>
              <a:spcAft>
                <a:spcPts val="0"/>
              </a:spcAft>
              <a:buNone/>
              <a:defRPr/>
            </a:lvl9pPr>
          </a:lstStyle>
          <a:p/>
        </p:txBody>
      </p:sp>
      <p:sp>
        <p:nvSpPr>
          <p:cNvPr id="45" name="Google Shape;45;p8"/>
          <p:cNvSpPr txBox="1"/>
          <p:nvPr>
            <p:ph idx="1" type="body"/>
          </p:nvPr>
        </p:nvSpPr>
        <p:spPr>
          <a:xfrm>
            <a:off x="1352725" y="1766675"/>
            <a:ext cx="3163800" cy="462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46" name="Google Shape;46;p8"/>
          <p:cNvSpPr txBox="1"/>
          <p:nvPr>
            <p:ph idx="2" type="body"/>
          </p:nvPr>
        </p:nvSpPr>
        <p:spPr>
          <a:xfrm>
            <a:off x="1352725" y="2745775"/>
            <a:ext cx="3163800" cy="462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
        <p:nvSpPr>
          <p:cNvPr id="47" name="Google Shape;47;p8"/>
          <p:cNvSpPr txBox="1"/>
          <p:nvPr>
            <p:ph idx="3" type="body"/>
          </p:nvPr>
        </p:nvSpPr>
        <p:spPr>
          <a:xfrm>
            <a:off x="1352725" y="3724875"/>
            <a:ext cx="3163800" cy="462000"/>
          </a:xfrm>
          <a:prstGeom prst="rect">
            <a:avLst/>
          </a:prstGeom>
          <a:noFill/>
          <a:ln>
            <a:noFill/>
          </a:ln>
        </p:spPr>
        <p:txBody>
          <a:bodyPr anchorCtr="0" anchor="t" bIns="91425" lIns="91425" spcFirstLastPara="1" rIns="91425" wrap="square" tIns="91425">
            <a:noAutofit/>
          </a:bodyPr>
          <a:lstStyle>
            <a:lvl1pPr indent="-304800" lvl="0" marL="457200" rtl="0">
              <a:lnSpc>
                <a:spcPct val="125000"/>
              </a:lnSpc>
              <a:spcBef>
                <a:spcPts val="0"/>
              </a:spcBef>
              <a:spcAft>
                <a:spcPts val="0"/>
              </a:spcAft>
              <a:buSzPts val="1200"/>
              <a:buFont typeface="Open Sans"/>
              <a:buChar char="●"/>
              <a:defRPr sz="1200">
                <a:latin typeface="Open Sans"/>
                <a:ea typeface="Open Sans"/>
                <a:cs typeface="Open Sans"/>
                <a:sym typeface="Open Sans"/>
              </a:defRPr>
            </a:lvl1pPr>
            <a:lvl2pPr indent="-304800" lvl="1" marL="914400" rtl="0">
              <a:lnSpc>
                <a:spcPct val="125000"/>
              </a:lnSpc>
              <a:spcBef>
                <a:spcPts val="0"/>
              </a:spcBef>
              <a:spcAft>
                <a:spcPts val="0"/>
              </a:spcAft>
              <a:buSzPts val="1200"/>
              <a:buFont typeface="Open Sans"/>
              <a:buChar char="○"/>
              <a:defRPr sz="1200">
                <a:latin typeface="Open Sans"/>
                <a:ea typeface="Open Sans"/>
                <a:cs typeface="Open Sans"/>
                <a:sym typeface="Open Sans"/>
              </a:defRPr>
            </a:lvl2pPr>
            <a:lvl3pPr indent="-304800" lvl="2" marL="1371600" rtl="0">
              <a:lnSpc>
                <a:spcPct val="125000"/>
              </a:lnSpc>
              <a:spcBef>
                <a:spcPts val="0"/>
              </a:spcBef>
              <a:spcAft>
                <a:spcPts val="0"/>
              </a:spcAft>
              <a:buSzPts val="1200"/>
              <a:buFont typeface="Open Sans"/>
              <a:buChar char="■"/>
              <a:defRPr sz="1200">
                <a:latin typeface="Open Sans"/>
                <a:ea typeface="Open Sans"/>
                <a:cs typeface="Open Sans"/>
                <a:sym typeface="Open Sans"/>
              </a:defRPr>
            </a:lvl3pPr>
            <a:lvl4pPr indent="-304800" lvl="3" marL="1828800" rtl="0">
              <a:lnSpc>
                <a:spcPct val="125000"/>
              </a:lnSpc>
              <a:spcBef>
                <a:spcPts val="0"/>
              </a:spcBef>
              <a:spcAft>
                <a:spcPts val="0"/>
              </a:spcAft>
              <a:buSzPts val="1200"/>
              <a:buFont typeface="Open Sans"/>
              <a:buChar char="●"/>
              <a:defRPr sz="1200">
                <a:latin typeface="Open Sans"/>
                <a:ea typeface="Open Sans"/>
                <a:cs typeface="Open Sans"/>
                <a:sym typeface="Open Sans"/>
              </a:defRPr>
            </a:lvl4pPr>
            <a:lvl5pPr indent="-304800" lvl="4" marL="2286000" rtl="0">
              <a:lnSpc>
                <a:spcPct val="125000"/>
              </a:lnSpc>
              <a:spcBef>
                <a:spcPts val="0"/>
              </a:spcBef>
              <a:spcAft>
                <a:spcPts val="0"/>
              </a:spcAft>
              <a:buSzPts val="1200"/>
              <a:buFont typeface="Open Sans"/>
              <a:buChar char="○"/>
              <a:defRPr sz="1200">
                <a:latin typeface="Open Sans"/>
                <a:ea typeface="Open Sans"/>
                <a:cs typeface="Open Sans"/>
                <a:sym typeface="Open Sans"/>
              </a:defRPr>
            </a:lvl5pPr>
            <a:lvl6pPr indent="-304800" lvl="5" marL="2743200" rtl="0">
              <a:lnSpc>
                <a:spcPct val="125000"/>
              </a:lnSpc>
              <a:spcBef>
                <a:spcPts val="0"/>
              </a:spcBef>
              <a:spcAft>
                <a:spcPts val="0"/>
              </a:spcAft>
              <a:buSzPts val="1200"/>
              <a:buFont typeface="Open Sans"/>
              <a:buChar char="■"/>
              <a:defRPr sz="1200">
                <a:latin typeface="Open Sans"/>
                <a:ea typeface="Open Sans"/>
                <a:cs typeface="Open Sans"/>
                <a:sym typeface="Open Sans"/>
              </a:defRPr>
            </a:lvl6pPr>
            <a:lvl7pPr indent="-304800" lvl="6" marL="3200400" rtl="0">
              <a:lnSpc>
                <a:spcPct val="125000"/>
              </a:lnSpc>
              <a:spcBef>
                <a:spcPts val="0"/>
              </a:spcBef>
              <a:spcAft>
                <a:spcPts val="0"/>
              </a:spcAft>
              <a:buSzPts val="1200"/>
              <a:buFont typeface="Open Sans"/>
              <a:buChar char="●"/>
              <a:defRPr sz="1200">
                <a:latin typeface="Open Sans"/>
                <a:ea typeface="Open Sans"/>
                <a:cs typeface="Open Sans"/>
                <a:sym typeface="Open Sans"/>
              </a:defRPr>
            </a:lvl7pPr>
            <a:lvl8pPr indent="-304800" lvl="7" marL="3657600" rtl="0">
              <a:lnSpc>
                <a:spcPct val="125000"/>
              </a:lnSpc>
              <a:spcBef>
                <a:spcPts val="0"/>
              </a:spcBef>
              <a:spcAft>
                <a:spcPts val="0"/>
              </a:spcAft>
              <a:buSzPts val="1200"/>
              <a:buFont typeface="Open Sans"/>
              <a:buChar char="○"/>
              <a:defRPr sz="1200">
                <a:latin typeface="Open Sans"/>
                <a:ea typeface="Open Sans"/>
                <a:cs typeface="Open Sans"/>
                <a:sym typeface="Open Sans"/>
              </a:defRPr>
            </a:lvl8pPr>
            <a:lvl9pPr indent="-304800" lvl="8" marL="4114800" rtl="0">
              <a:lnSpc>
                <a:spcPct val="125000"/>
              </a:lnSpc>
              <a:spcBef>
                <a:spcPts val="0"/>
              </a:spcBef>
              <a:spcAft>
                <a:spcPts val="0"/>
              </a:spcAft>
              <a:buSzPts val="1200"/>
              <a:buFont typeface="Open Sans"/>
              <a:buChar char="■"/>
              <a:defRPr sz="1200">
                <a:latin typeface="Open Sans"/>
                <a:ea typeface="Open Sans"/>
                <a:cs typeface="Open Sans"/>
                <a:sym typeface="Open Sans"/>
              </a:defRPr>
            </a:lvl9pPr>
          </a:lstStyl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ud Background">
  <p:cSld name="Cloud Background">
    <p:spTree>
      <p:nvGrpSpPr>
        <p:cNvPr id="48" name="Shape 48"/>
        <p:cNvGrpSpPr/>
        <p:nvPr/>
      </p:nvGrpSpPr>
      <p:grpSpPr>
        <a:xfrm>
          <a:off x="0" y="0"/>
          <a:ext cx="0" cy="0"/>
          <a:chOff x="0" y="0"/>
          <a:chExt cx="0" cy="0"/>
        </a:xfrm>
      </p:grpSpPr>
      <p:pic>
        <p:nvPicPr>
          <p:cNvPr id="49" name="Google Shape;49;p9"/>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Sky Background">
    <p:spTree>
      <p:nvGrpSpPr>
        <p:cNvPr id="50" name="Shape 5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5" name="Shape 5"/>
        <p:cNvGrpSpPr/>
        <p:nvPr/>
      </p:nvGrpSpPr>
      <p:grpSpPr>
        <a:xfrm>
          <a:off x="0" y="0"/>
          <a:ext cx="0" cy="0"/>
          <a:chOff x="0" y="0"/>
          <a:chExt cx="0" cy="0"/>
        </a:xfrm>
      </p:grpSpPr>
      <p:pic>
        <p:nvPicPr>
          <p:cNvPr descr="Pattern-slides.png" id="6" name="Google Shape;6;p1"/>
          <p:cNvPicPr preferRelativeResize="0"/>
          <p:nvPr/>
        </p:nvPicPr>
        <p:blipFill rotWithShape="1">
          <a:blip r:embed="rId1">
            <a:alphaModFix/>
          </a:blip>
          <a:srcRect b="0" l="0" r="0" t="0"/>
          <a:stretch/>
        </p:blipFill>
        <p:spPr>
          <a:xfrm>
            <a:off x="0" y="0"/>
            <a:ext cx="3545026" cy="3210575"/>
          </a:xfrm>
          <a:prstGeom prst="rect">
            <a:avLst/>
          </a:prstGeom>
          <a:noFill/>
          <a:ln>
            <a:noFill/>
          </a:ln>
        </p:spPr>
      </p:pic>
      <p:pic>
        <p:nvPicPr>
          <p:cNvPr descr="Pattern-slides.png" id="7" name="Google Shape;7;p1"/>
          <p:cNvPicPr preferRelativeResize="0"/>
          <p:nvPr/>
        </p:nvPicPr>
        <p:blipFill rotWithShape="1">
          <a:blip r:embed="rId1">
            <a:alphaModFix/>
          </a:blip>
          <a:srcRect b="0" l="0" r="0" t="0"/>
          <a:stretch/>
        </p:blipFill>
        <p:spPr>
          <a:xfrm>
            <a:off x="3538739" y="0"/>
            <a:ext cx="3545026" cy="3210575"/>
          </a:xfrm>
          <a:prstGeom prst="rect">
            <a:avLst/>
          </a:prstGeom>
          <a:noFill/>
          <a:ln>
            <a:noFill/>
          </a:ln>
        </p:spPr>
      </p:pic>
      <p:pic>
        <p:nvPicPr>
          <p:cNvPr descr="Pattern-slides.png" id="8" name="Google Shape;8;p1"/>
          <p:cNvPicPr preferRelativeResize="0"/>
          <p:nvPr/>
        </p:nvPicPr>
        <p:blipFill rotWithShape="1">
          <a:blip r:embed="rId1">
            <a:alphaModFix/>
          </a:blip>
          <a:srcRect b="0" l="0" r="0" t="0"/>
          <a:stretch/>
        </p:blipFill>
        <p:spPr>
          <a:xfrm>
            <a:off x="7080694" y="0"/>
            <a:ext cx="3545026" cy="3210575"/>
          </a:xfrm>
          <a:prstGeom prst="rect">
            <a:avLst/>
          </a:prstGeom>
          <a:noFill/>
          <a:ln>
            <a:noFill/>
          </a:ln>
        </p:spPr>
      </p:pic>
      <p:pic>
        <p:nvPicPr>
          <p:cNvPr descr="Pattern-slides.png" id="9" name="Google Shape;9;p1"/>
          <p:cNvPicPr preferRelativeResize="0"/>
          <p:nvPr/>
        </p:nvPicPr>
        <p:blipFill rotWithShape="1">
          <a:blip r:embed="rId1">
            <a:alphaModFix/>
          </a:blip>
          <a:srcRect b="0" l="0" r="0" t="0"/>
          <a:stretch/>
        </p:blipFill>
        <p:spPr>
          <a:xfrm>
            <a:off x="0" y="3210575"/>
            <a:ext cx="3545026" cy="3210575"/>
          </a:xfrm>
          <a:prstGeom prst="rect">
            <a:avLst/>
          </a:prstGeom>
          <a:noFill/>
          <a:ln>
            <a:noFill/>
          </a:ln>
        </p:spPr>
      </p:pic>
      <p:pic>
        <p:nvPicPr>
          <p:cNvPr descr="Pattern-slides.png" id="10" name="Google Shape;10;p1"/>
          <p:cNvPicPr preferRelativeResize="0"/>
          <p:nvPr/>
        </p:nvPicPr>
        <p:blipFill rotWithShape="1">
          <a:blip r:embed="rId1">
            <a:alphaModFix/>
          </a:blip>
          <a:srcRect b="0" l="0" r="0" t="0"/>
          <a:stretch/>
        </p:blipFill>
        <p:spPr>
          <a:xfrm>
            <a:off x="3538739" y="3210575"/>
            <a:ext cx="3545026" cy="3210575"/>
          </a:xfrm>
          <a:prstGeom prst="rect">
            <a:avLst/>
          </a:prstGeom>
          <a:noFill/>
          <a:ln>
            <a:noFill/>
          </a:ln>
        </p:spPr>
      </p:pic>
      <p:pic>
        <p:nvPicPr>
          <p:cNvPr descr="Pattern-slides.png" id="11" name="Google Shape;11;p1"/>
          <p:cNvPicPr preferRelativeResize="0"/>
          <p:nvPr/>
        </p:nvPicPr>
        <p:blipFill rotWithShape="1">
          <a:blip r:embed="rId1">
            <a:alphaModFix/>
          </a:blip>
          <a:srcRect b="0" l="0" r="0" t="0"/>
          <a:stretch/>
        </p:blipFill>
        <p:spPr>
          <a:xfrm>
            <a:off x="7080694" y="3210575"/>
            <a:ext cx="3545026" cy="32105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spd="med">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10.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hyperlink" Target="https://play.stmath.com/raft/ed/10.0.3/#/objective/14d8a5a7-81c4-4b72-a060-13943fdca611/11479bf2-d362-41e5-b33c-40c34befa6ba/games#game1" TargetMode="External"/><Relationship Id="rId5" Type="http://schemas.openxmlformats.org/officeDocument/2006/relationships/image" Target="../media/image30.png"/><Relationship Id="rId6" Type="http://schemas.openxmlformats.org/officeDocument/2006/relationships/hyperlink" Target="https://play.stmath.com/raft/ed/10.0.3/#/objective/14d8a5a7-81c4-4b72-a060-13943fdca611/11479bf2-d362-41e5-b33c-40c34befa6ba/games#game1" TargetMode="External"/><Relationship Id="rId7" Type="http://schemas.openxmlformats.org/officeDocument/2006/relationships/image" Target="../media/image26.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13.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31.png"/><Relationship Id="rId5" Type="http://schemas.openxmlformats.org/officeDocument/2006/relationships/hyperlink" Target="https://play.stmath.com/raft/ed/10.0.3/#/objective/14d8a5a7-81c4-4b72-a060-13943fdca611/11479bf2-d362-41e5-b33c-40c34befa6ba/games#game2"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14d8a5a7-81c4-4b72-a060-13943fdca611/11479bf2-d362-41e5-b33c-40c34befa6ba/games#game2"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3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8.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17.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image" Target="../media/image36.png"/><Relationship Id="rId5" Type="http://schemas.openxmlformats.org/officeDocument/2006/relationships/hyperlink" Target="https://play.stmath.com/ed/#/objective/14d8a5a7-81c4-4b72-a060-13943fdca611/11479bf2-d362-41e5-b33c-40c34befa6ba/games#game3"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ed/#/objective/14d8a5a7-81c4-4b72-a060-13943fdca611/11479bf2-d362-41e5-b33c-40c34befa6ba/games#game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8.png"/><Relationship Id="rId4" Type="http://schemas.openxmlformats.org/officeDocument/2006/relationships/image" Target="../media/image41.png"/><Relationship Id="rId5"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8.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image" Target="../media/image37.png"/><Relationship Id="rId5" Type="http://schemas.openxmlformats.org/officeDocument/2006/relationships/hyperlink" Target="https://play.stmath.com/raft/ed/10.0.3/#/objective/14d8a5a7-81c4-4b72-a060-13943fdca611/11479bf2-d362-41e5-b33c-40c34befa6ba/games#game4"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14d8a5a7-81c4-4b72-a060-13943fdca611/11479bf2-d362-41e5-b33c-40c34befa6ba/games#game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41.png"/><Relationship Id="rId5"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8.png"/><Relationship Id="rId4" Type="http://schemas.openxmlformats.org/officeDocument/2006/relationships/image" Target="../media/image41.png"/><Relationship Id="rId5" Type="http://schemas.openxmlformats.org/officeDocument/2006/relationships/image" Target="../media/image11.png"/><Relationship Id="rId6" Type="http://schemas.openxmlformats.org/officeDocument/2006/relationships/image" Target="../media/image4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8.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24.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image" Target="../media/image40.png"/><Relationship Id="rId5" Type="http://schemas.openxmlformats.org/officeDocument/2006/relationships/hyperlink" Target="https://play.stmath.com/raft/ed/10.0.3/#/objective/14d8a5a7-81c4-4b72-a060-13943fdca611/11479bf2-d362-41e5-b33c-40c34befa6ba/games#game5"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14d8a5a7-81c4-4b72-a060-13943fdca611/11479bf2-d362-41e5-b33c-40c34befa6ba/games#game5"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8.png"/><Relationship Id="rId4" Type="http://schemas.openxmlformats.org/officeDocument/2006/relationships/image" Target="../media/image41.png"/><Relationship Id="rId5"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38.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27.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38.png"/><Relationship Id="rId4" Type="http://schemas.openxmlformats.org/officeDocument/2006/relationships/image" Target="../media/image9.png"/><Relationship Id="rId9" Type="http://schemas.openxmlformats.org/officeDocument/2006/relationships/image" Target="../media/image39.png"/><Relationship Id="rId5" Type="http://schemas.openxmlformats.org/officeDocument/2006/relationships/hyperlink" Target="https://play.stmath.com/ed/#/objective/14d8a5a7-81c4-4b72-a060-13943fdca611/11479bf2-d362-41e5-b33c-40c34befa6ba/games#game6"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ed/#/objective/14d8a5a7-81c4-4b72-a060-13943fdca611/11479bf2-d362-41e5-b33c-40c34befa6ba/games#game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38.png"/><Relationship Id="rId4" Type="http://schemas.openxmlformats.org/officeDocument/2006/relationships/image" Target="../media/image41.png"/><Relationship Id="rId5"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48.png"/></Relationships>
</file>

<file path=ppt/slides/_rels/slide3.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5.png"/><Relationship Id="rId12"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hyperlink" Target="https://play.stmath.com/raft/resources/sites/jiji_to_the_top/index.html#book5/cover" TargetMode="External"/><Relationship Id="rId9" Type="http://schemas.openxmlformats.org/officeDocument/2006/relationships/image" Target="../media/image28.png"/><Relationship Id="rId5" Type="http://schemas.openxmlformats.org/officeDocument/2006/relationships/hyperlink" Target="https://play.stmath.com/raft/resources/videos/jiji_to_the_top/index.html" TargetMode="External"/><Relationship Id="rId6" Type="http://schemas.openxmlformats.org/officeDocument/2006/relationships/hyperlink" Target="https://play.stmath.com/raft/resources/interactive_activities/guided_intro/index.html" TargetMode="External"/><Relationship Id="rId7" Type="http://schemas.openxmlformats.org/officeDocument/2006/relationships/hyperlink" Target="https://play.stmath.com/raft/resources/interactive_activities/guided_intro/index.html" TargetMode="External"/><Relationship Id="rId8" Type="http://schemas.openxmlformats.org/officeDocument/2006/relationships/hyperlink" Target="https://play.stmath.com/raft/resources/interactive_activities/guided_intro/index.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48.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31.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8.png"/><Relationship Id="rId4" Type="http://schemas.openxmlformats.org/officeDocument/2006/relationships/image" Target="../media/image9.png"/><Relationship Id="rId9" Type="http://schemas.openxmlformats.org/officeDocument/2006/relationships/image" Target="../media/image43.png"/><Relationship Id="rId5" Type="http://schemas.openxmlformats.org/officeDocument/2006/relationships/hyperlink" Target="https://play.stmath.com/raft/ed/10.0.3/#/objective/14d8a5a7-81c4-4b72-a060-13943fdca611/11479bf2-d362-41e5-b33c-40c34befa6ba/games#game7"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14d8a5a7-81c4-4b72-a060-13943fdca611/11479bf2-d362-41e5-b33c-40c34befa6ba/games#game7"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8.png"/><Relationship Id="rId4" Type="http://schemas.openxmlformats.org/officeDocument/2006/relationships/image" Target="../media/image44.png"/><Relationship Id="rId5"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48.png"/><Relationship Id="rId4" Type="http://schemas.openxmlformats.org/officeDocument/2006/relationships/image" Target="../media/image44.png"/><Relationship Id="rId5"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8.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35.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8.png"/><Relationship Id="rId4" Type="http://schemas.openxmlformats.org/officeDocument/2006/relationships/image" Target="../media/image9.png"/><Relationship Id="rId9" Type="http://schemas.openxmlformats.org/officeDocument/2006/relationships/image" Target="../media/image49.png"/><Relationship Id="rId5" Type="http://schemas.openxmlformats.org/officeDocument/2006/relationships/hyperlink" Target="https://play.stmath.com/raft/ed/10.0.3/#/objective/14d8a5a7-81c4-4b72-a060-13943fdca611/11479bf2-d362-41e5-b33c-40c34befa6ba/games#game7"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14d8a5a7-81c4-4b72-a060-13943fdca611/11479bf2-d362-41e5-b33c-40c34befa6ba/games#game7"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8.png"/><Relationship Id="rId4" Type="http://schemas.openxmlformats.org/officeDocument/2006/relationships/image" Target="../media/image44.png"/><Relationship Id="rId5"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8.png"/><Relationship Id="rId4" Type="http://schemas.openxmlformats.org/officeDocument/2006/relationships/image" Target="../media/image44.png"/><Relationship Id="rId5"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8.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39.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48.png"/><Relationship Id="rId4" Type="http://schemas.openxmlformats.org/officeDocument/2006/relationships/image" Target="../media/image9.png"/><Relationship Id="rId9" Type="http://schemas.openxmlformats.org/officeDocument/2006/relationships/image" Target="../media/image47.png"/><Relationship Id="rId5" Type="http://schemas.openxmlformats.org/officeDocument/2006/relationships/hyperlink" Target="https://play.stmath.com/raft/ed/10.0.3/#/objective/14d8a5a7-81c4-4b72-a060-13943fdca611/11479bf2-d362-41e5-b33c-40c34befa6ba/games#game8"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14d8a5a7-81c4-4b72-a060-13943fdca611/11479bf2-d362-41e5-b33c-40c34befa6ba/games#game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32.png"/><Relationship Id="rId5" Type="http://schemas.openxmlformats.org/officeDocument/2006/relationships/hyperlink" Target="https://play.stmath.com/demo.html#/play/Slinky/k_slinky_stand_alone_macht_chat" TargetMode="External"/><Relationship Id="rId6" Type="http://schemas.openxmlformats.org/officeDocument/2006/relationships/image" Target="../media/image42.png"/><Relationship Id="rId7" Type="http://schemas.openxmlformats.org/officeDocument/2006/relationships/hyperlink" Target="https://play.stmath.com/demo.html#/play/Slinky/k_slinky_stand_alone_macht_chat" TargetMode="External"/><Relationship Id="rId8" Type="http://schemas.openxmlformats.org/officeDocument/2006/relationships/hyperlink" Target="https://play.stmath.com/demo.html#/play/Slinky/k_slinky_stand_alone_macht_cha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48.png"/><Relationship Id="rId4" Type="http://schemas.openxmlformats.org/officeDocument/2006/relationships/image" Target="../media/image44.png"/><Relationship Id="rId5"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8.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42.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8.png"/><Relationship Id="rId4" Type="http://schemas.openxmlformats.org/officeDocument/2006/relationships/image" Target="../media/image9.png"/><Relationship Id="rId9" Type="http://schemas.openxmlformats.org/officeDocument/2006/relationships/image" Target="../media/image46.png"/><Relationship Id="rId5" Type="http://schemas.openxmlformats.org/officeDocument/2006/relationships/hyperlink" Target="https://play.stmath.com/raft/ed/10.0.3/#/objective/14d8a5a7-81c4-4b72-a060-13943fdca611/11479bf2-d362-41e5-b33c-40c34befa6ba/games#game9"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14d8a5a7-81c4-4b72-a060-13943fdca611/11479bf2-d362-41e5-b33c-40c34befa6ba/games#game9"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8.png"/><Relationship Id="rId4" Type="http://schemas.openxmlformats.org/officeDocument/2006/relationships/image" Target="../media/image53.png"/><Relationship Id="rId5"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 Id="rId3" Type="http://schemas.openxmlformats.org/officeDocument/2006/relationships/image" Target="../media/image5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50.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46.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50.png"/><Relationship Id="rId4" Type="http://schemas.openxmlformats.org/officeDocument/2006/relationships/image" Target="../media/image9.png"/><Relationship Id="rId9" Type="http://schemas.openxmlformats.org/officeDocument/2006/relationships/image" Target="../media/image51.png"/><Relationship Id="rId5" Type="http://schemas.openxmlformats.org/officeDocument/2006/relationships/hyperlink" Target="https://play.stmath.com/raft/ed/10.0.3/#/objective/14d8a5a7-81c4-4b72-a060-13943fdca611/11479bf2-d362-41e5-b33c-40c34befa6ba/games#game10"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14d8a5a7-81c4-4b72-a060-13943fdca611/11479bf2-d362-41e5-b33c-40c34befa6ba/games#game10"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50.png"/><Relationship Id="rId4" Type="http://schemas.openxmlformats.org/officeDocument/2006/relationships/image" Target="../media/image53.png"/><Relationship Id="rId5"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50.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49.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50.png"/><Relationship Id="rId4" Type="http://schemas.openxmlformats.org/officeDocument/2006/relationships/image" Target="../media/image9.png"/><Relationship Id="rId9" Type="http://schemas.openxmlformats.org/officeDocument/2006/relationships/image" Target="../media/image52.png"/><Relationship Id="rId5" Type="http://schemas.openxmlformats.org/officeDocument/2006/relationships/hyperlink" Target="https://play.stmath.com/ed/#/objective/14d8a5a7-81c4-4b72-a060-13943fdca611/11479bf2-d362-41e5-b33c-40c34befa6ba/games#game10"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ed/#/objective/14d8a5a7-81c4-4b72-a060-13943fdca611/11479bf2-d362-41e5-b33c-40c34befa6ba/games#game1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2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50.png"/><Relationship Id="rId4" Type="http://schemas.openxmlformats.org/officeDocument/2006/relationships/image" Target="../media/image53.png"/><Relationship Id="rId5" Type="http://schemas.openxmlformats.org/officeDocument/2006/relationships/image" Target="../media/image11.png"/><Relationship Id="rId6" Type="http://schemas.openxmlformats.org/officeDocument/2006/relationships/image" Target="../media/image6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50.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52.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0.png"/><Relationship Id="rId4" Type="http://schemas.openxmlformats.org/officeDocument/2006/relationships/image" Target="../media/image9.png"/><Relationship Id="rId9" Type="http://schemas.openxmlformats.org/officeDocument/2006/relationships/image" Target="../media/image54.png"/><Relationship Id="rId5" Type="http://schemas.openxmlformats.org/officeDocument/2006/relationships/hyperlink" Target="https://play.stmath.com/raft/ed/10.0.3/#/objective/14d8a5a7-81c4-4b72-a060-13943fdca611/11479bf2-d362-41e5-b33c-40c34befa6ba/games#game11"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14d8a5a7-81c4-4b72-a060-13943fdca611/11479bf2-d362-41e5-b33c-40c34befa6ba/games#game11"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50.png"/><Relationship Id="rId4" Type="http://schemas.openxmlformats.org/officeDocument/2006/relationships/image" Target="../media/image53.png"/><Relationship Id="rId5" Type="http://schemas.openxmlformats.org/officeDocument/2006/relationships/image" Target="../media/image1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50.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55.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50.png"/><Relationship Id="rId4" Type="http://schemas.openxmlformats.org/officeDocument/2006/relationships/image" Target="../media/image9.png"/><Relationship Id="rId9" Type="http://schemas.openxmlformats.org/officeDocument/2006/relationships/image" Target="../media/image63.png"/><Relationship Id="rId5" Type="http://schemas.openxmlformats.org/officeDocument/2006/relationships/hyperlink" Target="https://play.stmath.com/raft/ed/10.0.3/#/objective/14d8a5a7-81c4-4b72-a060-13943fdca611/11479bf2-d362-41e5-b33c-40c34befa6ba/games#game12"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14d8a5a7-81c4-4b72-a060-13943fdca611/11479bf2-d362-41e5-b33c-40c34befa6ba/games#game12"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50.png"/><Relationship Id="rId4" Type="http://schemas.openxmlformats.org/officeDocument/2006/relationships/image" Target="../media/image53.png"/><Relationship Id="rId5" Type="http://schemas.openxmlformats.org/officeDocument/2006/relationships/image" Target="../media/image1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7.xml"/><Relationship Id="rId3" Type="http://schemas.openxmlformats.org/officeDocument/2006/relationships/image" Target="../media/image5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55.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59.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55.png"/><Relationship Id="rId4" Type="http://schemas.openxmlformats.org/officeDocument/2006/relationships/image" Target="../media/image9.png"/><Relationship Id="rId9" Type="http://schemas.openxmlformats.org/officeDocument/2006/relationships/image" Target="../media/image57.png"/><Relationship Id="rId5" Type="http://schemas.openxmlformats.org/officeDocument/2006/relationships/hyperlink" Target="https://play.stmath.com/raft/ed/10.0.3/#/objective/14d8a5a7-81c4-4b72-a060-13943fdca611/11479bf2-d362-41e5-b33c-40c34befa6ba/games#game13"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14d8a5a7-81c4-4b72-a060-13943fdca611/11479bf2-d362-41e5-b33c-40c34befa6ba/games#game1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55.png"/><Relationship Id="rId4" Type="http://schemas.openxmlformats.org/officeDocument/2006/relationships/image" Target="../media/image62.png"/><Relationship Id="rId5"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55.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_rels/slide62.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55.png"/><Relationship Id="rId4" Type="http://schemas.openxmlformats.org/officeDocument/2006/relationships/image" Target="../media/image9.png"/><Relationship Id="rId9" Type="http://schemas.openxmlformats.org/officeDocument/2006/relationships/image" Target="../media/image60.png"/><Relationship Id="rId5" Type="http://schemas.openxmlformats.org/officeDocument/2006/relationships/hyperlink" Target="https://play.stmath.com/raft/ed/10.0.3/#/objective/14d8a5a7-81c4-4b72-a060-13943fdca611/11479bf2-d362-41e5-b33c-40c34befa6ba/games#game14"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14d8a5a7-81c4-4b72-a060-13943fdca611/11479bf2-d362-41e5-b33c-40c34befa6ba/games#game14"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55.png"/><Relationship Id="rId4" Type="http://schemas.openxmlformats.org/officeDocument/2006/relationships/image" Target="../media/image62.png"/><Relationship Id="rId5" Type="http://schemas.openxmlformats.org/officeDocument/2006/relationships/image" Target="../media/image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4.xml"/><Relationship Id="rId3" Type="http://schemas.openxmlformats.org/officeDocument/2006/relationships/image" Target="../media/image5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5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7.xml"/><Relationship Id="rId3" Type="http://schemas.openxmlformats.org/officeDocument/2006/relationships/image" Target="../media/image5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56.png"/><Relationship Id="rId4" Type="http://schemas.openxmlformats.org/officeDocument/2006/relationships/image" Target="../media/image58.png"/><Relationship Id="rId5" Type="http://schemas.openxmlformats.org/officeDocument/2006/relationships/image" Target="../media/image7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72.png"/></Relationships>
</file>

<file path=ppt/slides/_rels/slide7.xml.rels><?xml version="1.0" encoding="UTF-8" standalone="yes"?><Relationships xmlns="http://schemas.openxmlformats.org/package/2006/relationships"><Relationship Id="rId11" Type="http://schemas.openxmlformats.org/officeDocument/2006/relationships/image" Target="../media/image20.png"/><Relationship Id="rId10"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23.png"/><Relationship Id="rId5" Type="http://schemas.openxmlformats.org/officeDocument/2006/relationships/hyperlink" Target="https://play.stmath.com/raft/ed/10.0.3/#/objective/c5605cbc-ce90-4d0d-ad5c-804967604d2d/67d2d175-8a1f-40d1-88f6-57a2dad06187/games#game2" TargetMode="External"/><Relationship Id="rId6" Type="http://schemas.openxmlformats.org/officeDocument/2006/relationships/image" Target="../media/image26.png"/><Relationship Id="rId7" Type="http://schemas.openxmlformats.org/officeDocument/2006/relationships/image" Target="../media/image11.png"/><Relationship Id="rId8" Type="http://schemas.openxmlformats.org/officeDocument/2006/relationships/hyperlink" Target="https://play.stmath.com/raft/ed/10.0.3/#/objective/c5605cbc-ce90-4d0d-ad5c-804967604d2d/67d2d175-8a1f-40d1-88f6-57a2dad06187/games#game2"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7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7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72.png"/><Relationship Id="rId4" Type="http://schemas.openxmlformats.org/officeDocument/2006/relationships/image" Target="../media/image56.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3.xml"/><Relationship Id="rId3" Type="http://schemas.openxmlformats.org/officeDocument/2006/relationships/image" Target="../media/image6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71.png"/><Relationship Id="rId4" Type="http://schemas.openxmlformats.org/officeDocument/2006/relationships/image" Target="../media/image65.png"/><Relationship Id="rId5" Type="http://schemas.openxmlformats.org/officeDocument/2006/relationships/image" Target="../media/image7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69.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6.xml"/><Relationship Id="rId3" Type="http://schemas.openxmlformats.org/officeDocument/2006/relationships/image" Target="../media/image5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7.xml"/><Relationship Id="rId3" Type="http://schemas.openxmlformats.org/officeDocument/2006/relationships/image" Target="../media/image7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27.png"/><Relationship Id="rId5" Type="http://schemas.openxmlformats.org/officeDocument/2006/relationships/image" Target="../media/image35.png"/><Relationship Id="rId6"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4" name="Shape 84"/>
        <p:cNvGrpSpPr/>
        <p:nvPr/>
      </p:nvGrpSpPr>
      <p:grpSpPr>
        <a:xfrm>
          <a:off x="0" y="0"/>
          <a:ext cx="0" cy="0"/>
          <a:chOff x="0" y="0"/>
          <a:chExt cx="0" cy="0"/>
        </a:xfrm>
      </p:grpSpPr>
      <p:sp>
        <p:nvSpPr>
          <p:cNvPr id="85" name="Google Shape;85;p15"/>
          <p:cNvSpPr/>
          <p:nvPr/>
        </p:nvSpPr>
        <p:spPr>
          <a:xfrm>
            <a:off x="1130725" y="564450"/>
            <a:ext cx="6770100" cy="1845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5"/>
          <p:cNvPicPr preferRelativeResize="0"/>
          <p:nvPr/>
        </p:nvPicPr>
        <p:blipFill>
          <a:blip r:embed="rId3">
            <a:alphaModFix/>
          </a:blip>
          <a:stretch>
            <a:fillRect/>
          </a:stretch>
        </p:blipFill>
        <p:spPr>
          <a:xfrm>
            <a:off x="369049" y="791067"/>
            <a:ext cx="8162724" cy="1992859"/>
          </a:xfrm>
          <a:prstGeom prst="rect">
            <a:avLst/>
          </a:prstGeom>
          <a:noFill/>
          <a:ln>
            <a:noFill/>
          </a:ln>
        </p:spPr>
      </p:pic>
      <p:sp>
        <p:nvSpPr>
          <p:cNvPr id="87" name="Google Shape;87;p15"/>
          <p:cNvSpPr txBox="1"/>
          <p:nvPr/>
        </p:nvSpPr>
        <p:spPr>
          <a:xfrm>
            <a:off x="2396025" y="2306875"/>
            <a:ext cx="6051600" cy="100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200">
                <a:solidFill>
                  <a:srgbClr val="1D9FE6"/>
                </a:solidFill>
                <a:latin typeface="Ubuntu"/>
                <a:ea typeface="Ubuntu"/>
                <a:cs typeface="Ubuntu"/>
                <a:sym typeface="Ubuntu"/>
              </a:rPr>
              <a:t>Problem Solving Slide Deck </a:t>
            </a:r>
            <a:endParaRPr b="1" sz="3200">
              <a:solidFill>
                <a:srgbClr val="1D9FE6"/>
              </a:solidFill>
              <a:latin typeface="Ubuntu"/>
              <a:ea typeface="Ubuntu"/>
              <a:cs typeface="Ubuntu"/>
              <a:sym typeface="Ubuntu"/>
            </a:endParaRPr>
          </a:p>
          <a:p>
            <a:pPr indent="0" lvl="0" marL="0" rtl="0" algn="l">
              <a:spcBef>
                <a:spcPts val="0"/>
              </a:spcBef>
              <a:spcAft>
                <a:spcPts val="0"/>
              </a:spcAft>
              <a:buNone/>
            </a:pPr>
            <a:r>
              <a:rPr b="1" lang="en" sz="2500">
                <a:solidFill>
                  <a:srgbClr val="4E5053"/>
                </a:solidFill>
                <a:latin typeface="Ubuntu"/>
                <a:ea typeface="Ubuntu"/>
                <a:cs typeface="Ubuntu"/>
                <a:sym typeface="Ubuntu"/>
              </a:rPr>
              <a:t>Grade 5</a:t>
            </a:r>
            <a:endParaRPr b="1" sz="2500">
              <a:solidFill>
                <a:srgbClr val="4E5053"/>
              </a:solidFill>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3</a:t>
            </a:r>
            <a:endParaRPr sz="1800">
              <a:solidFill>
                <a:schemeClr val="dk1"/>
              </a:solidFill>
              <a:latin typeface="Ubuntu Medium"/>
              <a:ea typeface="Ubuntu Medium"/>
              <a:cs typeface="Ubuntu Medium"/>
              <a:sym typeface="Ubuntu Medium"/>
            </a:endParaRPr>
          </a:p>
        </p:txBody>
      </p:sp>
      <p:pic>
        <p:nvPicPr>
          <p:cNvPr id="252" name="Google Shape;252;p24"/>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53" name="Google Shape;253;p2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Puzzle Talk</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254" name="Google Shape;254;p24"/>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pic>
        <p:nvPicPr>
          <p:cNvPr id="255" name="Google Shape;255;p24"/>
          <p:cNvPicPr preferRelativeResize="0"/>
          <p:nvPr/>
        </p:nvPicPr>
        <p:blipFill rotWithShape="1">
          <a:blip r:embed="rId5">
            <a:alphaModFix/>
          </a:blip>
          <a:srcRect b="1681" l="0" r="0" t="1690"/>
          <a:stretch/>
        </p:blipFill>
        <p:spPr>
          <a:xfrm>
            <a:off x="728974" y="1845708"/>
            <a:ext cx="3334625" cy="1812470"/>
          </a:xfrm>
          <a:prstGeom prst="rect">
            <a:avLst/>
          </a:prstGeom>
          <a:noFill/>
          <a:ln>
            <a:noFill/>
          </a:ln>
        </p:spPr>
      </p:pic>
      <p:grpSp>
        <p:nvGrpSpPr>
          <p:cNvPr id="256" name="Google Shape;256;p24"/>
          <p:cNvGrpSpPr/>
          <p:nvPr/>
        </p:nvGrpSpPr>
        <p:grpSpPr>
          <a:xfrm>
            <a:off x="1590104" y="4057131"/>
            <a:ext cx="173012" cy="169916"/>
            <a:chOff x="8586628" y="1443880"/>
            <a:chExt cx="281458" cy="281458"/>
          </a:xfrm>
        </p:grpSpPr>
        <p:sp>
          <p:nvSpPr>
            <p:cNvPr id="257" name="Google Shape;257;p24"/>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4"/>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4"/>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4"/>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4"/>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4"/>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6" name="Google Shape;266;p24"/>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Comparing fractions and decimals on a number line</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267" name="Google Shape;267;p24"/>
          <p:cNvSpPr txBox="1"/>
          <p:nvPr/>
        </p:nvSpPr>
        <p:spPr>
          <a:xfrm>
            <a:off x="4447275" y="2347325"/>
            <a:ext cx="4622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Complementary Fractions &gt; Level 1</a:t>
            </a:r>
            <a:endParaRPr sz="2000">
              <a:solidFill>
                <a:schemeClr val="dk1"/>
              </a:solidFill>
              <a:latin typeface="Open Sans"/>
              <a:ea typeface="Open Sans"/>
              <a:cs typeface="Open Sans"/>
              <a:sym typeface="Open Sans"/>
            </a:endParaRPr>
          </a:p>
        </p:txBody>
      </p:sp>
      <p:sp>
        <p:nvSpPr>
          <p:cNvPr id="268" name="Google Shape;268;p24"/>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6"/>
              </a:rPr>
              <a:t>Puzzle Link</a:t>
            </a:r>
            <a:endParaRPr sz="1200">
              <a:latin typeface="Ubuntu"/>
              <a:ea typeface="Ubuntu"/>
              <a:cs typeface="Ubuntu"/>
              <a:sym typeface="Ubuntu"/>
            </a:endParaRPr>
          </a:p>
        </p:txBody>
      </p:sp>
      <p:grpSp>
        <p:nvGrpSpPr>
          <p:cNvPr id="269" name="Google Shape;269;p24"/>
          <p:cNvGrpSpPr/>
          <p:nvPr/>
        </p:nvGrpSpPr>
        <p:grpSpPr>
          <a:xfrm>
            <a:off x="7709843" y="3629462"/>
            <a:ext cx="1138164" cy="1468500"/>
            <a:chOff x="7633097" y="3255132"/>
            <a:chExt cx="1510904" cy="1870224"/>
          </a:xfrm>
        </p:grpSpPr>
        <p:pic>
          <p:nvPicPr>
            <p:cNvPr id="270" name="Google Shape;270;p24"/>
            <p:cNvPicPr preferRelativeResize="0"/>
            <p:nvPr/>
          </p:nvPicPr>
          <p:blipFill>
            <a:blip r:embed="rId7">
              <a:alphaModFix/>
            </a:blip>
            <a:stretch>
              <a:fillRect/>
            </a:stretch>
          </p:blipFill>
          <p:spPr>
            <a:xfrm>
              <a:off x="7717350" y="3255132"/>
              <a:ext cx="1426651" cy="1870224"/>
            </a:xfrm>
            <a:prstGeom prst="rect">
              <a:avLst/>
            </a:prstGeom>
            <a:noFill/>
            <a:ln>
              <a:noFill/>
            </a:ln>
          </p:spPr>
        </p:pic>
        <p:pic>
          <p:nvPicPr>
            <p:cNvPr id="271" name="Google Shape;271;p24"/>
            <p:cNvPicPr preferRelativeResize="0"/>
            <p:nvPr/>
          </p:nvPicPr>
          <p:blipFill>
            <a:blip r:embed="rId8">
              <a:alphaModFix/>
            </a:blip>
            <a:stretch>
              <a:fillRect/>
            </a:stretch>
          </p:blipFill>
          <p:spPr>
            <a:xfrm rot="-1493955">
              <a:off x="7732861" y="3427538"/>
              <a:ext cx="233072" cy="525401"/>
            </a:xfrm>
            <a:prstGeom prst="rect">
              <a:avLst/>
            </a:prstGeom>
            <a:noFill/>
            <a:ln>
              <a:noFill/>
            </a:ln>
          </p:spPr>
        </p:pic>
      </p:grpSp>
      <p:sp>
        <p:nvSpPr>
          <p:cNvPr id="272" name="Google Shape;272;p24">
            <a:hlinkClick r:id="rId9"/>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4"/>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274" name="Google Shape;274;p24"/>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5" name="Google Shape;275;p24"/>
          <p:cNvGrpSpPr/>
          <p:nvPr/>
        </p:nvGrpSpPr>
        <p:grpSpPr>
          <a:xfrm>
            <a:off x="4509208" y="1330103"/>
            <a:ext cx="227520" cy="248922"/>
            <a:chOff x="4469316" y="1236218"/>
            <a:chExt cx="360570" cy="400390"/>
          </a:xfrm>
        </p:grpSpPr>
        <p:sp>
          <p:nvSpPr>
            <p:cNvPr id="276" name="Google Shape;276;p24"/>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24"/>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24"/>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4"/>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4"/>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4"/>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4"/>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3" name="Google Shape;283;p24"/>
          <p:cNvGrpSpPr/>
          <p:nvPr/>
        </p:nvGrpSpPr>
        <p:grpSpPr>
          <a:xfrm>
            <a:off x="2859100" y="658076"/>
            <a:ext cx="1390125" cy="1117724"/>
            <a:chOff x="2859100" y="658076"/>
            <a:chExt cx="1390125" cy="1117724"/>
          </a:xfrm>
        </p:grpSpPr>
        <p:pic>
          <p:nvPicPr>
            <p:cNvPr id="284" name="Google Shape;284;p24"/>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285" name="Google Shape;285;p24"/>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3</a:t>
            </a:r>
            <a:endParaRPr sz="1800">
              <a:solidFill>
                <a:schemeClr val="dk1"/>
              </a:solidFill>
              <a:latin typeface="Ubuntu Medium"/>
              <a:ea typeface="Ubuntu Medium"/>
              <a:cs typeface="Ubuntu Medium"/>
              <a:sym typeface="Ubuntu Medium"/>
            </a:endParaRPr>
          </a:p>
        </p:txBody>
      </p:sp>
      <p:pic>
        <p:nvPicPr>
          <p:cNvPr id="291" name="Google Shape;291;p25"/>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92" name="Google Shape;292;p2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Problem Solving</a:t>
            </a:r>
            <a:endParaRPr b="1" sz="2100">
              <a:solidFill>
                <a:schemeClr val="accent2"/>
              </a:solidFill>
              <a:latin typeface="Ubuntu"/>
              <a:ea typeface="Ubuntu"/>
              <a:cs typeface="Ubuntu"/>
              <a:sym typeface="Ubuntu"/>
            </a:endParaRPr>
          </a:p>
        </p:txBody>
      </p:sp>
      <p:sp>
        <p:nvSpPr>
          <p:cNvPr id="293" name="Google Shape;293;p25"/>
          <p:cNvSpPr/>
          <p:nvPr/>
        </p:nvSpPr>
        <p:spPr>
          <a:xfrm>
            <a:off x="453250" y="1254525"/>
            <a:ext cx="8307000" cy="37167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2"/>
                </a:solidFill>
                <a:latin typeface="Ubuntu"/>
                <a:ea typeface="Ubuntu"/>
                <a:cs typeface="Ubuntu"/>
                <a:sym typeface="Ubuntu"/>
              </a:rPr>
              <a:t>Problem of the Day</a:t>
            </a:r>
            <a:endParaRPr b="1">
              <a:solidFill>
                <a:schemeClr val="accent2"/>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Trisha was in charge of making a sign for each 1/4 mile distance for a 2 mile race. She marked the distances in decimals.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What numbers did Trisha write on her signs?</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294" name="Google Shape;294;p25"/>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295" name="Google Shape;295;p25"/>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4</a:t>
            </a:r>
            <a:endParaRPr sz="1800">
              <a:solidFill>
                <a:schemeClr val="dk1"/>
              </a:solidFill>
              <a:latin typeface="Ubuntu Medium"/>
              <a:ea typeface="Ubuntu Medium"/>
              <a:cs typeface="Ubuntu Medium"/>
              <a:sym typeface="Ubuntu Medium"/>
            </a:endParaRPr>
          </a:p>
        </p:txBody>
      </p:sp>
      <p:pic>
        <p:nvPicPr>
          <p:cNvPr id="301" name="Google Shape;301;p26"/>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302" name="Google Shape;302;p2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My Thinking Path</a:t>
            </a:r>
            <a:endParaRPr b="1" sz="2100">
              <a:solidFill>
                <a:schemeClr val="accent2"/>
              </a:solidFill>
              <a:latin typeface="Ubuntu"/>
              <a:ea typeface="Ubuntu"/>
              <a:cs typeface="Ubuntu"/>
              <a:sym typeface="Ubuntu"/>
            </a:endParaRPr>
          </a:p>
        </p:txBody>
      </p:sp>
      <p:sp>
        <p:nvSpPr>
          <p:cNvPr id="303" name="Google Shape;303;p26"/>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comparing fractions is…</a:t>
            </a:r>
            <a:endParaRPr b="1" sz="2000">
              <a:solidFill>
                <a:srgbClr val="FFFFFF"/>
              </a:solidFill>
              <a:latin typeface="Open Sans"/>
              <a:ea typeface="Open Sans"/>
              <a:cs typeface="Open Sans"/>
              <a:sym typeface="Open Sans"/>
            </a:endParaRPr>
          </a:p>
        </p:txBody>
      </p:sp>
      <p:sp>
        <p:nvSpPr>
          <p:cNvPr id="304" name="Google Shape;304;p26"/>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decimals is…</a:t>
            </a:r>
            <a:endParaRPr b="1" sz="2000">
              <a:solidFill>
                <a:srgbClr val="FFFFFF"/>
              </a:solidFill>
              <a:latin typeface="Open Sans"/>
              <a:ea typeface="Open Sans"/>
              <a:cs typeface="Open Sans"/>
              <a:sym typeface="Open Sans"/>
            </a:endParaRPr>
          </a:p>
        </p:txBody>
      </p:sp>
      <p:sp>
        <p:nvSpPr>
          <p:cNvPr id="305" name="Google Shape;305;p26"/>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306" name="Google Shape;306;p26"/>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307" name="Google Shape;307;p26"/>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308" name="Google Shape;308;p26"/>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309" name="Google Shape;309;p26"/>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310" name="Google Shape;310;p26"/>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311" name="Google Shape;311;p26"/>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312" name="Google Shape;312;p26"/>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313" name="Google Shape;313;p26"/>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314" name="Google Shape;314;p26"/>
          <p:cNvSpPr/>
          <p:nvPr/>
        </p:nvSpPr>
        <p:spPr>
          <a:xfrm>
            <a:off x="1279550" y="892300"/>
            <a:ext cx="4712700" cy="7071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Topic: Comparing fractions</a:t>
            </a:r>
            <a:endParaRPr b="1" sz="2000">
              <a:solidFill>
                <a:srgbClr val="FFFFFF"/>
              </a:solidFill>
              <a:latin typeface="Open Sans"/>
              <a:ea typeface="Open Sans"/>
              <a:cs typeface="Open Sans"/>
              <a:sym typeface="Open Sans"/>
            </a:endParaRPr>
          </a:p>
          <a:p>
            <a:pPr indent="0" lvl="0" marL="0" rtl="0" algn="l">
              <a:spcBef>
                <a:spcPts val="0"/>
              </a:spcBef>
              <a:spcAft>
                <a:spcPts val="0"/>
              </a:spcAft>
              <a:buNone/>
            </a:pPr>
            <a:r>
              <a:rPr b="1" lang="en" sz="2000">
                <a:solidFill>
                  <a:srgbClr val="FFFFFF"/>
                </a:solidFill>
                <a:latin typeface="Open Sans"/>
                <a:ea typeface="Open Sans"/>
                <a:cs typeface="Open Sans"/>
                <a:sym typeface="Open Sans"/>
              </a:rPr>
              <a:t>and decimals on a number line</a:t>
            </a:r>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18" name="Shape 318"/>
        <p:cNvGrpSpPr/>
        <p:nvPr/>
      </p:nvGrpSpPr>
      <p:grpSpPr>
        <a:xfrm>
          <a:off x="0" y="0"/>
          <a:ext cx="0" cy="0"/>
          <a:chOff x="0" y="0"/>
          <a:chExt cx="0" cy="0"/>
        </a:xfrm>
      </p:grpSpPr>
      <p:sp>
        <p:nvSpPr>
          <p:cNvPr id="319" name="Google Shape;319;p2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4</a:t>
            </a:r>
            <a:endParaRPr sz="1800">
              <a:solidFill>
                <a:schemeClr val="dk1"/>
              </a:solidFill>
              <a:latin typeface="Ubuntu Medium"/>
              <a:ea typeface="Ubuntu Medium"/>
              <a:cs typeface="Ubuntu Medium"/>
              <a:sym typeface="Ubuntu Medium"/>
            </a:endParaRPr>
          </a:p>
        </p:txBody>
      </p:sp>
      <p:pic>
        <p:nvPicPr>
          <p:cNvPr id="320" name="Google Shape;320;p27"/>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321" name="Google Shape;321;p2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Puzzle Talk</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322" name="Google Shape;322;p27"/>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323" name="Google Shape;323;p27"/>
          <p:cNvGrpSpPr/>
          <p:nvPr/>
        </p:nvGrpSpPr>
        <p:grpSpPr>
          <a:xfrm>
            <a:off x="1590104" y="4057131"/>
            <a:ext cx="173012" cy="169916"/>
            <a:chOff x="8586628" y="1443880"/>
            <a:chExt cx="281458" cy="281458"/>
          </a:xfrm>
        </p:grpSpPr>
        <p:sp>
          <p:nvSpPr>
            <p:cNvPr id="324" name="Google Shape;324;p27"/>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7"/>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7"/>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7"/>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7"/>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7"/>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7"/>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7"/>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7"/>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3" name="Google Shape;333;p27"/>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Comparing fractions and decimals on a number line</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334" name="Google Shape;334;p27"/>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Fraction Decimal Trap &gt; </a:t>
            </a:r>
            <a:r>
              <a:rPr lang="en" sz="1800">
                <a:solidFill>
                  <a:schemeClr val="dk1"/>
                </a:solidFill>
                <a:latin typeface="Open Sans"/>
                <a:ea typeface="Open Sans"/>
                <a:cs typeface="Open Sans"/>
                <a:sym typeface="Open Sans"/>
              </a:rPr>
              <a:t>Level</a:t>
            </a:r>
            <a:r>
              <a:rPr lang="en" sz="1800">
                <a:solidFill>
                  <a:schemeClr val="dk1"/>
                </a:solidFill>
                <a:latin typeface="Open Sans"/>
                <a:ea typeface="Open Sans"/>
                <a:cs typeface="Open Sans"/>
                <a:sym typeface="Open Sans"/>
              </a:rPr>
              <a:t> 1</a:t>
            </a:r>
            <a:endParaRPr sz="2000">
              <a:solidFill>
                <a:schemeClr val="dk1"/>
              </a:solidFill>
              <a:latin typeface="Open Sans"/>
              <a:ea typeface="Open Sans"/>
              <a:cs typeface="Open Sans"/>
              <a:sym typeface="Open Sans"/>
            </a:endParaRPr>
          </a:p>
        </p:txBody>
      </p:sp>
      <p:sp>
        <p:nvSpPr>
          <p:cNvPr id="335" name="Google Shape;335;p27"/>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336" name="Google Shape;336;p27"/>
          <p:cNvGrpSpPr/>
          <p:nvPr/>
        </p:nvGrpSpPr>
        <p:grpSpPr>
          <a:xfrm>
            <a:off x="7709843" y="3629462"/>
            <a:ext cx="1138164" cy="1468500"/>
            <a:chOff x="7633097" y="3255132"/>
            <a:chExt cx="1510904" cy="1870224"/>
          </a:xfrm>
        </p:grpSpPr>
        <p:pic>
          <p:nvPicPr>
            <p:cNvPr id="337" name="Google Shape;337;p27"/>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338" name="Google Shape;338;p27"/>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339" name="Google Shape;339;p27">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7"/>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341" name="Google Shape;341;p27"/>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2" name="Google Shape;342;p27"/>
          <p:cNvGrpSpPr/>
          <p:nvPr/>
        </p:nvGrpSpPr>
        <p:grpSpPr>
          <a:xfrm>
            <a:off x="4509208" y="1330103"/>
            <a:ext cx="227520" cy="248922"/>
            <a:chOff x="4469316" y="1236218"/>
            <a:chExt cx="360570" cy="400390"/>
          </a:xfrm>
        </p:grpSpPr>
        <p:sp>
          <p:nvSpPr>
            <p:cNvPr id="343" name="Google Shape;343;p27"/>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27"/>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27"/>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7"/>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7"/>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7"/>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7"/>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50" name="Google Shape;350;p27"/>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351" name="Google Shape;351;p27"/>
          <p:cNvGrpSpPr/>
          <p:nvPr/>
        </p:nvGrpSpPr>
        <p:grpSpPr>
          <a:xfrm>
            <a:off x="2859100" y="658076"/>
            <a:ext cx="1390125" cy="1117724"/>
            <a:chOff x="2859100" y="658076"/>
            <a:chExt cx="1390125" cy="1117724"/>
          </a:xfrm>
        </p:grpSpPr>
        <p:pic>
          <p:nvPicPr>
            <p:cNvPr id="352" name="Google Shape;352;p27"/>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353" name="Google Shape;353;p27"/>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2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4</a:t>
            </a:r>
            <a:endParaRPr sz="1800">
              <a:solidFill>
                <a:schemeClr val="dk1"/>
              </a:solidFill>
              <a:latin typeface="Ubuntu Medium"/>
              <a:ea typeface="Ubuntu Medium"/>
              <a:cs typeface="Ubuntu Medium"/>
              <a:sym typeface="Ubuntu Medium"/>
            </a:endParaRPr>
          </a:p>
        </p:txBody>
      </p:sp>
      <p:pic>
        <p:nvPicPr>
          <p:cNvPr id="359" name="Google Shape;359;p28"/>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360" name="Google Shape;360;p2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Problem Solving</a:t>
            </a:r>
            <a:endParaRPr b="1" sz="2100">
              <a:solidFill>
                <a:schemeClr val="accent2"/>
              </a:solidFill>
              <a:latin typeface="Ubuntu"/>
              <a:ea typeface="Ubuntu"/>
              <a:cs typeface="Ubuntu"/>
              <a:sym typeface="Ubuntu"/>
            </a:endParaRPr>
          </a:p>
        </p:txBody>
      </p:sp>
      <p:sp>
        <p:nvSpPr>
          <p:cNvPr id="361" name="Google Shape;361;p28"/>
          <p:cNvSpPr/>
          <p:nvPr/>
        </p:nvSpPr>
        <p:spPr>
          <a:xfrm>
            <a:off x="453250" y="1254525"/>
            <a:ext cx="8307000" cy="37167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2"/>
                </a:solidFill>
                <a:latin typeface="Ubuntu"/>
                <a:ea typeface="Ubuntu"/>
                <a:cs typeface="Ubuntu"/>
                <a:sym typeface="Ubuntu"/>
              </a:rPr>
              <a:t>Problem of the Day</a:t>
            </a:r>
            <a:endParaRPr b="1">
              <a:solidFill>
                <a:schemeClr val="accent2"/>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Trisha’s coach gave her this number line to record her distances for the first mile. Mark and label the</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quarter mile distances shown on her signs. If needed, you can draw the number line larger below.</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362" name="Google Shape;362;p28"/>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363" name="Google Shape;363;p28"/>
          <p:cNvPicPr preferRelativeResize="0"/>
          <p:nvPr/>
        </p:nvPicPr>
        <p:blipFill>
          <a:blip r:embed="rId5">
            <a:alphaModFix/>
          </a:blip>
          <a:stretch>
            <a:fillRect/>
          </a:stretch>
        </p:blipFill>
        <p:spPr>
          <a:xfrm rot="-4958466">
            <a:off x="5091850" y="1237045"/>
            <a:ext cx="176914" cy="409624"/>
          </a:xfrm>
          <a:prstGeom prst="rect">
            <a:avLst/>
          </a:prstGeom>
          <a:noFill/>
          <a:ln>
            <a:noFill/>
          </a:ln>
        </p:spPr>
      </p:pic>
      <p:pic>
        <p:nvPicPr>
          <p:cNvPr id="364" name="Google Shape;364;p28"/>
          <p:cNvPicPr preferRelativeResize="0"/>
          <p:nvPr/>
        </p:nvPicPr>
        <p:blipFill>
          <a:blip r:embed="rId6">
            <a:alphaModFix/>
          </a:blip>
          <a:stretch>
            <a:fillRect/>
          </a:stretch>
        </p:blipFill>
        <p:spPr>
          <a:xfrm>
            <a:off x="1958450" y="3874788"/>
            <a:ext cx="5124450" cy="866775"/>
          </a:xfrm>
          <a:prstGeom prst="rect">
            <a:avLst/>
          </a:prstGeom>
          <a:noFill/>
          <a:ln cap="flat" cmpd="sng" w="9525">
            <a:solidFill>
              <a:schemeClr val="lt2"/>
            </a:solidFill>
            <a:prstDash val="solid"/>
            <a:round/>
            <a:headEnd len="sm" w="sm" type="none"/>
            <a:tailEnd len="sm" w="sm" type="none"/>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68" name="Shape 368"/>
        <p:cNvGrpSpPr/>
        <p:nvPr/>
      </p:nvGrpSpPr>
      <p:grpSpPr>
        <a:xfrm>
          <a:off x="0" y="0"/>
          <a:ext cx="0" cy="0"/>
          <a:chOff x="0" y="0"/>
          <a:chExt cx="0" cy="0"/>
        </a:xfrm>
      </p:grpSpPr>
      <p:sp>
        <p:nvSpPr>
          <p:cNvPr id="369" name="Google Shape;369;p29"/>
          <p:cNvSpPr/>
          <p:nvPr/>
        </p:nvSpPr>
        <p:spPr>
          <a:xfrm>
            <a:off x="4522841" y="1919164"/>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70" name="Google Shape;370;p29"/>
          <p:cNvSpPr txBox="1"/>
          <p:nvPr>
            <p:ph idx="1" type="body"/>
          </p:nvPr>
        </p:nvSpPr>
        <p:spPr>
          <a:xfrm>
            <a:off x="4883999" y="1920825"/>
            <a:ext cx="19137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Module</a:t>
            </a:r>
            <a:r>
              <a:rPr lang="en" sz="2400">
                <a:solidFill>
                  <a:schemeClr val="dk1"/>
                </a:solidFill>
                <a:latin typeface="Ubuntu Medium"/>
                <a:ea typeface="Ubuntu Medium"/>
                <a:cs typeface="Ubuntu Medium"/>
                <a:sym typeface="Ubuntu Medium"/>
              </a:rPr>
              <a:t> 2</a:t>
            </a:r>
            <a:endParaRPr sz="2400">
              <a:solidFill>
                <a:schemeClr val="dk1"/>
              </a:solidFill>
              <a:latin typeface="Ubuntu Medium"/>
              <a:ea typeface="Ubuntu Medium"/>
              <a:cs typeface="Ubuntu Medium"/>
              <a:sym typeface="Ubuntu Medium"/>
            </a:endParaRPr>
          </a:p>
        </p:txBody>
      </p:sp>
      <p:pic>
        <p:nvPicPr>
          <p:cNvPr id="371" name="Google Shape;371;p29"/>
          <p:cNvPicPr preferRelativeResize="0"/>
          <p:nvPr>
            <p:ph idx="2" type="pic"/>
          </p:nvPr>
        </p:nvPicPr>
        <p:blipFill rotWithShape="1">
          <a:blip r:embed="rId3">
            <a:alphaModFix/>
          </a:blip>
          <a:srcRect b="835" l="0" r="0" t="826"/>
          <a:stretch/>
        </p:blipFill>
        <p:spPr>
          <a:xfrm>
            <a:off x="2148825" y="905725"/>
            <a:ext cx="2679300" cy="2634900"/>
          </a:xfrm>
          <a:prstGeom prst="ellipse">
            <a:avLst/>
          </a:prstGeom>
          <a:noFill/>
          <a:ln>
            <a:noFill/>
          </a:ln>
          <a:effectLst>
            <a:outerShdw blurRad="177800" rotWithShape="0" algn="ctr" dir="5400000" dist="50800">
              <a:srgbClr val="000000">
                <a:alpha val="14000"/>
              </a:srgbClr>
            </a:outerShdw>
          </a:effectLst>
        </p:spPr>
      </p:pic>
      <p:sp>
        <p:nvSpPr>
          <p:cNvPr id="372" name="Google Shape;372;p29"/>
          <p:cNvSpPr txBox="1"/>
          <p:nvPr/>
        </p:nvSpPr>
        <p:spPr>
          <a:xfrm>
            <a:off x="714325" y="4036600"/>
            <a:ext cx="7715400" cy="646500"/>
          </a:xfrm>
          <a:prstGeom prst="rect">
            <a:avLst/>
          </a:prstGeom>
          <a:solidFill>
            <a:schemeClr val="accent3"/>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Can’t wait to see what we do</a:t>
            </a:r>
            <a:r>
              <a:rPr lang="en" sz="3000">
                <a:solidFill>
                  <a:schemeClr val="lt2"/>
                </a:solidFill>
                <a:latin typeface="Ubuntu Medium"/>
                <a:ea typeface="Ubuntu Medium"/>
                <a:cs typeface="Ubuntu Medium"/>
                <a:sym typeface="Ubuntu Medium"/>
              </a:rPr>
              <a:t>!</a:t>
            </a:r>
            <a:endParaRPr sz="3000">
              <a:solidFill>
                <a:schemeClr val="lt2"/>
              </a:solidFill>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76" name="Shape 376"/>
        <p:cNvGrpSpPr/>
        <p:nvPr/>
      </p:nvGrpSpPr>
      <p:grpSpPr>
        <a:xfrm>
          <a:off x="0" y="0"/>
          <a:ext cx="0" cy="0"/>
          <a:chOff x="0" y="0"/>
          <a:chExt cx="0" cy="0"/>
        </a:xfrm>
      </p:grpSpPr>
      <p:sp>
        <p:nvSpPr>
          <p:cNvPr id="377" name="Google Shape;377;p3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1</a:t>
            </a:r>
            <a:endParaRPr sz="1800">
              <a:solidFill>
                <a:schemeClr val="dk1"/>
              </a:solidFill>
              <a:latin typeface="Ubuntu Medium"/>
              <a:ea typeface="Ubuntu Medium"/>
              <a:cs typeface="Ubuntu Medium"/>
              <a:sym typeface="Ubuntu Medium"/>
            </a:endParaRPr>
          </a:p>
        </p:txBody>
      </p:sp>
      <p:sp>
        <p:nvSpPr>
          <p:cNvPr id="378" name="Google Shape;378;p3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My Thinking Path</a:t>
            </a:r>
            <a:endParaRPr b="1" sz="2100">
              <a:solidFill>
                <a:schemeClr val="accent3"/>
              </a:solidFill>
              <a:latin typeface="Ubuntu"/>
              <a:ea typeface="Ubuntu"/>
              <a:cs typeface="Ubuntu"/>
              <a:sym typeface="Ubuntu"/>
            </a:endParaRPr>
          </a:p>
        </p:txBody>
      </p:sp>
      <p:pic>
        <p:nvPicPr>
          <p:cNvPr id="379" name="Google Shape;379;p30"/>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380" name="Google Shape;380;p30"/>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adding fractions is…</a:t>
            </a:r>
            <a:endParaRPr b="1" sz="2000">
              <a:solidFill>
                <a:srgbClr val="FFFFFF"/>
              </a:solidFill>
              <a:latin typeface="Open Sans"/>
              <a:ea typeface="Open Sans"/>
              <a:cs typeface="Open Sans"/>
              <a:sym typeface="Open Sans"/>
            </a:endParaRPr>
          </a:p>
        </p:txBody>
      </p:sp>
      <p:sp>
        <p:nvSpPr>
          <p:cNvPr id="381" name="Google Shape;381;p30"/>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subtracting fractions is…</a:t>
            </a:r>
            <a:endParaRPr b="1" sz="2000">
              <a:solidFill>
                <a:srgbClr val="FFFFFF"/>
              </a:solidFill>
              <a:latin typeface="Open Sans"/>
              <a:ea typeface="Open Sans"/>
              <a:cs typeface="Open Sans"/>
              <a:sym typeface="Open Sans"/>
            </a:endParaRPr>
          </a:p>
        </p:txBody>
      </p:sp>
      <p:sp>
        <p:nvSpPr>
          <p:cNvPr id="382" name="Google Shape;382;p30"/>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383" name="Google Shape;383;p30"/>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384" name="Google Shape;384;p30"/>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385" name="Google Shape;385;p30"/>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386" name="Google Shape;386;p30"/>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387" name="Google Shape;387;p30"/>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388" name="Google Shape;388;p30"/>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389" name="Google Shape;389;p30"/>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390" name="Google Shape;390;p30"/>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391" name="Google Shape;391;p30"/>
          <p:cNvSpPr/>
          <p:nvPr/>
        </p:nvSpPr>
        <p:spPr>
          <a:xfrm>
            <a:off x="1053000" y="908500"/>
            <a:ext cx="5066700" cy="5733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Topic: Adding and subtracting fractions with unlike denominators</a:t>
            </a:r>
            <a:endParaRPr b="1" sz="18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95" name="Shape 395"/>
        <p:cNvGrpSpPr/>
        <p:nvPr/>
      </p:nvGrpSpPr>
      <p:grpSpPr>
        <a:xfrm>
          <a:off x="0" y="0"/>
          <a:ext cx="0" cy="0"/>
          <a:chOff x="0" y="0"/>
          <a:chExt cx="0" cy="0"/>
        </a:xfrm>
      </p:grpSpPr>
      <p:sp>
        <p:nvSpPr>
          <p:cNvPr id="396" name="Google Shape;396;p3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1</a:t>
            </a:r>
            <a:endParaRPr sz="1800">
              <a:solidFill>
                <a:schemeClr val="dk1"/>
              </a:solidFill>
              <a:latin typeface="Ubuntu Medium"/>
              <a:ea typeface="Ubuntu Medium"/>
              <a:cs typeface="Ubuntu Medium"/>
              <a:sym typeface="Ubuntu Medium"/>
            </a:endParaRPr>
          </a:p>
        </p:txBody>
      </p:sp>
      <p:sp>
        <p:nvSpPr>
          <p:cNvPr id="397" name="Google Shape;397;p3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Puzzle Talk</a:t>
            </a:r>
            <a:endParaRPr b="1" sz="2100">
              <a:solidFill>
                <a:schemeClr val="accent3"/>
              </a:solidFill>
              <a:latin typeface="Ubuntu"/>
              <a:ea typeface="Ubuntu"/>
              <a:cs typeface="Ubuntu"/>
              <a:sym typeface="Ubuntu"/>
            </a:endParaRPr>
          </a:p>
        </p:txBody>
      </p:sp>
      <p:pic>
        <p:nvPicPr>
          <p:cNvPr id="398" name="Google Shape;398;p31"/>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399" name="Google Shape;399;p31"/>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400" name="Google Shape;400;p31"/>
          <p:cNvGrpSpPr/>
          <p:nvPr/>
        </p:nvGrpSpPr>
        <p:grpSpPr>
          <a:xfrm>
            <a:off x="1590104" y="4057131"/>
            <a:ext cx="173012" cy="169916"/>
            <a:chOff x="8586628" y="1443880"/>
            <a:chExt cx="281458" cy="281458"/>
          </a:xfrm>
        </p:grpSpPr>
        <p:sp>
          <p:nvSpPr>
            <p:cNvPr id="401" name="Google Shape;401;p31"/>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1"/>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1"/>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1"/>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1"/>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1"/>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1"/>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1"/>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0" name="Google Shape;410;p31"/>
          <p:cNvSpPr txBox="1"/>
          <p:nvPr/>
        </p:nvSpPr>
        <p:spPr>
          <a:xfrm>
            <a:off x="4447263" y="32402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Adding and subtracting fractions with unlike denominators</a:t>
            </a:r>
            <a:endParaRPr sz="1800">
              <a:solidFill>
                <a:schemeClr val="dk1"/>
              </a:solidFill>
              <a:latin typeface="Open Sans"/>
              <a:ea typeface="Open Sans"/>
              <a:cs typeface="Open Sans"/>
              <a:sym typeface="Open Sans"/>
            </a:endParaRPr>
          </a:p>
        </p:txBody>
      </p:sp>
      <p:sp>
        <p:nvSpPr>
          <p:cNvPr id="411" name="Google Shape;411;p31"/>
          <p:cNvSpPr txBox="1"/>
          <p:nvPr/>
        </p:nvSpPr>
        <p:spPr>
          <a:xfrm>
            <a:off x="4447275" y="2347325"/>
            <a:ext cx="459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Estimate Fractions on a Number Line &gt; Level 1</a:t>
            </a:r>
            <a:endParaRPr sz="2000">
              <a:solidFill>
                <a:schemeClr val="dk1"/>
              </a:solidFill>
              <a:latin typeface="Open Sans"/>
              <a:ea typeface="Open Sans"/>
              <a:cs typeface="Open Sans"/>
              <a:sym typeface="Open Sans"/>
            </a:endParaRPr>
          </a:p>
        </p:txBody>
      </p:sp>
      <p:sp>
        <p:nvSpPr>
          <p:cNvPr id="412" name="Google Shape;412;p31"/>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413" name="Google Shape;413;p31"/>
          <p:cNvGrpSpPr/>
          <p:nvPr/>
        </p:nvGrpSpPr>
        <p:grpSpPr>
          <a:xfrm>
            <a:off x="7709843" y="3629462"/>
            <a:ext cx="1138164" cy="1468500"/>
            <a:chOff x="7633097" y="3255132"/>
            <a:chExt cx="1510904" cy="1870224"/>
          </a:xfrm>
        </p:grpSpPr>
        <p:pic>
          <p:nvPicPr>
            <p:cNvPr id="414" name="Google Shape;414;p31"/>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415" name="Google Shape;415;p31"/>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416" name="Google Shape;416;p31">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1"/>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418" name="Google Shape;418;p31"/>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9" name="Google Shape;419;p31"/>
          <p:cNvGrpSpPr/>
          <p:nvPr/>
        </p:nvGrpSpPr>
        <p:grpSpPr>
          <a:xfrm>
            <a:off x="4509208" y="1330103"/>
            <a:ext cx="227520" cy="248922"/>
            <a:chOff x="4469316" y="1236218"/>
            <a:chExt cx="360570" cy="400390"/>
          </a:xfrm>
        </p:grpSpPr>
        <p:sp>
          <p:nvSpPr>
            <p:cNvPr id="420" name="Google Shape;420;p31"/>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31"/>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31"/>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31"/>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31"/>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31"/>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31"/>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27" name="Google Shape;427;p31"/>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428" name="Google Shape;428;p31"/>
          <p:cNvGrpSpPr/>
          <p:nvPr/>
        </p:nvGrpSpPr>
        <p:grpSpPr>
          <a:xfrm>
            <a:off x="2859100" y="658076"/>
            <a:ext cx="1390125" cy="1117724"/>
            <a:chOff x="2859100" y="658076"/>
            <a:chExt cx="1390125" cy="1117724"/>
          </a:xfrm>
        </p:grpSpPr>
        <p:pic>
          <p:nvPicPr>
            <p:cNvPr id="429" name="Google Shape;429;p31"/>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430" name="Google Shape;430;p31"/>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34" name="Shape 434"/>
        <p:cNvGrpSpPr/>
        <p:nvPr/>
      </p:nvGrpSpPr>
      <p:grpSpPr>
        <a:xfrm>
          <a:off x="0" y="0"/>
          <a:ext cx="0" cy="0"/>
          <a:chOff x="0" y="0"/>
          <a:chExt cx="0" cy="0"/>
        </a:xfrm>
      </p:grpSpPr>
      <p:sp>
        <p:nvSpPr>
          <p:cNvPr id="435" name="Google Shape;435;p3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1</a:t>
            </a:r>
            <a:endParaRPr sz="1800">
              <a:solidFill>
                <a:schemeClr val="dk1"/>
              </a:solidFill>
              <a:latin typeface="Ubuntu Medium"/>
              <a:ea typeface="Ubuntu Medium"/>
              <a:cs typeface="Ubuntu Medium"/>
              <a:sym typeface="Ubuntu Medium"/>
            </a:endParaRPr>
          </a:p>
        </p:txBody>
      </p:sp>
      <p:sp>
        <p:nvSpPr>
          <p:cNvPr id="436" name="Google Shape;436;p3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Problem Solving</a:t>
            </a:r>
            <a:endParaRPr b="1" sz="2100">
              <a:solidFill>
                <a:schemeClr val="accent3"/>
              </a:solidFill>
              <a:latin typeface="Ubuntu"/>
              <a:ea typeface="Ubuntu"/>
              <a:cs typeface="Ubuntu"/>
              <a:sym typeface="Ubuntu"/>
            </a:endParaRPr>
          </a:p>
        </p:txBody>
      </p:sp>
      <p:pic>
        <p:nvPicPr>
          <p:cNvPr id="437" name="Google Shape;437;p32"/>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438" name="Google Shape;438;p32"/>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 of the Day</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Draw a number line. Place the following fractions 3/6, 7/8, 11/12, 8/6, 1/8, 3/4, 25/12, 6/3, 6/12, 6/5, 3/5, and 14/8 on the number line.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Select three of the fractions you placed on the number line and explain how you determined where to place these fractions. Challenge yourself.</a:t>
            </a:r>
            <a:endParaRPr sz="2300">
              <a:solidFill>
                <a:schemeClr val="dk1"/>
              </a:solidFill>
              <a:latin typeface="Ubuntu Medium"/>
              <a:ea typeface="Ubuntu Medium"/>
              <a:cs typeface="Ubuntu Medium"/>
              <a:sym typeface="Ubuntu Medium"/>
            </a:endParaRPr>
          </a:p>
        </p:txBody>
      </p:sp>
      <p:pic>
        <p:nvPicPr>
          <p:cNvPr id="439" name="Google Shape;439;p32"/>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440" name="Google Shape;440;p32"/>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44" name="Shape 444"/>
        <p:cNvGrpSpPr/>
        <p:nvPr/>
      </p:nvGrpSpPr>
      <p:grpSpPr>
        <a:xfrm>
          <a:off x="0" y="0"/>
          <a:ext cx="0" cy="0"/>
          <a:chOff x="0" y="0"/>
          <a:chExt cx="0" cy="0"/>
        </a:xfrm>
      </p:grpSpPr>
      <p:sp>
        <p:nvSpPr>
          <p:cNvPr id="445" name="Google Shape;445;p3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2</a:t>
            </a:r>
            <a:endParaRPr sz="1800">
              <a:solidFill>
                <a:schemeClr val="dk1"/>
              </a:solidFill>
              <a:latin typeface="Ubuntu Medium"/>
              <a:ea typeface="Ubuntu Medium"/>
              <a:cs typeface="Ubuntu Medium"/>
              <a:sym typeface="Ubuntu Medium"/>
            </a:endParaRPr>
          </a:p>
        </p:txBody>
      </p:sp>
      <p:sp>
        <p:nvSpPr>
          <p:cNvPr id="446" name="Google Shape;446;p3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My Thinking Path</a:t>
            </a:r>
            <a:endParaRPr b="1" sz="2100">
              <a:solidFill>
                <a:schemeClr val="accent3"/>
              </a:solidFill>
              <a:latin typeface="Ubuntu"/>
              <a:ea typeface="Ubuntu"/>
              <a:cs typeface="Ubuntu"/>
              <a:sym typeface="Ubuntu"/>
            </a:endParaRPr>
          </a:p>
        </p:txBody>
      </p:sp>
      <p:pic>
        <p:nvPicPr>
          <p:cNvPr id="447" name="Google Shape;447;p33"/>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448" name="Google Shape;448;p33"/>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449" name="Google Shape;449;p33"/>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450" name="Google Shape;450;p33"/>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451" name="Google Shape;451;p33"/>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452" name="Google Shape;452;p33"/>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453" name="Google Shape;453;p33"/>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454" name="Google Shape;454;p33"/>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455" name="Google Shape;455;p33"/>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456" name="Google Shape;456;p33"/>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457" name="Google Shape;457;p33"/>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458" name="Google Shape;458;p33"/>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adding fractions is…</a:t>
            </a:r>
            <a:endParaRPr b="1" sz="2000">
              <a:solidFill>
                <a:srgbClr val="FFFFFF"/>
              </a:solidFill>
              <a:latin typeface="Open Sans"/>
              <a:ea typeface="Open Sans"/>
              <a:cs typeface="Open Sans"/>
              <a:sym typeface="Open Sans"/>
            </a:endParaRPr>
          </a:p>
        </p:txBody>
      </p:sp>
      <p:sp>
        <p:nvSpPr>
          <p:cNvPr id="459" name="Google Shape;459;p33"/>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subtracting fractions is…</a:t>
            </a:r>
            <a:endParaRPr b="1" sz="2000">
              <a:solidFill>
                <a:srgbClr val="FFFFFF"/>
              </a:solidFill>
              <a:latin typeface="Open Sans"/>
              <a:ea typeface="Open Sans"/>
              <a:cs typeface="Open Sans"/>
              <a:sym typeface="Open Sans"/>
            </a:endParaRPr>
          </a:p>
        </p:txBody>
      </p:sp>
      <p:sp>
        <p:nvSpPr>
          <p:cNvPr id="460" name="Google Shape;460;p33"/>
          <p:cNvSpPr/>
          <p:nvPr/>
        </p:nvSpPr>
        <p:spPr>
          <a:xfrm>
            <a:off x="1053000" y="908500"/>
            <a:ext cx="5066700" cy="5733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Topic: Adding and subtracting fractions with unlike denominators</a:t>
            </a:r>
            <a:endParaRPr b="1" sz="18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p:nvPr/>
        </p:nvSpPr>
        <p:spPr>
          <a:xfrm>
            <a:off x="4519741" y="195258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3" name="Google Shape;93;p16"/>
          <p:cNvSpPr txBox="1"/>
          <p:nvPr>
            <p:ph idx="1" type="body"/>
          </p:nvPr>
        </p:nvSpPr>
        <p:spPr>
          <a:xfrm>
            <a:off x="4770618" y="195414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Module</a:t>
            </a:r>
            <a:r>
              <a:rPr lang="en" sz="2400">
                <a:solidFill>
                  <a:schemeClr val="dk1"/>
                </a:solidFill>
                <a:latin typeface="Ubuntu Medium"/>
                <a:ea typeface="Ubuntu Medium"/>
                <a:cs typeface="Ubuntu Medium"/>
                <a:sym typeface="Ubuntu Medium"/>
              </a:rPr>
              <a:t> 1</a:t>
            </a:r>
            <a:endParaRPr sz="2400">
              <a:solidFill>
                <a:schemeClr val="dk1"/>
              </a:solidFill>
              <a:latin typeface="Ubuntu Medium"/>
              <a:ea typeface="Ubuntu Medium"/>
              <a:cs typeface="Ubuntu Medium"/>
              <a:sym typeface="Ubuntu Medium"/>
            </a:endParaRPr>
          </a:p>
        </p:txBody>
      </p:sp>
      <p:pic>
        <p:nvPicPr>
          <p:cNvPr id="94" name="Google Shape;94;p16"/>
          <p:cNvPicPr preferRelativeResize="0"/>
          <p:nvPr>
            <p:ph idx="2" type="pic"/>
          </p:nvPr>
        </p:nvPicPr>
        <p:blipFill rotWithShape="1">
          <a:blip r:embed="rId3">
            <a:alphaModFix/>
          </a:blip>
          <a:srcRect b="961" l="0" r="0" t="951"/>
          <a:stretch/>
        </p:blipFill>
        <p:spPr>
          <a:xfrm>
            <a:off x="2158850" y="902150"/>
            <a:ext cx="2682900" cy="2631600"/>
          </a:xfrm>
          <a:prstGeom prst="ellipse">
            <a:avLst/>
          </a:prstGeom>
          <a:noFill/>
          <a:ln>
            <a:noFill/>
          </a:ln>
          <a:effectLst>
            <a:outerShdw blurRad="177800" rotWithShape="0" algn="ctr" dir="5400000" dist="50800">
              <a:srgbClr val="000000">
                <a:alpha val="14000"/>
              </a:srgbClr>
            </a:outerShdw>
          </a:effectLst>
        </p:spPr>
      </p:pic>
      <p:sp>
        <p:nvSpPr>
          <p:cNvPr id="95" name="Google Shape;95;p16"/>
          <p:cNvSpPr txBox="1"/>
          <p:nvPr/>
        </p:nvSpPr>
        <p:spPr>
          <a:xfrm>
            <a:off x="772650" y="4052550"/>
            <a:ext cx="7598700" cy="646500"/>
          </a:xfrm>
          <a:prstGeom prst="rect">
            <a:avLst/>
          </a:prstGeom>
          <a:solidFill>
            <a:schemeClr val="accent2"/>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Let’s get started on the fun!</a:t>
            </a:r>
            <a:endParaRPr sz="300">
              <a:solidFill>
                <a:schemeClr val="lt2"/>
              </a:solidFill>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64" name="Shape 464"/>
        <p:cNvGrpSpPr/>
        <p:nvPr/>
      </p:nvGrpSpPr>
      <p:grpSpPr>
        <a:xfrm>
          <a:off x="0" y="0"/>
          <a:ext cx="0" cy="0"/>
          <a:chOff x="0" y="0"/>
          <a:chExt cx="0" cy="0"/>
        </a:xfrm>
      </p:grpSpPr>
      <p:sp>
        <p:nvSpPr>
          <p:cNvPr id="465" name="Google Shape;465;p3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2</a:t>
            </a:r>
            <a:endParaRPr sz="1800">
              <a:solidFill>
                <a:schemeClr val="dk1"/>
              </a:solidFill>
              <a:latin typeface="Ubuntu Medium"/>
              <a:ea typeface="Ubuntu Medium"/>
              <a:cs typeface="Ubuntu Medium"/>
              <a:sym typeface="Ubuntu Medium"/>
            </a:endParaRPr>
          </a:p>
        </p:txBody>
      </p:sp>
      <p:sp>
        <p:nvSpPr>
          <p:cNvPr id="466" name="Google Shape;466;p3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Puzzle Talk</a:t>
            </a:r>
            <a:endParaRPr b="1" sz="2100">
              <a:solidFill>
                <a:schemeClr val="accent3"/>
              </a:solidFill>
              <a:latin typeface="Ubuntu"/>
              <a:ea typeface="Ubuntu"/>
              <a:cs typeface="Ubuntu"/>
              <a:sym typeface="Ubuntu"/>
            </a:endParaRPr>
          </a:p>
        </p:txBody>
      </p:sp>
      <p:pic>
        <p:nvPicPr>
          <p:cNvPr id="467" name="Google Shape;467;p34"/>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468" name="Google Shape;468;p34"/>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469" name="Google Shape;469;p34"/>
          <p:cNvGrpSpPr/>
          <p:nvPr/>
        </p:nvGrpSpPr>
        <p:grpSpPr>
          <a:xfrm>
            <a:off x="1590104" y="4057131"/>
            <a:ext cx="173012" cy="169916"/>
            <a:chOff x="8586628" y="1443880"/>
            <a:chExt cx="281458" cy="281458"/>
          </a:xfrm>
        </p:grpSpPr>
        <p:sp>
          <p:nvSpPr>
            <p:cNvPr id="470" name="Google Shape;470;p34"/>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4"/>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4"/>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4"/>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4"/>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4"/>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4"/>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4"/>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4"/>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9" name="Google Shape;479;p34"/>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Adding and subtracting fractions with unlike denominators</a:t>
            </a:r>
            <a:endParaRPr sz="1800">
              <a:solidFill>
                <a:schemeClr val="dk1"/>
              </a:solidFill>
              <a:latin typeface="Open Sans"/>
              <a:ea typeface="Open Sans"/>
              <a:cs typeface="Open Sans"/>
              <a:sym typeface="Open Sans"/>
            </a:endParaRPr>
          </a:p>
        </p:txBody>
      </p:sp>
      <p:sp>
        <p:nvSpPr>
          <p:cNvPr id="480" name="Google Shape;480;p34"/>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Number Line Equivalence &gt; Level </a:t>
            </a:r>
            <a:r>
              <a:rPr lang="en" sz="1800">
                <a:solidFill>
                  <a:schemeClr val="dk1"/>
                </a:solidFill>
                <a:latin typeface="Open Sans"/>
                <a:ea typeface="Open Sans"/>
                <a:cs typeface="Open Sans"/>
                <a:sym typeface="Open Sans"/>
              </a:rPr>
              <a:t>1</a:t>
            </a:r>
            <a:endParaRPr sz="2000">
              <a:solidFill>
                <a:schemeClr val="dk1"/>
              </a:solidFill>
              <a:latin typeface="Open Sans"/>
              <a:ea typeface="Open Sans"/>
              <a:cs typeface="Open Sans"/>
              <a:sym typeface="Open Sans"/>
            </a:endParaRPr>
          </a:p>
        </p:txBody>
      </p:sp>
      <p:sp>
        <p:nvSpPr>
          <p:cNvPr id="481" name="Google Shape;481;p34"/>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482" name="Google Shape;482;p34"/>
          <p:cNvGrpSpPr/>
          <p:nvPr/>
        </p:nvGrpSpPr>
        <p:grpSpPr>
          <a:xfrm>
            <a:off x="7709843" y="3629462"/>
            <a:ext cx="1138164" cy="1468500"/>
            <a:chOff x="7633097" y="3255132"/>
            <a:chExt cx="1510904" cy="1870224"/>
          </a:xfrm>
        </p:grpSpPr>
        <p:pic>
          <p:nvPicPr>
            <p:cNvPr id="483" name="Google Shape;483;p34"/>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484" name="Google Shape;484;p34"/>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485" name="Google Shape;485;p34">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4"/>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487" name="Google Shape;487;p34"/>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8" name="Google Shape;488;p34"/>
          <p:cNvGrpSpPr/>
          <p:nvPr/>
        </p:nvGrpSpPr>
        <p:grpSpPr>
          <a:xfrm>
            <a:off x="4509208" y="1330103"/>
            <a:ext cx="227520" cy="248922"/>
            <a:chOff x="4469316" y="1236218"/>
            <a:chExt cx="360570" cy="400390"/>
          </a:xfrm>
        </p:grpSpPr>
        <p:sp>
          <p:nvSpPr>
            <p:cNvPr id="489" name="Google Shape;489;p34"/>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34"/>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34"/>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34"/>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34"/>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34"/>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34"/>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96" name="Google Shape;496;p34"/>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497" name="Google Shape;497;p34"/>
          <p:cNvGrpSpPr/>
          <p:nvPr/>
        </p:nvGrpSpPr>
        <p:grpSpPr>
          <a:xfrm>
            <a:off x="2859100" y="658076"/>
            <a:ext cx="1390125" cy="1117724"/>
            <a:chOff x="2859100" y="658076"/>
            <a:chExt cx="1390125" cy="1117724"/>
          </a:xfrm>
        </p:grpSpPr>
        <p:pic>
          <p:nvPicPr>
            <p:cNvPr id="498" name="Google Shape;498;p34"/>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499" name="Google Shape;499;p34"/>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03" name="Shape 503"/>
        <p:cNvGrpSpPr/>
        <p:nvPr/>
      </p:nvGrpSpPr>
      <p:grpSpPr>
        <a:xfrm>
          <a:off x="0" y="0"/>
          <a:ext cx="0" cy="0"/>
          <a:chOff x="0" y="0"/>
          <a:chExt cx="0" cy="0"/>
        </a:xfrm>
      </p:grpSpPr>
      <p:sp>
        <p:nvSpPr>
          <p:cNvPr id="504" name="Google Shape;504;p3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2</a:t>
            </a:r>
            <a:endParaRPr sz="1800">
              <a:solidFill>
                <a:schemeClr val="dk1"/>
              </a:solidFill>
              <a:latin typeface="Ubuntu Medium"/>
              <a:ea typeface="Ubuntu Medium"/>
              <a:cs typeface="Ubuntu Medium"/>
              <a:sym typeface="Ubuntu Medium"/>
            </a:endParaRPr>
          </a:p>
        </p:txBody>
      </p:sp>
      <p:sp>
        <p:nvSpPr>
          <p:cNvPr id="505" name="Google Shape;505;p3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Problem Solving</a:t>
            </a:r>
            <a:endParaRPr b="1" sz="2100">
              <a:solidFill>
                <a:schemeClr val="accent3"/>
              </a:solidFill>
              <a:latin typeface="Ubuntu"/>
              <a:ea typeface="Ubuntu"/>
              <a:cs typeface="Ubuntu"/>
              <a:sym typeface="Ubuntu"/>
            </a:endParaRPr>
          </a:p>
        </p:txBody>
      </p:sp>
      <p:pic>
        <p:nvPicPr>
          <p:cNvPr id="506" name="Google Shape;506;p35"/>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07" name="Google Shape;507;p35"/>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 of the Day</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Use the bars below to add the fractions by turning them into equivalent fractions with the same denominator.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1/4 + 1/3 = ?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Do the same to problem number 2/3 + 1/6 =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i="1" lang="en" sz="2300">
                <a:solidFill>
                  <a:schemeClr val="dk1"/>
                </a:solidFill>
                <a:latin typeface="Ubuntu Medium"/>
                <a:ea typeface="Ubuntu Medium"/>
                <a:cs typeface="Ubuntu Medium"/>
                <a:sym typeface="Ubuntu Medium"/>
              </a:rPr>
              <a:t>(next slide)</a:t>
            </a:r>
            <a:endParaRPr i="1" sz="2300">
              <a:solidFill>
                <a:schemeClr val="dk1"/>
              </a:solidFill>
              <a:latin typeface="Ubuntu Medium"/>
              <a:ea typeface="Ubuntu Medium"/>
              <a:cs typeface="Ubuntu Medium"/>
              <a:sym typeface="Ubuntu Medium"/>
            </a:endParaRPr>
          </a:p>
        </p:txBody>
      </p:sp>
      <p:pic>
        <p:nvPicPr>
          <p:cNvPr id="508" name="Google Shape;508;p35"/>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509" name="Google Shape;509;p35"/>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13" name="Shape 513"/>
        <p:cNvGrpSpPr/>
        <p:nvPr/>
      </p:nvGrpSpPr>
      <p:grpSpPr>
        <a:xfrm>
          <a:off x="0" y="0"/>
          <a:ext cx="0" cy="0"/>
          <a:chOff x="0" y="0"/>
          <a:chExt cx="0" cy="0"/>
        </a:xfrm>
      </p:grpSpPr>
      <p:sp>
        <p:nvSpPr>
          <p:cNvPr id="514" name="Google Shape;514;p3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2</a:t>
            </a:r>
            <a:endParaRPr sz="1800">
              <a:solidFill>
                <a:schemeClr val="dk1"/>
              </a:solidFill>
              <a:latin typeface="Ubuntu Medium"/>
              <a:ea typeface="Ubuntu Medium"/>
              <a:cs typeface="Ubuntu Medium"/>
              <a:sym typeface="Ubuntu Medium"/>
            </a:endParaRPr>
          </a:p>
        </p:txBody>
      </p:sp>
      <p:sp>
        <p:nvSpPr>
          <p:cNvPr id="515" name="Google Shape;515;p3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Problem Solving</a:t>
            </a:r>
            <a:endParaRPr b="1" sz="2100">
              <a:solidFill>
                <a:schemeClr val="accent3"/>
              </a:solidFill>
              <a:latin typeface="Ubuntu"/>
              <a:ea typeface="Ubuntu"/>
              <a:cs typeface="Ubuntu"/>
              <a:sym typeface="Ubuntu"/>
            </a:endParaRPr>
          </a:p>
        </p:txBody>
      </p:sp>
      <p:pic>
        <p:nvPicPr>
          <p:cNvPr id="516" name="Google Shape;516;p36"/>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17" name="Google Shape;517;p36"/>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 of the Day</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p:txBody>
      </p:sp>
      <p:pic>
        <p:nvPicPr>
          <p:cNvPr id="518" name="Google Shape;518;p36"/>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519" name="Google Shape;519;p36"/>
          <p:cNvPicPr preferRelativeResize="0"/>
          <p:nvPr/>
        </p:nvPicPr>
        <p:blipFill>
          <a:blip r:embed="rId5">
            <a:alphaModFix/>
          </a:blip>
          <a:stretch>
            <a:fillRect/>
          </a:stretch>
        </p:blipFill>
        <p:spPr>
          <a:xfrm rot="-4958466">
            <a:off x="5091850" y="1214395"/>
            <a:ext cx="176914" cy="409624"/>
          </a:xfrm>
          <a:prstGeom prst="rect">
            <a:avLst/>
          </a:prstGeom>
          <a:noFill/>
          <a:ln>
            <a:noFill/>
          </a:ln>
        </p:spPr>
      </p:pic>
      <p:pic>
        <p:nvPicPr>
          <p:cNvPr id="520" name="Google Shape;520;p36"/>
          <p:cNvPicPr preferRelativeResize="0"/>
          <p:nvPr/>
        </p:nvPicPr>
        <p:blipFill>
          <a:blip r:embed="rId6">
            <a:alphaModFix/>
          </a:blip>
          <a:stretch>
            <a:fillRect/>
          </a:stretch>
        </p:blipFill>
        <p:spPr>
          <a:xfrm>
            <a:off x="498175" y="2130550"/>
            <a:ext cx="8217149" cy="2298425"/>
          </a:xfrm>
          <a:prstGeom prst="rect">
            <a:avLst/>
          </a:prstGeom>
          <a:noFill/>
          <a:ln>
            <a:noFill/>
          </a:ln>
        </p:spPr>
      </p:pic>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24" name="Shape 524"/>
        <p:cNvGrpSpPr/>
        <p:nvPr/>
      </p:nvGrpSpPr>
      <p:grpSpPr>
        <a:xfrm>
          <a:off x="0" y="0"/>
          <a:ext cx="0" cy="0"/>
          <a:chOff x="0" y="0"/>
          <a:chExt cx="0" cy="0"/>
        </a:xfrm>
      </p:grpSpPr>
      <p:sp>
        <p:nvSpPr>
          <p:cNvPr id="525" name="Google Shape;525;p3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3</a:t>
            </a:r>
            <a:endParaRPr sz="1800">
              <a:solidFill>
                <a:schemeClr val="dk1"/>
              </a:solidFill>
              <a:latin typeface="Ubuntu Medium"/>
              <a:ea typeface="Ubuntu Medium"/>
              <a:cs typeface="Ubuntu Medium"/>
              <a:sym typeface="Ubuntu Medium"/>
            </a:endParaRPr>
          </a:p>
        </p:txBody>
      </p:sp>
      <p:sp>
        <p:nvSpPr>
          <p:cNvPr id="526" name="Google Shape;526;p3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My Thinking Path</a:t>
            </a:r>
            <a:endParaRPr b="1" sz="2100">
              <a:solidFill>
                <a:schemeClr val="accent3"/>
              </a:solidFill>
              <a:latin typeface="Ubuntu"/>
              <a:ea typeface="Ubuntu"/>
              <a:cs typeface="Ubuntu"/>
              <a:sym typeface="Ubuntu"/>
            </a:endParaRPr>
          </a:p>
        </p:txBody>
      </p:sp>
      <p:pic>
        <p:nvPicPr>
          <p:cNvPr id="527" name="Google Shape;527;p37"/>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28" name="Google Shape;528;p37"/>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529" name="Google Shape;529;p37"/>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530" name="Google Shape;530;p37"/>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531" name="Google Shape;531;p37"/>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532" name="Google Shape;532;p37"/>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533" name="Google Shape;533;p37"/>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534" name="Google Shape;534;p37"/>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535" name="Google Shape;535;p37"/>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536" name="Google Shape;536;p37"/>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537" name="Google Shape;537;p37"/>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538" name="Google Shape;538;p37"/>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subtracting fractions is…</a:t>
            </a:r>
            <a:endParaRPr b="1" sz="2000">
              <a:solidFill>
                <a:srgbClr val="FFFFFF"/>
              </a:solidFill>
              <a:latin typeface="Open Sans"/>
              <a:ea typeface="Open Sans"/>
              <a:cs typeface="Open Sans"/>
              <a:sym typeface="Open Sans"/>
            </a:endParaRPr>
          </a:p>
        </p:txBody>
      </p:sp>
      <p:sp>
        <p:nvSpPr>
          <p:cNvPr id="539" name="Google Shape;539;p37"/>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adding fractions is…</a:t>
            </a:r>
            <a:endParaRPr b="1" sz="2000">
              <a:solidFill>
                <a:srgbClr val="FFFFFF"/>
              </a:solidFill>
              <a:latin typeface="Open Sans"/>
              <a:ea typeface="Open Sans"/>
              <a:cs typeface="Open Sans"/>
              <a:sym typeface="Open Sans"/>
            </a:endParaRPr>
          </a:p>
        </p:txBody>
      </p:sp>
      <p:sp>
        <p:nvSpPr>
          <p:cNvPr id="540" name="Google Shape;540;p37"/>
          <p:cNvSpPr/>
          <p:nvPr/>
        </p:nvSpPr>
        <p:spPr>
          <a:xfrm>
            <a:off x="1053000" y="908500"/>
            <a:ext cx="5066700" cy="5733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Topic: Adding and subtracting fractions with unlike denominators</a:t>
            </a:r>
            <a:endParaRPr b="1" sz="18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44" name="Shape 544"/>
        <p:cNvGrpSpPr/>
        <p:nvPr/>
      </p:nvGrpSpPr>
      <p:grpSpPr>
        <a:xfrm>
          <a:off x="0" y="0"/>
          <a:ext cx="0" cy="0"/>
          <a:chOff x="0" y="0"/>
          <a:chExt cx="0" cy="0"/>
        </a:xfrm>
      </p:grpSpPr>
      <p:sp>
        <p:nvSpPr>
          <p:cNvPr id="545" name="Google Shape;545;p3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3</a:t>
            </a:r>
            <a:endParaRPr sz="1800">
              <a:solidFill>
                <a:schemeClr val="dk1"/>
              </a:solidFill>
              <a:latin typeface="Ubuntu Medium"/>
              <a:ea typeface="Ubuntu Medium"/>
              <a:cs typeface="Ubuntu Medium"/>
              <a:sym typeface="Ubuntu Medium"/>
            </a:endParaRPr>
          </a:p>
        </p:txBody>
      </p:sp>
      <p:sp>
        <p:nvSpPr>
          <p:cNvPr id="546" name="Google Shape;546;p3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Puzzle Talk</a:t>
            </a:r>
            <a:endParaRPr b="1" sz="2100">
              <a:solidFill>
                <a:schemeClr val="accent3"/>
              </a:solidFill>
              <a:latin typeface="Ubuntu"/>
              <a:ea typeface="Ubuntu"/>
              <a:cs typeface="Ubuntu"/>
              <a:sym typeface="Ubuntu"/>
            </a:endParaRPr>
          </a:p>
        </p:txBody>
      </p:sp>
      <p:pic>
        <p:nvPicPr>
          <p:cNvPr id="547" name="Google Shape;547;p38"/>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548" name="Google Shape;548;p38"/>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549" name="Google Shape;549;p38"/>
          <p:cNvGrpSpPr/>
          <p:nvPr/>
        </p:nvGrpSpPr>
        <p:grpSpPr>
          <a:xfrm>
            <a:off x="1590104" y="4057131"/>
            <a:ext cx="173012" cy="169916"/>
            <a:chOff x="8586628" y="1443880"/>
            <a:chExt cx="281458" cy="281458"/>
          </a:xfrm>
        </p:grpSpPr>
        <p:sp>
          <p:nvSpPr>
            <p:cNvPr id="550" name="Google Shape;550;p38"/>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8"/>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8"/>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8"/>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8"/>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8"/>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8"/>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8"/>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8"/>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59" name="Google Shape;559;p38"/>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Adding and subtracting fractions with unlike denominators</a:t>
            </a:r>
            <a:endParaRPr sz="1800">
              <a:solidFill>
                <a:schemeClr val="dk1"/>
              </a:solidFill>
              <a:latin typeface="Open Sans"/>
              <a:ea typeface="Open Sans"/>
              <a:cs typeface="Open Sans"/>
              <a:sym typeface="Open Sans"/>
            </a:endParaRPr>
          </a:p>
        </p:txBody>
      </p:sp>
      <p:sp>
        <p:nvSpPr>
          <p:cNvPr id="560" name="Google Shape;560;p38"/>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Pie Monster &gt; Level 1</a:t>
            </a:r>
            <a:endParaRPr sz="2000">
              <a:solidFill>
                <a:schemeClr val="dk1"/>
              </a:solidFill>
              <a:latin typeface="Open Sans"/>
              <a:ea typeface="Open Sans"/>
              <a:cs typeface="Open Sans"/>
              <a:sym typeface="Open Sans"/>
            </a:endParaRPr>
          </a:p>
        </p:txBody>
      </p:sp>
      <p:sp>
        <p:nvSpPr>
          <p:cNvPr id="561" name="Google Shape;561;p38"/>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562" name="Google Shape;562;p38"/>
          <p:cNvGrpSpPr/>
          <p:nvPr/>
        </p:nvGrpSpPr>
        <p:grpSpPr>
          <a:xfrm>
            <a:off x="7709843" y="3629462"/>
            <a:ext cx="1138164" cy="1468500"/>
            <a:chOff x="7633097" y="3255132"/>
            <a:chExt cx="1510904" cy="1870224"/>
          </a:xfrm>
        </p:grpSpPr>
        <p:pic>
          <p:nvPicPr>
            <p:cNvPr id="563" name="Google Shape;563;p38"/>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564" name="Google Shape;564;p38"/>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565" name="Google Shape;565;p38">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8"/>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567" name="Google Shape;567;p38"/>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8" name="Google Shape;568;p38"/>
          <p:cNvGrpSpPr/>
          <p:nvPr/>
        </p:nvGrpSpPr>
        <p:grpSpPr>
          <a:xfrm>
            <a:off x="4509208" y="1330103"/>
            <a:ext cx="227520" cy="248922"/>
            <a:chOff x="4469316" y="1236218"/>
            <a:chExt cx="360570" cy="400390"/>
          </a:xfrm>
        </p:grpSpPr>
        <p:sp>
          <p:nvSpPr>
            <p:cNvPr id="569" name="Google Shape;569;p38"/>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38"/>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38"/>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38"/>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38"/>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38"/>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38"/>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76" name="Google Shape;576;p38"/>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577" name="Google Shape;577;p38"/>
          <p:cNvGrpSpPr/>
          <p:nvPr/>
        </p:nvGrpSpPr>
        <p:grpSpPr>
          <a:xfrm>
            <a:off x="2859100" y="658076"/>
            <a:ext cx="1390125" cy="1117724"/>
            <a:chOff x="2859100" y="658076"/>
            <a:chExt cx="1390125" cy="1117724"/>
          </a:xfrm>
        </p:grpSpPr>
        <p:pic>
          <p:nvPicPr>
            <p:cNvPr id="578" name="Google Shape;578;p38"/>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579" name="Google Shape;579;p38"/>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83" name="Shape 583"/>
        <p:cNvGrpSpPr/>
        <p:nvPr/>
      </p:nvGrpSpPr>
      <p:grpSpPr>
        <a:xfrm>
          <a:off x="0" y="0"/>
          <a:ext cx="0" cy="0"/>
          <a:chOff x="0" y="0"/>
          <a:chExt cx="0" cy="0"/>
        </a:xfrm>
      </p:grpSpPr>
      <p:sp>
        <p:nvSpPr>
          <p:cNvPr id="584" name="Google Shape;584;p3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3</a:t>
            </a:r>
            <a:endParaRPr sz="1800">
              <a:solidFill>
                <a:schemeClr val="dk1"/>
              </a:solidFill>
              <a:latin typeface="Ubuntu Medium"/>
              <a:ea typeface="Ubuntu Medium"/>
              <a:cs typeface="Ubuntu Medium"/>
              <a:sym typeface="Ubuntu Medium"/>
            </a:endParaRPr>
          </a:p>
        </p:txBody>
      </p:sp>
      <p:sp>
        <p:nvSpPr>
          <p:cNvPr id="585" name="Google Shape;585;p3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Problem Solving</a:t>
            </a:r>
            <a:endParaRPr b="1" sz="2100">
              <a:solidFill>
                <a:schemeClr val="accent3"/>
              </a:solidFill>
              <a:latin typeface="Ubuntu"/>
              <a:ea typeface="Ubuntu"/>
              <a:cs typeface="Ubuntu"/>
              <a:sym typeface="Ubuntu"/>
            </a:endParaRPr>
          </a:p>
        </p:txBody>
      </p:sp>
      <p:pic>
        <p:nvPicPr>
          <p:cNvPr id="586" name="Google Shape;586;p39"/>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87" name="Google Shape;587;p39"/>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 of the Day</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Darla wanted to make 2 gallons of punch to take to the school picnic. She found a recipe that called</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for 3/4 gallons of fruit punch, 2 quarts of orange juice, 3/8 gallons of lime soda, and 1/2 gallon of water.</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If Darla makes this recipe, will she have as much punch as she wants? Justify your solution.</a:t>
            </a:r>
            <a:endParaRPr sz="2300">
              <a:solidFill>
                <a:schemeClr val="dk1"/>
              </a:solidFill>
              <a:latin typeface="Ubuntu Medium"/>
              <a:ea typeface="Ubuntu Medium"/>
              <a:cs typeface="Ubuntu Medium"/>
              <a:sym typeface="Ubuntu Medium"/>
            </a:endParaRPr>
          </a:p>
        </p:txBody>
      </p:sp>
      <p:pic>
        <p:nvPicPr>
          <p:cNvPr id="588" name="Google Shape;588;p39"/>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589" name="Google Shape;589;p39"/>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93" name="Shape 593"/>
        <p:cNvGrpSpPr/>
        <p:nvPr/>
      </p:nvGrpSpPr>
      <p:grpSpPr>
        <a:xfrm>
          <a:off x="0" y="0"/>
          <a:ext cx="0" cy="0"/>
          <a:chOff x="0" y="0"/>
          <a:chExt cx="0" cy="0"/>
        </a:xfrm>
      </p:grpSpPr>
      <p:sp>
        <p:nvSpPr>
          <p:cNvPr id="594" name="Google Shape;594;p4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4</a:t>
            </a:r>
            <a:endParaRPr sz="1800">
              <a:solidFill>
                <a:schemeClr val="dk1"/>
              </a:solidFill>
              <a:latin typeface="Ubuntu Medium"/>
              <a:ea typeface="Ubuntu Medium"/>
              <a:cs typeface="Ubuntu Medium"/>
              <a:sym typeface="Ubuntu Medium"/>
            </a:endParaRPr>
          </a:p>
        </p:txBody>
      </p:sp>
      <p:sp>
        <p:nvSpPr>
          <p:cNvPr id="595" name="Google Shape;595;p4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My Thinking Path</a:t>
            </a:r>
            <a:endParaRPr b="1" sz="2100">
              <a:solidFill>
                <a:schemeClr val="accent3"/>
              </a:solidFill>
              <a:latin typeface="Ubuntu"/>
              <a:ea typeface="Ubuntu"/>
              <a:cs typeface="Ubuntu"/>
              <a:sym typeface="Ubuntu"/>
            </a:endParaRPr>
          </a:p>
        </p:txBody>
      </p:sp>
      <p:pic>
        <p:nvPicPr>
          <p:cNvPr id="596" name="Google Shape;596;p40"/>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597" name="Google Shape;597;p40"/>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598" name="Google Shape;598;p40"/>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599" name="Google Shape;599;p40"/>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600" name="Google Shape;600;p40"/>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601" name="Google Shape;601;p40"/>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602" name="Google Shape;602;p40"/>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603" name="Google Shape;603;p40"/>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604" name="Google Shape;604;p40"/>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605" name="Google Shape;605;p40"/>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606" name="Google Shape;606;p40"/>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607" name="Google Shape;607;p40"/>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608" name="Google Shape;608;p40"/>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adding fractions is…</a:t>
            </a:r>
            <a:endParaRPr b="1" sz="2000">
              <a:solidFill>
                <a:srgbClr val="FFFFFF"/>
              </a:solidFill>
              <a:latin typeface="Open Sans"/>
              <a:ea typeface="Open Sans"/>
              <a:cs typeface="Open Sans"/>
              <a:sym typeface="Open Sans"/>
            </a:endParaRPr>
          </a:p>
        </p:txBody>
      </p:sp>
      <p:sp>
        <p:nvSpPr>
          <p:cNvPr id="609" name="Google Shape;609;p40"/>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subtracting fractions is…</a:t>
            </a:r>
            <a:endParaRPr b="1" sz="2000">
              <a:solidFill>
                <a:srgbClr val="FFFFFF"/>
              </a:solidFill>
              <a:latin typeface="Open Sans"/>
              <a:ea typeface="Open Sans"/>
              <a:cs typeface="Open Sans"/>
              <a:sym typeface="Open Sans"/>
            </a:endParaRPr>
          </a:p>
        </p:txBody>
      </p:sp>
      <p:sp>
        <p:nvSpPr>
          <p:cNvPr id="610" name="Google Shape;610;p40"/>
          <p:cNvSpPr/>
          <p:nvPr/>
        </p:nvSpPr>
        <p:spPr>
          <a:xfrm>
            <a:off x="1053000" y="908500"/>
            <a:ext cx="5066700" cy="5733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Topic: Adding and subtracting fractions with unlike denominators</a:t>
            </a:r>
            <a:endParaRPr b="1" sz="18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14" name="Shape 614"/>
        <p:cNvGrpSpPr/>
        <p:nvPr/>
      </p:nvGrpSpPr>
      <p:grpSpPr>
        <a:xfrm>
          <a:off x="0" y="0"/>
          <a:ext cx="0" cy="0"/>
          <a:chOff x="0" y="0"/>
          <a:chExt cx="0" cy="0"/>
        </a:xfrm>
      </p:grpSpPr>
      <p:sp>
        <p:nvSpPr>
          <p:cNvPr id="615" name="Google Shape;615;p4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4</a:t>
            </a:r>
            <a:endParaRPr sz="1800">
              <a:solidFill>
                <a:schemeClr val="dk1"/>
              </a:solidFill>
              <a:latin typeface="Ubuntu Medium"/>
              <a:ea typeface="Ubuntu Medium"/>
              <a:cs typeface="Ubuntu Medium"/>
              <a:sym typeface="Ubuntu Medium"/>
            </a:endParaRPr>
          </a:p>
        </p:txBody>
      </p:sp>
      <p:sp>
        <p:nvSpPr>
          <p:cNvPr id="616" name="Google Shape;616;p4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Puzzle Talk</a:t>
            </a:r>
            <a:endParaRPr b="1" sz="2100">
              <a:solidFill>
                <a:schemeClr val="accent3"/>
              </a:solidFill>
              <a:latin typeface="Ubuntu"/>
              <a:ea typeface="Ubuntu"/>
              <a:cs typeface="Ubuntu"/>
              <a:sym typeface="Ubuntu"/>
            </a:endParaRPr>
          </a:p>
        </p:txBody>
      </p:sp>
      <p:pic>
        <p:nvPicPr>
          <p:cNvPr id="617" name="Google Shape;617;p41"/>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618" name="Google Shape;618;p41"/>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619" name="Google Shape;619;p41"/>
          <p:cNvGrpSpPr/>
          <p:nvPr/>
        </p:nvGrpSpPr>
        <p:grpSpPr>
          <a:xfrm>
            <a:off x="1590104" y="4057131"/>
            <a:ext cx="173012" cy="169916"/>
            <a:chOff x="8586628" y="1443880"/>
            <a:chExt cx="281458" cy="281458"/>
          </a:xfrm>
        </p:grpSpPr>
        <p:sp>
          <p:nvSpPr>
            <p:cNvPr id="620" name="Google Shape;620;p41"/>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1"/>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1"/>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1"/>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1"/>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1"/>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1"/>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1"/>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1"/>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9" name="Google Shape;629;p41"/>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Adding and subtracting fractions with unlike denominators</a:t>
            </a:r>
            <a:endParaRPr sz="1800">
              <a:solidFill>
                <a:schemeClr val="dk1"/>
              </a:solidFill>
              <a:latin typeface="Open Sans"/>
              <a:ea typeface="Open Sans"/>
              <a:cs typeface="Open Sans"/>
              <a:sym typeface="Open Sans"/>
            </a:endParaRPr>
          </a:p>
        </p:txBody>
      </p:sp>
      <p:sp>
        <p:nvSpPr>
          <p:cNvPr id="630" name="Google Shape;630;p41"/>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Scale Fraction Visual &gt; Level 1</a:t>
            </a:r>
            <a:endParaRPr sz="2000">
              <a:solidFill>
                <a:schemeClr val="dk1"/>
              </a:solidFill>
              <a:latin typeface="Open Sans"/>
              <a:ea typeface="Open Sans"/>
              <a:cs typeface="Open Sans"/>
              <a:sym typeface="Open Sans"/>
            </a:endParaRPr>
          </a:p>
        </p:txBody>
      </p:sp>
      <p:sp>
        <p:nvSpPr>
          <p:cNvPr id="631" name="Google Shape;631;p41"/>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632" name="Google Shape;632;p41"/>
          <p:cNvGrpSpPr/>
          <p:nvPr/>
        </p:nvGrpSpPr>
        <p:grpSpPr>
          <a:xfrm>
            <a:off x="7709843" y="3629462"/>
            <a:ext cx="1138164" cy="1468500"/>
            <a:chOff x="7633097" y="3255132"/>
            <a:chExt cx="1510904" cy="1870224"/>
          </a:xfrm>
        </p:grpSpPr>
        <p:pic>
          <p:nvPicPr>
            <p:cNvPr id="633" name="Google Shape;633;p41"/>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634" name="Google Shape;634;p41"/>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635" name="Google Shape;635;p41">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1"/>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637" name="Google Shape;637;p41"/>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8" name="Google Shape;638;p41"/>
          <p:cNvGrpSpPr/>
          <p:nvPr/>
        </p:nvGrpSpPr>
        <p:grpSpPr>
          <a:xfrm>
            <a:off x="4509208" y="1330103"/>
            <a:ext cx="227520" cy="248922"/>
            <a:chOff x="4469316" y="1236218"/>
            <a:chExt cx="360570" cy="400390"/>
          </a:xfrm>
        </p:grpSpPr>
        <p:sp>
          <p:nvSpPr>
            <p:cNvPr id="639" name="Google Shape;639;p41"/>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41"/>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41"/>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41"/>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41"/>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41"/>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41"/>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6" name="Google Shape;646;p41"/>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647" name="Google Shape;647;p41"/>
          <p:cNvGrpSpPr/>
          <p:nvPr/>
        </p:nvGrpSpPr>
        <p:grpSpPr>
          <a:xfrm>
            <a:off x="2859100" y="658076"/>
            <a:ext cx="1390125" cy="1117724"/>
            <a:chOff x="2859100" y="658076"/>
            <a:chExt cx="1390125" cy="1117724"/>
          </a:xfrm>
        </p:grpSpPr>
        <p:pic>
          <p:nvPicPr>
            <p:cNvPr id="648" name="Google Shape;648;p41"/>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649" name="Google Shape;649;p41"/>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653" name="Shape 653"/>
        <p:cNvGrpSpPr/>
        <p:nvPr/>
      </p:nvGrpSpPr>
      <p:grpSpPr>
        <a:xfrm>
          <a:off x="0" y="0"/>
          <a:ext cx="0" cy="0"/>
          <a:chOff x="0" y="0"/>
          <a:chExt cx="0" cy="0"/>
        </a:xfrm>
      </p:grpSpPr>
      <p:sp>
        <p:nvSpPr>
          <p:cNvPr id="654" name="Google Shape;654;p4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2 - Day 4</a:t>
            </a:r>
            <a:endParaRPr sz="1800">
              <a:solidFill>
                <a:schemeClr val="dk1"/>
              </a:solidFill>
              <a:latin typeface="Ubuntu Medium"/>
              <a:ea typeface="Ubuntu Medium"/>
              <a:cs typeface="Ubuntu Medium"/>
              <a:sym typeface="Ubuntu Medium"/>
            </a:endParaRPr>
          </a:p>
        </p:txBody>
      </p:sp>
      <p:sp>
        <p:nvSpPr>
          <p:cNvPr id="655" name="Google Shape;655;p4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3"/>
                </a:solidFill>
                <a:latin typeface="Ubuntu"/>
                <a:ea typeface="Ubuntu"/>
                <a:cs typeface="Ubuntu"/>
                <a:sym typeface="Ubuntu"/>
              </a:rPr>
              <a:t>Problem Solving</a:t>
            </a:r>
            <a:endParaRPr b="1" sz="2100">
              <a:solidFill>
                <a:schemeClr val="accent3"/>
              </a:solidFill>
              <a:latin typeface="Ubuntu"/>
              <a:ea typeface="Ubuntu"/>
              <a:cs typeface="Ubuntu"/>
              <a:sym typeface="Ubuntu"/>
            </a:endParaRPr>
          </a:p>
        </p:txBody>
      </p:sp>
      <p:pic>
        <p:nvPicPr>
          <p:cNvPr id="656" name="Google Shape;656;p42"/>
          <p:cNvPicPr preferRelativeResize="0"/>
          <p:nvPr>
            <p:ph idx="2" type="pic"/>
          </p:nvPr>
        </p:nvPicPr>
        <p:blipFill rotWithShape="1">
          <a:blip r:embed="rId3">
            <a:alphaModFix/>
          </a:blip>
          <a:srcRect b="835" l="0" r="0" t="826"/>
          <a:stretch/>
        </p:blipFill>
        <p:spPr>
          <a:xfrm>
            <a:off x="232100" y="188652"/>
            <a:ext cx="879600" cy="864900"/>
          </a:xfrm>
          <a:prstGeom prst="ellipse">
            <a:avLst/>
          </a:prstGeom>
          <a:noFill/>
          <a:ln>
            <a:noFill/>
          </a:ln>
          <a:effectLst>
            <a:outerShdw blurRad="177800" rotWithShape="0" algn="ctr" dir="5400000" dist="50800">
              <a:srgbClr val="000000">
                <a:alpha val="14000"/>
              </a:srgbClr>
            </a:outerShdw>
          </a:effectLst>
        </p:spPr>
      </p:pic>
      <p:sp>
        <p:nvSpPr>
          <p:cNvPr id="657" name="Google Shape;657;p42"/>
          <p:cNvSpPr/>
          <p:nvPr/>
        </p:nvSpPr>
        <p:spPr>
          <a:xfrm>
            <a:off x="453250" y="1254525"/>
            <a:ext cx="8307000" cy="3716700"/>
          </a:xfrm>
          <a:prstGeom prst="roundRect">
            <a:avLst>
              <a:gd fmla="val 16667" name="adj"/>
            </a:avLst>
          </a:prstGeom>
          <a:solidFill>
            <a:srgbClr val="FFFFFE"/>
          </a:solidFill>
          <a:ln cap="flat" cmpd="sng" w="38100">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3"/>
                </a:solidFill>
                <a:latin typeface="Ubuntu"/>
                <a:ea typeface="Ubuntu"/>
                <a:cs typeface="Ubuntu"/>
                <a:sym typeface="Ubuntu"/>
              </a:rPr>
              <a:t>Problem of the Day</a:t>
            </a:r>
            <a:endParaRPr b="1">
              <a:solidFill>
                <a:schemeClr val="accent3"/>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Kevin filled 4 glasses with different amounts of water so they would make different sounds when he rubbed his finger along the rim. Glass A held 5/8 cup of water, glass B held 3/4 cup of water, glass C held 3/6 cup of water, glass D held 2/6 cup of water. How much water did Kevin use? How much water could he put in a fifth glass if he had 3 cups of water?</a:t>
            </a:r>
            <a:endParaRPr sz="2300">
              <a:solidFill>
                <a:schemeClr val="dk1"/>
              </a:solidFill>
              <a:latin typeface="Ubuntu Medium"/>
              <a:ea typeface="Ubuntu Medium"/>
              <a:cs typeface="Ubuntu Medium"/>
              <a:sym typeface="Ubuntu Medium"/>
            </a:endParaRPr>
          </a:p>
        </p:txBody>
      </p:sp>
      <p:pic>
        <p:nvPicPr>
          <p:cNvPr id="658" name="Google Shape;658;p42"/>
          <p:cNvPicPr preferRelativeResize="0"/>
          <p:nvPr/>
        </p:nvPicPr>
        <p:blipFill rotWithShape="1">
          <a:blip r:embed="rId4">
            <a:alphaModFix/>
          </a:blip>
          <a:srcRect b="0" l="2821" r="2821" t="0"/>
          <a:stretch/>
        </p:blipFill>
        <p:spPr>
          <a:xfrm>
            <a:off x="5275325" y="571700"/>
            <a:ext cx="1197550" cy="1170375"/>
          </a:xfrm>
          <a:prstGeom prst="rect">
            <a:avLst/>
          </a:prstGeom>
          <a:noFill/>
          <a:ln>
            <a:noFill/>
          </a:ln>
        </p:spPr>
      </p:pic>
      <p:pic>
        <p:nvPicPr>
          <p:cNvPr id="659" name="Google Shape;659;p42"/>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63" name="Shape 663"/>
        <p:cNvGrpSpPr/>
        <p:nvPr/>
      </p:nvGrpSpPr>
      <p:grpSpPr>
        <a:xfrm>
          <a:off x="0" y="0"/>
          <a:ext cx="0" cy="0"/>
          <a:chOff x="0" y="0"/>
          <a:chExt cx="0" cy="0"/>
        </a:xfrm>
      </p:grpSpPr>
      <p:sp>
        <p:nvSpPr>
          <p:cNvPr id="664" name="Google Shape;664;p43"/>
          <p:cNvSpPr/>
          <p:nvPr/>
        </p:nvSpPr>
        <p:spPr>
          <a:xfrm>
            <a:off x="4511591" y="1918164"/>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65" name="Google Shape;665;p43"/>
          <p:cNvSpPr txBox="1"/>
          <p:nvPr>
            <p:ph idx="1" type="body"/>
          </p:nvPr>
        </p:nvSpPr>
        <p:spPr>
          <a:xfrm>
            <a:off x="4717218" y="1918166"/>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Module</a:t>
            </a:r>
            <a:r>
              <a:rPr lang="en" sz="2400">
                <a:solidFill>
                  <a:schemeClr val="dk1"/>
                </a:solidFill>
                <a:latin typeface="Ubuntu Medium"/>
                <a:ea typeface="Ubuntu Medium"/>
                <a:cs typeface="Ubuntu Medium"/>
                <a:sym typeface="Ubuntu Medium"/>
              </a:rPr>
              <a:t> 3</a:t>
            </a:r>
            <a:endParaRPr sz="2400">
              <a:solidFill>
                <a:schemeClr val="dk1"/>
              </a:solidFill>
              <a:latin typeface="Ubuntu Medium"/>
              <a:ea typeface="Ubuntu Medium"/>
              <a:cs typeface="Ubuntu Medium"/>
              <a:sym typeface="Ubuntu Medium"/>
            </a:endParaRPr>
          </a:p>
        </p:txBody>
      </p:sp>
      <p:pic>
        <p:nvPicPr>
          <p:cNvPr id="666" name="Google Shape;666;p43"/>
          <p:cNvPicPr preferRelativeResize="0"/>
          <p:nvPr>
            <p:ph idx="2" type="pic"/>
          </p:nvPr>
        </p:nvPicPr>
        <p:blipFill rotWithShape="1">
          <a:blip r:embed="rId3">
            <a:alphaModFix/>
          </a:blip>
          <a:srcRect b="845" l="0" r="0" t="835"/>
          <a:stretch/>
        </p:blipFill>
        <p:spPr>
          <a:xfrm>
            <a:off x="2145000" y="900700"/>
            <a:ext cx="2679900" cy="2634900"/>
          </a:xfrm>
          <a:prstGeom prst="ellipse">
            <a:avLst/>
          </a:prstGeom>
          <a:noFill/>
          <a:ln>
            <a:noFill/>
          </a:ln>
          <a:effectLst>
            <a:outerShdw blurRad="177800" rotWithShape="0" algn="ctr" dir="5400000" dist="50800">
              <a:srgbClr val="000000">
                <a:alpha val="14000"/>
              </a:srgbClr>
            </a:outerShdw>
          </a:effectLst>
        </p:spPr>
      </p:pic>
      <p:sp>
        <p:nvSpPr>
          <p:cNvPr id="667" name="Google Shape;667;p43"/>
          <p:cNvSpPr txBox="1"/>
          <p:nvPr/>
        </p:nvSpPr>
        <p:spPr>
          <a:xfrm>
            <a:off x="696075" y="4054250"/>
            <a:ext cx="7729500" cy="646500"/>
          </a:xfrm>
          <a:prstGeom prst="rect">
            <a:avLst/>
          </a:prstGeom>
          <a:solidFill>
            <a:schemeClr val="accent5"/>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Learning math carefree!</a:t>
            </a:r>
            <a:endParaRPr sz="3000">
              <a:solidFill>
                <a:schemeClr val="lt2"/>
              </a:solidFill>
              <a:latin typeface="Ubuntu Medium"/>
              <a:ea typeface="Ubuntu Medium"/>
              <a:cs typeface="Ubuntu Medium"/>
              <a:sym typeface="Ubuntu Medium"/>
            </a:endParaRP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1</a:t>
            </a:r>
            <a:endParaRPr sz="1800">
              <a:solidFill>
                <a:schemeClr val="dk1"/>
              </a:solidFill>
              <a:latin typeface="Ubuntu Medium"/>
              <a:ea typeface="Ubuntu Medium"/>
              <a:cs typeface="Ubuntu Medium"/>
              <a:sym typeface="Ubuntu Medium"/>
            </a:endParaRPr>
          </a:p>
        </p:txBody>
      </p:sp>
      <p:pic>
        <p:nvPicPr>
          <p:cNvPr id="101" name="Google Shape;101;p17"/>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02" name="Google Shape;102;p1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Who is JiJi?</a:t>
            </a:r>
            <a:endParaRPr b="1" sz="2100">
              <a:solidFill>
                <a:schemeClr val="accent2"/>
              </a:solidFill>
              <a:latin typeface="Ubuntu"/>
              <a:ea typeface="Ubuntu"/>
              <a:cs typeface="Ubuntu"/>
              <a:sym typeface="Ubuntu"/>
            </a:endParaRPr>
          </a:p>
        </p:txBody>
      </p:sp>
      <p:sp>
        <p:nvSpPr>
          <p:cNvPr id="103" name="Google Shape;103;p17"/>
          <p:cNvSpPr txBox="1"/>
          <p:nvPr/>
        </p:nvSpPr>
        <p:spPr>
          <a:xfrm>
            <a:off x="10093575" y="1989750"/>
            <a:ext cx="137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4"/>
              </a:rPr>
              <a:t>Read the book</a:t>
            </a:r>
            <a:endParaRPr sz="1200">
              <a:latin typeface="Ubuntu"/>
              <a:ea typeface="Ubuntu"/>
              <a:cs typeface="Ubuntu"/>
              <a:sym typeface="Ubuntu"/>
            </a:endParaRPr>
          </a:p>
        </p:txBody>
      </p:sp>
      <p:sp>
        <p:nvSpPr>
          <p:cNvPr id="104" name="Google Shape;104;p17"/>
          <p:cNvSpPr txBox="1"/>
          <p:nvPr/>
        </p:nvSpPr>
        <p:spPr>
          <a:xfrm>
            <a:off x="10093575" y="2467938"/>
            <a:ext cx="13725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Watch the video</a:t>
            </a:r>
            <a:endParaRPr sz="1200">
              <a:latin typeface="Ubuntu"/>
              <a:ea typeface="Ubuntu"/>
              <a:cs typeface="Ubuntu"/>
              <a:sym typeface="Ubuntu"/>
            </a:endParaRPr>
          </a:p>
        </p:txBody>
      </p:sp>
      <p:grpSp>
        <p:nvGrpSpPr>
          <p:cNvPr id="105" name="Google Shape;105;p17"/>
          <p:cNvGrpSpPr/>
          <p:nvPr/>
        </p:nvGrpSpPr>
        <p:grpSpPr>
          <a:xfrm>
            <a:off x="736625" y="290000"/>
            <a:ext cx="8278734" cy="5143500"/>
            <a:chOff x="736625" y="290000"/>
            <a:chExt cx="8278734" cy="5143500"/>
          </a:xfrm>
        </p:grpSpPr>
        <p:sp>
          <p:nvSpPr>
            <p:cNvPr id="106" name="Google Shape;106;p17"/>
            <p:cNvSpPr/>
            <p:nvPr/>
          </p:nvSpPr>
          <p:spPr>
            <a:xfrm>
              <a:off x="1202475" y="2837250"/>
              <a:ext cx="2412900" cy="5787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txBox="1"/>
            <p:nvPr/>
          </p:nvSpPr>
          <p:spPr>
            <a:xfrm>
              <a:off x="736625" y="1580225"/>
              <a:ext cx="40971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700">
                  <a:latin typeface="Ubuntu Medium"/>
                  <a:ea typeface="Ubuntu Medium"/>
                  <a:cs typeface="Ubuntu Medium"/>
                  <a:sym typeface="Ubuntu Medium"/>
                </a:rPr>
                <a:t>New to ST Math?</a:t>
              </a:r>
              <a:endParaRPr sz="3700">
                <a:latin typeface="Ubuntu Medium"/>
                <a:ea typeface="Ubuntu Medium"/>
                <a:cs typeface="Ubuntu Medium"/>
                <a:sym typeface="Ubuntu Medium"/>
              </a:endParaRPr>
            </a:p>
          </p:txBody>
        </p:sp>
        <p:sp>
          <p:nvSpPr>
            <p:cNvPr id="108" name="Google Shape;108;p17">
              <a:hlinkClick r:id="rId6"/>
            </p:cNvPr>
            <p:cNvSpPr txBox="1"/>
            <p:nvPr/>
          </p:nvSpPr>
          <p:spPr>
            <a:xfrm>
              <a:off x="1333775" y="2888100"/>
              <a:ext cx="2245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lt2"/>
                  </a:solidFill>
                  <a:uFill>
                    <a:noFill/>
                  </a:uFill>
                  <a:latin typeface="Ubuntu Medium"/>
                  <a:ea typeface="Ubuntu Medium"/>
                  <a:cs typeface="Ubuntu Medium"/>
                  <a:sym typeface="Ubuntu Medium"/>
                  <a:hlinkClick r:id="rId7">
                    <a:extLst>
                      <a:ext uri="{A12FA001-AC4F-418D-AE19-62706E023703}">
                        <ahyp:hlinkClr val="tx"/>
                      </a:ext>
                    </a:extLst>
                  </a:hlinkClick>
                </a:rPr>
                <a:t>Guided Intro</a:t>
              </a:r>
              <a:endParaRPr sz="2000">
                <a:solidFill>
                  <a:schemeClr val="lt2"/>
                </a:solidFill>
                <a:latin typeface="Ubuntu Medium"/>
                <a:ea typeface="Ubuntu Medium"/>
                <a:cs typeface="Ubuntu Medium"/>
                <a:sym typeface="Ubuntu Medium"/>
              </a:endParaRPr>
            </a:p>
          </p:txBody>
        </p:sp>
        <p:sp>
          <p:nvSpPr>
            <p:cNvPr id="109" name="Google Shape;109;p17">
              <a:hlinkClick r:id="rId8"/>
            </p:cNvPr>
            <p:cNvSpPr/>
            <p:nvPr/>
          </p:nvSpPr>
          <p:spPr>
            <a:xfrm rot="5400000">
              <a:off x="3093400" y="3028050"/>
              <a:ext cx="315600" cy="197100"/>
            </a:xfrm>
            <a:prstGeom prst="triangle">
              <a:avLst>
                <a:gd fmla="val 48432"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 name="Google Shape;110;p17"/>
            <p:cNvPicPr preferRelativeResize="0"/>
            <p:nvPr/>
          </p:nvPicPr>
          <p:blipFill>
            <a:blip r:embed="rId9">
              <a:alphaModFix/>
            </a:blip>
            <a:stretch>
              <a:fillRect/>
            </a:stretch>
          </p:blipFill>
          <p:spPr>
            <a:xfrm>
              <a:off x="3105125" y="3866150"/>
              <a:ext cx="724476" cy="599974"/>
            </a:xfrm>
            <a:prstGeom prst="rect">
              <a:avLst/>
            </a:prstGeom>
            <a:noFill/>
            <a:ln>
              <a:noFill/>
            </a:ln>
          </p:spPr>
        </p:pic>
        <p:pic>
          <p:nvPicPr>
            <p:cNvPr id="111" name="Google Shape;111;p17"/>
            <p:cNvPicPr preferRelativeResize="0"/>
            <p:nvPr/>
          </p:nvPicPr>
          <p:blipFill>
            <a:blip r:embed="rId10">
              <a:alphaModFix/>
            </a:blip>
            <a:stretch>
              <a:fillRect/>
            </a:stretch>
          </p:blipFill>
          <p:spPr>
            <a:xfrm flipH="1">
              <a:off x="3152646" y="4451733"/>
              <a:ext cx="724475" cy="691763"/>
            </a:xfrm>
            <a:prstGeom prst="rect">
              <a:avLst/>
            </a:prstGeom>
            <a:noFill/>
            <a:ln>
              <a:noFill/>
            </a:ln>
          </p:spPr>
        </p:pic>
        <p:pic>
          <p:nvPicPr>
            <p:cNvPr id="112" name="Google Shape;112;p17"/>
            <p:cNvPicPr preferRelativeResize="0"/>
            <p:nvPr/>
          </p:nvPicPr>
          <p:blipFill>
            <a:blip r:embed="rId11">
              <a:alphaModFix/>
            </a:blip>
            <a:stretch>
              <a:fillRect/>
            </a:stretch>
          </p:blipFill>
          <p:spPr>
            <a:xfrm>
              <a:off x="3230300" y="3121825"/>
              <a:ext cx="783275" cy="780175"/>
            </a:xfrm>
            <a:prstGeom prst="rect">
              <a:avLst/>
            </a:prstGeom>
            <a:noFill/>
            <a:ln>
              <a:noFill/>
            </a:ln>
          </p:spPr>
        </p:pic>
        <p:pic>
          <p:nvPicPr>
            <p:cNvPr id="113" name="Google Shape;113;p17"/>
            <p:cNvPicPr preferRelativeResize="0"/>
            <p:nvPr/>
          </p:nvPicPr>
          <p:blipFill>
            <a:blip r:embed="rId12">
              <a:alphaModFix/>
            </a:blip>
            <a:stretch>
              <a:fillRect/>
            </a:stretch>
          </p:blipFill>
          <p:spPr>
            <a:xfrm>
              <a:off x="5091791" y="290000"/>
              <a:ext cx="3923567" cy="5143500"/>
            </a:xfrm>
            <a:prstGeom prst="rect">
              <a:avLst/>
            </a:prstGeom>
            <a:noFill/>
            <a:ln>
              <a:noFill/>
            </a:ln>
          </p:spPr>
        </p:pic>
      </p:gr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71" name="Shape 671"/>
        <p:cNvGrpSpPr/>
        <p:nvPr/>
      </p:nvGrpSpPr>
      <p:grpSpPr>
        <a:xfrm>
          <a:off x="0" y="0"/>
          <a:ext cx="0" cy="0"/>
          <a:chOff x="0" y="0"/>
          <a:chExt cx="0" cy="0"/>
        </a:xfrm>
      </p:grpSpPr>
      <p:sp>
        <p:nvSpPr>
          <p:cNvPr id="672" name="Google Shape;672;p4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1</a:t>
            </a:r>
            <a:endParaRPr sz="1800">
              <a:solidFill>
                <a:schemeClr val="dk1"/>
              </a:solidFill>
              <a:latin typeface="Ubuntu Medium"/>
              <a:ea typeface="Ubuntu Medium"/>
              <a:cs typeface="Ubuntu Medium"/>
              <a:sym typeface="Ubuntu Medium"/>
            </a:endParaRPr>
          </a:p>
        </p:txBody>
      </p:sp>
      <p:sp>
        <p:nvSpPr>
          <p:cNvPr id="673" name="Google Shape;673;p4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My Thinking Path</a:t>
            </a:r>
            <a:endParaRPr b="1" sz="2100">
              <a:solidFill>
                <a:schemeClr val="accent5"/>
              </a:solidFill>
              <a:latin typeface="Ubuntu"/>
              <a:ea typeface="Ubuntu"/>
              <a:cs typeface="Ubuntu"/>
              <a:sym typeface="Ubuntu"/>
            </a:endParaRPr>
          </a:p>
        </p:txBody>
      </p:sp>
      <p:pic>
        <p:nvPicPr>
          <p:cNvPr id="674" name="Google Shape;674;p44"/>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675" name="Google Shape;675;p44"/>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multiplying fractions is…</a:t>
            </a:r>
            <a:endParaRPr b="1" sz="2000">
              <a:solidFill>
                <a:srgbClr val="FFFFFF"/>
              </a:solidFill>
              <a:latin typeface="Open Sans"/>
              <a:ea typeface="Open Sans"/>
              <a:cs typeface="Open Sans"/>
              <a:sym typeface="Open Sans"/>
            </a:endParaRPr>
          </a:p>
        </p:txBody>
      </p:sp>
      <p:sp>
        <p:nvSpPr>
          <p:cNvPr id="676" name="Google Shape;676;p44"/>
          <p:cNvSpPr/>
          <p:nvPr/>
        </p:nvSpPr>
        <p:spPr>
          <a:xfrm>
            <a:off x="1896525" y="2664600"/>
            <a:ext cx="6533400" cy="6219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multiplying a whole number by a fraction is…</a:t>
            </a:r>
            <a:endParaRPr b="1" sz="2000">
              <a:solidFill>
                <a:srgbClr val="FFFFFF"/>
              </a:solidFill>
              <a:latin typeface="Open Sans"/>
              <a:ea typeface="Open Sans"/>
              <a:cs typeface="Open Sans"/>
              <a:sym typeface="Open Sans"/>
            </a:endParaRPr>
          </a:p>
        </p:txBody>
      </p:sp>
      <p:sp>
        <p:nvSpPr>
          <p:cNvPr id="677" name="Google Shape;677;p44"/>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678" name="Google Shape;678;p44"/>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679" name="Google Shape;679;p44"/>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680" name="Google Shape;680;p44"/>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681" name="Google Shape;681;p44"/>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682" name="Google Shape;682;p44"/>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683" name="Google Shape;683;p44"/>
          <p:cNvSpPr/>
          <p:nvPr/>
        </p:nvSpPr>
        <p:spPr>
          <a:xfrm>
            <a:off x="1111700" y="1802463"/>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684" name="Google Shape;684;p44"/>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685" name="Google Shape;685;p44"/>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686" name="Google Shape;686;p44"/>
          <p:cNvSpPr/>
          <p:nvPr/>
        </p:nvSpPr>
        <p:spPr>
          <a:xfrm>
            <a:off x="1246700" y="829375"/>
            <a:ext cx="4712700" cy="9486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Open Sans"/>
                <a:ea typeface="Open Sans"/>
                <a:cs typeface="Open Sans"/>
                <a:sym typeface="Open Sans"/>
              </a:rPr>
              <a:t>Topic: </a:t>
            </a:r>
            <a:r>
              <a:rPr b="1" lang="en" sz="1600">
                <a:solidFill>
                  <a:srgbClr val="FFFFFF"/>
                </a:solidFill>
                <a:latin typeface="Open Sans"/>
                <a:ea typeface="Open Sans"/>
                <a:cs typeface="Open Sans"/>
                <a:sym typeface="Open Sans"/>
              </a:rPr>
              <a:t>Solving problems involving multiplying a fraction or a whole number by a fraction</a:t>
            </a:r>
            <a:endParaRPr b="1" sz="16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690" name="Shape 690"/>
        <p:cNvGrpSpPr/>
        <p:nvPr/>
      </p:nvGrpSpPr>
      <p:grpSpPr>
        <a:xfrm>
          <a:off x="0" y="0"/>
          <a:ext cx="0" cy="0"/>
          <a:chOff x="0" y="0"/>
          <a:chExt cx="0" cy="0"/>
        </a:xfrm>
      </p:grpSpPr>
      <p:sp>
        <p:nvSpPr>
          <p:cNvPr id="691" name="Google Shape;691;p4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1</a:t>
            </a:r>
            <a:endParaRPr sz="1800">
              <a:solidFill>
                <a:schemeClr val="dk1"/>
              </a:solidFill>
              <a:latin typeface="Ubuntu Medium"/>
              <a:ea typeface="Ubuntu Medium"/>
              <a:cs typeface="Ubuntu Medium"/>
              <a:sym typeface="Ubuntu Medium"/>
            </a:endParaRPr>
          </a:p>
        </p:txBody>
      </p:sp>
      <p:sp>
        <p:nvSpPr>
          <p:cNvPr id="692" name="Google Shape;692;p4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Puzzle Talk</a:t>
            </a:r>
            <a:endParaRPr b="1" sz="2100">
              <a:solidFill>
                <a:schemeClr val="accent5"/>
              </a:solidFill>
              <a:latin typeface="Ubuntu"/>
              <a:ea typeface="Ubuntu"/>
              <a:cs typeface="Ubuntu"/>
              <a:sym typeface="Ubuntu"/>
            </a:endParaRPr>
          </a:p>
        </p:txBody>
      </p:sp>
      <p:pic>
        <p:nvPicPr>
          <p:cNvPr id="693" name="Google Shape;693;p45"/>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694" name="Google Shape;694;p45"/>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695" name="Google Shape;695;p45"/>
          <p:cNvGrpSpPr/>
          <p:nvPr/>
        </p:nvGrpSpPr>
        <p:grpSpPr>
          <a:xfrm>
            <a:off x="1590104" y="4057131"/>
            <a:ext cx="173012" cy="169916"/>
            <a:chOff x="8586628" y="1443880"/>
            <a:chExt cx="281458" cy="281458"/>
          </a:xfrm>
        </p:grpSpPr>
        <p:sp>
          <p:nvSpPr>
            <p:cNvPr id="696" name="Google Shape;696;p45"/>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5"/>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5"/>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5"/>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5"/>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5"/>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5"/>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5"/>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5"/>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5" name="Google Shape;705;p45"/>
          <p:cNvSpPr txBox="1"/>
          <p:nvPr/>
        </p:nvSpPr>
        <p:spPr>
          <a:xfrm>
            <a:off x="4447273" y="3240275"/>
            <a:ext cx="33345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Solving problems involving multiplying a fraction or a whole number by a fraction</a:t>
            </a:r>
            <a:endParaRPr sz="1800">
              <a:solidFill>
                <a:schemeClr val="dk1"/>
              </a:solidFill>
              <a:latin typeface="Open Sans"/>
              <a:ea typeface="Open Sans"/>
              <a:cs typeface="Open Sans"/>
              <a:sym typeface="Open Sans"/>
            </a:endParaRPr>
          </a:p>
        </p:txBody>
      </p:sp>
      <p:sp>
        <p:nvSpPr>
          <p:cNvPr id="706" name="Google Shape;706;p45"/>
          <p:cNvSpPr txBox="1"/>
          <p:nvPr/>
        </p:nvSpPr>
        <p:spPr>
          <a:xfrm>
            <a:off x="4447263" y="2347313"/>
            <a:ext cx="459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Unit Multiplication on the Number Line &gt; Level 1</a:t>
            </a:r>
            <a:endParaRPr sz="2000">
              <a:solidFill>
                <a:schemeClr val="dk1"/>
              </a:solidFill>
              <a:latin typeface="Open Sans"/>
              <a:ea typeface="Open Sans"/>
              <a:cs typeface="Open Sans"/>
              <a:sym typeface="Open Sans"/>
            </a:endParaRPr>
          </a:p>
        </p:txBody>
      </p:sp>
      <p:sp>
        <p:nvSpPr>
          <p:cNvPr id="707" name="Google Shape;707;p45"/>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708" name="Google Shape;708;p45"/>
          <p:cNvGrpSpPr/>
          <p:nvPr/>
        </p:nvGrpSpPr>
        <p:grpSpPr>
          <a:xfrm>
            <a:off x="7709843" y="3629462"/>
            <a:ext cx="1138164" cy="1468500"/>
            <a:chOff x="7633097" y="3255132"/>
            <a:chExt cx="1510904" cy="1870224"/>
          </a:xfrm>
        </p:grpSpPr>
        <p:pic>
          <p:nvPicPr>
            <p:cNvPr id="709" name="Google Shape;709;p45"/>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710" name="Google Shape;710;p45"/>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711" name="Google Shape;711;p45">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5"/>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713" name="Google Shape;713;p45"/>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14" name="Google Shape;714;p45"/>
          <p:cNvGrpSpPr/>
          <p:nvPr/>
        </p:nvGrpSpPr>
        <p:grpSpPr>
          <a:xfrm>
            <a:off x="4509208" y="1330103"/>
            <a:ext cx="227520" cy="248922"/>
            <a:chOff x="4469316" y="1236218"/>
            <a:chExt cx="360570" cy="400390"/>
          </a:xfrm>
        </p:grpSpPr>
        <p:sp>
          <p:nvSpPr>
            <p:cNvPr id="715" name="Google Shape;715;p45"/>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45"/>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45"/>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45"/>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45"/>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45"/>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45"/>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22" name="Google Shape;722;p45"/>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723" name="Google Shape;723;p45"/>
          <p:cNvGrpSpPr/>
          <p:nvPr/>
        </p:nvGrpSpPr>
        <p:grpSpPr>
          <a:xfrm>
            <a:off x="2859100" y="658076"/>
            <a:ext cx="1390125" cy="1117724"/>
            <a:chOff x="2859100" y="658076"/>
            <a:chExt cx="1390125" cy="1117724"/>
          </a:xfrm>
        </p:grpSpPr>
        <p:pic>
          <p:nvPicPr>
            <p:cNvPr id="724" name="Google Shape;724;p45"/>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725" name="Google Shape;725;p45"/>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29" name="Shape 729"/>
        <p:cNvGrpSpPr/>
        <p:nvPr/>
      </p:nvGrpSpPr>
      <p:grpSpPr>
        <a:xfrm>
          <a:off x="0" y="0"/>
          <a:ext cx="0" cy="0"/>
          <a:chOff x="0" y="0"/>
          <a:chExt cx="0" cy="0"/>
        </a:xfrm>
      </p:grpSpPr>
      <p:sp>
        <p:nvSpPr>
          <p:cNvPr id="730" name="Google Shape;730;p4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1</a:t>
            </a:r>
            <a:endParaRPr sz="1800">
              <a:solidFill>
                <a:schemeClr val="dk1"/>
              </a:solidFill>
              <a:latin typeface="Ubuntu Medium"/>
              <a:ea typeface="Ubuntu Medium"/>
              <a:cs typeface="Ubuntu Medium"/>
              <a:sym typeface="Ubuntu Medium"/>
            </a:endParaRPr>
          </a:p>
        </p:txBody>
      </p:sp>
      <p:sp>
        <p:nvSpPr>
          <p:cNvPr id="731" name="Google Shape;731;p4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Problem Solving</a:t>
            </a:r>
            <a:endParaRPr b="1" sz="2100">
              <a:solidFill>
                <a:schemeClr val="accent5"/>
              </a:solidFill>
              <a:latin typeface="Ubuntu"/>
              <a:ea typeface="Ubuntu"/>
              <a:cs typeface="Ubuntu"/>
              <a:sym typeface="Ubuntu"/>
            </a:endParaRPr>
          </a:p>
        </p:txBody>
      </p:sp>
      <p:pic>
        <p:nvPicPr>
          <p:cNvPr id="732" name="Google Shape;732;p46"/>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733" name="Google Shape;733;p46"/>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 of the Day</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Partner A: Ribbon at Jones' Ribbon Shop is sold in various lengths. Rebecca bought two pieces of red ribbon to make hair bows. She selected the red ribbon from the bin with lengths of 3/4 foot. How much ribbon did Rebecca buy? Compare your problem to your partner’s problem.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i="1" lang="en" sz="2300">
                <a:solidFill>
                  <a:schemeClr val="dk1"/>
                </a:solidFill>
                <a:latin typeface="Ubuntu Medium"/>
                <a:ea typeface="Ubuntu Medium"/>
                <a:cs typeface="Ubuntu Medium"/>
                <a:sym typeface="Ubuntu Medium"/>
              </a:rPr>
              <a:t>(next slide)</a:t>
            </a:r>
            <a:endParaRPr i="1" sz="2300">
              <a:solidFill>
                <a:schemeClr val="dk1"/>
              </a:solidFill>
              <a:latin typeface="Ubuntu Medium"/>
              <a:ea typeface="Ubuntu Medium"/>
              <a:cs typeface="Ubuntu Medium"/>
              <a:sym typeface="Ubuntu Medium"/>
            </a:endParaRPr>
          </a:p>
        </p:txBody>
      </p:sp>
      <p:pic>
        <p:nvPicPr>
          <p:cNvPr id="734" name="Google Shape;734;p46"/>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735" name="Google Shape;735;p46"/>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39" name="Shape 739"/>
        <p:cNvGrpSpPr/>
        <p:nvPr/>
      </p:nvGrpSpPr>
      <p:grpSpPr>
        <a:xfrm>
          <a:off x="0" y="0"/>
          <a:ext cx="0" cy="0"/>
          <a:chOff x="0" y="0"/>
          <a:chExt cx="0" cy="0"/>
        </a:xfrm>
      </p:grpSpPr>
      <p:sp>
        <p:nvSpPr>
          <p:cNvPr id="740" name="Google Shape;740;p4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1</a:t>
            </a:r>
            <a:endParaRPr sz="1800">
              <a:solidFill>
                <a:schemeClr val="dk1"/>
              </a:solidFill>
              <a:latin typeface="Ubuntu Medium"/>
              <a:ea typeface="Ubuntu Medium"/>
              <a:cs typeface="Ubuntu Medium"/>
              <a:sym typeface="Ubuntu Medium"/>
            </a:endParaRPr>
          </a:p>
        </p:txBody>
      </p:sp>
      <p:sp>
        <p:nvSpPr>
          <p:cNvPr id="741" name="Google Shape;741;p4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Problem Solving</a:t>
            </a:r>
            <a:endParaRPr b="1" sz="2100">
              <a:solidFill>
                <a:schemeClr val="accent5"/>
              </a:solidFill>
              <a:latin typeface="Ubuntu"/>
              <a:ea typeface="Ubuntu"/>
              <a:cs typeface="Ubuntu"/>
              <a:sym typeface="Ubuntu"/>
            </a:endParaRPr>
          </a:p>
        </p:txBody>
      </p:sp>
      <p:pic>
        <p:nvPicPr>
          <p:cNvPr id="742" name="Google Shape;742;p47"/>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743" name="Google Shape;743;p47"/>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 of the Day</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Partner B: Ribbon at Jones' Ribbon Shop is sold in various lengths. Chris bought a piece of ribbon that was 2 feet long. He used 3/4 of the ribbon.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How much ribbon did he use? Compare your problem to your partner’s problem.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744" name="Google Shape;744;p47"/>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745" name="Google Shape;745;p47"/>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49" name="Shape 749"/>
        <p:cNvGrpSpPr/>
        <p:nvPr/>
      </p:nvGrpSpPr>
      <p:grpSpPr>
        <a:xfrm>
          <a:off x="0" y="0"/>
          <a:ext cx="0" cy="0"/>
          <a:chOff x="0" y="0"/>
          <a:chExt cx="0" cy="0"/>
        </a:xfrm>
      </p:grpSpPr>
      <p:sp>
        <p:nvSpPr>
          <p:cNvPr id="750" name="Google Shape;750;p4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2</a:t>
            </a:r>
            <a:endParaRPr sz="1800">
              <a:solidFill>
                <a:schemeClr val="dk1"/>
              </a:solidFill>
              <a:latin typeface="Ubuntu Medium"/>
              <a:ea typeface="Ubuntu Medium"/>
              <a:cs typeface="Ubuntu Medium"/>
              <a:sym typeface="Ubuntu Medium"/>
            </a:endParaRPr>
          </a:p>
        </p:txBody>
      </p:sp>
      <p:sp>
        <p:nvSpPr>
          <p:cNvPr id="751" name="Google Shape;751;p4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My Thinking Path</a:t>
            </a:r>
            <a:endParaRPr b="1" sz="2100">
              <a:solidFill>
                <a:schemeClr val="accent5"/>
              </a:solidFill>
              <a:latin typeface="Ubuntu"/>
              <a:ea typeface="Ubuntu"/>
              <a:cs typeface="Ubuntu"/>
              <a:sym typeface="Ubuntu"/>
            </a:endParaRPr>
          </a:p>
        </p:txBody>
      </p:sp>
      <p:pic>
        <p:nvPicPr>
          <p:cNvPr id="752" name="Google Shape;752;p48"/>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753" name="Google Shape;753;p48"/>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754" name="Google Shape;754;p48"/>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755" name="Google Shape;755;p48"/>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756" name="Google Shape;756;p48"/>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757" name="Google Shape;757;p48"/>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758" name="Google Shape;758;p48"/>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759" name="Google Shape;759;p48"/>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760" name="Google Shape;760;p48"/>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761" name="Google Shape;761;p48"/>
          <p:cNvSpPr/>
          <p:nvPr/>
        </p:nvSpPr>
        <p:spPr>
          <a:xfrm>
            <a:off x="1111700" y="1802463"/>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762" name="Google Shape;762;p48"/>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763" name="Google Shape;763;p48"/>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764" name="Google Shape;764;p48"/>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multiplying fractions is…</a:t>
            </a:r>
            <a:endParaRPr b="1" sz="2000">
              <a:solidFill>
                <a:srgbClr val="FFFFFF"/>
              </a:solidFill>
              <a:latin typeface="Open Sans"/>
              <a:ea typeface="Open Sans"/>
              <a:cs typeface="Open Sans"/>
              <a:sym typeface="Open Sans"/>
            </a:endParaRPr>
          </a:p>
        </p:txBody>
      </p:sp>
      <p:sp>
        <p:nvSpPr>
          <p:cNvPr id="765" name="Google Shape;765;p48"/>
          <p:cNvSpPr/>
          <p:nvPr/>
        </p:nvSpPr>
        <p:spPr>
          <a:xfrm>
            <a:off x="1896525" y="2664600"/>
            <a:ext cx="6533400" cy="6219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multiplying a whole number by a fraction is…</a:t>
            </a:r>
            <a:endParaRPr b="1" sz="2000">
              <a:solidFill>
                <a:srgbClr val="FFFFFF"/>
              </a:solidFill>
              <a:latin typeface="Open Sans"/>
              <a:ea typeface="Open Sans"/>
              <a:cs typeface="Open Sans"/>
              <a:sym typeface="Open Sans"/>
            </a:endParaRPr>
          </a:p>
        </p:txBody>
      </p:sp>
      <p:sp>
        <p:nvSpPr>
          <p:cNvPr id="766" name="Google Shape;766;p48"/>
          <p:cNvSpPr/>
          <p:nvPr/>
        </p:nvSpPr>
        <p:spPr>
          <a:xfrm>
            <a:off x="1246700" y="829375"/>
            <a:ext cx="4712700" cy="9486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Open Sans"/>
                <a:ea typeface="Open Sans"/>
                <a:cs typeface="Open Sans"/>
                <a:sym typeface="Open Sans"/>
              </a:rPr>
              <a:t>Topic: Solving problems involving multiplying a fraction or a whole number by a fraction</a:t>
            </a:r>
            <a:endParaRPr b="1" sz="16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770" name="Shape 770"/>
        <p:cNvGrpSpPr/>
        <p:nvPr/>
      </p:nvGrpSpPr>
      <p:grpSpPr>
        <a:xfrm>
          <a:off x="0" y="0"/>
          <a:ext cx="0" cy="0"/>
          <a:chOff x="0" y="0"/>
          <a:chExt cx="0" cy="0"/>
        </a:xfrm>
      </p:grpSpPr>
      <p:sp>
        <p:nvSpPr>
          <p:cNvPr id="771" name="Google Shape;771;p4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2</a:t>
            </a:r>
            <a:endParaRPr sz="1800">
              <a:solidFill>
                <a:schemeClr val="dk1"/>
              </a:solidFill>
              <a:latin typeface="Ubuntu Medium"/>
              <a:ea typeface="Ubuntu Medium"/>
              <a:cs typeface="Ubuntu Medium"/>
              <a:sym typeface="Ubuntu Medium"/>
            </a:endParaRPr>
          </a:p>
        </p:txBody>
      </p:sp>
      <p:sp>
        <p:nvSpPr>
          <p:cNvPr id="772" name="Google Shape;772;p4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Puzzle Talk</a:t>
            </a:r>
            <a:endParaRPr b="1" sz="2100">
              <a:solidFill>
                <a:schemeClr val="accent5"/>
              </a:solidFill>
              <a:latin typeface="Ubuntu"/>
              <a:ea typeface="Ubuntu"/>
              <a:cs typeface="Ubuntu"/>
              <a:sym typeface="Ubuntu"/>
            </a:endParaRPr>
          </a:p>
        </p:txBody>
      </p:sp>
      <p:pic>
        <p:nvPicPr>
          <p:cNvPr id="773" name="Google Shape;773;p49"/>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774" name="Google Shape;774;p49"/>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775" name="Google Shape;775;p49"/>
          <p:cNvGrpSpPr/>
          <p:nvPr/>
        </p:nvGrpSpPr>
        <p:grpSpPr>
          <a:xfrm>
            <a:off x="1590104" y="4057131"/>
            <a:ext cx="173012" cy="169916"/>
            <a:chOff x="8586628" y="1443880"/>
            <a:chExt cx="281458" cy="281458"/>
          </a:xfrm>
        </p:grpSpPr>
        <p:sp>
          <p:nvSpPr>
            <p:cNvPr id="776" name="Google Shape;776;p49"/>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9"/>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9"/>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9"/>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9"/>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9"/>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9"/>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9"/>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9"/>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5" name="Google Shape;785;p49"/>
          <p:cNvSpPr txBox="1"/>
          <p:nvPr/>
        </p:nvSpPr>
        <p:spPr>
          <a:xfrm>
            <a:off x="4447274" y="3240275"/>
            <a:ext cx="35094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Solving problems involving multiplying a fraction or a whole number by a fraction</a:t>
            </a:r>
            <a:endParaRPr sz="1800">
              <a:solidFill>
                <a:schemeClr val="dk1"/>
              </a:solidFill>
              <a:latin typeface="Open Sans"/>
              <a:ea typeface="Open Sans"/>
              <a:cs typeface="Open Sans"/>
              <a:sym typeface="Open Sans"/>
            </a:endParaRPr>
          </a:p>
        </p:txBody>
      </p:sp>
      <p:sp>
        <p:nvSpPr>
          <p:cNvPr id="786" name="Google Shape;786;p49"/>
          <p:cNvSpPr txBox="1"/>
          <p:nvPr/>
        </p:nvSpPr>
        <p:spPr>
          <a:xfrm>
            <a:off x="4447263" y="2347313"/>
            <a:ext cx="459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Unit Multiplication on the Number Line &gt; Level 3</a:t>
            </a:r>
            <a:endParaRPr sz="1800">
              <a:solidFill>
                <a:schemeClr val="dk1"/>
              </a:solidFill>
              <a:latin typeface="Open Sans"/>
              <a:ea typeface="Open Sans"/>
              <a:cs typeface="Open Sans"/>
              <a:sym typeface="Open Sans"/>
            </a:endParaRPr>
          </a:p>
        </p:txBody>
      </p:sp>
      <p:sp>
        <p:nvSpPr>
          <p:cNvPr id="787" name="Google Shape;787;p49"/>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788" name="Google Shape;788;p49"/>
          <p:cNvGrpSpPr/>
          <p:nvPr/>
        </p:nvGrpSpPr>
        <p:grpSpPr>
          <a:xfrm>
            <a:off x="7709843" y="3629462"/>
            <a:ext cx="1138164" cy="1468500"/>
            <a:chOff x="7633097" y="3255132"/>
            <a:chExt cx="1510904" cy="1870224"/>
          </a:xfrm>
        </p:grpSpPr>
        <p:pic>
          <p:nvPicPr>
            <p:cNvPr id="789" name="Google Shape;789;p49"/>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790" name="Google Shape;790;p49"/>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791" name="Google Shape;791;p49">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9"/>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793" name="Google Shape;793;p49"/>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94" name="Google Shape;794;p49"/>
          <p:cNvGrpSpPr/>
          <p:nvPr/>
        </p:nvGrpSpPr>
        <p:grpSpPr>
          <a:xfrm>
            <a:off x="4509208" y="1330103"/>
            <a:ext cx="227520" cy="248922"/>
            <a:chOff x="4469316" y="1236218"/>
            <a:chExt cx="360570" cy="400390"/>
          </a:xfrm>
        </p:grpSpPr>
        <p:sp>
          <p:nvSpPr>
            <p:cNvPr id="795" name="Google Shape;795;p49"/>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49"/>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49"/>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49"/>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49"/>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49"/>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49"/>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02" name="Google Shape;802;p49"/>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803" name="Google Shape;803;p49"/>
          <p:cNvGrpSpPr/>
          <p:nvPr/>
        </p:nvGrpSpPr>
        <p:grpSpPr>
          <a:xfrm>
            <a:off x="2859100" y="658076"/>
            <a:ext cx="1390125" cy="1117724"/>
            <a:chOff x="2859100" y="658076"/>
            <a:chExt cx="1390125" cy="1117724"/>
          </a:xfrm>
        </p:grpSpPr>
        <p:pic>
          <p:nvPicPr>
            <p:cNvPr id="804" name="Google Shape;804;p49"/>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805" name="Google Shape;805;p49"/>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09" name="Shape 809"/>
        <p:cNvGrpSpPr/>
        <p:nvPr/>
      </p:nvGrpSpPr>
      <p:grpSpPr>
        <a:xfrm>
          <a:off x="0" y="0"/>
          <a:ext cx="0" cy="0"/>
          <a:chOff x="0" y="0"/>
          <a:chExt cx="0" cy="0"/>
        </a:xfrm>
      </p:grpSpPr>
      <p:sp>
        <p:nvSpPr>
          <p:cNvPr id="810" name="Google Shape;810;p5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2</a:t>
            </a:r>
            <a:endParaRPr sz="1800">
              <a:solidFill>
                <a:schemeClr val="dk1"/>
              </a:solidFill>
              <a:latin typeface="Ubuntu Medium"/>
              <a:ea typeface="Ubuntu Medium"/>
              <a:cs typeface="Ubuntu Medium"/>
              <a:sym typeface="Ubuntu Medium"/>
            </a:endParaRPr>
          </a:p>
        </p:txBody>
      </p:sp>
      <p:sp>
        <p:nvSpPr>
          <p:cNvPr id="811" name="Google Shape;811;p5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Problem Solving</a:t>
            </a:r>
            <a:endParaRPr b="1" sz="2100">
              <a:solidFill>
                <a:schemeClr val="accent5"/>
              </a:solidFill>
              <a:latin typeface="Ubuntu"/>
              <a:ea typeface="Ubuntu"/>
              <a:cs typeface="Ubuntu"/>
              <a:sym typeface="Ubuntu"/>
            </a:endParaRPr>
          </a:p>
        </p:txBody>
      </p:sp>
      <p:pic>
        <p:nvPicPr>
          <p:cNvPr id="812" name="Google Shape;812;p50"/>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13" name="Google Shape;813;p50"/>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 of the Day</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Partner A: Janet discovered that the distance to the park and back to her house is 3/4 mile. She ran to the park and back home 5 times. How far did she run?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Compare your problem to your partner’s problem.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814" name="Google Shape;814;p50"/>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815" name="Google Shape;815;p50"/>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19" name="Shape 819"/>
        <p:cNvGrpSpPr/>
        <p:nvPr/>
      </p:nvGrpSpPr>
      <p:grpSpPr>
        <a:xfrm>
          <a:off x="0" y="0"/>
          <a:ext cx="0" cy="0"/>
          <a:chOff x="0" y="0"/>
          <a:chExt cx="0" cy="0"/>
        </a:xfrm>
      </p:grpSpPr>
      <p:sp>
        <p:nvSpPr>
          <p:cNvPr id="820" name="Google Shape;820;p5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2</a:t>
            </a:r>
            <a:endParaRPr sz="1800">
              <a:solidFill>
                <a:schemeClr val="dk1"/>
              </a:solidFill>
              <a:latin typeface="Ubuntu Medium"/>
              <a:ea typeface="Ubuntu Medium"/>
              <a:cs typeface="Ubuntu Medium"/>
              <a:sym typeface="Ubuntu Medium"/>
            </a:endParaRPr>
          </a:p>
        </p:txBody>
      </p:sp>
      <p:sp>
        <p:nvSpPr>
          <p:cNvPr id="821" name="Google Shape;821;p5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Problem Solving</a:t>
            </a:r>
            <a:endParaRPr b="1" sz="2100">
              <a:solidFill>
                <a:schemeClr val="accent5"/>
              </a:solidFill>
              <a:latin typeface="Ubuntu"/>
              <a:ea typeface="Ubuntu"/>
              <a:cs typeface="Ubuntu"/>
              <a:sym typeface="Ubuntu"/>
            </a:endParaRPr>
          </a:p>
        </p:txBody>
      </p:sp>
      <p:pic>
        <p:nvPicPr>
          <p:cNvPr id="822" name="Google Shape;822;p51"/>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23" name="Google Shape;823;p51"/>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 of the Day</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Partner B: Bailey lives 5 miles from the park. She decided to run to the park. She got 3/4 of the way there, stopped and called her mother to pick her up. How far did Bailey run?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Compare your problem to your partner’s problem.</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824" name="Google Shape;824;p51"/>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825" name="Google Shape;825;p51"/>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29" name="Shape 829"/>
        <p:cNvGrpSpPr/>
        <p:nvPr/>
      </p:nvGrpSpPr>
      <p:grpSpPr>
        <a:xfrm>
          <a:off x="0" y="0"/>
          <a:ext cx="0" cy="0"/>
          <a:chOff x="0" y="0"/>
          <a:chExt cx="0" cy="0"/>
        </a:xfrm>
      </p:grpSpPr>
      <p:sp>
        <p:nvSpPr>
          <p:cNvPr id="830" name="Google Shape;830;p5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3</a:t>
            </a:r>
            <a:endParaRPr sz="1800">
              <a:solidFill>
                <a:schemeClr val="dk1"/>
              </a:solidFill>
              <a:latin typeface="Ubuntu Medium"/>
              <a:ea typeface="Ubuntu Medium"/>
              <a:cs typeface="Ubuntu Medium"/>
              <a:sym typeface="Ubuntu Medium"/>
            </a:endParaRPr>
          </a:p>
        </p:txBody>
      </p:sp>
      <p:sp>
        <p:nvSpPr>
          <p:cNvPr id="831" name="Google Shape;831;p5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My Thinking Path</a:t>
            </a:r>
            <a:endParaRPr b="1" sz="2100">
              <a:solidFill>
                <a:schemeClr val="accent5"/>
              </a:solidFill>
              <a:latin typeface="Ubuntu"/>
              <a:ea typeface="Ubuntu"/>
              <a:cs typeface="Ubuntu"/>
              <a:sym typeface="Ubuntu"/>
            </a:endParaRPr>
          </a:p>
        </p:txBody>
      </p:sp>
      <p:pic>
        <p:nvPicPr>
          <p:cNvPr id="832" name="Google Shape;832;p52"/>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33" name="Google Shape;833;p5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834" name="Google Shape;834;p52"/>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835" name="Google Shape;835;p5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836" name="Google Shape;836;p52"/>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837" name="Google Shape;837;p5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838" name="Google Shape;838;p5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839" name="Google Shape;839;p5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840" name="Google Shape;840;p5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841" name="Google Shape;841;p52"/>
          <p:cNvSpPr/>
          <p:nvPr/>
        </p:nvSpPr>
        <p:spPr>
          <a:xfrm>
            <a:off x="1246700" y="17779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842" name="Google Shape;842;p52"/>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843" name="Google Shape;843;p5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844" name="Google Shape;844;p52"/>
          <p:cNvSpPr/>
          <p:nvPr/>
        </p:nvSpPr>
        <p:spPr>
          <a:xfrm>
            <a:off x="1896525" y="2664600"/>
            <a:ext cx="6533400" cy="6219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multiplying a whole number by a fraction is…</a:t>
            </a:r>
            <a:endParaRPr b="1" sz="2000">
              <a:solidFill>
                <a:srgbClr val="FFFFFF"/>
              </a:solidFill>
              <a:latin typeface="Open Sans"/>
              <a:ea typeface="Open Sans"/>
              <a:cs typeface="Open Sans"/>
              <a:sym typeface="Open Sans"/>
            </a:endParaRPr>
          </a:p>
        </p:txBody>
      </p:sp>
      <p:sp>
        <p:nvSpPr>
          <p:cNvPr id="845" name="Google Shape;845;p5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multiplying fractions is…</a:t>
            </a:r>
            <a:endParaRPr b="1" sz="2000">
              <a:solidFill>
                <a:srgbClr val="FFFFFF"/>
              </a:solidFill>
              <a:latin typeface="Open Sans"/>
              <a:ea typeface="Open Sans"/>
              <a:cs typeface="Open Sans"/>
              <a:sym typeface="Open Sans"/>
            </a:endParaRPr>
          </a:p>
        </p:txBody>
      </p:sp>
      <p:sp>
        <p:nvSpPr>
          <p:cNvPr id="846" name="Google Shape;846;p52"/>
          <p:cNvSpPr/>
          <p:nvPr/>
        </p:nvSpPr>
        <p:spPr>
          <a:xfrm>
            <a:off x="1246700" y="829375"/>
            <a:ext cx="4712700" cy="9486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Open Sans"/>
                <a:ea typeface="Open Sans"/>
                <a:cs typeface="Open Sans"/>
                <a:sym typeface="Open Sans"/>
              </a:rPr>
              <a:t>Topic: Solving problems involving multiplying a fraction or a whole number by a fraction</a:t>
            </a:r>
            <a:endParaRPr b="1" sz="16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50" name="Shape 850"/>
        <p:cNvGrpSpPr/>
        <p:nvPr/>
      </p:nvGrpSpPr>
      <p:grpSpPr>
        <a:xfrm>
          <a:off x="0" y="0"/>
          <a:ext cx="0" cy="0"/>
          <a:chOff x="0" y="0"/>
          <a:chExt cx="0" cy="0"/>
        </a:xfrm>
      </p:grpSpPr>
      <p:sp>
        <p:nvSpPr>
          <p:cNvPr id="851" name="Google Shape;851;p5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3</a:t>
            </a:r>
            <a:endParaRPr sz="1800">
              <a:solidFill>
                <a:schemeClr val="dk1"/>
              </a:solidFill>
              <a:latin typeface="Ubuntu Medium"/>
              <a:ea typeface="Ubuntu Medium"/>
              <a:cs typeface="Ubuntu Medium"/>
              <a:sym typeface="Ubuntu Medium"/>
            </a:endParaRPr>
          </a:p>
        </p:txBody>
      </p:sp>
      <p:sp>
        <p:nvSpPr>
          <p:cNvPr id="852" name="Google Shape;852;p5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Puzzle Talk</a:t>
            </a:r>
            <a:endParaRPr b="1" sz="2100">
              <a:solidFill>
                <a:schemeClr val="accent5"/>
              </a:solidFill>
              <a:latin typeface="Ubuntu"/>
              <a:ea typeface="Ubuntu"/>
              <a:cs typeface="Ubuntu"/>
              <a:sym typeface="Ubuntu"/>
            </a:endParaRPr>
          </a:p>
        </p:txBody>
      </p:sp>
      <p:pic>
        <p:nvPicPr>
          <p:cNvPr id="853" name="Google Shape;853;p53"/>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854" name="Google Shape;854;p53"/>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855" name="Google Shape;855;p53"/>
          <p:cNvGrpSpPr/>
          <p:nvPr/>
        </p:nvGrpSpPr>
        <p:grpSpPr>
          <a:xfrm>
            <a:off x="1590104" y="4057131"/>
            <a:ext cx="173012" cy="169916"/>
            <a:chOff x="8586628" y="1443880"/>
            <a:chExt cx="281458" cy="281458"/>
          </a:xfrm>
        </p:grpSpPr>
        <p:sp>
          <p:nvSpPr>
            <p:cNvPr id="856" name="Google Shape;856;p53"/>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53"/>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53"/>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3"/>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53"/>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53"/>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53"/>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53"/>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53"/>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5" name="Google Shape;865;p53"/>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Solving problems involving multiplying a fraction or a whole number by a fraction</a:t>
            </a:r>
            <a:endParaRPr sz="1800">
              <a:solidFill>
                <a:schemeClr val="dk1"/>
              </a:solidFill>
              <a:latin typeface="Open Sans"/>
              <a:ea typeface="Open Sans"/>
              <a:cs typeface="Open Sans"/>
              <a:sym typeface="Open Sans"/>
            </a:endParaRPr>
          </a:p>
        </p:txBody>
      </p:sp>
      <p:sp>
        <p:nvSpPr>
          <p:cNvPr id="866" name="Google Shape;866;p53"/>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Unit Multiples &gt; Level 1</a:t>
            </a:r>
            <a:endParaRPr sz="2000">
              <a:solidFill>
                <a:schemeClr val="dk1"/>
              </a:solidFill>
              <a:latin typeface="Open Sans"/>
              <a:ea typeface="Open Sans"/>
              <a:cs typeface="Open Sans"/>
              <a:sym typeface="Open Sans"/>
            </a:endParaRPr>
          </a:p>
        </p:txBody>
      </p:sp>
      <p:sp>
        <p:nvSpPr>
          <p:cNvPr id="867" name="Google Shape;867;p53"/>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868" name="Google Shape;868;p53"/>
          <p:cNvGrpSpPr/>
          <p:nvPr/>
        </p:nvGrpSpPr>
        <p:grpSpPr>
          <a:xfrm>
            <a:off x="7709843" y="3629462"/>
            <a:ext cx="1138164" cy="1468500"/>
            <a:chOff x="7633097" y="3255132"/>
            <a:chExt cx="1510904" cy="1870224"/>
          </a:xfrm>
        </p:grpSpPr>
        <p:pic>
          <p:nvPicPr>
            <p:cNvPr id="869" name="Google Shape;869;p53"/>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870" name="Google Shape;870;p53"/>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871" name="Google Shape;871;p53">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3"/>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873" name="Google Shape;873;p53"/>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4" name="Google Shape;874;p53"/>
          <p:cNvGrpSpPr/>
          <p:nvPr/>
        </p:nvGrpSpPr>
        <p:grpSpPr>
          <a:xfrm>
            <a:off x="4509208" y="1330103"/>
            <a:ext cx="227520" cy="248922"/>
            <a:chOff x="4469316" y="1236218"/>
            <a:chExt cx="360570" cy="400390"/>
          </a:xfrm>
        </p:grpSpPr>
        <p:sp>
          <p:nvSpPr>
            <p:cNvPr id="875" name="Google Shape;875;p53"/>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53"/>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53"/>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53"/>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53"/>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53"/>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53"/>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82" name="Google Shape;882;p53"/>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883" name="Google Shape;883;p53"/>
          <p:cNvGrpSpPr/>
          <p:nvPr/>
        </p:nvGrpSpPr>
        <p:grpSpPr>
          <a:xfrm>
            <a:off x="2859100" y="658076"/>
            <a:ext cx="1390125" cy="1117724"/>
            <a:chOff x="2859100" y="658076"/>
            <a:chExt cx="1390125" cy="1117724"/>
          </a:xfrm>
        </p:grpSpPr>
        <p:pic>
          <p:nvPicPr>
            <p:cNvPr id="884" name="Google Shape;884;p53"/>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885" name="Google Shape;885;p53"/>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1</a:t>
            </a:r>
            <a:endParaRPr sz="1800">
              <a:solidFill>
                <a:schemeClr val="dk1"/>
              </a:solidFill>
              <a:latin typeface="Ubuntu Medium"/>
              <a:ea typeface="Ubuntu Medium"/>
              <a:cs typeface="Ubuntu Medium"/>
              <a:sym typeface="Ubuntu Medium"/>
            </a:endParaRPr>
          </a:p>
        </p:txBody>
      </p:sp>
      <p:pic>
        <p:nvPicPr>
          <p:cNvPr id="119" name="Google Shape;119;p18"/>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20" name="Google Shape;120;p1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New to ST Math?</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121" name="Google Shape;121;p18"/>
          <p:cNvPicPr preferRelativeResize="0"/>
          <p:nvPr/>
        </p:nvPicPr>
        <p:blipFill rotWithShape="1">
          <a:blip r:embed="rId4">
            <a:alphaModFix/>
          </a:blip>
          <a:srcRect b="0" l="0" r="0" t="0"/>
          <a:stretch/>
        </p:blipFill>
        <p:spPr>
          <a:xfrm>
            <a:off x="1910225" y="1077550"/>
            <a:ext cx="8617276" cy="4222526"/>
          </a:xfrm>
          <a:prstGeom prst="rect">
            <a:avLst/>
          </a:prstGeom>
          <a:noFill/>
          <a:ln>
            <a:noFill/>
          </a:ln>
        </p:spPr>
      </p:pic>
      <p:pic>
        <p:nvPicPr>
          <p:cNvPr id="122" name="Google Shape;122;p18">
            <a:hlinkClick r:id="rId5"/>
          </p:cNvPr>
          <p:cNvPicPr preferRelativeResize="0"/>
          <p:nvPr/>
        </p:nvPicPr>
        <p:blipFill>
          <a:blip r:embed="rId6">
            <a:alphaModFix/>
          </a:blip>
          <a:stretch>
            <a:fillRect/>
          </a:stretch>
        </p:blipFill>
        <p:spPr>
          <a:xfrm>
            <a:off x="3209755" y="1427146"/>
            <a:ext cx="6135871" cy="3353474"/>
          </a:xfrm>
          <a:prstGeom prst="rect">
            <a:avLst/>
          </a:prstGeom>
          <a:noFill/>
          <a:ln>
            <a:noFill/>
          </a:ln>
        </p:spPr>
      </p:pic>
      <p:sp>
        <p:nvSpPr>
          <p:cNvPr id="123" name="Google Shape;123;p18"/>
          <p:cNvSpPr txBox="1"/>
          <p:nvPr/>
        </p:nvSpPr>
        <p:spPr>
          <a:xfrm>
            <a:off x="956400" y="3402363"/>
            <a:ext cx="1845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7"/>
              </a:rPr>
              <a:t>Play the Slinky game</a:t>
            </a:r>
            <a:r>
              <a:rPr lang="en" sz="1200">
                <a:latin typeface="Ubuntu"/>
                <a:ea typeface="Ubuntu"/>
                <a:cs typeface="Ubuntu"/>
                <a:sym typeface="Ubuntu"/>
              </a:rPr>
              <a:t> </a:t>
            </a:r>
            <a:endParaRPr sz="1200">
              <a:latin typeface="Ubuntu"/>
              <a:ea typeface="Ubuntu"/>
              <a:cs typeface="Ubuntu"/>
              <a:sym typeface="Ubuntu"/>
            </a:endParaRPr>
          </a:p>
        </p:txBody>
      </p:sp>
      <p:grpSp>
        <p:nvGrpSpPr>
          <p:cNvPr id="124" name="Google Shape;124;p18"/>
          <p:cNvGrpSpPr/>
          <p:nvPr/>
        </p:nvGrpSpPr>
        <p:grpSpPr>
          <a:xfrm>
            <a:off x="471479" y="3402380"/>
            <a:ext cx="356783" cy="492307"/>
            <a:chOff x="5334721" y="1563761"/>
            <a:chExt cx="227395" cy="341999"/>
          </a:xfrm>
        </p:grpSpPr>
        <p:sp>
          <p:nvSpPr>
            <p:cNvPr id="125" name="Google Shape;125;p18"/>
            <p:cNvSpPr/>
            <p:nvPr/>
          </p:nvSpPr>
          <p:spPr>
            <a:xfrm>
              <a:off x="5435712" y="1755119"/>
              <a:ext cx="121635" cy="146234"/>
            </a:xfrm>
            <a:custGeom>
              <a:rect b="b" l="l" r="r" t="t"/>
              <a:pathLst>
                <a:path extrusionOk="0" h="4845" w="4030">
                  <a:moveTo>
                    <a:pt x="2958" y="1"/>
                  </a:moveTo>
                  <a:lnTo>
                    <a:pt x="3226" y="1"/>
                  </a:lnTo>
                  <a:cubicBezTo>
                    <a:pt x="3591" y="1"/>
                    <a:pt x="3810" y="268"/>
                    <a:pt x="3895" y="670"/>
                  </a:cubicBezTo>
                  <a:cubicBezTo>
                    <a:pt x="3993" y="1132"/>
                    <a:pt x="4029" y="1680"/>
                    <a:pt x="4029" y="2556"/>
                  </a:cubicBezTo>
                  <a:cubicBezTo>
                    <a:pt x="4029" y="3226"/>
                    <a:pt x="3628" y="3895"/>
                    <a:pt x="3628" y="3895"/>
                  </a:cubicBezTo>
                  <a:cubicBezTo>
                    <a:pt x="3628" y="4418"/>
                    <a:pt x="3202" y="4844"/>
                    <a:pt x="2690" y="4844"/>
                  </a:cubicBezTo>
                  <a:lnTo>
                    <a:pt x="938" y="4844"/>
                  </a:lnTo>
                  <a:cubicBezTo>
                    <a:pt x="415" y="4844"/>
                    <a:pt x="1" y="4418"/>
                    <a:pt x="1" y="3895"/>
                  </a:cubicBezTo>
                  <a:lnTo>
                    <a:pt x="1" y="3372"/>
                  </a:lnTo>
                </a:path>
              </a:pathLst>
            </a:custGeom>
            <a:solidFill>
              <a:srgbClr val="FFF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8"/>
            <p:cNvSpPr/>
            <p:nvPr/>
          </p:nvSpPr>
          <p:spPr>
            <a:xfrm>
              <a:off x="5430943" y="1750350"/>
              <a:ext cx="131173" cy="155410"/>
            </a:xfrm>
            <a:custGeom>
              <a:rect b="b" l="l" r="r" t="t"/>
              <a:pathLst>
                <a:path extrusionOk="0" h="5149" w="4346">
                  <a:moveTo>
                    <a:pt x="2848" y="5148"/>
                  </a:moveTo>
                  <a:lnTo>
                    <a:pt x="1096" y="5148"/>
                  </a:lnTo>
                  <a:cubicBezTo>
                    <a:pt x="487" y="5148"/>
                    <a:pt x="1" y="4661"/>
                    <a:pt x="1" y="4053"/>
                  </a:cubicBezTo>
                  <a:lnTo>
                    <a:pt x="1" y="3530"/>
                  </a:lnTo>
                  <a:cubicBezTo>
                    <a:pt x="1" y="3444"/>
                    <a:pt x="74" y="3384"/>
                    <a:pt x="159" y="3384"/>
                  </a:cubicBezTo>
                  <a:cubicBezTo>
                    <a:pt x="244" y="3384"/>
                    <a:pt x="305" y="3444"/>
                    <a:pt x="305" y="3530"/>
                  </a:cubicBezTo>
                  <a:lnTo>
                    <a:pt x="305" y="4053"/>
                  </a:lnTo>
                  <a:cubicBezTo>
                    <a:pt x="305" y="4491"/>
                    <a:pt x="658" y="4844"/>
                    <a:pt x="1096" y="4844"/>
                  </a:cubicBezTo>
                  <a:lnTo>
                    <a:pt x="2848" y="4844"/>
                  </a:lnTo>
                  <a:cubicBezTo>
                    <a:pt x="3274" y="4844"/>
                    <a:pt x="3627" y="4491"/>
                    <a:pt x="3627" y="4053"/>
                  </a:cubicBezTo>
                  <a:cubicBezTo>
                    <a:pt x="3627" y="4028"/>
                    <a:pt x="3639" y="4004"/>
                    <a:pt x="3652" y="3980"/>
                  </a:cubicBezTo>
                  <a:cubicBezTo>
                    <a:pt x="3652" y="3968"/>
                    <a:pt x="4041" y="3335"/>
                    <a:pt x="4041" y="2714"/>
                  </a:cubicBezTo>
                  <a:cubicBezTo>
                    <a:pt x="4041" y="1850"/>
                    <a:pt x="3992" y="1302"/>
                    <a:pt x="3907" y="864"/>
                  </a:cubicBezTo>
                  <a:cubicBezTo>
                    <a:pt x="3822" y="499"/>
                    <a:pt x="3652" y="305"/>
                    <a:pt x="3384" y="305"/>
                  </a:cubicBezTo>
                  <a:lnTo>
                    <a:pt x="3116" y="305"/>
                  </a:lnTo>
                  <a:cubicBezTo>
                    <a:pt x="3031" y="305"/>
                    <a:pt x="2958" y="244"/>
                    <a:pt x="2958" y="159"/>
                  </a:cubicBezTo>
                  <a:cubicBezTo>
                    <a:pt x="2958" y="73"/>
                    <a:pt x="3031" y="0"/>
                    <a:pt x="3116" y="0"/>
                  </a:cubicBezTo>
                  <a:lnTo>
                    <a:pt x="3384" y="0"/>
                  </a:lnTo>
                  <a:cubicBezTo>
                    <a:pt x="3798" y="0"/>
                    <a:pt x="4090" y="292"/>
                    <a:pt x="4199" y="804"/>
                  </a:cubicBezTo>
                  <a:cubicBezTo>
                    <a:pt x="4297" y="1266"/>
                    <a:pt x="4345" y="1826"/>
                    <a:pt x="4345" y="2714"/>
                  </a:cubicBezTo>
                  <a:cubicBezTo>
                    <a:pt x="4345" y="3335"/>
                    <a:pt x="4017" y="3943"/>
                    <a:pt x="3932" y="4102"/>
                  </a:cubicBezTo>
                  <a:cubicBezTo>
                    <a:pt x="3907" y="4686"/>
                    <a:pt x="3433" y="5148"/>
                    <a:pt x="2848" y="5148"/>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8"/>
            <p:cNvSpPr/>
            <p:nvPr/>
          </p:nvSpPr>
          <p:spPr>
            <a:xfrm>
              <a:off x="5412592" y="1637195"/>
              <a:ext cx="64289" cy="64319"/>
            </a:xfrm>
            <a:custGeom>
              <a:rect b="b" l="l" r="r" t="t"/>
              <a:pathLst>
                <a:path extrusionOk="0" h="2131" w="2130">
                  <a:moveTo>
                    <a:pt x="1071" y="2131"/>
                  </a:moveTo>
                  <a:cubicBezTo>
                    <a:pt x="1655" y="2131"/>
                    <a:pt x="2130" y="1656"/>
                    <a:pt x="2130" y="1060"/>
                  </a:cubicBezTo>
                  <a:cubicBezTo>
                    <a:pt x="2130" y="476"/>
                    <a:pt x="1655" y="1"/>
                    <a:pt x="1071" y="1"/>
                  </a:cubicBezTo>
                  <a:cubicBezTo>
                    <a:pt x="475" y="1"/>
                    <a:pt x="0" y="476"/>
                    <a:pt x="0" y="1060"/>
                  </a:cubicBezTo>
                  <a:cubicBezTo>
                    <a:pt x="0" y="1656"/>
                    <a:pt x="475" y="2131"/>
                    <a:pt x="1071" y="2131"/>
                  </a:cubicBezTo>
                  <a:close/>
                </a:path>
              </a:pathLst>
            </a:custGeom>
            <a:solidFill>
              <a:srgbClr val="EE9C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8"/>
            <p:cNvSpPr/>
            <p:nvPr/>
          </p:nvSpPr>
          <p:spPr>
            <a:xfrm>
              <a:off x="5408185" y="1632426"/>
              <a:ext cx="73494" cy="73494"/>
            </a:xfrm>
            <a:custGeom>
              <a:rect b="b" l="l" r="r" t="t"/>
              <a:pathLst>
                <a:path extrusionOk="0" h="2435" w="2435">
                  <a:moveTo>
                    <a:pt x="1217" y="305"/>
                  </a:moveTo>
                  <a:cubicBezTo>
                    <a:pt x="706" y="305"/>
                    <a:pt x="304" y="719"/>
                    <a:pt x="304" y="1218"/>
                  </a:cubicBezTo>
                  <a:cubicBezTo>
                    <a:pt x="304" y="1729"/>
                    <a:pt x="706" y="2131"/>
                    <a:pt x="1217" y="2131"/>
                  </a:cubicBezTo>
                  <a:cubicBezTo>
                    <a:pt x="1716" y="2131"/>
                    <a:pt x="2130" y="1729"/>
                    <a:pt x="2130" y="1218"/>
                  </a:cubicBezTo>
                  <a:cubicBezTo>
                    <a:pt x="2130" y="719"/>
                    <a:pt x="1716" y="305"/>
                    <a:pt x="1217" y="305"/>
                  </a:cubicBezTo>
                  <a:close/>
                  <a:moveTo>
                    <a:pt x="1217" y="2435"/>
                  </a:moveTo>
                  <a:cubicBezTo>
                    <a:pt x="536" y="2435"/>
                    <a:pt x="0" y="1887"/>
                    <a:pt x="0" y="1218"/>
                  </a:cubicBezTo>
                  <a:cubicBezTo>
                    <a:pt x="0" y="548"/>
                    <a:pt x="536" y="1"/>
                    <a:pt x="1217" y="1"/>
                  </a:cubicBezTo>
                  <a:cubicBezTo>
                    <a:pt x="1886" y="1"/>
                    <a:pt x="2434" y="548"/>
                    <a:pt x="2434" y="1218"/>
                  </a:cubicBezTo>
                  <a:cubicBezTo>
                    <a:pt x="2434" y="1887"/>
                    <a:pt x="1886" y="2435"/>
                    <a:pt x="1217" y="243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8"/>
            <p:cNvSpPr/>
            <p:nvPr/>
          </p:nvSpPr>
          <p:spPr>
            <a:xfrm>
              <a:off x="5371453" y="1665869"/>
              <a:ext cx="153569" cy="198752"/>
            </a:xfrm>
            <a:custGeom>
              <a:rect b="b" l="l" r="r" t="t"/>
              <a:pathLst>
                <a:path extrusionOk="0" h="6585" w="5088">
                  <a:moveTo>
                    <a:pt x="2933" y="1887"/>
                  </a:moveTo>
                  <a:lnTo>
                    <a:pt x="3335" y="1887"/>
                  </a:lnTo>
                  <a:cubicBezTo>
                    <a:pt x="3712" y="1887"/>
                    <a:pt x="4004" y="2179"/>
                    <a:pt x="4004" y="2556"/>
                  </a:cubicBezTo>
                  <a:lnTo>
                    <a:pt x="4004" y="3895"/>
                  </a:lnTo>
                  <a:moveTo>
                    <a:pt x="4028" y="2422"/>
                  </a:moveTo>
                  <a:lnTo>
                    <a:pt x="4418" y="2422"/>
                  </a:lnTo>
                  <a:cubicBezTo>
                    <a:pt x="4783" y="2422"/>
                    <a:pt x="5087" y="2714"/>
                    <a:pt x="5087" y="3091"/>
                  </a:cubicBezTo>
                  <a:lnTo>
                    <a:pt x="5087" y="4053"/>
                  </a:lnTo>
                  <a:moveTo>
                    <a:pt x="2531" y="6584"/>
                  </a:moveTo>
                  <a:cubicBezTo>
                    <a:pt x="1351" y="5866"/>
                    <a:pt x="1485" y="5002"/>
                    <a:pt x="98" y="3651"/>
                  </a:cubicBezTo>
                  <a:cubicBezTo>
                    <a:pt x="24" y="3578"/>
                    <a:pt x="0" y="3383"/>
                    <a:pt x="98" y="3274"/>
                  </a:cubicBezTo>
                  <a:cubicBezTo>
                    <a:pt x="365" y="3018"/>
                    <a:pt x="779" y="2970"/>
                    <a:pt x="1083" y="3177"/>
                  </a:cubicBezTo>
                  <a:cubicBezTo>
                    <a:pt x="1351" y="3359"/>
                    <a:pt x="1655" y="3566"/>
                    <a:pt x="1850" y="3761"/>
                  </a:cubicBezTo>
                  <a:cubicBezTo>
                    <a:pt x="1826" y="3396"/>
                    <a:pt x="1935" y="1363"/>
                    <a:pt x="1984" y="451"/>
                  </a:cubicBezTo>
                  <a:cubicBezTo>
                    <a:pt x="1996" y="195"/>
                    <a:pt x="2203" y="0"/>
                    <a:pt x="2458" y="0"/>
                  </a:cubicBezTo>
                  <a:cubicBezTo>
                    <a:pt x="2714" y="0"/>
                    <a:pt x="2933" y="207"/>
                    <a:pt x="2933" y="475"/>
                  </a:cubicBezTo>
                  <a:lnTo>
                    <a:pt x="2933" y="3761"/>
                  </a:lnTo>
                </a:path>
              </a:pathLst>
            </a:custGeom>
            <a:solidFill>
              <a:srgbClr val="FFF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8"/>
            <p:cNvSpPr/>
            <p:nvPr/>
          </p:nvSpPr>
          <p:spPr>
            <a:xfrm>
              <a:off x="5367771" y="1661100"/>
              <a:ext cx="161657" cy="208289"/>
            </a:xfrm>
            <a:custGeom>
              <a:rect b="b" l="l" r="r" t="t"/>
              <a:pathLst>
                <a:path extrusionOk="0" h="6901" w="5356">
                  <a:moveTo>
                    <a:pt x="2653" y="6900"/>
                  </a:moveTo>
                  <a:cubicBezTo>
                    <a:pt x="2617" y="6900"/>
                    <a:pt x="2593" y="6888"/>
                    <a:pt x="2568" y="6876"/>
                  </a:cubicBezTo>
                  <a:cubicBezTo>
                    <a:pt x="1911" y="6474"/>
                    <a:pt x="1643" y="6024"/>
                    <a:pt x="1327" y="5501"/>
                  </a:cubicBezTo>
                  <a:cubicBezTo>
                    <a:pt x="1059" y="5051"/>
                    <a:pt x="755" y="4539"/>
                    <a:pt x="122" y="3919"/>
                  </a:cubicBezTo>
                  <a:cubicBezTo>
                    <a:pt x="49" y="3858"/>
                    <a:pt x="0" y="3736"/>
                    <a:pt x="0" y="3627"/>
                  </a:cubicBezTo>
                  <a:cubicBezTo>
                    <a:pt x="0" y="3505"/>
                    <a:pt x="37" y="3395"/>
                    <a:pt x="110" y="3322"/>
                  </a:cubicBezTo>
                  <a:cubicBezTo>
                    <a:pt x="426" y="3018"/>
                    <a:pt x="925" y="2957"/>
                    <a:pt x="1290" y="3213"/>
                  </a:cubicBezTo>
                  <a:cubicBezTo>
                    <a:pt x="1497" y="3347"/>
                    <a:pt x="1680" y="3468"/>
                    <a:pt x="1826" y="3590"/>
                  </a:cubicBezTo>
                  <a:cubicBezTo>
                    <a:pt x="1838" y="2860"/>
                    <a:pt x="1911" y="1314"/>
                    <a:pt x="1948" y="596"/>
                  </a:cubicBezTo>
                  <a:cubicBezTo>
                    <a:pt x="1972" y="268"/>
                    <a:pt x="2240" y="0"/>
                    <a:pt x="2580" y="0"/>
                  </a:cubicBezTo>
                  <a:cubicBezTo>
                    <a:pt x="2921" y="0"/>
                    <a:pt x="3201" y="292"/>
                    <a:pt x="3201" y="633"/>
                  </a:cubicBezTo>
                  <a:lnTo>
                    <a:pt x="3201" y="1886"/>
                  </a:lnTo>
                  <a:lnTo>
                    <a:pt x="3457" y="1886"/>
                  </a:lnTo>
                  <a:cubicBezTo>
                    <a:pt x="3810" y="1886"/>
                    <a:pt x="4114" y="2105"/>
                    <a:pt x="4236" y="2422"/>
                  </a:cubicBezTo>
                  <a:lnTo>
                    <a:pt x="4540" y="2422"/>
                  </a:lnTo>
                  <a:cubicBezTo>
                    <a:pt x="4990" y="2422"/>
                    <a:pt x="5355" y="2799"/>
                    <a:pt x="5355" y="3249"/>
                  </a:cubicBezTo>
                  <a:lnTo>
                    <a:pt x="5355" y="4211"/>
                  </a:lnTo>
                  <a:cubicBezTo>
                    <a:pt x="5355" y="4296"/>
                    <a:pt x="5294" y="4369"/>
                    <a:pt x="5209" y="4369"/>
                  </a:cubicBezTo>
                  <a:cubicBezTo>
                    <a:pt x="5124" y="4369"/>
                    <a:pt x="5051" y="4296"/>
                    <a:pt x="5051" y="4211"/>
                  </a:cubicBezTo>
                  <a:lnTo>
                    <a:pt x="5051" y="3249"/>
                  </a:lnTo>
                  <a:cubicBezTo>
                    <a:pt x="5051" y="2957"/>
                    <a:pt x="4820" y="2726"/>
                    <a:pt x="4540" y="2726"/>
                  </a:cubicBezTo>
                  <a:lnTo>
                    <a:pt x="4284" y="2726"/>
                  </a:lnTo>
                  <a:lnTo>
                    <a:pt x="4284" y="4053"/>
                  </a:lnTo>
                  <a:cubicBezTo>
                    <a:pt x="4284" y="4138"/>
                    <a:pt x="4211" y="4211"/>
                    <a:pt x="4126" y="4211"/>
                  </a:cubicBezTo>
                  <a:cubicBezTo>
                    <a:pt x="4041" y="4211"/>
                    <a:pt x="3980" y="4138"/>
                    <a:pt x="3980" y="4053"/>
                  </a:cubicBezTo>
                  <a:lnTo>
                    <a:pt x="3980" y="2714"/>
                  </a:lnTo>
                  <a:cubicBezTo>
                    <a:pt x="3980" y="2422"/>
                    <a:pt x="3737" y="2191"/>
                    <a:pt x="3457" y="2191"/>
                  </a:cubicBezTo>
                  <a:lnTo>
                    <a:pt x="3201" y="2191"/>
                  </a:lnTo>
                  <a:lnTo>
                    <a:pt x="3201" y="3919"/>
                  </a:lnTo>
                  <a:cubicBezTo>
                    <a:pt x="3201" y="4004"/>
                    <a:pt x="3140" y="4077"/>
                    <a:pt x="3055" y="4077"/>
                  </a:cubicBezTo>
                  <a:cubicBezTo>
                    <a:pt x="2970" y="4077"/>
                    <a:pt x="2897" y="4004"/>
                    <a:pt x="2897" y="3919"/>
                  </a:cubicBezTo>
                  <a:lnTo>
                    <a:pt x="2897" y="633"/>
                  </a:lnTo>
                  <a:cubicBezTo>
                    <a:pt x="2897" y="450"/>
                    <a:pt x="2751" y="304"/>
                    <a:pt x="2580" y="304"/>
                  </a:cubicBezTo>
                  <a:cubicBezTo>
                    <a:pt x="2410" y="304"/>
                    <a:pt x="2264" y="438"/>
                    <a:pt x="2252" y="609"/>
                  </a:cubicBezTo>
                  <a:cubicBezTo>
                    <a:pt x="2155" y="2434"/>
                    <a:pt x="2106" y="3663"/>
                    <a:pt x="2130" y="3907"/>
                  </a:cubicBezTo>
                  <a:cubicBezTo>
                    <a:pt x="2130" y="3967"/>
                    <a:pt x="2106" y="4028"/>
                    <a:pt x="2045" y="4065"/>
                  </a:cubicBezTo>
                  <a:cubicBezTo>
                    <a:pt x="1984" y="4089"/>
                    <a:pt x="1923" y="4077"/>
                    <a:pt x="1875" y="4028"/>
                  </a:cubicBezTo>
                  <a:cubicBezTo>
                    <a:pt x="1716" y="3882"/>
                    <a:pt x="1461" y="3687"/>
                    <a:pt x="1120" y="3456"/>
                  </a:cubicBezTo>
                  <a:cubicBezTo>
                    <a:pt x="877" y="3298"/>
                    <a:pt x="536" y="3335"/>
                    <a:pt x="329" y="3541"/>
                  </a:cubicBezTo>
                  <a:cubicBezTo>
                    <a:pt x="317" y="3554"/>
                    <a:pt x="305" y="3590"/>
                    <a:pt x="305" y="3614"/>
                  </a:cubicBezTo>
                  <a:cubicBezTo>
                    <a:pt x="305" y="3663"/>
                    <a:pt x="317" y="3700"/>
                    <a:pt x="329" y="3700"/>
                  </a:cubicBezTo>
                  <a:cubicBezTo>
                    <a:pt x="998" y="4345"/>
                    <a:pt x="1315" y="4880"/>
                    <a:pt x="1595" y="5343"/>
                  </a:cubicBezTo>
                  <a:cubicBezTo>
                    <a:pt x="1899" y="5854"/>
                    <a:pt x="2142" y="6255"/>
                    <a:pt x="2727" y="6608"/>
                  </a:cubicBezTo>
                  <a:cubicBezTo>
                    <a:pt x="2800" y="6657"/>
                    <a:pt x="2824" y="6754"/>
                    <a:pt x="2775" y="6827"/>
                  </a:cubicBezTo>
                  <a:cubicBezTo>
                    <a:pt x="2751" y="6876"/>
                    <a:pt x="2702" y="6900"/>
                    <a:pt x="2653" y="690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8"/>
            <p:cNvSpPr/>
            <p:nvPr/>
          </p:nvSpPr>
          <p:spPr>
            <a:xfrm>
              <a:off x="5422854" y="1774949"/>
              <a:ext cx="9236" cy="21339"/>
            </a:xfrm>
            <a:custGeom>
              <a:rect b="b" l="l" r="r" t="t"/>
              <a:pathLst>
                <a:path extrusionOk="0" h="707" w="306">
                  <a:moveTo>
                    <a:pt x="147" y="707"/>
                  </a:moveTo>
                  <a:cubicBezTo>
                    <a:pt x="74" y="707"/>
                    <a:pt x="1" y="634"/>
                    <a:pt x="1" y="548"/>
                  </a:cubicBezTo>
                  <a:lnTo>
                    <a:pt x="1" y="147"/>
                  </a:lnTo>
                  <a:cubicBezTo>
                    <a:pt x="1" y="62"/>
                    <a:pt x="74" y="1"/>
                    <a:pt x="147" y="1"/>
                  </a:cubicBezTo>
                  <a:cubicBezTo>
                    <a:pt x="232" y="1"/>
                    <a:pt x="305" y="62"/>
                    <a:pt x="305" y="147"/>
                  </a:cubicBezTo>
                  <a:lnTo>
                    <a:pt x="305" y="548"/>
                  </a:lnTo>
                  <a:cubicBezTo>
                    <a:pt x="305" y="634"/>
                    <a:pt x="232" y="707"/>
                    <a:pt x="147" y="7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8"/>
            <p:cNvSpPr/>
            <p:nvPr/>
          </p:nvSpPr>
          <p:spPr>
            <a:xfrm>
              <a:off x="5532327" y="1850617"/>
              <a:ext cx="22063" cy="18019"/>
            </a:xfrm>
            <a:custGeom>
              <a:rect b="b" l="l" r="r" t="t"/>
              <a:pathLst>
                <a:path extrusionOk="0" h="597" w="731">
                  <a:moveTo>
                    <a:pt x="1" y="597"/>
                  </a:moveTo>
                  <a:lnTo>
                    <a:pt x="74" y="597"/>
                  </a:lnTo>
                  <a:cubicBezTo>
                    <a:pt x="402" y="597"/>
                    <a:pt x="633" y="402"/>
                    <a:pt x="731" y="1"/>
                  </a:cubicBezTo>
                </a:path>
              </a:pathLst>
            </a:custGeom>
            <a:solidFill>
              <a:srgbClr val="FFFFF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8"/>
            <p:cNvSpPr/>
            <p:nvPr/>
          </p:nvSpPr>
          <p:spPr>
            <a:xfrm>
              <a:off x="5527558" y="1845848"/>
              <a:ext cx="31993" cy="27587"/>
            </a:xfrm>
            <a:custGeom>
              <a:rect b="b" l="l" r="r" t="t"/>
              <a:pathLst>
                <a:path extrusionOk="0" h="914" w="1060">
                  <a:moveTo>
                    <a:pt x="232" y="913"/>
                  </a:moveTo>
                  <a:lnTo>
                    <a:pt x="159" y="913"/>
                  </a:lnTo>
                  <a:cubicBezTo>
                    <a:pt x="61" y="913"/>
                    <a:pt x="0" y="840"/>
                    <a:pt x="0" y="755"/>
                  </a:cubicBezTo>
                  <a:cubicBezTo>
                    <a:pt x="0" y="670"/>
                    <a:pt x="61" y="609"/>
                    <a:pt x="159" y="609"/>
                  </a:cubicBezTo>
                  <a:lnTo>
                    <a:pt x="232" y="609"/>
                  </a:lnTo>
                  <a:cubicBezTo>
                    <a:pt x="487" y="609"/>
                    <a:pt x="658" y="451"/>
                    <a:pt x="743" y="122"/>
                  </a:cubicBezTo>
                  <a:cubicBezTo>
                    <a:pt x="767" y="49"/>
                    <a:pt x="852" y="0"/>
                    <a:pt x="925" y="13"/>
                  </a:cubicBezTo>
                  <a:cubicBezTo>
                    <a:pt x="1010" y="37"/>
                    <a:pt x="1059" y="122"/>
                    <a:pt x="1035" y="207"/>
                  </a:cubicBezTo>
                  <a:cubicBezTo>
                    <a:pt x="913" y="658"/>
                    <a:pt x="633" y="913"/>
                    <a:pt x="232" y="91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8"/>
            <p:cNvSpPr/>
            <p:nvPr/>
          </p:nvSpPr>
          <p:spPr>
            <a:xfrm>
              <a:off x="5334721" y="1666955"/>
              <a:ext cx="31963" cy="9206"/>
            </a:xfrm>
            <a:custGeom>
              <a:rect b="b" l="l" r="r" t="t"/>
              <a:pathLst>
                <a:path extrusionOk="0" h="305" w="1059">
                  <a:moveTo>
                    <a:pt x="901" y="305"/>
                  </a:moveTo>
                  <a:lnTo>
                    <a:pt x="901" y="305"/>
                  </a:lnTo>
                  <a:lnTo>
                    <a:pt x="146" y="305"/>
                  </a:lnTo>
                  <a:cubicBezTo>
                    <a:pt x="61" y="305"/>
                    <a:pt x="0" y="232"/>
                    <a:pt x="0" y="147"/>
                  </a:cubicBezTo>
                  <a:cubicBezTo>
                    <a:pt x="0" y="74"/>
                    <a:pt x="61" y="1"/>
                    <a:pt x="146" y="1"/>
                  </a:cubicBezTo>
                  <a:lnTo>
                    <a:pt x="901" y="1"/>
                  </a:lnTo>
                  <a:cubicBezTo>
                    <a:pt x="986" y="13"/>
                    <a:pt x="1059" y="74"/>
                    <a:pt x="1059" y="159"/>
                  </a:cubicBezTo>
                  <a:cubicBezTo>
                    <a:pt x="1059" y="244"/>
                    <a:pt x="986" y="305"/>
                    <a:pt x="901" y="30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8"/>
            <p:cNvSpPr/>
            <p:nvPr/>
          </p:nvSpPr>
          <p:spPr>
            <a:xfrm>
              <a:off x="5518382" y="1666955"/>
              <a:ext cx="31963" cy="9206"/>
            </a:xfrm>
            <a:custGeom>
              <a:rect b="b" l="l" r="r" t="t"/>
              <a:pathLst>
                <a:path extrusionOk="0" h="305" w="1059">
                  <a:moveTo>
                    <a:pt x="158" y="305"/>
                  </a:moveTo>
                  <a:cubicBezTo>
                    <a:pt x="73" y="305"/>
                    <a:pt x="0" y="244"/>
                    <a:pt x="0" y="159"/>
                  </a:cubicBezTo>
                  <a:cubicBezTo>
                    <a:pt x="0" y="74"/>
                    <a:pt x="73" y="13"/>
                    <a:pt x="158" y="1"/>
                  </a:cubicBezTo>
                  <a:lnTo>
                    <a:pt x="913" y="1"/>
                  </a:lnTo>
                  <a:lnTo>
                    <a:pt x="913" y="1"/>
                  </a:lnTo>
                  <a:cubicBezTo>
                    <a:pt x="998" y="1"/>
                    <a:pt x="1059" y="74"/>
                    <a:pt x="1059" y="147"/>
                  </a:cubicBezTo>
                  <a:cubicBezTo>
                    <a:pt x="1059" y="232"/>
                    <a:pt x="998" y="305"/>
                    <a:pt x="913" y="305"/>
                  </a:cubicBezTo>
                  <a:lnTo>
                    <a:pt x="158" y="305"/>
                  </a:lnTo>
                  <a:lnTo>
                    <a:pt x="158" y="305"/>
                  </a:ln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8"/>
            <p:cNvSpPr/>
            <p:nvPr/>
          </p:nvSpPr>
          <p:spPr>
            <a:xfrm>
              <a:off x="5341693" y="1697440"/>
              <a:ext cx="31601" cy="18411"/>
            </a:xfrm>
            <a:custGeom>
              <a:rect b="b" l="l" r="r" t="t"/>
              <a:pathLst>
                <a:path extrusionOk="0" h="610" w="1047">
                  <a:moveTo>
                    <a:pt x="183" y="609"/>
                  </a:moveTo>
                  <a:cubicBezTo>
                    <a:pt x="122" y="609"/>
                    <a:pt x="61" y="573"/>
                    <a:pt x="37" y="512"/>
                  </a:cubicBezTo>
                  <a:cubicBezTo>
                    <a:pt x="0" y="439"/>
                    <a:pt x="37" y="342"/>
                    <a:pt x="122" y="317"/>
                  </a:cubicBezTo>
                  <a:lnTo>
                    <a:pt x="816" y="25"/>
                  </a:lnTo>
                  <a:cubicBezTo>
                    <a:pt x="901" y="1"/>
                    <a:pt x="986" y="37"/>
                    <a:pt x="1010" y="110"/>
                  </a:cubicBezTo>
                  <a:cubicBezTo>
                    <a:pt x="1047" y="196"/>
                    <a:pt x="1010" y="281"/>
                    <a:pt x="937" y="305"/>
                  </a:cubicBezTo>
                  <a:lnTo>
                    <a:pt x="232" y="597"/>
                  </a:lnTo>
                  <a:cubicBezTo>
                    <a:pt x="219" y="597"/>
                    <a:pt x="195" y="609"/>
                    <a:pt x="183" y="60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8"/>
            <p:cNvSpPr/>
            <p:nvPr/>
          </p:nvSpPr>
          <p:spPr>
            <a:xfrm>
              <a:off x="5511772" y="1626933"/>
              <a:ext cx="31601" cy="18743"/>
            </a:xfrm>
            <a:custGeom>
              <a:rect b="b" l="l" r="r" t="t"/>
              <a:pathLst>
                <a:path extrusionOk="0" h="621" w="1047">
                  <a:moveTo>
                    <a:pt x="170" y="621"/>
                  </a:moveTo>
                  <a:cubicBezTo>
                    <a:pt x="110" y="621"/>
                    <a:pt x="49" y="584"/>
                    <a:pt x="24" y="524"/>
                  </a:cubicBezTo>
                  <a:cubicBezTo>
                    <a:pt x="0" y="451"/>
                    <a:pt x="37" y="353"/>
                    <a:pt x="110" y="329"/>
                  </a:cubicBezTo>
                  <a:lnTo>
                    <a:pt x="803" y="25"/>
                  </a:lnTo>
                  <a:cubicBezTo>
                    <a:pt x="888" y="0"/>
                    <a:pt x="974" y="37"/>
                    <a:pt x="1010" y="110"/>
                  </a:cubicBezTo>
                  <a:cubicBezTo>
                    <a:pt x="1047" y="183"/>
                    <a:pt x="1010" y="280"/>
                    <a:pt x="925" y="304"/>
                  </a:cubicBezTo>
                  <a:lnTo>
                    <a:pt x="231" y="609"/>
                  </a:lnTo>
                  <a:cubicBezTo>
                    <a:pt x="207" y="609"/>
                    <a:pt x="183" y="621"/>
                    <a:pt x="170" y="621"/>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8"/>
            <p:cNvSpPr/>
            <p:nvPr/>
          </p:nvSpPr>
          <p:spPr>
            <a:xfrm>
              <a:off x="5364451" y="1723518"/>
              <a:ext cx="26108" cy="25746"/>
            </a:xfrm>
            <a:custGeom>
              <a:rect b="b" l="l" r="r" t="t"/>
              <a:pathLst>
                <a:path extrusionOk="0" h="853" w="865">
                  <a:moveTo>
                    <a:pt x="159" y="853"/>
                  </a:moveTo>
                  <a:cubicBezTo>
                    <a:pt x="123" y="853"/>
                    <a:pt x="86" y="841"/>
                    <a:pt x="62" y="804"/>
                  </a:cubicBezTo>
                  <a:cubicBezTo>
                    <a:pt x="1" y="743"/>
                    <a:pt x="1" y="646"/>
                    <a:pt x="62" y="597"/>
                  </a:cubicBezTo>
                  <a:lnTo>
                    <a:pt x="597" y="62"/>
                  </a:lnTo>
                  <a:cubicBezTo>
                    <a:pt x="658" y="1"/>
                    <a:pt x="755" y="1"/>
                    <a:pt x="804" y="62"/>
                  </a:cubicBezTo>
                  <a:cubicBezTo>
                    <a:pt x="865" y="123"/>
                    <a:pt x="865" y="220"/>
                    <a:pt x="804" y="281"/>
                  </a:cubicBezTo>
                  <a:lnTo>
                    <a:pt x="269" y="804"/>
                  </a:lnTo>
                  <a:cubicBezTo>
                    <a:pt x="244" y="841"/>
                    <a:pt x="208" y="853"/>
                    <a:pt x="159" y="85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8"/>
            <p:cNvSpPr/>
            <p:nvPr/>
          </p:nvSpPr>
          <p:spPr>
            <a:xfrm>
              <a:off x="5494508" y="1593491"/>
              <a:ext cx="26108" cy="26108"/>
            </a:xfrm>
            <a:custGeom>
              <a:rect b="b" l="l" r="r" t="t"/>
              <a:pathLst>
                <a:path extrusionOk="0" h="865" w="865">
                  <a:moveTo>
                    <a:pt x="158" y="865"/>
                  </a:moveTo>
                  <a:cubicBezTo>
                    <a:pt x="122" y="865"/>
                    <a:pt x="85" y="841"/>
                    <a:pt x="61" y="816"/>
                  </a:cubicBezTo>
                  <a:cubicBezTo>
                    <a:pt x="0" y="755"/>
                    <a:pt x="0" y="658"/>
                    <a:pt x="61" y="597"/>
                  </a:cubicBezTo>
                  <a:lnTo>
                    <a:pt x="584" y="62"/>
                  </a:lnTo>
                  <a:cubicBezTo>
                    <a:pt x="645" y="1"/>
                    <a:pt x="742" y="1"/>
                    <a:pt x="803" y="62"/>
                  </a:cubicBezTo>
                  <a:cubicBezTo>
                    <a:pt x="864" y="122"/>
                    <a:pt x="864" y="220"/>
                    <a:pt x="803" y="269"/>
                  </a:cubicBezTo>
                  <a:lnTo>
                    <a:pt x="268" y="816"/>
                  </a:lnTo>
                  <a:cubicBezTo>
                    <a:pt x="243" y="841"/>
                    <a:pt x="207" y="865"/>
                    <a:pt x="158" y="86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8"/>
            <p:cNvSpPr/>
            <p:nvPr/>
          </p:nvSpPr>
          <p:spPr>
            <a:xfrm>
              <a:off x="5437915" y="1563761"/>
              <a:ext cx="9236" cy="31963"/>
            </a:xfrm>
            <a:custGeom>
              <a:rect b="b" l="l" r="r" t="t"/>
              <a:pathLst>
                <a:path extrusionOk="0" h="1059" w="306">
                  <a:moveTo>
                    <a:pt x="159" y="1059"/>
                  </a:moveTo>
                  <a:cubicBezTo>
                    <a:pt x="62" y="1059"/>
                    <a:pt x="1" y="998"/>
                    <a:pt x="1" y="913"/>
                  </a:cubicBezTo>
                  <a:lnTo>
                    <a:pt x="1" y="146"/>
                  </a:lnTo>
                  <a:cubicBezTo>
                    <a:pt x="1" y="61"/>
                    <a:pt x="62" y="0"/>
                    <a:pt x="159" y="0"/>
                  </a:cubicBezTo>
                  <a:cubicBezTo>
                    <a:pt x="232" y="0"/>
                    <a:pt x="305" y="61"/>
                    <a:pt x="305" y="146"/>
                  </a:cubicBezTo>
                  <a:lnTo>
                    <a:pt x="305" y="913"/>
                  </a:lnTo>
                  <a:cubicBezTo>
                    <a:pt x="305" y="998"/>
                    <a:pt x="232" y="1059"/>
                    <a:pt x="159" y="105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8"/>
            <p:cNvSpPr/>
            <p:nvPr/>
          </p:nvSpPr>
          <p:spPr>
            <a:xfrm>
              <a:off x="5364451" y="1593491"/>
              <a:ext cx="26108" cy="26108"/>
            </a:xfrm>
            <a:custGeom>
              <a:rect b="b" l="l" r="r" t="t"/>
              <a:pathLst>
                <a:path extrusionOk="0" h="865" w="865">
                  <a:moveTo>
                    <a:pt x="695" y="865"/>
                  </a:moveTo>
                  <a:cubicBezTo>
                    <a:pt x="658" y="865"/>
                    <a:pt x="622" y="841"/>
                    <a:pt x="597" y="816"/>
                  </a:cubicBezTo>
                  <a:lnTo>
                    <a:pt x="62" y="269"/>
                  </a:lnTo>
                  <a:cubicBezTo>
                    <a:pt x="1" y="220"/>
                    <a:pt x="1" y="122"/>
                    <a:pt x="62" y="62"/>
                  </a:cubicBezTo>
                  <a:cubicBezTo>
                    <a:pt x="123" y="1"/>
                    <a:pt x="220" y="1"/>
                    <a:pt x="281" y="62"/>
                  </a:cubicBezTo>
                  <a:lnTo>
                    <a:pt x="804" y="597"/>
                  </a:lnTo>
                  <a:cubicBezTo>
                    <a:pt x="865" y="658"/>
                    <a:pt x="865" y="755"/>
                    <a:pt x="804" y="816"/>
                  </a:cubicBezTo>
                  <a:cubicBezTo>
                    <a:pt x="780" y="841"/>
                    <a:pt x="743" y="865"/>
                    <a:pt x="695" y="865"/>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8"/>
            <p:cNvSpPr/>
            <p:nvPr/>
          </p:nvSpPr>
          <p:spPr>
            <a:xfrm>
              <a:off x="5341693" y="1626933"/>
              <a:ext cx="31601" cy="18743"/>
            </a:xfrm>
            <a:custGeom>
              <a:rect b="b" l="l" r="r" t="t"/>
              <a:pathLst>
                <a:path extrusionOk="0" h="621" w="1047">
                  <a:moveTo>
                    <a:pt x="877" y="621"/>
                  </a:moveTo>
                  <a:cubicBezTo>
                    <a:pt x="852" y="621"/>
                    <a:pt x="840" y="609"/>
                    <a:pt x="816" y="609"/>
                  </a:cubicBezTo>
                  <a:lnTo>
                    <a:pt x="122" y="304"/>
                  </a:lnTo>
                  <a:cubicBezTo>
                    <a:pt x="37" y="280"/>
                    <a:pt x="0" y="183"/>
                    <a:pt x="37" y="110"/>
                  </a:cubicBezTo>
                  <a:cubicBezTo>
                    <a:pt x="73" y="37"/>
                    <a:pt x="159" y="0"/>
                    <a:pt x="232" y="25"/>
                  </a:cubicBezTo>
                  <a:lnTo>
                    <a:pt x="937" y="329"/>
                  </a:lnTo>
                  <a:cubicBezTo>
                    <a:pt x="1010" y="353"/>
                    <a:pt x="1047" y="451"/>
                    <a:pt x="1010" y="524"/>
                  </a:cubicBezTo>
                  <a:cubicBezTo>
                    <a:pt x="986" y="584"/>
                    <a:pt x="937" y="621"/>
                    <a:pt x="877" y="621"/>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8"/>
            <p:cNvSpPr/>
            <p:nvPr/>
          </p:nvSpPr>
          <p:spPr>
            <a:xfrm>
              <a:off x="5511772" y="1697440"/>
              <a:ext cx="31601" cy="18411"/>
            </a:xfrm>
            <a:custGeom>
              <a:rect b="b" l="l" r="r" t="t"/>
              <a:pathLst>
                <a:path extrusionOk="0" h="610" w="1047">
                  <a:moveTo>
                    <a:pt x="864" y="609"/>
                  </a:moveTo>
                  <a:cubicBezTo>
                    <a:pt x="852" y="609"/>
                    <a:pt x="828" y="597"/>
                    <a:pt x="815" y="597"/>
                  </a:cubicBezTo>
                  <a:lnTo>
                    <a:pt x="110" y="305"/>
                  </a:lnTo>
                  <a:cubicBezTo>
                    <a:pt x="37" y="281"/>
                    <a:pt x="0" y="196"/>
                    <a:pt x="24" y="110"/>
                  </a:cubicBezTo>
                  <a:cubicBezTo>
                    <a:pt x="61" y="37"/>
                    <a:pt x="146" y="1"/>
                    <a:pt x="231" y="25"/>
                  </a:cubicBezTo>
                  <a:lnTo>
                    <a:pt x="925" y="317"/>
                  </a:lnTo>
                  <a:cubicBezTo>
                    <a:pt x="998" y="342"/>
                    <a:pt x="1047" y="427"/>
                    <a:pt x="1010" y="512"/>
                  </a:cubicBezTo>
                  <a:cubicBezTo>
                    <a:pt x="986" y="573"/>
                    <a:pt x="925" y="609"/>
                    <a:pt x="864" y="60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8"/>
            <p:cNvSpPr/>
            <p:nvPr/>
          </p:nvSpPr>
          <p:spPr>
            <a:xfrm>
              <a:off x="5397893" y="1571095"/>
              <a:ext cx="19136" cy="30877"/>
            </a:xfrm>
            <a:custGeom>
              <a:rect b="b" l="l" r="r" t="t"/>
              <a:pathLst>
                <a:path extrusionOk="0" h="1023" w="634">
                  <a:moveTo>
                    <a:pt x="463" y="1023"/>
                  </a:moveTo>
                  <a:cubicBezTo>
                    <a:pt x="402" y="1023"/>
                    <a:pt x="341" y="986"/>
                    <a:pt x="317" y="925"/>
                  </a:cubicBezTo>
                  <a:lnTo>
                    <a:pt x="25" y="219"/>
                  </a:lnTo>
                  <a:cubicBezTo>
                    <a:pt x="0" y="146"/>
                    <a:pt x="37" y="61"/>
                    <a:pt x="110" y="25"/>
                  </a:cubicBezTo>
                  <a:cubicBezTo>
                    <a:pt x="183" y="0"/>
                    <a:pt x="280" y="37"/>
                    <a:pt x="305" y="110"/>
                  </a:cubicBezTo>
                  <a:lnTo>
                    <a:pt x="597" y="816"/>
                  </a:lnTo>
                  <a:cubicBezTo>
                    <a:pt x="633" y="889"/>
                    <a:pt x="597" y="974"/>
                    <a:pt x="512" y="1011"/>
                  </a:cubicBezTo>
                  <a:cubicBezTo>
                    <a:pt x="499" y="1023"/>
                    <a:pt x="475" y="1023"/>
                    <a:pt x="463" y="102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8"/>
            <p:cNvSpPr/>
            <p:nvPr/>
          </p:nvSpPr>
          <p:spPr>
            <a:xfrm>
              <a:off x="5468038" y="1571095"/>
              <a:ext cx="19136" cy="30877"/>
            </a:xfrm>
            <a:custGeom>
              <a:rect b="b" l="l" r="r" t="t"/>
              <a:pathLst>
                <a:path extrusionOk="0" h="1023" w="634">
                  <a:moveTo>
                    <a:pt x="171" y="1023"/>
                  </a:moveTo>
                  <a:cubicBezTo>
                    <a:pt x="159" y="1023"/>
                    <a:pt x="135" y="1023"/>
                    <a:pt x="123" y="1011"/>
                  </a:cubicBezTo>
                  <a:cubicBezTo>
                    <a:pt x="37" y="974"/>
                    <a:pt x="1" y="889"/>
                    <a:pt x="37" y="816"/>
                  </a:cubicBezTo>
                  <a:lnTo>
                    <a:pt x="329" y="110"/>
                  </a:lnTo>
                  <a:cubicBezTo>
                    <a:pt x="354" y="37"/>
                    <a:pt x="439" y="0"/>
                    <a:pt x="524" y="25"/>
                  </a:cubicBezTo>
                  <a:cubicBezTo>
                    <a:pt x="597" y="61"/>
                    <a:pt x="634" y="146"/>
                    <a:pt x="609" y="219"/>
                  </a:cubicBezTo>
                  <a:lnTo>
                    <a:pt x="317" y="925"/>
                  </a:lnTo>
                  <a:cubicBezTo>
                    <a:pt x="293" y="986"/>
                    <a:pt x="232" y="1023"/>
                    <a:pt x="171" y="102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 name="Google Shape;146;p18">
            <a:hlinkClick r:id="rId8"/>
          </p:cNvPr>
          <p:cNvSpPr/>
          <p:nvPr/>
        </p:nvSpPr>
        <p:spPr>
          <a:xfrm>
            <a:off x="354325" y="3313200"/>
            <a:ext cx="602100" cy="676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7" name="Google Shape;147;p18"/>
          <p:cNvPicPr preferRelativeResize="0"/>
          <p:nvPr/>
        </p:nvPicPr>
        <p:blipFill>
          <a:blip r:embed="rId9">
            <a:alphaModFix/>
          </a:blip>
          <a:stretch>
            <a:fillRect/>
          </a:stretch>
        </p:blipFill>
        <p:spPr>
          <a:xfrm>
            <a:off x="1910225" y="3509000"/>
            <a:ext cx="1564125" cy="1430750"/>
          </a:xfrm>
          <a:prstGeom prst="rect">
            <a:avLst/>
          </a:prstGeom>
          <a:noFill/>
          <a:ln>
            <a:noFill/>
          </a:ln>
        </p:spPr>
      </p:pic>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89" name="Shape 889"/>
        <p:cNvGrpSpPr/>
        <p:nvPr/>
      </p:nvGrpSpPr>
      <p:grpSpPr>
        <a:xfrm>
          <a:off x="0" y="0"/>
          <a:ext cx="0" cy="0"/>
          <a:chOff x="0" y="0"/>
          <a:chExt cx="0" cy="0"/>
        </a:xfrm>
      </p:grpSpPr>
      <p:sp>
        <p:nvSpPr>
          <p:cNvPr id="890" name="Google Shape;890;p5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3</a:t>
            </a:r>
            <a:endParaRPr sz="1800">
              <a:solidFill>
                <a:schemeClr val="dk1"/>
              </a:solidFill>
              <a:latin typeface="Ubuntu Medium"/>
              <a:ea typeface="Ubuntu Medium"/>
              <a:cs typeface="Ubuntu Medium"/>
              <a:sym typeface="Ubuntu Medium"/>
            </a:endParaRPr>
          </a:p>
        </p:txBody>
      </p:sp>
      <p:sp>
        <p:nvSpPr>
          <p:cNvPr id="891" name="Google Shape;891;p5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Problem Solving</a:t>
            </a:r>
            <a:endParaRPr b="1" sz="2100">
              <a:solidFill>
                <a:schemeClr val="accent5"/>
              </a:solidFill>
              <a:latin typeface="Ubuntu"/>
              <a:ea typeface="Ubuntu"/>
              <a:cs typeface="Ubuntu"/>
              <a:sym typeface="Ubuntu"/>
            </a:endParaRPr>
          </a:p>
        </p:txBody>
      </p:sp>
      <p:pic>
        <p:nvPicPr>
          <p:cNvPr id="892" name="Google Shape;892;p54"/>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893" name="Google Shape;893;p54"/>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 of the Day</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James built a launchpad for his toy space ship. The pad was 2 feet by 7/8 foot. What was the area of James’ launchpad?</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894" name="Google Shape;894;p54"/>
          <p:cNvPicPr preferRelativeResize="0"/>
          <p:nvPr/>
        </p:nvPicPr>
        <p:blipFill rotWithShape="1">
          <a:blip r:embed="rId4">
            <a:alphaModFix/>
          </a:blip>
          <a:srcRect b="0" l="0" r="0" t="0"/>
          <a:stretch/>
        </p:blipFill>
        <p:spPr>
          <a:xfrm>
            <a:off x="5253975" y="594350"/>
            <a:ext cx="1200100" cy="1068525"/>
          </a:xfrm>
          <a:prstGeom prst="rect">
            <a:avLst/>
          </a:prstGeom>
          <a:noFill/>
          <a:ln>
            <a:noFill/>
          </a:ln>
        </p:spPr>
      </p:pic>
      <p:pic>
        <p:nvPicPr>
          <p:cNvPr id="895" name="Google Shape;895;p54"/>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899" name="Shape 899"/>
        <p:cNvGrpSpPr/>
        <p:nvPr/>
      </p:nvGrpSpPr>
      <p:grpSpPr>
        <a:xfrm>
          <a:off x="0" y="0"/>
          <a:ext cx="0" cy="0"/>
          <a:chOff x="0" y="0"/>
          <a:chExt cx="0" cy="0"/>
        </a:xfrm>
      </p:grpSpPr>
      <p:sp>
        <p:nvSpPr>
          <p:cNvPr id="900" name="Google Shape;900;p5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4</a:t>
            </a:r>
            <a:endParaRPr sz="1800">
              <a:solidFill>
                <a:schemeClr val="dk1"/>
              </a:solidFill>
              <a:latin typeface="Ubuntu Medium"/>
              <a:ea typeface="Ubuntu Medium"/>
              <a:cs typeface="Ubuntu Medium"/>
              <a:sym typeface="Ubuntu Medium"/>
            </a:endParaRPr>
          </a:p>
        </p:txBody>
      </p:sp>
      <p:sp>
        <p:nvSpPr>
          <p:cNvPr id="901" name="Google Shape;901;p5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My Thinking Path</a:t>
            </a:r>
            <a:endParaRPr b="1" sz="2100">
              <a:solidFill>
                <a:schemeClr val="accent5"/>
              </a:solidFill>
              <a:latin typeface="Ubuntu"/>
              <a:ea typeface="Ubuntu"/>
              <a:cs typeface="Ubuntu"/>
              <a:sym typeface="Ubuntu"/>
            </a:endParaRPr>
          </a:p>
        </p:txBody>
      </p:sp>
      <p:pic>
        <p:nvPicPr>
          <p:cNvPr id="902" name="Google Shape;902;p55"/>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903" name="Google Shape;903;p55"/>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904" name="Google Shape;904;p55"/>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905" name="Google Shape;905;p55"/>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906" name="Google Shape;906;p55"/>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907" name="Google Shape;907;p55"/>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908" name="Google Shape;908;p55"/>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909" name="Google Shape;909;p55"/>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910" name="Google Shape;910;p55"/>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911" name="Google Shape;911;p55"/>
          <p:cNvSpPr/>
          <p:nvPr/>
        </p:nvSpPr>
        <p:spPr>
          <a:xfrm>
            <a:off x="1185175" y="1802463"/>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912" name="Google Shape;912;p55"/>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913" name="Google Shape;913;p55"/>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914" name="Google Shape;914;p55"/>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multiplying fractions is…</a:t>
            </a:r>
            <a:endParaRPr b="1" sz="2000">
              <a:solidFill>
                <a:srgbClr val="FFFFFF"/>
              </a:solidFill>
              <a:latin typeface="Open Sans"/>
              <a:ea typeface="Open Sans"/>
              <a:cs typeface="Open Sans"/>
              <a:sym typeface="Open Sans"/>
            </a:endParaRPr>
          </a:p>
        </p:txBody>
      </p:sp>
      <p:sp>
        <p:nvSpPr>
          <p:cNvPr id="915" name="Google Shape;915;p55"/>
          <p:cNvSpPr/>
          <p:nvPr/>
        </p:nvSpPr>
        <p:spPr>
          <a:xfrm>
            <a:off x="1896525" y="2664600"/>
            <a:ext cx="6533400" cy="6219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multiplying a whole number by a fraction is…</a:t>
            </a:r>
            <a:endParaRPr b="1" sz="2000">
              <a:solidFill>
                <a:srgbClr val="FFFFFF"/>
              </a:solidFill>
              <a:latin typeface="Open Sans"/>
              <a:ea typeface="Open Sans"/>
              <a:cs typeface="Open Sans"/>
              <a:sym typeface="Open Sans"/>
            </a:endParaRPr>
          </a:p>
        </p:txBody>
      </p:sp>
      <p:sp>
        <p:nvSpPr>
          <p:cNvPr id="916" name="Google Shape;916;p55"/>
          <p:cNvSpPr/>
          <p:nvPr/>
        </p:nvSpPr>
        <p:spPr>
          <a:xfrm>
            <a:off x="1246700" y="829375"/>
            <a:ext cx="4712700" cy="948600"/>
          </a:xfrm>
          <a:prstGeom prst="roundRect">
            <a:avLst>
              <a:gd fmla="val 16667"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solidFill>
                  <a:srgbClr val="FFFFFF"/>
                </a:solidFill>
                <a:latin typeface="Open Sans"/>
                <a:ea typeface="Open Sans"/>
                <a:cs typeface="Open Sans"/>
                <a:sym typeface="Open Sans"/>
              </a:rPr>
              <a:t>Topic: Solving problems involving multiplying a fraction or a whole number by a fraction</a:t>
            </a:r>
            <a:endParaRPr b="1" sz="16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920" name="Shape 920"/>
        <p:cNvGrpSpPr/>
        <p:nvPr/>
      </p:nvGrpSpPr>
      <p:grpSpPr>
        <a:xfrm>
          <a:off x="0" y="0"/>
          <a:ext cx="0" cy="0"/>
          <a:chOff x="0" y="0"/>
          <a:chExt cx="0" cy="0"/>
        </a:xfrm>
      </p:grpSpPr>
      <p:sp>
        <p:nvSpPr>
          <p:cNvPr id="921" name="Google Shape;921;p5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4</a:t>
            </a:r>
            <a:endParaRPr sz="1800">
              <a:solidFill>
                <a:schemeClr val="dk1"/>
              </a:solidFill>
              <a:latin typeface="Ubuntu Medium"/>
              <a:ea typeface="Ubuntu Medium"/>
              <a:cs typeface="Ubuntu Medium"/>
              <a:sym typeface="Ubuntu Medium"/>
            </a:endParaRPr>
          </a:p>
        </p:txBody>
      </p:sp>
      <p:sp>
        <p:nvSpPr>
          <p:cNvPr id="922" name="Google Shape;922;p5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Puzzle Talk</a:t>
            </a:r>
            <a:endParaRPr b="1" sz="2100">
              <a:solidFill>
                <a:schemeClr val="accent5"/>
              </a:solidFill>
              <a:latin typeface="Ubuntu"/>
              <a:ea typeface="Ubuntu"/>
              <a:cs typeface="Ubuntu"/>
              <a:sym typeface="Ubuntu"/>
            </a:endParaRPr>
          </a:p>
        </p:txBody>
      </p:sp>
      <p:pic>
        <p:nvPicPr>
          <p:cNvPr id="923" name="Google Shape;923;p56"/>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924" name="Google Shape;924;p56"/>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925" name="Google Shape;925;p56"/>
          <p:cNvGrpSpPr/>
          <p:nvPr/>
        </p:nvGrpSpPr>
        <p:grpSpPr>
          <a:xfrm>
            <a:off x="1590104" y="4057131"/>
            <a:ext cx="173012" cy="169916"/>
            <a:chOff x="8586628" y="1443880"/>
            <a:chExt cx="281458" cy="281458"/>
          </a:xfrm>
        </p:grpSpPr>
        <p:sp>
          <p:nvSpPr>
            <p:cNvPr id="926" name="Google Shape;926;p56"/>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6"/>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6"/>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6"/>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6"/>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56"/>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6"/>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6"/>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6"/>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5" name="Google Shape;935;p56"/>
          <p:cNvSpPr txBox="1"/>
          <p:nvPr/>
        </p:nvSpPr>
        <p:spPr>
          <a:xfrm>
            <a:off x="4447263" y="3011675"/>
            <a:ext cx="3926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Solving problems involving multiplying a fraction or a whole number by a fraction</a:t>
            </a:r>
            <a:endParaRPr sz="1800">
              <a:solidFill>
                <a:schemeClr val="dk1"/>
              </a:solidFill>
              <a:latin typeface="Open Sans"/>
              <a:ea typeface="Open Sans"/>
              <a:cs typeface="Open Sans"/>
              <a:sym typeface="Open Sans"/>
            </a:endParaRPr>
          </a:p>
        </p:txBody>
      </p:sp>
      <p:sp>
        <p:nvSpPr>
          <p:cNvPr id="936" name="Google Shape;936;p56"/>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Fraction Area &gt; Level 1</a:t>
            </a:r>
            <a:endParaRPr sz="2000">
              <a:solidFill>
                <a:schemeClr val="dk1"/>
              </a:solidFill>
              <a:latin typeface="Open Sans"/>
              <a:ea typeface="Open Sans"/>
              <a:cs typeface="Open Sans"/>
              <a:sym typeface="Open Sans"/>
            </a:endParaRPr>
          </a:p>
        </p:txBody>
      </p:sp>
      <p:sp>
        <p:nvSpPr>
          <p:cNvPr id="937" name="Google Shape;937;p56"/>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938" name="Google Shape;938;p56"/>
          <p:cNvGrpSpPr/>
          <p:nvPr/>
        </p:nvGrpSpPr>
        <p:grpSpPr>
          <a:xfrm>
            <a:off x="7709843" y="3629462"/>
            <a:ext cx="1138164" cy="1468500"/>
            <a:chOff x="7633097" y="3255132"/>
            <a:chExt cx="1510904" cy="1870224"/>
          </a:xfrm>
        </p:grpSpPr>
        <p:pic>
          <p:nvPicPr>
            <p:cNvPr id="939" name="Google Shape;939;p56"/>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940" name="Google Shape;940;p56"/>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941" name="Google Shape;941;p56">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6"/>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943" name="Google Shape;943;p56"/>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4" name="Google Shape;944;p56"/>
          <p:cNvGrpSpPr/>
          <p:nvPr/>
        </p:nvGrpSpPr>
        <p:grpSpPr>
          <a:xfrm>
            <a:off x="4509208" y="1330103"/>
            <a:ext cx="227520" cy="248922"/>
            <a:chOff x="4469316" y="1236218"/>
            <a:chExt cx="360570" cy="400390"/>
          </a:xfrm>
        </p:grpSpPr>
        <p:sp>
          <p:nvSpPr>
            <p:cNvPr id="945" name="Google Shape;945;p56"/>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56"/>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56"/>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56"/>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56"/>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56"/>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56"/>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52" name="Google Shape;952;p56"/>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953" name="Google Shape;953;p56"/>
          <p:cNvGrpSpPr/>
          <p:nvPr/>
        </p:nvGrpSpPr>
        <p:grpSpPr>
          <a:xfrm>
            <a:off x="2859100" y="658076"/>
            <a:ext cx="1390125" cy="1117724"/>
            <a:chOff x="2859100" y="658076"/>
            <a:chExt cx="1390125" cy="1117724"/>
          </a:xfrm>
        </p:grpSpPr>
        <p:pic>
          <p:nvPicPr>
            <p:cNvPr id="954" name="Google Shape;954;p56"/>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955" name="Google Shape;955;p56"/>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959" name="Shape 959"/>
        <p:cNvGrpSpPr/>
        <p:nvPr/>
      </p:nvGrpSpPr>
      <p:grpSpPr>
        <a:xfrm>
          <a:off x="0" y="0"/>
          <a:ext cx="0" cy="0"/>
          <a:chOff x="0" y="0"/>
          <a:chExt cx="0" cy="0"/>
        </a:xfrm>
      </p:grpSpPr>
      <p:sp>
        <p:nvSpPr>
          <p:cNvPr id="960" name="Google Shape;960;p5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3 - Day 4</a:t>
            </a:r>
            <a:endParaRPr sz="1800">
              <a:solidFill>
                <a:schemeClr val="dk1"/>
              </a:solidFill>
              <a:latin typeface="Ubuntu Medium"/>
              <a:ea typeface="Ubuntu Medium"/>
              <a:cs typeface="Ubuntu Medium"/>
              <a:sym typeface="Ubuntu Medium"/>
            </a:endParaRPr>
          </a:p>
        </p:txBody>
      </p:sp>
      <p:sp>
        <p:nvSpPr>
          <p:cNvPr id="961" name="Google Shape;961;p5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5"/>
                </a:solidFill>
                <a:latin typeface="Ubuntu"/>
                <a:ea typeface="Ubuntu"/>
                <a:cs typeface="Ubuntu"/>
                <a:sym typeface="Ubuntu"/>
              </a:rPr>
              <a:t>Problem Solving</a:t>
            </a:r>
            <a:endParaRPr b="1" sz="2100">
              <a:solidFill>
                <a:schemeClr val="accent5"/>
              </a:solidFill>
              <a:latin typeface="Ubuntu"/>
              <a:ea typeface="Ubuntu"/>
              <a:cs typeface="Ubuntu"/>
              <a:sym typeface="Ubuntu"/>
            </a:endParaRPr>
          </a:p>
        </p:txBody>
      </p:sp>
      <p:pic>
        <p:nvPicPr>
          <p:cNvPr id="962" name="Google Shape;962;p57"/>
          <p:cNvPicPr preferRelativeResize="0"/>
          <p:nvPr>
            <p:ph idx="2" type="pic"/>
          </p:nvPr>
        </p:nvPicPr>
        <p:blipFill rotWithShape="1">
          <a:blip r:embed="rId3">
            <a:alphaModFix/>
          </a:blip>
          <a:srcRect b="845" l="0" r="0" t="835"/>
          <a:stretch/>
        </p:blipFill>
        <p:spPr>
          <a:xfrm>
            <a:off x="233897" y="189700"/>
            <a:ext cx="877800" cy="862800"/>
          </a:xfrm>
          <a:prstGeom prst="ellipse">
            <a:avLst/>
          </a:prstGeom>
          <a:noFill/>
          <a:ln>
            <a:noFill/>
          </a:ln>
          <a:effectLst>
            <a:outerShdw blurRad="177800" rotWithShape="0" algn="ctr" dir="5400000" dist="50800">
              <a:srgbClr val="000000">
                <a:alpha val="14000"/>
              </a:srgbClr>
            </a:outerShdw>
          </a:effectLst>
        </p:spPr>
      </p:pic>
      <p:sp>
        <p:nvSpPr>
          <p:cNvPr id="963" name="Google Shape;963;p57"/>
          <p:cNvSpPr/>
          <p:nvPr/>
        </p:nvSpPr>
        <p:spPr>
          <a:xfrm>
            <a:off x="453250" y="1254525"/>
            <a:ext cx="8307000" cy="3716700"/>
          </a:xfrm>
          <a:prstGeom prst="roundRect">
            <a:avLst>
              <a:gd fmla="val 16667" name="adj"/>
            </a:avLst>
          </a:prstGeom>
          <a:solidFill>
            <a:srgbClr val="FFFFFE"/>
          </a:solidFill>
          <a:ln cap="flat" cmpd="sng" w="38100">
            <a:solidFill>
              <a:schemeClr val="accent5"/>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5"/>
                </a:solidFill>
                <a:latin typeface="Ubuntu"/>
                <a:ea typeface="Ubuntu"/>
                <a:cs typeface="Ubuntu"/>
                <a:sym typeface="Ubuntu"/>
              </a:rPr>
              <a:t>Problem of the Day</a:t>
            </a:r>
            <a:endParaRPr b="1">
              <a:solidFill>
                <a:schemeClr val="accent5"/>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LeVonne tiled her bedroom with carpet squares. Her bedroom is 12 tiles by 16 tiles. The carpet tiles she used were 3/4 foot by 3/4 foot. What is the area of LeVonne's bedroom?</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964" name="Google Shape;964;p57"/>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965" name="Google Shape;965;p57"/>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69" name="Shape 969"/>
        <p:cNvGrpSpPr/>
        <p:nvPr/>
      </p:nvGrpSpPr>
      <p:grpSpPr>
        <a:xfrm>
          <a:off x="0" y="0"/>
          <a:ext cx="0" cy="0"/>
          <a:chOff x="0" y="0"/>
          <a:chExt cx="0" cy="0"/>
        </a:xfrm>
      </p:grpSpPr>
      <p:sp>
        <p:nvSpPr>
          <p:cNvPr id="970" name="Google Shape;970;p58"/>
          <p:cNvSpPr/>
          <p:nvPr/>
        </p:nvSpPr>
        <p:spPr>
          <a:xfrm>
            <a:off x="4555316" y="1934214"/>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71" name="Google Shape;971;p58"/>
          <p:cNvSpPr txBox="1"/>
          <p:nvPr>
            <p:ph idx="1" type="body"/>
          </p:nvPr>
        </p:nvSpPr>
        <p:spPr>
          <a:xfrm>
            <a:off x="4806193" y="1935766"/>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Module</a:t>
            </a:r>
            <a:r>
              <a:rPr lang="en" sz="2400">
                <a:solidFill>
                  <a:schemeClr val="dk1"/>
                </a:solidFill>
                <a:latin typeface="Ubuntu Medium"/>
                <a:ea typeface="Ubuntu Medium"/>
                <a:cs typeface="Ubuntu Medium"/>
                <a:sym typeface="Ubuntu Medium"/>
              </a:rPr>
              <a:t> 4</a:t>
            </a:r>
            <a:endParaRPr sz="2400">
              <a:solidFill>
                <a:schemeClr val="dk1"/>
              </a:solidFill>
              <a:latin typeface="Ubuntu Medium"/>
              <a:ea typeface="Ubuntu Medium"/>
              <a:cs typeface="Ubuntu Medium"/>
              <a:sym typeface="Ubuntu Medium"/>
            </a:endParaRPr>
          </a:p>
        </p:txBody>
      </p:sp>
      <p:pic>
        <p:nvPicPr>
          <p:cNvPr id="972" name="Google Shape;972;p58"/>
          <p:cNvPicPr preferRelativeResize="0"/>
          <p:nvPr>
            <p:ph idx="2" type="pic"/>
          </p:nvPr>
        </p:nvPicPr>
        <p:blipFill rotWithShape="1">
          <a:blip r:embed="rId3">
            <a:alphaModFix/>
          </a:blip>
          <a:srcRect b="835" l="0" r="0" t="826"/>
          <a:stretch/>
        </p:blipFill>
        <p:spPr>
          <a:xfrm>
            <a:off x="2123300" y="922425"/>
            <a:ext cx="2679300" cy="2634900"/>
          </a:xfrm>
          <a:prstGeom prst="ellipse">
            <a:avLst/>
          </a:prstGeom>
          <a:noFill/>
          <a:ln>
            <a:noFill/>
          </a:ln>
          <a:effectLst>
            <a:outerShdw blurRad="177800" rotWithShape="0" algn="ctr" dir="5400000" dist="50800">
              <a:srgbClr val="000000">
                <a:alpha val="14000"/>
              </a:srgbClr>
            </a:outerShdw>
          </a:effectLst>
        </p:spPr>
      </p:pic>
      <p:sp>
        <p:nvSpPr>
          <p:cNvPr id="973" name="Google Shape;973;p58"/>
          <p:cNvSpPr txBox="1"/>
          <p:nvPr/>
        </p:nvSpPr>
        <p:spPr>
          <a:xfrm>
            <a:off x="704200" y="4037300"/>
            <a:ext cx="7726800" cy="646500"/>
          </a:xfrm>
          <a:prstGeom prst="rect">
            <a:avLst/>
          </a:prstGeom>
          <a:solidFill>
            <a:schemeClr val="accent4"/>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Let’s learn some more!</a:t>
            </a:r>
            <a:endParaRPr sz="3000">
              <a:solidFill>
                <a:schemeClr val="lt2"/>
              </a:solidFill>
            </a:endParaRPr>
          </a:p>
        </p:txBody>
      </p:sp>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77" name="Shape 977"/>
        <p:cNvGrpSpPr/>
        <p:nvPr/>
      </p:nvGrpSpPr>
      <p:grpSpPr>
        <a:xfrm>
          <a:off x="0" y="0"/>
          <a:ext cx="0" cy="0"/>
          <a:chOff x="0" y="0"/>
          <a:chExt cx="0" cy="0"/>
        </a:xfrm>
      </p:grpSpPr>
      <p:sp>
        <p:nvSpPr>
          <p:cNvPr id="978" name="Google Shape;978;p5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1</a:t>
            </a:r>
            <a:endParaRPr sz="1800">
              <a:solidFill>
                <a:schemeClr val="dk1"/>
              </a:solidFill>
              <a:latin typeface="Ubuntu Medium"/>
              <a:ea typeface="Ubuntu Medium"/>
              <a:cs typeface="Ubuntu Medium"/>
              <a:sym typeface="Ubuntu Medium"/>
            </a:endParaRPr>
          </a:p>
        </p:txBody>
      </p:sp>
      <p:sp>
        <p:nvSpPr>
          <p:cNvPr id="979" name="Google Shape;979;p5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My Thinking Path</a:t>
            </a:r>
            <a:endParaRPr b="1" sz="2100">
              <a:solidFill>
                <a:schemeClr val="accent4"/>
              </a:solidFill>
              <a:latin typeface="Ubuntu"/>
              <a:ea typeface="Ubuntu"/>
              <a:cs typeface="Ubuntu"/>
              <a:sym typeface="Ubuntu"/>
            </a:endParaRPr>
          </a:p>
        </p:txBody>
      </p:sp>
      <p:pic>
        <p:nvPicPr>
          <p:cNvPr id="980" name="Google Shape;980;p59"/>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981" name="Google Shape;981;p59"/>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fractions is…</a:t>
            </a:r>
            <a:endParaRPr b="1" sz="2000">
              <a:solidFill>
                <a:srgbClr val="FFFFFF"/>
              </a:solidFill>
              <a:latin typeface="Open Sans"/>
              <a:ea typeface="Open Sans"/>
              <a:cs typeface="Open Sans"/>
              <a:sym typeface="Open Sans"/>
            </a:endParaRPr>
          </a:p>
        </p:txBody>
      </p:sp>
      <p:sp>
        <p:nvSpPr>
          <p:cNvPr id="982" name="Google Shape;982;p59"/>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dividing fractions is…</a:t>
            </a:r>
            <a:endParaRPr b="1" sz="2000">
              <a:solidFill>
                <a:srgbClr val="FFFFFF"/>
              </a:solidFill>
              <a:latin typeface="Open Sans"/>
              <a:ea typeface="Open Sans"/>
              <a:cs typeface="Open Sans"/>
              <a:sym typeface="Open Sans"/>
            </a:endParaRPr>
          </a:p>
        </p:txBody>
      </p:sp>
      <p:sp>
        <p:nvSpPr>
          <p:cNvPr id="983" name="Google Shape;983;p59"/>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984" name="Google Shape;984;p59"/>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985" name="Google Shape;985;p59"/>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986" name="Google Shape;986;p59"/>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987" name="Google Shape;987;p59"/>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988" name="Google Shape;988;p59"/>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989" name="Google Shape;989;p59"/>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990" name="Google Shape;990;p59"/>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991" name="Google Shape;991;p59"/>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992" name="Google Shape;992;p59"/>
          <p:cNvSpPr/>
          <p:nvPr/>
        </p:nvSpPr>
        <p:spPr>
          <a:xfrm>
            <a:off x="1347500" y="845650"/>
            <a:ext cx="4593900" cy="6975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Open Sans"/>
                <a:ea typeface="Open Sans"/>
                <a:cs typeface="Open Sans"/>
                <a:sym typeface="Open Sans"/>
              </a:rPr>
              <a:t>Topic: Dividing by fraction</a:t>
            </a:r>
            <a:endParaRPr b="1" sz="15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96" name="Shape 996"/>
        <p:cNvGrpSpPr/>
        <p:nvPr/>
      </p:nvGrpSpPr>
      <p:grpSpPr>
        <a:xfrm>
          <a:off x="0" y="0"/>
          <a:ext cx="0" cy="0"/>
          <a:chOff x="0" y="0"/>
          <a:chExt cx="0" cy="0"/>
        </a:xfrm>
      </p:grpSpPr>
      <p:sp>
        <p:nvSpPr>
          <p:cNvPr id="997" name="Google Shape;997;p6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1</a:t>
            </a:r>
            <a:endParaRPr sz="1800">
              <a:solidFill>
                <a:schemeClr val="dk1"/>
              </a:solidFill>
              <a:latin typeface="Ubuntu Medium"/>
              <a:ea typeface="Ubuntu Medium"/>
              <a:cs typeface="Ubuntu Medium"/>
              <a:sym typeface="Ubuntu Medium"/>
            </a:endParaRPr>
          </a:p>
        </p:txBody>
      </p:sp>
      <p:sp>
        <p:nvSpPr>
          <p:cNvPr id="998" name="Google Shape;998;p6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Puzzle Talk</a:t>
            </a:r>
            <a:endParaRPr b="1" sz="2100">
              <a:solidFill>
                <a:schemeClr val="accent4"/>
              </a:solidFill>
              <a:latin typeface="Ubuntu"/>
              <a:ea typeface="Ubuntu"/>
              <a:cs typeface="Ubuntu"/>
              <a:sym typeface="Ubuntu"/>
            </a:endParaRPr>
          </a:p>
        </p:txBody>
      </p:sp>
      <p:pic>
        <p:nvPicPr>
          <p:cNvPr id="999" name="Google Shape;999;p60"/>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000" name="Google Shape;1000;p60"/>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001" name="Google Shape;1001;p60"/>
          <p:cNvGrpSpPr/>
          <p:nvPr/>
        </p:nvGrpSpPr>
        <p:grpSpPr>
          <a:xfrm>
            <a:off x="1590104" y="4057131"/>
            <a:ext cx="173012" cy="169916"/>
            <a:chOff x="8586628" y="1443880"/>
            <a:chExt cx="281458" cy="281458"/>
          </a:xfrm>
        </p:grpSpPr>
        <p:sp>
          <p:nvSpPr>
            <p:cNvPr id="1002" name="Google Shape;1002;p60"/>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60"/>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60"/>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60"/>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60"/>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60"/>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60"/>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60"/>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60"/>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1" name="Google Shape;1011;p60"/>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Dividing by fraction</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012" name="Google Shape;1012;p60"/>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Fruit Monster &gt; Level 1</a:t>
            </a:r>
            <a:endParaRPr sz="2000">
              <a:solidFill>
                <a:schemeClr val="dk1"/>
              </a:solidFill>
              <a:latin typeface="Open Sans"/>
              <a:ea typeface="Open Sans"/>
              <a:cs typeface="Open Sans"/>
              <a:sym typeface="Open Sans"/>
            </a:endParaRPr>
          </a:p>
        </p:txBody>
      </p:sp>
      <p:sp>
        <p:nvSpPr>
          <p:cNvPr id="1013" name="Google Shape;1013;p60"/>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1014" name="Google Shape;1014;p60"/>
          <p:cNvGrpSpPr/>
          <p:nvPr/>
        </p:nvGrpSpPr>
        <p:grpSpPr>
          <a:xfrm>
            <a:off x="7709843" y="3629462"/>
            <a:ext cx="1138164" cy="1468500"/>
            <a:chOff x="7633097" y="3255132"/>
            <a:chExt cx="1510904" cy="1870224"/>
          </a:xfrm>
        </p:grpSpPr>
        <p:pic>
          <p:nvPicPr>
            <p:cNvPr id="1015" name="Google Shape;1015;p60"/>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016" name="Google Shape;1016;p60"/>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017" name="Google Shape;1017;p60">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60"/>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1019" name="Google Shape;1019;p60"/>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0" name="Google Shape;1020;p60"/>
          <p:cNvGrpSpPr/>
          <p:nvPr/>
        </p:nvGrpSpPr>
        <p:grpSpPr>
          <a:xfrm>
            <a:off x="4509208" y="1330103"/>
            <a:ext cx="227520" cy="248922"/>
            <a:chOff x="4469316" y="1236218"/>
            <a:chExt cx="360570" cy="400390"/>
          </a:xfrm>
        </p:grpSpPr>
        <p:sp>
          <p:nvSpPr>
            <p:cNvPr id="1021" name="Google Shape;1021;p60"/>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60"/>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60"/>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60"/>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60"/>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60"/>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60"/>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28" name="Google Shape;1028;p60"/>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029" name="Google Shape;1029;p60"/>
          <p:cNvGrpSpPr/>
          <p:nvPr/>
        </p:nvGrpSpPr>
        <p:grpSpPr>
          <a:xfrm>
            <a:off x="2859100" y="658076"/>
            <a:ext cx="1390125" cy="1117724"/>
            <a:chOff x="2859100" y="658076"/>
            <a:chExt cx="1390125" cy="1117724"/>
          </a:xfrm>
        </p:grpSpPr>
        <p:pic>
          <p:nvPicPr>
            <p:cNvPr id="1030" name="Google Shape;1030;p60"/>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031" name="Google Shape;1031;p60"/>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35" name="Shape 1035"/>
        <p:cNvGrpSpPr/>
        <p:nvPr/>
      </p:nvGrpSpPr>
      <p:grpSpPr>
        <a:xfrm>
          <a:off x="0" y="0"/>
          <a:ext cx="0" cy="0"/>
          <a:chOff x="0" y="0"/>
          <a:chExt cx="0" cy="0"/>
        </a:xfrm>
      </p:grpSpPr>
      <p:sp>
        <p:nvSpPr>
          <p:cNvPr id="1036" name="Google Shape;1036;p6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1</a:t>
            </a:r>
            <a:endParaRPr sz="1800">
              <a:solidFill>
                <a:schemeClr val="dk1"/>
              </a:solidFill>
              <a:latin typeface="Ubuntu Medium"/>
              <a:ea typeface="Ubuntu Medium"/>
              <a:cs typeface="Ubuntu Medium"/>
              <a:sym typeface="Ubuntu Medium"/>
            </a:endParaRPr>
          </a:p>
        </p:txBody>
      </p:sp>
      <p:sp>
        <p:nvSpPr>
          <p:cNvPr id="1037" name="Google Shape;1037;p6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Problem Solving</a:t>
            </a:r>
            <a:endParaRPr b="1" sz="2100">
              <a:solidFill>
                <a:schemeClr val="accent4"/>
              </a:solidFill>
              <a:latin typeface="Ubuntu"/>
              <a:ea typeface="Ubuntu"/>
              <a:cs typeface="Ubuntu"/>
              <a:sym typeface="Ubuntu"/>
            </a:endParaRPr>
          </a:p>
        </p:txBody>
      </p:sp>
      <p:pic>
        <p:nvPicPr>
          <p:cNvPr id="1038" name="Google Shape;1038;p61"/>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039" name="Google Shape;1039;p61"/>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 of the Day</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Bill, Jack, and Jill each had an empty pail. They had to carry 2 gallons of water up the hill. If they each carried the same amount of water, how much water did each friend carry?  Prove that the total amount of water they carried equals two pails of water.</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040" name="Google Shape;1040;p61"/>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041" name="Google Shape;1041;p61"/>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45" name="Shape 1045"/>
        <p:cNvGrpSpPr/>
        <p:nvPr/>
      </p:nvGrpSpPr>
      <p:grpSpPr>
        <a:xfrm>
          <a:off x="0" y="0"/>
          <a:ext cx="0" cy="0"/>
          <a:chOff x="0" y="0"/>
          <a:chExt cx="0" cy="0"/>
        </a:xfrm>
      </p:grpSpPr>
      <p:sp>
        <p:nvSpPr>
          <p:cNvPr id="1046" name="Google Shape;1046;p6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2</a:t>
            </a:r>
            <a:endParaRPr sz="1800">
              <a:solidFill>
                <a:schemeClr val="dk1"/>
              </a:solidFill>
              <a:latin typeface="Ubuntu Medium"/>
              <a:ea typeface="Ubuntu Medium"/>
              <a:cs typeface="Ubuntu Medium"/>
              <a:sym typeface="Ubuntu Medium"/>
            </a:endParaRPr>
          </a:p>
        </p:txBody>
      </p:sp>
      <p:sp>
        <p:nvSpPr>
          <p:cNvPr id="1047" name="Google Shape;1047;p6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My Thinking Path</a:t>
            </a:r>
            <a:endParaRPr b="1" sz="2100">
              <a:solidFill>
                <a:schemeClr val="accent4"/>
              </a:solidFill>
              <a:latin typeface="Ubuntu"/>
              <a:ea typeface="Ubuntu"/>
              <a:cs typeface="Ubuntu"/>
              <a:sym typeface="Ubuntu"/>
            </a:endParaRPr>
          </a:p>
        </p:txBody>
      </p:sp>
      <p:pic>
        <p:nvPicPr>
          <p:cNvPr id="1048" name="Google Shape;1048;p62"/>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049" name="Google Shape;1049;p6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1050" name="Google Shape;1050;p62"/>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1051" name="Google Shape;1051;p6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1052" name="Google Shape;1052;p62"/>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053" name="Google Shape;1053;p6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054" name="Google Shape;1054;p6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055" name="Google Shape;1055;p6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056" name="Google Shape;1056;p6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1057" name="Google Shape;1057;p62"/>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058" name="Google Shape;1058;p62"/>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1059" name="Google Shape;1059;p6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060" name="Google Shape;1060;p6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fractions is…</a:t>
            </a:r>
            <a:endParaRPr b="1" sz="2000">
              <a:solidFill>
                <a:srgbClr val="FFFFFF"/>
              </a:solidFill>
              <a:latin typeface="Open Sans"/>
              <a:ea typeface="Open Sans"/>
              <a:cs typeface="Open Sans"/>
              <a:sym typeface="Open Sans"/>
            </a:endParaRPr>
          </a:p>
        </p:txBody>
      </p:sp>
      <p:sp>
        <p:nvSpPr>
          <p:cNvPr id="1061" name="Google Shape;1061;p62"/>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dividing fractions is…</a:t>
            </a:r>
            <a:endParaRPr b="1" sz="2000">
              <a:solidFill>
                <a:srgbClr val="FFFFFF"/>
              </a:solidFill>
              <a:latin typeface="Open Sans"/>
              <a:ea typeface="Open Sans"/>
              <a:cs typeface="Open Sans"/>
              <a:sym typeface="Open Sans"/>
            </a:endParaRPr>
          </a:p>
        </p:txBody>
      </p:sp>
      <p:sp>
        <p:nvSpPr>
          <p:cNvPr id="1062" name="Google Shape;1062;p62"/>
          <p:cNvSpPr/>
          <p:nvPr/>
        </p:nvSpPr>
        <p:spPr>
          <a:xfrm>
            <a:off x="1304800" y="924100"/>
            <a:ext cx="4636500" cy="6375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Open Sans"/>
                <a:ea typeface="Open Sans"/>
                <a:cs typeface="Open Sans"/>
                <a:sym typeface="Open Sans"/>
              </a:rPr>
              <a:t>Topic: Dividing by fraction</a:t>
            </a:r>
            <a:endParaRPr b="1" sz="1500">
              <a:solidFill>
                <a:schemeClr val="lt2"/>
              </a:solidFill>
              <a:latin typeface="Open Sans"/>
              <a:ea typeface="Open Sans"/>
              <a:cs typeface="Open Sans"/>
              <a:sym typeface="Open Sans"/>
            </a:endParaRPr>
          </a:p>
        </p:txBody>
      </p:sp>
    </p:spTree>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066" name="Shape 1066"/>
        <p:cNvGrpSpPr/>
        <p:nvPr/>
      </p:nvGrpSpPr>
      <p:grpSpPr>
        <a:xfrm>
          <a:off x="0" y="0"/>
          <a:ext cx="0" cy="0"/>
          <a:chOff x="0" y="0"/>
          <a:chExt cx="0" cy="0"/>
        </a:xfrm>
      </p:grpSpPr>
      <p:sp>
        <p:nvSpPr>
          <p:cNvPr id="1067" name="Google Shape;1067;p6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2</a:t>
            </a:r>
            <a:endParaRPr sz="1800">
              <a:solidFill>
                <a:schemeClr val="dk1"/>
              </a:solidFill>
              <a:latin typeface="Ubuntu Medium"/>
              <a:ea typeface="Ubuntu Medium"/>
              <a:cs typeface="Ubuntu Medium"/>
              <a:sym typeface="Ubuntu Medium"/>
            </a:endParaRPr>
          </a:p>
        </p:txBody>
      </p:sp>
      <p:sp>
        <p:nvSpPr>
          <p:cNvPr id="1068" name="Google Shape;1068;p6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Puzzle Talk</a:t>
            </a:r>
            <a:endParaRPr b="1" sz="2100">
              <a:solidFill>
                <a:schemeClr val="accent4"/>
              </a:solidFill>
              <a:latin typeface="Ubuntu"/>
              <a:ea typeface="Ubuntu"/>
              <a:cs typeface="Ubuntu"/>
              <a:sym typeface="Ubuntu"/>
            </a:endParaRPr>
          </a:p>
        </p:txBody>
      </p:sp>
      <p:pic>
        <p:nvPicPr>
          <p:cNvPr id="1069" name="Google Shape;1069;p63"/>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070" name="Google Shape;1070;p63"/>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071" name="Google Shape;1071;p63"/>
          <p:cNvGrpSpPr/>
          <p:nvPr/>
        </p:nvGrpSpPr>
        <p:grpSpPr>
          <a:xfrm>
            <a:off x="1590104" y="4057131"/>
            <a:ext cx="173012" cy="169916"/>
            <a:chOff x="8586628" y="1443880"/>
            <a:chExt cx="281458" cy="281458"/>
          </a:xfrm>
        </p:grpSpPr>
        <p:sp>
          <p:nvSpPr>
            <p:cNvPr id="1072" name="Google Shape;1072;p63"/>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63"/>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63"/>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63"/>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63"/>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63"/>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63"/>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63"/>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63"/>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1" name="Google Shape;1081;p63"/>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Dividing by fraction</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082" name="Google Shape;1082;p63"/>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Fruit Monster &gt; Level 3</a:t>
            </a:r>
            <a:endParaRPr sz="2000">
              <a:solidFill>
                <a:schemeClr val="dk1"/>
              </a:solidFill>
              <a:latin typeface="Open Sans"/>
              <a:ea typeface="Open Sans"/>
              <a:cs typeface="Open Sans"/>
              <a:sym typeface="Open Sans"/>
            </a:endParaRPr>
          </a:p>
        </p:txBody>
      </p:sp>
      <p:sp>
        <p:nvSpPr>
          <p:cNvPr id="1083" name="Google Shape;1083;p63"/>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1084" name="Google Shape;1084;p63"/>
          <p:cNvGrpSpPr/>
          <p:nvPr/>
        </p:nvGrpSpPr>
        <p:grpSpPr>
          <a:xfrm>
            <a:off x="7709843" y="3629462"/>
            <a:ext cx="1138164" cy="1468500"/>
            <a:chOff x="7633097" y="3255132"/>
            <a:chExt cx="1510904" cy="1870224"/>
          </a:xfrm>
        </p:grpSpPr>
        <p:pic>
          <p:nvPicPr>
            <p:cNvPr id="1085" name="Google Shape;1085;p63"/>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086" name="Google Shape;1086;p63"/>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087" name="Google Shape;1087;p63">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63"/>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1089" name="Google Shape;1089;p63"/>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0" name="Google Shape;1090;p63"/>
          <p:cNvGrpSpPr/>
          <p:nvPr/>
        </p:nvGrpSpPr>
        <p:grpSpPr>
          <a:xfrm>
            <a:off x="4509208" y="1330103"/>
            <a:ext cx="227520" cy="248922"/>
            <a:chOff x="4469316" y="1236218"/>
            <a:chExt cx="360570" cy="400390"/>
          </a:xfrm>
        </p:grpSpPr>
        <p:sp>
          <p:nvSpPr>
            <p:cNvPr id="1091" name="Google Shape;1091;p63"/>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63"/>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63"/>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63"/>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63"/>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63"/>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63"/>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98" name="Google Shape;1098;p63"/>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099" name="Google Shape;1099;p63"/>
          <p:cNvGrpSpPr/>
          <p:nvPr/>
        </p:nvGrpSpPr>
        <p:grpSpPr>
          <a:xfrm>
            <a:off x="2859100" y="658076"/>
            <a:ext cx="1390125" cy="1117724"/>
            <a:chOff x="2859100" y="658076"/>
            <a:chExt cx="1390125" cy="1117724"/>
          </a:xfrm>
        </p:grpSpPr>
        <p:pic>
          <p:nvPicPr>
            <p:cNvPr id="1100" name="Google Shape;1100;p63"/>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101" name="Google Shape;1101;p63"/>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1</a:t>
            </a:r>
            <a:endParaRPr sz="1800">
              <a:solidFill>
                <a:schemeClr val="dk1"/>
              </a:solidFill>
              <a:latin typeface="Ubuntu Medium"/>
              <a:ea typeface="Ubuntu Medium"/>
              <a:cs typeface="Ubuntu Medium"/>
              <a:sym typeface="Ubuntu Medium"/>
            </a:endParaRPr>
          </a:p>
        </p:txBody>
      </p:sp>
      <p:pic>
        <p:nvPicPr>
          <p:cNvPr id="153" name="Google Shape;153;p19"/>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54" name="Google Shape;154;p1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Share ST Math Experience! </a:t>
            </a:r>
            <a:endParaRPr b="1" sz="2100">
              <a:solidFill>
                <a:schemeClr val="accent2"/>
              </a:solidFill>
              <a:latin typeface="Ubuntu"/>
              <a:ea typeface="Ubuntu"/>
              <a:cs typeface="Ubuntu"/>
              <a:sym typeface="Ubuntu"/>
            </a:endParaRPr>
          </a:p>
        </p:txBody>
      </p:sp>
      <p:sp>
        <p:nvSpPr>
          <p:cNvPr id="155" name="Google Shape;155;p19"/>
          <p:cNvSpPr/>
          <p:nvPr/>
        </p:nvSpPr>
        <p:spPr>
          <a:xfrm>
            <a:off x="2945538" y="1734200"/>
            <a:ext cx="5442300" cy="49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What do you know about ST Math? </a:t>
            </a:r>
            <a:endParaRPr/>
          </a:p>
        </p:txBody>
      </p:sp>
      <p:sp>
        <p:nvSpPr>
          <p:cNvPr id="156" name="Google Shape;156;p19"/>
          <p:cNvSpPr/>
          <p:nvPr/>
        </p:nvSpPr>
        <p:spPr>
          <a:xfrm>
            <a:off x="2945550" y="2339850"/>
            <a:ext cx="5442300" cy="4926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What do you like about ST Math?</a:t>
            </a:r>
            <a:endParaRPr b="1" sz="2000">
              <a:solidFill>
                <a:schemeClr val="lt2"/>
              </a:solidFill>
              <a:latin typeface="Open Sans"/>
              <a:ea typeface="Open Sans"/>
              <a:cs typeface="Open Sans"/>
              <a:sym typeface="Open Sans"/>
            </a:endParaRPr>
          </a:p>
        </p:txBody>
      </p:sp>
      <p:sp>
        <p:nvSpPr>
          <p:cNvPr id="157" name="Google Shape;157;p19"/>
          <p:cNvSpPr/>
          <p:nvPr/>
        </p:nvSpPr>
        <p:spPr>
          <a:xfrm>
            <a:off x="757638" y="3004400"/>
            <a:ext cx="7630200" cy="507900"/>
          </a:xfrm>
          <a:prstGeom prst="roundRect">
            <a:avLst>
              <a:gd fmla="val 16667"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2"/>
                </a:solidFill>
                <a:latin typeface="Open Sans"/>
                <a:ea typeface="Open Sans"/>
                <a:cs typeface="Open Sans"/>
                <a:sym typeface="Open Sans"/>
              </a:rPr>
              <a:t>What is your favorite ST Math game? Why?</a:t>
            </a:r>
            <a:endParaRPr/>
          </a:p>
        </p:txBody>
      </p:sp>
      <p:pic>
        <p:nvPicPr>
          <p:cNvPr id="158" name="Google Shape;158;p19"/>
          <p:cNvPicPr preferRelativeResize="0"/>
          <p:nvPr/>
        </p:nvPicPr>
        <p:blipFill>
          <a:blip r:embed="rId4">
            <a:alphaModFix/>
          </a:blip>
          <a:stretch>
            <a:fillRect/>
          </a:stretch>
        </p:blipFill>
        <p:spPr>
          <a:xfrm>
            <a:off x="1011188" y="1315750"/>
            <a:ext cx="1835796" cy="1719238"/>
          </a:xfrm>
          <a:prstGeom prst="rect">
            <a:avLst/>
          </a:prstGeom>
          <a:noFill/>
          <a:ln>
            <a:noFill/>
          </a:ln>
        </p:spPr>
      </p:pic>
      <p:sp>
        <p:nvSpPr>
          <p:cNvPr id="159" name="Google Shape;159;p19"/>
          <p:cNvSpPr/>
          <p:nvPr/>
        </p:nvSpPr>
        <p:spPr>
          <a:xfrm>
            <a:off x="757638" y="3684250"/>
            <a:ext cx="4096500" cy="492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Open Sans"/>
                <a:ea typeface="Open Sans"/>
                <a:cs typeface="Open Sans"/>
                <a:sym typeface="Open Sans"/>
              </a:rPr>
              <a:t>One ST Math tip I have is . . .</a:t>
            </a:r>
            <a:endParaRPr/>
          </a:p>
        </p:txBody>
      </p:sp>
      <p:sp>
        <p:nvSpPr>
          <p:cNvPr id="160" name="Google Shape;160;p19"/>
          <p:cNvSpPr/>
          <p:nvPr/>
        </p:nvSpPr>
        <p:spPr>
          <a:xfrm>
            <a:off x="4987363" y="3684250"/>
            <a:ext cx="3400500" cy="492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Open Sans"/>
                <a:ea typeface="Open Sans"/>
                <a:cs typeface="Open Sans"/>
                <a:sym typeface="Open Sans"/>
              </a:rPr>
              <a:t>A question I have is . . .</a:t>
            </a:r>
            <a:endParaRPr b="1" sz="2000">
              <a:solidFill>
                <a:schemeClr val="lt2"/>
              </a:solidFill>
              <a:latin typeface="Open Sans"/>
              <a:ea typeface="Open Sans"/>
              <a:cs typeface="Open Sans"/>
              <a:sym typeface="Open Sans"/>
            </a:endParaRPr>
          </a:p>
        </p:txBody>
      </p:sp>
      <p:sp>
        <p:nvSpPr>
          <p:cNvPr id="161" name="Google Shape;161;p19"/>
          <p:cNvSpPr/>
          <p:nvPr/>
        </p:nvSpPr>
        <p:spPr>
          <a:xfrm>
            <a:off x="756138" y="4293675"/>
            <a:ext cx="3242400" cy="492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Open Sans"/>
                <a:ea typeface="Open Sans"/>
                <a:cs typeface="Open Sans"/>
                <a:sym typeface="Open Sans"/>
              </a:rPr>
              <a:t>My ST Math Goal is . . .</a:t>
            </a:r>
            <a:endParaRPr b="1" sz="2000">
              <a:solidFill>
                <a:schemeClr val="lt2"/>
              </a:solidFill>
              <a:latin typeface="Open Sans"/>
              <a:ea typeface="Open Sans"/>
              <a:cs typeface="Open Sans"/>
              <a:sym typeface="Open Sans"/>
            </a:endParaRPr>
          </a:p>
        </p:txBody>
      </p:sp>
      <p:sp>
        <p:nvSpPr>
          <p:cNvPr id="162" name="Google Shape;162;p19"/>
          <p:cNvSpPr/>
          <p:nvPr/>
        </p:nvSpPr>
        <p:spPr>
          <a:xfrm>
            <a:off x="4123663" y="4293675"/>
            <a:ext cx="4264200" cy="492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Open Sans"/>
                <a:ea typeface="Open Sans"/>
                <a:cs typeface="Open Sans"/>
                <a:sym typeface="Open Sans"/>
              </a:rPr>
              <a:t>I’m wondering about . . .</a:t>
            </a:r>
            <a:endParaRPr b="1" sz="2000">
              <a:solidFill>
                <a:schemeClr val="lt2"/>
              </a:solidFill>
              <a:latin typeface="Open Sans"/>
              <a:ea typeface="Open Sans"/>
              <a:cs typeface="Open Sans"/>
              <a:sym typeface="Open Sans"/>
            </a:endParaRPr>
          </a:p>
        </p:txBody>
      </p:sp>
    </p:spTree>
  </p:cSld>
  <p:clrMapOvr>
    <a:masterClrMapping/>
  </p:clrMapOvr>
  <p:transition spd="med">
    <p:fade thruBlk="1"/>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05" name="Shape 1105"/>
        <p:cNvGrpSpPr/>
        <p:nvPr/>
      </p:nvGrpSpPr>
      <p:grpSpPr>
        <a:xfrm>
          <a:off x="0" y="0"/>
          <a:ext cx="0" cy="0"/>
          <a:chOff x="0" y="0"/>
          <a:chExt cx="0" cy="0"/>
        </a:xfrm>
      </p:grpSpPr>
      <p:sp>
        <p:nvSpPr>
          <p:cNvPr id="1106" name="Google Shape;1106;p6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2</a:t>
            </a:r>
            <a:endParaRPr sz="1800">
              <a:solidFill>
                <a:schemeClr val="dk1"/>
              </a:solidFill>
              <a:latin typeface="Ubuntu Medium"/>
              <a:ea typeface="Ubuntu Medium"/>
              <a:cs typeface="Ubuntu Medium"/>
              <a:sym typeface="Ubuntu Medium"/>
            </a:endParaRPr>
          </a:p>
        </p:txBody>
      </p:sp>
      <p:sp>
        <p:nvSpPr>
          <p:cNvPr id="1107" name="Google Shape;1107;p6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Problem Solving</a:t>
            </a:r>
            <a:endParaRPr b="1" sz="2100">
              <a:solidFill>
                <a:schemeClr val="accent4"/>
              </a:solidFill>
              <a:latin typeface="Ubuntu"/>
              <a:ea typeface="Ubuntu"/>
              <a:cs typeface="Ubuntu"/>
              <a:sym typeface="Ubuntu"/>
            </a:endParaRPr>
          </a:p>
        </p:txBody>
      </p:sp>
      <p:pic>
        <p:nvPicPr>
          <p:cNvPr id="1108" name="Google Shape;1108;p64"/>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09" name="Google Shape;1109;p64"/>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 of the Day</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110" name="Google Shape;1110;p64"/>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111" name="Google Shape;1111;p64"/>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
        <p:nvSpPr>
          <p:cNvPr id="1112" name="Google Shape;1112;p64"/>
          <p:cNvSpPr txBox="1"/>
          <p:nvPr/>
        </p:nvSpPr>
        <p:spPr>
          <a:xfrm>
            <a:off x="782600" y="1960550"/>
            <a:ext cx="3450000" cy="243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How many pies will </a:t>
            </a:r>
            <a:endParaRPr sz="2300">
              <a:solidFill>
                <a:schemeClr val="dk1"/>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6 monsters eat? Write </a:t>
            </a:r>
            <a:endParaRPr sz="2300">
              <a:solidFill>
                <a:schemeClr val="dk1"/>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an equation to show </a:t>
            </a:r>
            <a:endParaRPr sz="2300">
              <a:solidFill>
                <a:schemeClr val="dk1"/>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you could solve the </a:t>
            </a:r>
            <a:endParaRPr sz="2300">
              <a:solidFill>
                <a:schemeClr val="dk1"/>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problem. </a:t>
            </a:r>
            <a:endParaRPr sz="2300">
              <a:solidFill>
                <a:schemeClr val="dk1"/>
              </a:solidFill>
              <a:latin typeface="Ubuntu Medium"/>
              <a:ea typeface="Ubuntu Medium"/>
              <a:cs typeface="Ubuntu Medium"/>
              <a:sym typeface="Ubuntu Medium"/>
            </a:endParaRPr>
          </a:p>
          <a:p>
            <a:pPr indent="0" lvl="0" marL="0" rtl="0" algn="l">
              <a:spcBef>
                <a:spcPts val="0"/>
              </a:spcBef>
              <a:spcAft>
                <a:spcPts val="0"/>
              </a:spcAft>
              <a:buNone/>
            </a:pPr>
            <a:r>
              <a:t/>
            </a:r>
            <a:endParaRPr/>
          </a:p>
        </p:txBody>
      </p:sp>
      <p:pic>
        <p:nvPicPr>
          <p:cNvPr id="1113" name="Google Shape;1113;p64"/>
          <p:cNvPicPr preferRelativeResize="0"/>
          <p:nvPr/>
        </p:nvPicPr>
        <p:blipFill>
          <a:blip r:embed="rId6">
            <a:alphaModFix/>
          </a:blip>
          <a:stretch>
            <a:fillRect/>
          </a:stretch>
        </p:blipFill>
        <p:spPr>
          <a:xfrm>
            <a:off x="4370150" y="1873475"/>
            <a:ext cx="4080199" cy="2947525"/>
          </a:xfrm>
          <a:prstGeom prst="rect">
            <a:avLst/>
          </a:prstGeom>
          <a:noFill/>
          <a:ln>
            <a:noFill/>
          </a:ln>
        </p:spPr>
      </p:pic>
    </p:spTree>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17" name="Shape 1117"/>
        <p:cNvGrpSpPr/>
        <p:nvPr/>
      </p:nvGrpSpPr>
      <p:grpSpPr>
        <a:xfrm>
          <a:off x="0" y="0"/>
          <a:ext cx="0" cy="0"/>
          <a:chOff x="0" y="0"/>
          <a:chExt cx="0" cy="0"/>
        </a:xfrm>
      </p:grpSpPr>
      <p:sp>
        <p:nvSpPr>
          <p:cNvPr id="1118" name="Google Shape;1118;p6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3</a:t>
            </a:r>
            <a:endParaRPr sz="1800">
              <a:solidFill>
                <a:schemeClr val="dk1"/>
              </a:solidFill>
              <a:latin typeface="Ubuntu Medium"/>
              <a:ea typeface="Ubuntu Medium"/>
              <a:cs typeface="Ubuntu Medium"/>
              <a:sym typeface="Ubuntu Medium"/>
            </a:endParaRPr>
          </a:p>
        </p:txBody>
      </p:sp>
      <p:sp>
        <p:nvSpPr>
          <p:cNvPr id="1119" name="Google Shape;1119;p6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My Thinking Path</a:t>
            </a:r>
            <a:endParaRPr b="1" sz="2100">
              <a:solidFill>
                <a:schemeClr val="accent4"/>
              </a:solidFill>
              <a:latin typeface="Ubuntu"/>
              <a:ea typeface="Ubuntu"/>
              <a:cs typeface="Ubuntu"/>
              <a:sym typeface="Ubuntu"/>
            </a:endParaRPr>
          </a:p>
        </p:txBody>
      </p:sp>
      <p:pic>
        <p:nvPicPr>
          <p:cNvPr id="1120" name="Google Shape;1120;p65"/>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21" name="Google Shape;1121;p65"/>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1122" name="Google Shape;1122;p65"/>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1123" name="Google Shape;1123;p65"/>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1124" name="Google Shape;1124;p65"/>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125" name="Google Shape;1125;p65"/>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126" name="Google Shape;1126;p65"/>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127" name="Google Shape;1127;p65"/>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128" name="Google Shape;1128;p65"/>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1129" name="Google Shape;1129;p65"/>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130" name="Google Shape;1130;p65"/>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1131" name="Google Shape;1131;p65"/>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132" name="Google Shape;1132;p65"/>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dividing fractions is…</a:t>
            </a:r>
            <a:endParaRPr b="1" sz="2000">
              <a:solidFill>
                <a:srgbClr val="FFFFFF"/>
              </a:solidFill>
              <a:latin typeface="Open Sans"/>
              <a:ea typeface="Open Sans"/>
              <a:cs typeface="Open Sans"/>
              <a:sym typeface="Open Sans"/>
            </a:endParaRPr>
          </a:p>
        </p:txBody>
      </p:sp>
      <p:sp>
        <p:nvSpPr>
          <p:cNvPr id="1133" name="Google Shape;1133;p65"/>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fractions is…</a:t>
            </a:r>
            <a:endParaRPr b="1" sz="2000">
              <a:solidFill>
                <a:srgbClr val="FFFFFF"/>
              </a:solidFill>
              <a:latin typeface="Open Sans"/>
              <a:ea typeface="Open Sans"/>
              <a:cs typeface="Open Sans"/>
              <a:sym typeface="Open Sans"/>
            </a:endParaRPr>
          </a:p>
        </p:txBody>
      </p:sp>
      <p:sp>
        <p:nvSpPr>
          <p:cNvPr id="1134" name="Google Shape;1134;p65"/>
          <p:cNvSpPr/>
          <p:nvPr/>
        </p:nvSpPr>
        <p:spPr>
          <a:xfrm>
            <a:off x="1304800" y="924100"/>
            <a:ext cx="4636500" cy="6375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Topic: Dividing by fraction</a:t>
            </a:r>
            <a:endParaRPr/>
          </a:p>
        </p:txBody>
      </p:sp>
    </p:spTree>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38" name="Shape 1138"/>
        <p:cNvGrpSpPr/>
        <p:nvPr/>
      </p:nvGrpSpPr>
      <p:grpSpPr>
        <a:xfrm>
          <a:off x="0" y="0"/>
          <a:ext cx="0" cy="0"/>
          <a:chOff x="0" y="0"/>
          <a:chExt cx="0" cy="0"/>
        </a:xfrm>
      </p:grpSpPr>
      <p:sp>
        <p:nvSpPr>
          <p:cNvPr id="1139" name="Google Shape;1139;p6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3</a:t>
            </a:r>
            <a:endParaRPr sz="1800">
              <a:solidFill>
                <a:schemeClr val="dk1"/>
              </a:solidFill>
              <a:latin typeface="Ubuntu Medium"/>
              <a:ea typeface="Ubuntu Medium"/>
              <a:cs typeface="Ubuntu Medium"/>
              <a:sym typeface="Ubuntu Medium"/>
            </a:endParaRPr>
          </a:p>
        </p:txBody>
      </p:sp>
      <p:sp>
        <p:nvSpPr>
          <p:cNvPr id="1140" name="Google Shape;1140;p6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Puzzle Talk</a:t>
            </a:r>
            <a:endParaRPr b="1" sz="2100">
              <a:solidFill>
                <a:schemeClr val="accent4"/>
              </a:solidFill>
              <a:latin typeface="Ubuntu"/>
              <a:ea typeface="Ubuntu"/>
              <a:cs typeface="Ubuntu"/>
              <a:sym typeface="Ubuntu"/>
            </a:endParaRPr>
          </a:p>
        </p:txBody>
      </p:sp>
      <p:pic>
        <p:nvPicPr>
          <p:cNvPr id="1141" name="Google Shape;1141;p66"/>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142" name="Google Shape;1142;p66"/>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143" name="Google Shape;1143;p66"/>
          <p:cNvGrpSpPr/>
          <p:nvPr/>
        </p:nvGrpSpPr>
        <p:grpSpPr>
          <a:xfrm>
            <a:off x="1590104" y="4057131"/>
            <a:ext cx="173012" cy="169916"/>
            <a:chOff x="8586628" y="1443880"/>
            <a:chExt cx="281458" cy="281458"/>
          </a:xfrm>
        </p:grpSpPr>
        <p:sp>
          <p:nvSpPr>
            <p:cNvPr id="1144" name="Google Shape;1144;p66"/>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66"/>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66"/>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66"/>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66"/>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66"/>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66"/>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66"/>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66"/>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3" name="Google Shape;1153;p66"/>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Dividing by fraction</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154" name="Google Shape;1154;p66"/>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Select Peanuts &gt; Level 1</a:t>
            </a:r>
            <a:endParaRPr sz="2000">
              <a:solidFill>
                <a:schemeClr val="dk1"/>
              </a:solidFill>
              <a:latin typeface="Open Sans"/>
              <a:ea typeface="Open Sans"/>
              <a:cs typeface="Open Sans"/>
              <a:sym typeface="Open Sans"/>
            </a:endParaRPr>
          </a:p>
        </p:txBody>
      </p:sp>
      <p:sp>
        <p:nvSpPr>
          <p:cNvPr id="1155" name="Google Shape;1155;p66"/>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1156" name="Google Shape;1156;p66"/>
          <p:cNvGrpSpPr/>
          <p:nvPr/>
        </p:nvGrpSpPr>
        <p:grpSpPr>
          <a:xfrm>
            <a:off x="7709843" y="3629462"/>
            <a:ext cx="1138164" cy="1468500"/>
            <a:chOff x="7633097" y="3255132"/>
            <a:chExt cx="1510904" cy="1870224"/>
          </a:xfrm>
        </p:grpSpPr>
        <p:pic>
          <p:nvPicPr>
            <p:cNvPr id="1157" name="Google Shape;1157;p66"/>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158" name="Google Shape;1158;p66"/>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159" name="Google Shape;1159;p66">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66"/>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1161" name="Google Shape;1161;p66"/>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62" name="Google Shape;1162;p66"/>
          <p:cNvGrpSpPr/>
          <p:nvPr/>
        </p:nvGrpSpPr>
        <p:grpSpPr>
          <a:xfrm>
            <a:off x="4509208" y="1330103"/>
            <a:ext cx="227520" cy="248922"/>
            <a:chOff x="4469316" y="1236218"/>
            <a:chExt cx="360570" cy="400390"/>
          </a:xfrm>
        </p:grpSpPr>
        <p:sp>
          <p:nvSpPr>
            <p:cNvPr id="1163" name="Google Shape;1163;p66"/>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66"/>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66"/>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66"/>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66"/>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66"/>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66"/>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70" name="Google Shape;1170;p66"/>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171" name="Google Shape;1171;p66"/>
          <p:cNvGrpSpPr/>
          <p:nvPr/>
        </p:nvGrpSpPr>
        <p:grpSpPr>
          <a:xfrm>
            <a:off x="2859100" y="658076"/>
            <a:ext cx="1390125" cy="1117724"/>
            <a:chOff x="2859100" y="658076"/>
            <a:chExt cx="1390125" cy="1117724"/>
          </a:xfrm>
        </p:grpSpPr>
        <p:pic>
          <p:nvPicPr>
            <p:cNvPr id="1172" name="Google Shape;1172;p66"/>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173" name="Google Shape;1173;p66"/>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77" name="Shape 1177"/>
        <p:cNvGrpSpPr/>
        <p:nvPr/>
      </p:nvGrpSpPr>
      <p:grpSpPr>
        <a:xfrm>
          <a:off x="0" y="0"/>
          <a:ext cx="0" cy="0"/>
          <a:chOff x="0" y="0"/>
          <a:chExt cx="0" cy="0"/>
        </a:xfrm>
      </p:grpSpPr>
      <p:sp>
        <p:nvSpPr>
          <p:cNvPr id="1178" name="Google Shape;1178;p6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3</a:t>
            </a:r>
            <a:endParaRPr sz="1800">
              <a:solidFill>
                <a:schemeClr val="dk1"/>
              </a:solidFill>
              <a:latin typeface="Ubuntu Medium"/>
              <a:ea typeface="Ubuntu Medium"/>
              <a:cs typeface="Ubuntu Medium"/>
              <a:sym typeface="Ubuntu Medium"/>
            </a:endParaRPr>
          </a:p>
        </p:txBody>
      </p:sp>
      <p:sp>
        <p:nvSpPr>
          <p:cNvPr id="1179" name="Google Shape;1179;p6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Problem Solving</a:t>
            </a:r>
            <a:endParaRPr b="1" sz="2100">
              <a:solidFill>
                <a:schemeClr val="accent4"/>
              </a:solidFill>
              <a:latin typeface="Ubuntu"/>
              <a:ea typeface="Ubuntu"/>
              <a:cs typeface="Ubuntu"/>
              <a:sym typeface="Ubuntu"/>
            </a:endParaRPr>
          </a:p>
        </p:txBody>
      </p:sp>
      <p:pic>
        <p:nvPicPr>
          <p:cNvPr id="1180" name="Google Shape;1180;p67"/>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81" name="Google Shape;1181;p67"/>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 of the Day</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Ibrahim did 1/5 of his homework problems on his bus ride home. He completed 3 problems. How many problems did Ibrahim have for homework?</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182" name="Google Shape;1182;p67"/>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183" name="Google Shape;1183;p67"/>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187" name="Shape 1187"/>
        <p:cNvGrpSpPr/>
        <p:nvPr/>
      </p:nvGrpSpPr>
      <p:grpSpPr>
        <a:xfrm>
          <a:off x="0" y="0"/>
          <a:ext cx="0" cy="0"/>
          <a:chOff x="0" y="0"/>
          <a:chExt cx="0" cy="0"/>
        </a:xfrm>
      </p:grpSpPr>
      <p:sp>
        <p:nvSpPr>
          <p:cNvPr id="1188" name="Google Shape;1188;p68"/>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4</a:t>
            </a:r>
            <a:endParaRPr sz="1800">
              <a:solidFill>
                <a:schemeClr val="dk1"/>
              </a:solidFill>
              <a:latin typeface="Ubuntu Medium"/>
              <a:ea typeface="Ubuntu Medium"/>
              <a:cs typeface="Ubuntu Medium"/>
              <a:sym typeface="Ubuntu Medium"/>
            </a:endParaRPr>
          </a:p>
        </p:txBody>
      </p:sp>
      <p:sp>
        <p:nvSpPr>
          <p:cNvPr id="1189" name="Google Shape;1189;p68"/>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My Thinking Path</a:t>
            </a:r>
            <a:endParaRPr b="1" sz="2100">
              <a:solidFill>
                <a:schemeClr val="accent4"/>
              </a:solidFill>
              <a:latin typeface="Ubuntu"/>
              <a:ea typeface="Ubuntu"/>
              <a:cs typeface="Ubuntu"/>
              <a:sym typeface="Ubuntu"/>
            </a:endParaRPr>
          </a:p>
        </p:txBody>
      </p:sp>
      <p:pic>
        <p:nvPicPr>
          <p:cNvPr id="1190" name="Google Shape;1190;p68"/>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191" name="Google Shape;1191;p68"/>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1192" name="Google Shape;1192;p68"/>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1193" name="Google Shape;1193;p68"/>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1194" name="Google Shape;1194;p68"/>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195" name="Google Shape;1195;p68"/>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196" name="Google Shape;1196;p68"/>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197" name="Google Shape;1197;p68"/>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198" name="Google Shape;1198;p68"/>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1199" name="Google Shape;1199;p68"/>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200" name="Google Shape;1200;p68"/>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1201" name="Google Shape;1201;p68"/>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202" name="Google Shape;1202;p68"/>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dividing fractions is…</a:t>
            </a:r>
            <a:endParaRPr b="1" sz="2000">
              <a:solidFill>
                <a:srgbClr val="FFFFFF"/>
              </a:solidFill>
              <a:latin typeface="Open Sans"/>
              <a:ea typeface="Open Sans"/>
              <a:cs typeface="Open Sans"/>
              <a:sym typeface="Open Sans"/>
            </a:endParaRPr>
          </a:p>
        </p:txBody>
      </p:sp>
      <p:sp>
        <p:nvSpPr>
          <p:cNvPr id="1203" name="Google Shape;1203;p68"/>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fractions is…</a:t>
            </a:r>
            <a:endParaRPr b="1" sz="2000">
              <a:solidFill>
                <a:srgbClr val="FFFFFF"/>
              </a:solidFill>
              <a:latin typeface="Open Sans"/>
              <a:ea typeface="Open Sans"/>
              <a:cs typeface="Open Sans"/>
              <a:sym typeface="Open Sans"/>
            </a:endParaRPr>
          </a:p>
        </p:txBody>
      </p:sp>
      <p:sp>
        <p:nvSpPr>
          <p:cNvPr id="1204" name="Google Shape;1204;p68"/>
          <p:cNvSpPr/>
          <p:nvPr/>
        </p:nvSpPr>
        <p:spPr>
          <a:xfrm>
            <a:off x="1304800" y="924100"/>
            <a:ext cx="4636500" cy="6375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Topic: Solving problems involving dividing by fraction</a:t>
            </a:r>
            <a:endParaRPr/>
          </a:p>
        </p:txBody>
      </p:sp>
    </p:spTree>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208" name="Shape 1208"/>
        <p:cNvGrpSpPr/>
        <p:nvPr/>
      </p:nvGrpSpPr>
      <p:grpSpPr>
        <a:xfrm>
          <a:off x="0" y="0"/>
          <a:ext cx="0" cy="0"/>
          <a:chOff x="0" y="0"/>
          <a:chExt cx="0" cy="0"/>
        </a:xfrm>
      </p:grpSpPr>
      <p:sp>
        <p:nvSpPr>
          <p:cNvPr id="1209" name="Google Shape;1209;p69"/>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4</a:t>
            </a:r>
            <a:endParaRPr sz="1800">
              <a:solidFill>
                <a:schemeClr val="dk1"/>
              </a:solidFill>
              <a:latin typeface="Ubuntu Medium"/>
              <a:ea typeface="Ubuntu Medium"/>
              <a:cs typeface="Ubuntu Medium"/>
              <a:sym typeface="Ubuntu Medium"/>
            </a:endParaRPr>
          </a:p>
        </p:txBody>
      </p:sp>
      <p:sp>
        <p:nvSpPr>
          <p:cNvPr id="1210" name="Google Shape;1210;p69"/>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Puzzle Talk</a:t>
            </a:r>
            <a:endParaRPr b="1" sz="2100">
              <a:solidFill>
                <a:schemeClr val="accent4"/>
              </a:solidFill>
              <a:latin typeface="Ubuntu"/>
              <a:ea typeface="Ubuntu"/>
              <a:cs typeface="Ubuntu"/>
              <a:sym typeface="Ubuntu"/>
            </a:endParaRPr>
          </a:p>
        </p:txBody>
      </p:sp>
      <p:pic>
        <p:nvPicPr>
          <p:cNvPr id="1211" name="Google Shape;1211;p69"/>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212" name="Google Shape;1212;p69"/>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213" name="Google Shape;1213;p69"/>
          <p:cNvGrpSpPr/>
          <p:nvPr/>
        </p:nvGrpSpPr>
        <p:grpSpPr>
          <a:xfrm>
            <a:off x="1590104" y="4057131"/>
            <a:ext cx="173012" cy="169916"/>
            <a:chOff x="8586628" y="1443880"/>
            <a:chExt cx="281458" cy="281458"/>
          </a:xfrm>
        </p:grpSpPr>
        <p:sp>
          <p:nvSpPr>
            <p:cNvPr id="1214" name="Google Shape;1214;p69"/>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69"/>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69"/>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69"/>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69"/>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69"/>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69"/>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69"/>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69"/>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3" name="Google Shape;1223;p69"/>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Dividing by fraction</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800">
              <a:solidFill>
                <a:schemeClr val="dk1"/>
              </a:solidFill>
              <a:latin typeface="Open Sans"/>
              <a:ea typeface="Open Sans"/>
              <a:cs typeface="Open Sans"/>
              <a:sym typeface="Open Sans"/>
            </a:endParaRPr>
          </a:p>
        </p:txBody>
      </p:sp>
      <p:sp>
        <p:nvSpPr>
          <p:cNvPr id="1224" name="Google Shape;1224;p69"/>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Select Elephants &gt; Level 1</a:t>
            </a:r>
            <a:endParaRPr sz="2000">
              <a:solidFill>
                <a:schemeClr val="dk1"/>
              </a:solidFill>
              <a:latin typeface="Open Sans"/>
              <a:ea typeface="Open Sans"/>
              <a:cs typeface="Open Sans"/>
              <a:sym typeface="Open Sans"/>
            </a:endParaRPr>
          </a:p>
        </p:txBody>
      </p:sp>
      <p:sp>
        <p:nvSpPr>
          <p:cNvPr id="1225" name="Google Shape;1225;p69"/>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1226" name="Google Shape;1226;p69"/>
          <p:cNvGrpSpPr/>
          <p:nvPr/>
        </p:nvGrpSpPr>
        <p:grpSpPr>
          <a:xfrm>
            <a:off x="7709843" y="3629462"/>
            <a:ext cx="1138164" cy="1468500"/>
            <a:chOff x="7633097" y="3255132"/>
            <a:chExt cx="1510904" cy="1870224"/>
          </a:xfrm>
        </p:grpSpPr>
        <p:pic>
          <p:nvPicPr>
            <p:cNvPr id="1227" name="Google Shape;1227;p69"/>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228" name="Google Shape;1228;p69"/>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229" name="Google Shape;1229;p69">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69"/>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1231" name="Google Shape;1231;p69"/>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32" name="Google Shape;1232;p69"/>
          <p:cNvGrpSpPr/>
          <p:nvPr/>
        </p:nvGrpSpPr>
        <p:grpSpPr>
          <a:xfrm>
            <a:off x="4509208" y="1330103"/>
            <a:ext cx="227520" cy="248922"/>
            <a:chOff x="4469316" y="1236218"/>
            <a:chExt cx="360570" cy="400390"/>
          </a:xfrm>
        </p:grpSpPr>
        <p:sp>
          <p:nvSpPr>
            <p:cNvPr id="1233" name="Google Shape;1233;p69"/>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69"/>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69"/>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69"/>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69"/>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69"/>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69"/>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240" name="Google Shape;1240;p69"/>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241" name="Google Shape;1241;p69"/>
          <p:cNvGrpSpPr/>
          <p:nvPr/>
        </p:nvGrpSpPr>
        <p:grpSpPr>
          <a:xfrm>
            <a:off x="2859100" y="658076"/>
            <a:ext cx="1390125" cy="1117724"/>
            <a:chOff x="2859100" y="658076"/>
            <a:chExt cx="1390125" cy="1117724"/>
          </a:xfrm>
        </p:grpSpPr>
        <p:pic>
          <p:nvPicPr>
            <p:cNvPr id="1242" name="Google Shape;1242;p69"/>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243" name="Google Shape;1243;p69"/>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247" name="Shape 1247"/>
        <p:cNvGrpSpPr/>
        <p:nvPr/>
      </p:nvGrpSpPr>
      <p:grpSpPr>
        <a:xfrm>
          <a:off x="0" y="0"/>
          <a:ext cx="0" cy="0"/>
          <a:chOff x="0" y="0"/>
          <a:chExt cx="0" cy="0"/>
        </a:xfrm>
      </p:grpSpPr>
      <p:sp>
        <p:nvSpPr>
          <p:cNvPr id="1248" name="Google Shape;1248;p7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4 - Day 4</a:t>
            </a:r>
            <a:endParaRPr sz="1800">
              <a:solidFill>
                <a:schemeClr val="dk1"/>
              </a:solidFill>
              <a:latin typeface="Ubuntu Medium"/>
              <a:ea typeface="Ubuntu Medium"/>
              <a:cs typeface="Ubuntu Medium"/>
              <a:sym typeface="Ubuntu Medium"/>
            </a:endParaRPr>
          </a:p>
        </p:txBody>
      </p:sp>
      <p:sp>
        <p:nvSpPr>
          <p:cNvPr id="1249" name="Google Shape;1249;p7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4"/>
                </a:solidFill>
                <a:latin typeface="Ubuntu"/>
                <a:ea typeface="Ubuntu"/>
                <a:cs typeface="Ubuntu"/>
                <a:sym typeface="Ubuntu"/>
              </a:rPr>
              <a:t>Problem Solving</a:t>
            </a:r>
            <a:endParaRPr b="1" sz="2100">
              <a:solidFill>
                <a:schemeClr val="accent4"/>
              </a:solidFill>
              <a:latin typeface="Ubuntu"/>
              <a:ea typeface="Ubuntu"/>
              <a:cs typeface="Ubuntu"/>
              <a:sym typeface="Ubuntu"/>
            </a:endParaRPr>
          </a:p>
        </p:txBody>
      </p:sp>
      <p:pic>
        <p:nvPicPr>
          <p:cNvPr id="1250" name="Google Shape;1250;p70"/>
          <p:cNvPicPr preferRelativeResize="0"/>
          <p:nvPr>
            <p:ph idx="2" type="pic"/>
          </p:nvPr>
        </p:nvPicPr>
        <p:blipFill rotWithShape="1">
          <a:blip r:embed="rId3">
            <a:alphaModFix/>
          </a:blip>
          <a:srcRect b="835" l="0" r="0" t="826"/>
          <a:stretch/>
        </p:blipFill>
        <p:spPr>
          <a:xfrm>
            <a:off x="234209" y="189700"/>
            <a:ext cx="877500" cy="862800"/>
          </a:xfrm>
          <a:prstGeom prst="ellipse">
            <a:avLst/>
          </a:prstGeom>
          <a:noFill/>
          <a:ln>
            <a:noFill/>
          </a:ln>
          <a:effectLst>
            <a:outerShdw blurRad="177800" rotWithShape="0" algn="ctr" dir="5400000" dist="50800">
              <a:srgbClr val="000000">
                <a:alpha val="14000"/>
              </a:srgbClr>
            </a:outerShdw>
          </a:effectLst>
        </p:spPr>
      </p:pic>
      <p:sp>
        <p:nvSpPr>
          <p:cNvPr id="1251" name="Google Shape;1251;p70"/>
          <p:cNvSpPr/>
          <p:nvPr/>
        </p:nvSpPr>
        <p:spPr>
          <a:xfrm>
            <a:off x="453250" y="1254525"/>
            <a:ext cx="8307000" cy="3716700"/>
          </a:xfrm>
          <a:prstGeom prst="roundRect">
            <a:avLst>
              <a:gd fmla="val 16667" name="adj"/>
            </a:avLst>
          </a:prstGeom>
          <a:solidFill>
            <a:srgbClr val="FFFFFE"/>
          </a:solidFill>
          <a:ln cap="flat" cmpd="sng" w="38100">
            <a:solidFill>
              <a:srgbClr val="7669AF"/>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4"/>
                </a:solidFill>
                <a:latin typeface="Ubuntu"/>
                <a:ea typeface="Ubuntu"/>
                <a:cs typeface="Ubuntu"/>
                <a:sym typeface="Ubuntu"/>
              </a:rPr>
              <a:t>Problem of the Day</a:t>
            </a:r>
            <a:endParaRPr b="1">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Mylo eats a cup of cereal a day. He ate 1/3 of a box in 6 days. How many cups of cereal were in the full box?</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252" name="Google Shape;1252;p70"/>
          <p:cNvPicPr preferRelativeResize="0"/>
          <p:nvPr/>
        </p:nvPicPr>
        <p:blipFill rotWithShape="1">
          <a:blip r:embed="rId4">
            <a:alphaModFix/>
          </a:blip>
          <a:srcRect b="0" l="1219" r="1219" t="0"/>
          <a:stretch/>
        </p:blipFill>
        <p:spPr>
          <a:xfrm>
            <a:off x="5309275" y="549125"/>
            <a:ext cx="1249626" cy="1221276"/>
          </a:xfrm>
          <a:prstGeom prst="rect">
            <a:avLst/>
          </a:prstGeom>
          <a:noFill/>
          <a:ln>
            <a:noFill/>
          </a:ln>
        </p:spPr>
      </p:pic>
      <p:pic>
        <p:nvPicPr>
          <p:cNvPr id="1253" name="Google Shape;1253;p70"/>
          <p:cNvPicPr preferRelativeResize="0"/>
          <p:nvPr/>
        </p:nvPicPr>
        <p:blipFill>
          <a:blip r:embed="rId5">
            <a:alphaModFix/>
          </a:blip>
          <a:stretch>
            <a:fillRect/>
          </a:stretch>
        </p:blipFill>
        <p:spPr>
          <a:xfrm rot="-4958466">
            <a:off x="5091850" y="1214395"/>
            <a:ext cx="176914" cy="409624"/>
          </a:xfrm>
          <a:prstGeom prst="rect">
            <a:avLst/>
          </a:prstGeom>
          <a:noFill/>
          <a:ln>
            <a:noFill/>
          </a:ln>
        </p:spPr>
      </p:pic>
    </p:spTree>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57" name="Shape 1257"/>
        <p:cNvGrpSpPr/>
        <p:nvPr/>
      </p:nvGrpSpPr>
      <p:grpSpPr>
        <a:xfrm>
          <a:off x="0" y="0"/>
          <a:ext cx="0" cy="0"/>
          <a:chOff x="0" y="0"/>
          <a:chExt cx="0" cy="0"/>
        </a:xfrm>
      </p:grpSpPr>
      <p:sp>
        <p:nvSpPr>
          <p:cNvPr id="1258" name="Google Shape;1258;p71"/>
          <p:cNvSpPr/>
          <p:nvPr/>
        </p:nvSpPr>
        <p:spPr>
          <a:xfrm>
            <a:off x="4546879" y="192123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59" name="Google Shape;1259;p71"/>
          <p:cNvSpPr txBox="1"/>
          <p:nvPr>
            <p:ph idx="1" type="body"/>
          </p:nvPr>
        </p:nvSpPr>
        <p:spPr>
          <a:xfrm>
            <a:off x="4797755" y="192279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Module</a:t>
            </a:r>
            <a:r>
              <a:rPr lang="en" sz="2400">
                <a:solidFill>
                  <a:schemeClr val="dk1"/>
                </a:solidFill>
                <a:latin typeface="Ubuntu Medium"/>
                <a:ea typeface="Ubuntu Medium"/>
                <a:cs typeface="Ubuntu Medium"/>
                <a:sym typeface="Ubuntu Medium"/>
              </a:rPr>
              <a:t> 5</a:t>
            </a:r>
            <a:endParaRPr sz="2400">
              <a:solidFill>
                <a:schemeClr val="dk1"/>
              </a:solidFill>
              <a:latin typeface="Ubuntu Medium"/>
              <a:ea typeface="Ubuntu Medium"/>
              <a:cs typeface="Ubuntu Medium"/>
              <a:sym typeface="Ubuntu Medium"/>
            </a:endParaRPr>
          </a:p>
        </p:txBody>
      </p:sp>
      <p:pic>
        <p:nvPicPr>
          <p:cNvPr id="1260" name="Google Shape;1260;p71"/>
          <p:cNvPicPr preferRelativeResize="0"/>
          <p:nvPr>
            <p:ph idx="2" type="pic"/>
          </p:nvPr>
        </p:nvPicPr>
        <p:blipFill rotWithShape="1">
          <a:blip r:embed="rId3">
            <a:alphaModFix/>
          </a:blip>
          <a:srcRect b="835" l="0" r="0" t="826"/>
          <a:stretch/>
        </p:blipFill>
        <p:spPr>
          <a:xfrm>
            <a:off x="2114863" y="909450"/>
            <a:ext cx="2679300" cy="2634900"/>
          </a:xfrm>
          <a:prstGeom prst="ellipse">
            <a:avLst/>
          </a:prstGeom>
          <a:noFill/>
          <a:ln>
            <a:noFill/>
          </a:ln>
          <a:effectLst>
            <a:outerShdw blurRad="177800" rotWithShape="0" algn="ctr" dir="5400000" dist="50800">
              <a:srgbClr val="000000">
                <a:alpha val="14000"/>
              </a:srgbClr>
            </a:outerShdw>
          </a:effectLst>
        </p:spPr>
      </p:pic>
      <p:sp>
        <p:nvSpPr>
          <p:cNvPr id="1261" name="Google Shape;1261;p71"/>
          <p:cNvSpPr txBox="1"/>
          <p:nvPr/>
        </p:nvSpPr>
        <p:spPr>
          <a:xfrm>
            <a:off x="707375" y="4025950"/>
            <a:ext cx="7712400" cy="646500"/>
          </a:xfrm>
          <a:prstGeom prst="rect">
            <a:avLst/>
          </a:prstGeom>
          <a:solidFill>
            <a:schemeClr val="accent1"/>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Let’s see math come alive!</a:t>
            </a:r>
            <a:endParaRPr sz="3000">
              <a:solidFill>
                <a:schemeClr val="lt2"/>
              </a:solidFill>
            </a:endParaRPr>
          </a:p>
        </p:txBody>
      </p:sp>
    </p:spTree>
  </p:cSld>
  <p:clrMapOvr>
    <a:masterClrMapping/>
  </p:clrMapOvr>
  <p:transition spd="med">
    <p:fade thruBlk="1"/>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65" name="Shape 1265"/>
        <p:cNvGrpSpPr/>
        <p:nvPr/>
      </p:nvGrpSpPr>
      <p:grpSpPr>
        <a:xfrm>
          <a:off x="0" y="0"/>
          <a:ext cx="0" cy="0"/>
          <a:chOff x="0" y="0"/>
          <a:chExt cx="0" cy="0"/>
        </a:xfrm>
      </p:grpSpPr>
      <p:sp>
        <p:nvSpPr>
          <p:cNvPr id="1266" name="Google Shape;1266;p72"/>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5 - Day 1</a:t>
            </a:r>
            <a:endParaRPr sz="1800">
              <a:solidFill>
                <a:schemeClr val="dk1"/>
              </a:solidFill>
              <a:latin typeface="Ubuntu Medium"/>
              <a:ea typeface="Ubuntu Medium"/>
              <a:cs typeface="Ubuntu Medium"/>
              <a:sym typeface="Ubuntu Medium"/>
            </a:endParaRPr>
          </a:p>
        </p:txBody>
      </p:sp>
      <p:sp>
        <p:nvSpPr>
          <p:cNvPr id="1267" name="Google Shape;1267;p7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My Thinking Path</a:t>
            </a:r>
            <a:endParaRPr b="1" sz="2100">
              <a:solidFill>
                <a:schemeClr val="accent1"/>
              </a:solidFill>
              <a:latin typeface="Ubuntu"/>
              <a:ea typeface="Ubuntu"/>
              <a:cs typeface="Ubuntu"/>
              <a:sym typeface="Ubuntu"/>
            </a:endParaRPr>
          </a:p>
        </p:txBody>
      </p:sp>
      <p:pic>
        <p:nvPicPr>
          <p:cNvPr id="1268" name="Google Shape;1268;p72"/>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269" name="Google Shape;1269;p7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1270" name="Google Shape;1270;p72"/>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dividing fractions is…</a:t>
            </a:r>
            <a:endParaRPr b="1" sz="2000">
              <a:solidFill>
                <a:srgbClr val="FFFFFF"/>
              </a:solidFill>
              <a:latin typeface="Open Sans"/>
              <a:ea typeface="Open Sans"/>
              <a:cs typeface="Open Sans"/>
              <a:sym typeface="Open Sans"/>
            </a:endParaRPr>
          </a:p>
        </p:txBody>
      </p:sp>
      <p:sp>
        <p:nvSpPr>
          <p:cNvPr id="1271" name="Google Shape;1271;p72"/>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1272" name="Google Shape;1272;p72"/>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273" name="Google Shape;1273;p72"/>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274" name="Google Shape;1274;p72"/>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275" name="Google Shape;1275;p72"/>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276" name="Google Shape;1276;p72"/>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1277" name="Google Shape;1277;p72"/>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278" name="Google Shape;1278;p72"/>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1279" name="Google Shape;1279;p72"/>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280" name="Google Shape;1280;p72"/>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multiplying fractions is…</a:t>
            </a:r>
            <a:endParaRPr b="1" sz="2000">
              <a:solidFill>
                <a:srgbClr val="FFFFFF"/>
              </a:solidFill>
              <a:latin typeface="Open Sans"/>
              <a:ea typeface="Open Sans"/>
              <a:cs typeface="Open Sans"/>
              <a:sym typeface="Open Sans"/>
            </a:endParaRPr>
          </a:p>
        </p:txBody>
      </p:sp>
      <p:sp>
        <p:nvSpPr>
          <p:cNvPr id="1281" name="Google Shape;1281;p72"/>
          <p:cNvSpPr/>
          <p:nvPr/>
        </p:nvSpPr>
        <p:spPr>
          <a:xfrm>
            <a:off x="1237375" y="923800"/>
            <a:ext cx="4106400" cy="6114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Topic: Solving problems i</a:t>
            </a:r>
            <a:r>
              <a:rPr b="1" lang="en" sz="1800">
                <a:solidFill>
                  <a:srgbClr val="FFFFFF"/>
                </a:solidFill>
                <a:latin typeface="Open Sans"/>
                <a:ea typeface="Open Sans"/>
                <a:cs typeface="Open Sans"/>
                <a:sym typeface="Open Sans"/>
              </a:rPr>
              <a:t>nvolving dividing by fractions</a:t>
            </a:r>
            <a:endParaRPr b="1" sz="18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85" name="Shape 1285"/>
        <p:cNvGrpSpPr/>
        <p:nvPr/>
      </p:nvGrpSpPr>
      <p:grpSpPr>
        <a:xfrm>
          <a:off x="0" y="0"/>
          <a:ext cx="0" cy="0"/>
          <a:chOff x="0" y="0"/>
          <a:chExt cx="0" cy="0"/>
        </a:xfrm>
      </p:grpSpPr>
      <p:sp>
        <p:nvSpPr>
          <p:cNvPr id="1286" name="Google Shape;1286;p7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5 - Day 1</a:t>
            </a:r>
            <a:endParaRPr sz="1800">
              <a:solidFill>
                <a:schemeClr val="dk1"/>
              </a:solidFill>
              <a:latin typeface="Ubuntu Medium"/>
              <a:ea typeface="Ubuntu Medium"/>
              <a:cs typeface="Ubuntu Medium"/>
              <a:sym typeface="Ubuntu Medium"/>
            </a:endParaRPr>
          </a:p>
        </p:txBody>
      </p:sp>
      <p:sp>
        <p:nvSpPr>
          <p:cNvPr id="1287" name="Google Shape;1287;p7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Puzzle Talk</a:t>
            </a:r>
            <a:endParaRPr b="1" sz="2100">
              <a:solidFill>
                <a:schemeClr val="accent1"/>
              </a:solidFill>
              <a:latin typeface="Ubuntu"/>
              <a:ea typeface="Ubuntu"/>
              <a:cs typeface="Ubuntu"/>
              <a:sym typeface="Ubuntu"/>
            </a:endParaRPr>
          </a:p>
        </p:txBody>
      </p:sp>
      <p:pic>
        <p:nvPicPr>
          <p:cNvPr id="1288" name="Google Shape;1288;p73"/>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289" name="Google Shape;1289;p73"/>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290" name="Google Shape;1290;p73"/>
          <p:cNvGrpSpPr/>
          <p:nvPr/>
        </p:nvGrpSpPr>
        <p:grpSpPr>
          <a:xfrm>
            <a:off x="1590104" y="4057131"/>
            <a:ext cx="173012" cy="169916"/>
            <a:chOff x="8586628" y="1443880"/>
            <a:chExt cx="281458" cy="281458"/>
          </a:xfrm>
        </p:grpSpPr>
        <p:sp>
          <p:nvSpPr>
            <p:cNvPr id="1291" name="Google Shape;1291;p73"/>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73"/>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73"/>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73"/>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73"/>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73"/>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73"/>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73"/>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73"/>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0" name="Google Shape;1300;p73"/>
          <p:cNvSpPr txBox="1"/>
          <p:nvPr/>
        </p:nvSpPr>
        <p:spPr>
          <a:xfrm>
            <a:off x="4447263" y="30116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Solve problems involving dividing by fractions</a:t>
            </a:r>
            <a:endParaRPr sz="1800">
              <a:solidFill>
                <a:schemeClr val="dk1"/>
              </a:solidFill>
              <a:latin typeface="Open Sans"/>
              <a:ea typeface="Open Sans"/>
              <a:cs typeface="Open Sans"/>
              <a:sym typeface="Open Sans"/>
            </a:endParaRPr>
          </a:p>
        </p:txBody>
      </p:sp>
      <p:sp>
        <p:nvSpPr>
          <p:cNvPr id="1301" name="Google Shape;1301;p73"/>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Select Peanuts per Elephant &gt; Level 1</a:t>
            </a:r>
            <a:endParaRPr sz="2000">
              <a:solidFill>
                <a:schemeClr val="dk1"/>
              </a:solidFill>
              <a:latin typeface="Open Sans"/>
              <a:ea typeface="Open Sans"/>
              <a:cs typeface="Open Sans"/>
              <a:sym typeface="Open Sans"/>
            </a:endParaRPr>
          </a:p>
        </p:txBody>
      </p:sp>
      <p:sp>
        <p:nvSpPr>
          <p:cNvPr id="1302" name="Google Shape;1302;p73"/>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1303" name="Google Shape;1303;p73"/>
          <p:cNvGrpSpPr/>
          <p:nvPr/>
        </p:nvGrpSpPr>
        <p:grpSpPr>
          <a:xfrm>
            <a:off x="7709843" y="3629462"/>
            <a:ext cx="1138164" cy="1468500"/>
            <a:chOff x="7633097" y="3255132"/>
            <a:chExt cx="1510904" cy="1870224"/>
          </a:xfrm>
        </p:grpSpPr>
        <p:pic>
          <p:nvPicPr>
            <p:cNvPr id="1304" name="Google Shape;1304;p73"/>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1305" name="Google Shape;1305;p73"/>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1306" name="Google Shape;1306;p73">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73"/>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1308" name="Google Shape;1308;p73"/>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9" name="Google Shape;1309;p73"/>
          <p:cNvGrpSpPr/>
          <p:nvPr/>
        </p:nvGrpSpPr>
        <p:grpSpPr>
          <a:xfrm>
            <a:off x="4509208" y="1330103"/>
            <a:ext cx="227520" cy="248922"/>
            <a:chOff x="4469316" y="1236218"/>
            <a:chExt cx="360570" cy="400390"/>
          </a:xfrm>
        </p:grpSpPr>
        <p:sp>
          <p:nvSpPr>
            <p:cNvPr id="1310" name="Google Shape;1310;p73"/>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73"/>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73"/>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73"/>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73"/>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73"/>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73"/>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17" name="Google Shape;1317;p73"/>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318" name="Google Shape;1318;p73"/>
          <p:cNvGrpSpPr/>
          <p:nvPr/>
        </p:nvGrpSpPr>
        <p:grpSpPr>
          <a:xfrm>
            <a:off x="2859100" y="658076"/>
            <a:ext cx="1390125" cy="1117724"/>
            <a:chOff x="2859100" y="658076"/>
            <a:chExt cx="1390125" cy="1117724"/>
          </a:xfrm>
        </p:grpSpPr>
        <p:pic>
          <p:nvPicPr>
            <p:cNvPr id="1319" name="Google Shape;1319;p73"/>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320" name="Google Shape;1320;p73"/>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0"/>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1</a:t>
            </a:r>
            <a:endParaRPr sz="1800">
              <a:solidFill>
                <a:schemeClr val="dk1"/>
              </a:solidFill>
              <a:latin typeface="Ubuntu Medium"/>
              <a:ea typeface="Ubuntu Medium"/>
              <a:cs typeface="Ubuntu Medium"/>
              <a:sym typeface="Ubuntu Medium"/>
            </a:endParaRPr>
          </a:p>
        </p:txBody>
      </p:sp>
      <p:pic>
        <p:nvPicPr>
          <p:cNvPr id="168" name="Google Shape;168;p20"/>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69" name="Google Shape;169;p2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Problem Solving</a:t>
            </a:r>
            <a:endParaRPr b="1" sz="2100">
              <a:solidFill>
                <a:schemeClr val="accent2"/>
              </a:solidFill>
              <a:latin typeface="Ubuntu"/>
              <a:ea typeface="Ubuntu"/>
              <a:cs typeface="Ubuntu"/>
              <a:sym typeface="Ubuntu"/>
            </a:endParaRPr>
          </a:p>
        </p:txBody>
      </p:sp>
      <p:sp>
        <p:nvSpPr>
          <p:cNvPr id="170" name="Google Shape;170;p20"/>
          <p:cNvSpPr/>
          <p:nvPr/>
        </p:nvSpPr>
        <p:spPr>
          <a:xfrm>
            <a:off x="453250" y="1254525"/>
            <a:ext cx="8307000" cy="37167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2"/>
                </a:solidFill>
                <a:latin typeface="Ubuntu"/>
                <a:ea typeface="Ubuntu"/>
                <a:cs typeface="Ubuntu"/>
                <a:sym typeface="Ubuntu"/>
              </a:rPr>
              <a:t>Problem of the Day</a:t>
            </a:r>
            <a:endParaRPr b="1">
              <a:solidFill>
                <a:schemeClr val="accent2"/>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endParaRPr sz="2300">
              <a:solidFill>
                <a:schemeClr val="dk1"/>
              </a:solidFill>
              <a:latin typeface="Ubuntu Medium"/>
              <a:ea typeface="Ubuntu Medium"/>
              <a:cs typeface="Ubuntu Medium"/>
              <a:sym typeface="Ubuntu Medium"/>
            </a:endParaRPr>
          </a:p>
        </p:txBody>
      </p:sp>
      <p:pic>
        <p:nvPicPr>
          <p:cNvPr id="171" name="Google Shape;171;p20"/>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172" name="Google Shape;172;p20"/>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
        <p:nvSpPr>
          <p:cNvPr id="173" name="Google Shape;173;p20"/>
          <p:cNvSpPr txBox="1"/>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B2B2B"/>
                </a:solidFill>
                <a:latin typeface="Ubuntu Medium"/>
                <a:ea typeface="Ubuntu Medium"/>
                <a:cs typeface="Ubuntu Medium"/>
                <a:sym typeface="Ubuntu Medium"/>
              </a:rPr>
              <a:t>Module</a:t>
            </a:r>
            <a:r>
              <a:rPr lang="en" sz="1800">
                <a:solidFill>
                  <a:srgbClr val="2B2B2B"/>
                </a:solidFill>
                <a:latin typeface="Ubuntu Medium"/>
                <a:ea typeface="Ubuntu Medium"/>
                <a:cs typeface="Ubuntu Medium"/>
                <a:sym typeface="Ubuntu Medium"/>
              </a:rPr>
              <a:t> 1 - Day 1</a:t>
            </a:r>
            <a:endParaRPr sz="1800">
              <a:solidFill>
                <a:srgbClr val="2B2B2B"/>
              </a:solidFill>
              <a:latin typeface="Ubuntu Medium"/>
              <a:ea typeface="Ubuntu Medium"/>
              <a:cs typeface="Ubuntu Medium"/>
              <a:sym typeface="Ubuntu Medium"/>
            </a:endParaRPr>
          </a:p>
        </p:txBody>
      </p:sp>
      <p:pic>
        <p:nvPicPr>
          <p:cNvPr id="174" name="Google Shape;174;p20"/>
          <p:cNvPicPr preferRelativeResize="0"/>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75" name="Google Shape;175;p20"/>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rgbClr val="F8A344"/>
                </a:solidFill>
                <a:latin typeface="Ubuntu"/>
                <a:ea typeface="Ubuntu"/>
                <a:cs typeface="Ubuntu"/>
                <a:sym typeface="Ubuntu"/>
              </a:rPr>
              <a:t>Problem Solving</a:t>
            </a:r>
            <a:endParaRPr b="1" sz="2100">
              <a:solidFill>
                <a:srgbClr val="F8A344"/>
              </a:solidFill>
              <a:latin typeface="Ubuntu"/>
              <a:ea typeface="Ubuntu"/>
              <a:cs typeface="Ubuntu"/>
              <a:sym typeface="Ubuntu"/>
            </a:endParaRPr>
          </a:p>
        </p:txBody>
      </p:sp>
      <p:sp>
        <p:nvSpPr>
          <p:cNvPr id="176" name="Google Shape;176;p20"/>
          <p:cNvSpPr/>
          <p:nvPr/>
        </p:nvSpPr>
        <p:spPr>
          <a:xfrm>
            <a:off x="453250" y="1254525"/>
            <a:ext cx="8307000" cy="3716700"/>
          </a:xfrm>
          <a:prstGeom prst="roundRect">
            <a:avLst>
              <a:gd fmla="val 16667" name="adj"/>
            </a:avLst>
          </a:prstGeom>
          <a:solidFill>
            <a:srgbClr val="FFFFFE"/>
          </a:solidFill>
          <a:ln cap="flat" cmpd="sng" w="38100">
            <a:solidFill>
              <a:srgbClr val="F8A344"/>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8A344"/>
                </a:solidFill>
                <a:latin typeface="Ubuntu"/>
                <a:ea typeface="Ubuntu"/>
                <a:cs typeface="Ubuntu"/>
                <a:sym typeface="Ubuntu"/>
              </a:rPr>
              <a:t>Problem of the Day</a:t>
            </a:r>
            <a:endParaRPr b="1">
              <a:solidFill>
                <a:srgbClr val="F8A34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rgbClr val="2B2B2B"/>
                </a:solidFill>
                <a:latin typeface="Ubuntu Medium"/>
                <a:ea typeface="Ubuntu Medium"/>
                <a:cs typeface="Ubuntu Medium"/>
                <a:sym typeface="Ubuntu Medium"/>
              </a:rPr>
              <a:t>Create a class “Getting to Know Our Class” chart.</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p:txBody>
      </p:sp>
      <p:pic>
        <p:nvPicPr>
          <p:cNvPr id="177" name="Google Shape;177;p20"/>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178" name="Google Shape;178;p20"/>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24" name="Shape 1324"/>
        <p:cNvGrpSpPr/>
        <p:nvPr/>
      </p:nvGrpSpPr>
      <p:grpSpPr>
        <a:xfrm>
          <a:off x="0" y="0"/>
          <a:ext cx="0" cy="0"/>
          <a:chOff x="0" y="0"/>
          <a:chExt cx="0" cy="0"/>
        </a:xfrm>
      </p:grpSpPr>
      <p:sp>
        <p:nvSpPr>
          <p:cNvPr id="1325" name="Google Shape;1325;p74"/>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5 - Day 1</a:t>
            </a:r>
            <a:endParaRPr sz="1800">
              <a:solidFill>
                <a:schemeClr val="dk1"/>
              </a:solidFill>
              <a:latin typeface="Ubuntu Medium"/>
              <a:ea typeface="Ubuntu Medium"/>
              <a:cs typeface="Ubuntu Medium"/>
              <a:sym typeface="Ubuntu Medium"/>
            </a:endParaRPr>
          </a:p>
        </p:txBody>
      </p:sp>
      <p:sp>
        <p:nvSpPr>
          <p:cNvPr id="1326" name="Google Shape;1326;p74"/>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Problem Solving</a:t>
            </a:r>
            <a:endParaRPr b="1" sz="2100">
              <a:solidFill>
                <a:schemeClr val="accent1"/>
              </a:solidFill>
              <a:latin typeface="Ubuntu"/>
              <a:ea typeface="Ubuntu"/>
              <a:cs typeface="Ubuntu"/>
              <a:sym typeface="Ubuntu"/>
            </a:endParaRPr>
          </a:p>
        </p:txBody>
      </p:sp>
      <p:pic>
        <p:nvPicPr>
          <p:cNvPr id="1327" name="Google Shape;1327;p74"/>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328" name="Google Shape;1328;p74"/>
          <p:cNvSpPr/>
          <p:nvPr/>
        </p:nvSpPr>
        <p:spPr>
          <a:xfrm>
            <a:off x="453250" y="1254525"/>
            <a:ext cx="8307000" cy="3716700"/>
          </a:xfrm>
          <a:prstGeom prst="roundRect">
            <a:avLst>
              <a:gd fmla="val 16667" name="adj"/>
            </a:avLst>
          </a:prstGeom>
          <a:solidFill>
            <a:srgbClr val="FFFFFE"/>
          </a:solidFill>
          <a:ln cap="flat" cmpd="sng" w="3810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1"/>
                </a:solidFill>
                <a:latin typeface="Ubuntu"/>
                <a:ea typeface="Ubuntu"/>
                <a:cs typeface="Ubuntu"/>
                <a:sym typeface="Ubuntu"/>
              </a:rPr>
              <a:t>Problem of the Day</a:t>
            </a:r>
            <a:endParaRPr b="1">
              <a:solidFill>
                <a:schemeClr val="accent1"/>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My dog’s food comes in 8-pound bags. My dog eats 1/4 of a pound of food each meal. How many meals will one bag of dog food serve?</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329" name="Google Shape;1329;p74"/>
          <p:cNvPicPr preferRelativeResize="0"/>
          <p:nvPr/>
        </p:nvPicPr>
        <p:blipFill rotWithShape="1">
          <a:blip r:embed="rId4">
            <a:alphaModFix/>
          </a:blip>
          <a:srcRect b="0" l="0" r="0" t="0"/>
          <a:stretch/>
        </p:blipFill>
        <p:spPr>
          <a:xfrm>
            <a:off x="5309275" y="305625"/>
            <a:ext cx="1249625" cy="1403575"/>
          </a:xfrm>
          <a:prstGeom prst="rect">
            <a:avLst/>
          </a:prstGeom>
          <a:noFill/>
          <a:ln>
            <a:noFill/>
          </a:ln>
        </p:spPr>
      </p:pic>
      <p:pic>
        <p:nvPicPr>
          <p:cNvPr id="1330" name="Google Shape;1330;p74"/>
          <p:cNvPicPr preferRelativeResize="0"/>
          <p:nvPr/>
        </p:nvPicPr>
        <p:blipFill>
          <a:blip r:embed="rId5">
            <a:alphaModFix/>
          </a:blip>
          <a:stretch>
            <a:fillRect/>
          </a:stretch>
        </p:blipFill>
        <p:spPr>
          <a:xfrm rot="-4958466">
            <a:off x="5125800" y="1231370"/>
            <a:ext cx="176914" cy="409624"/>
          </a:xfrm>
          <a:prstGeom prst="rect">
            <a:avLst/>
          </a:prstGeom>
          <a:noFill/>
          <a:ln>
            <a:noFill/>
          </a:ln>
        </p:spPr>
      </p:pic>
    </p:spTree>
  </p:cSld>
  <p:clrMapOvr>
    <a:masterClrMapping/>
  </p:clrMapOvr>
  <p:transition spd="med">
    <p:fade thruBlk="1"/>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34" name="Shape 1334"/>
        <p:cNvGrpSpPr/>
        <p:nvPr/>
      </p:nvGrpSpPr>
      <p:grpSpPr>
        <a:xfrm>
          <a:off x="0" y="0"/>
          <a:ext cx="0" cy="0"/>
          <a:chOff x="0" y="0"/>
          <a:chExt cx="0" cy="0"/>
        </a:xfrm>
      </p:grpSpPr>
      <p:sp>
        <p:nvSpPr>
          <p:cNvPr id="1335" name="Google Shape;1335;p75"/>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5 - Day 2</a:t>
            </a:r>
            <a:endParaRPr sz="1800">
              <a:solidFill>
                <a:schemeClr val="dk1"/>
              </a:solidFill>
              <a:latin typeface="Ubuntu Medium"/>
              <a:ea typeface="Ubuntu Medium"/>
              <a:cs typeface="Ubuntu Medium"/>
              <a:sym typeface="Ubuntu Medium"/>
            </a:endParaRPr>
          </a:p>
        </p:txBody>
      </p:sp>
      <p:sp>
        <p:nvSpPr>
          <p:cNvPr id="1336" name="Google Shape;1336;p75"/>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My Thinking Path</a:t>
            </a:r>
            <a:endParaRPr b="1" sz="2100">
              <a:solidFill>
                <a:schemeClr val="accent1"/>
              </a:solidFill>
              <a:latin typeface="Ubuntu"/>
              <a:ea typeface="Ubuntu"/>
              <a:cs typeface="Ubuntu"/>
              <a:sym typeface="Ubuntu"/>
            </a:endParaRPr>
          </a:p>
        </p:txBody>
      </p:sp>
      <p:pic>
        <p:nvPicPr>
          <p:cNvPr id="1337" name="Google Shape;1337;p75"/>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338" name="Google Shape;1338;p75"/>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Question..</a:t>
            </a:r>
            <a:endParaRPr b="1" sz="2000">
              <a:solidFill>
                <a:srgbClr val="FFFFFF"/>
              </a:solidFill>
              <a:latin typeface="Open Sans"/>
              <a:ea typeface="Open Sans"/>
              <a:cs typeface="Open Sans"/>
              <a:sym typeface="Open Sans"/>
            </a:endParaRPr>
          </a:p>
        </p:txBody>
      </p:sp>
      <p:sp>
        <p:nvSpPr>
          <p:cNvPr id="1339" name="Google Shape;1339;p75"/>
          <p:cNvSpPr/>
          <p:nvPr/>
        </p:nvSpPr>
        <p:spPr>
          <a:xfrm>
            <a:off x="1896525" y="27636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dividing fractions is…</a:t>
            </a:r>
            <a:endParaRPr b="1" sz="2000">
              <a:solidFill>
                <a:srgbClr val="FFFFFF"/>
              </a:solidFill>
              <a:latin typeface="Open Sans"/>
              <a:ea typeface="Open Sans"/>
              <a:cs typeface="Open Sans"/>
              <a:sym typeface="Open Sans"/>
            </a:endParaRPr>
          </a:p>
        </p:txBody>
      </p:sp>
      <p:sp>
        <p:nvSpPr>
          <p:cNvPr id="1340" name="Google Shape;1340;p75"/>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1341" name="Google Shape;1341;p75"/>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1342" name="Google Shape;1342;p75"/>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1343" name="Google Shape;1343;p75"/>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1344" name="Google Shape;1344;p75"/>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1345" name="Google Shape;1345;p75"/>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1346" name="Google Shape;1346;p75"/>
          <p:cNvSpPr/>
          <p:nvPr/>
        </p:nvSpPr>
        <p:spPr>
          <a:xfrm>
            <a:off x="1176750" y="1621675"/>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1347" name="Google Shape;1347;p75"/>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1348" name="Google Shape;1348;p75"/>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1349" name="Google Shape;1349;p75"/>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multiplying fractions is…</a:t>
            </a:r>
            <a:endParaRPr b="1" sz="2000">
              <a:solidFill>
                <a:srgbClr val="FFFFFF"/>
              </a:solidFill>
              <a:latin typeface="Open Sans"/>
              <a:ea typeface="Open Sans"/>
              <a:cs typeface="Open Sans"/>
              <a:sym typeface="Open Sans"/>
            </a:endParaRPr>
          </a:p>
        </p:txBody>
      </p:sp>
      <p:sp>
        <p:nvSpPr>
          <p:cNvPr id="1350" name="Google Shape;1350;p75"/>
          <p:cNvSpPr/>
          <p:nvPr/>
        </p:nvSpPr>
        <p:spPr>
          <a:xfrm>
            <a:off x="1237375" y="923800"/>
            <a:ext cx="4106400" cy="6114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Open Sans"/>
                <a:ea typeface="Open Sans"/>
                <a:cs typeface="Open Sans"/>
                <a:sym typeface="Open Sans"/>
              </a:rPr>
              <a:t>Topic: Solve problems involving dividing by fractions</a:t>
            </a:r>
            <a:endParaRPr b="1" sz="1800">
              <a:solidFill>
                <a:srgbClr val="FFFFFF"/>
              </a:solidFill>
              <a:latin typeface="Open Sans"/>
              <a:ea typeface="Open Sans"/>
              <a:cs typeface="Open Sans"/>
              <a:sym typeface="Open Sans"/>
            </a:endParaRPr>
          </a:p>
        </p:txBody>
      </p:sp>
    </p:spTree>
  </p:cSld>
  <p:clrMapOvr>
    <a:masterClrMapping/>
  </p:clrMapOvr>
  <p:transition spd="med">
    <p:fade thruBlk="1"/>
  </p:transition>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54" name="Shape 1354"/>
        <p:cNvGrpSpPr/>
        <p:nvPr/>
      </p:nvGrpSpPr>
      <p:grpSpPr>
        <a:xfrm>
          <a:off x="0" y="0"/>
          <a:ext cx="0" cy="0"/>
          <a:chOff x="0" y="0"/>
          <a:chExt cx="0" cy="0"/>
        </a:xfrm>
      </p:grpSpPr>
      <p:sp>
        <p:nvSpPr>
          <p:cNvPr id="1355" name="Google Shape;1355;p76"/>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5 - Day 2</a:t>
            </a:r>
            <a:endParaRPr sz="1800">
              <a:solidFill>
                <a:schemeClr val="dk1"/>
              </a:solidFill>
              <a:latin typeface="Ubuntu Medium"/>
              <a:ea typeface="Ubuntu Medium"/>
              <a:cs typeface="Ubuntu Medium"/>
              <a:sym typeface="Ubuntu Medium"/>
            </a:endParaRPr>
          </a:p>
        </p:txBody>
      </p:sp>
      <p:sp>
        <p:nvSpPr>
          <p:cNvPr id="1356" name="Google Shape;1356;p76"/>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Puzzle Talk</a:t>
            </a:r>
            <a:endParaRPr b="1" sz="2100">
              <a:solidFill>
                <a:schemeClr val="accent1"/>
              </a:solidFill>
              <a:latin typeface="Ubuntu"/>
              <a:ea typeface="Ubuntu"/>
              <a:cs typeface="Ubuntu"/>
              <a:sym typeface="Ubuntu"/>
            </a:endParaRPr>
          </a:p>
        </p:txBody>
      </p:sp>
      <p:pic>
        <p:nvPicPr>
          <p:cNvPr id="1357" name="Google Shape;1357;p76"/>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pic>
        <p:nvPicPr>
          <p:cNvPr descr="E:\Новая папка (3)\вспомогательные\graphicriver-13574762-site2max-powerpoint\MockUp\mockup_png\Computer_4.png" id="1358" name="Google Shape;1358;p76"/>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359" name="Google Shape;1359;p76"/>
          <p:cNvGrpSpPr/>
          <p:nvPr/>
        </p:nvGrpSpPr>
        <p:grpSpPr>
          <a:xfrm>
            <a:off x="1590104" y="4057131"/>
            <a:ext cx="173012" cy="169916"/>
            <a:chOff x="8586628" y="1443880"/>
            <a:chExt cx="281458" cy="281458"/>
          </a:xfrm>
        </p:grpSpPr>
        <p:sp>
          <p:nvSpPr>
            <p:cNvPr id="1360" name="Google Shape;1360;p76"/>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76"/>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76"/>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76"/>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76"/>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76"/>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76"/>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76"/>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76"/>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9" name="Google Shape;1369;p76"/>
          <p:cNvSpPr txBox="1"/>
          <p:nvPr/>
        </p:nvSpPr>
        <p:spPr>
          <a:xfrm>
            <a:off x="4447263" y="3240275"/>
            <a:ext cx="39267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Solve problems involving dividing by fractions</a:t>
            </a:r>
            <a:endParaRPr sz="1800">
              <a:solidFill>
                <a:schemeClr val="dk1"/>
              </a:solidFill>
              <a:latin typeface="Open Sans"/>
              <a:ea typeface="Open Sans"/>
              <a:cs typeface="Open Sans"/>
              <a:sym typeface="Open Sans"/>
            </a:endParaRPr>
          </a:p>
        </p:txBody>
      </p:sp>
      <p:sp>
        <p:nvSpPr>
          <p:cNvPr id="1370" name="Google Shape;1370;p76"/>
          <p:cNvSpPr txBox="1"/>
          <p:nvPr/>
        </p:nvSpPr>
        <p:spPr>
          <a:xfrm>
            <a:off x="4447263" y="2347313"/>
            <a:ext cx="459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Select Peanut or Elephant Multiplier &gt; Level 1</a:t>
            </a:r>
            <a:endParaRPr sz="2000">
              <a:solidFill>
                <a:schemeClr val="dk1"/>
              </a:solidFill>
              <a:latin typeface="Open Sans"/>
              <a:ea typeface="Open Sans"/>
              <a:cs typeface="Open Sans"/>
              <a:sym typeface="Open Sans"/>
            </a:endParaRPr>
          </a:p>
        </p:txBody>
      </p:sp>
      <p:sp>
        <p:nvSpPr>
          <p:cNvPr id="1371" name="Google Shape;1371;p76"/>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1372" name="Google Shape;1372;p76"/>
          <p:cNvGrpSpPr/>
          <p:nvPr/>
        </p:nvGrpSpPr>
        <p:grpSpPr>
          <a:xfrm>
            <a:off x="7709843" y="3629462"/>
            <a:ext cx="1138164" cy="1468500"/>
            <a:chOff x="7709843" y="3629462"/>
            <a:chExt cx="1138164" cy="1468500"/>
          </a:xfrm>
        </p:grpSpPr>
        <p:pic>
          <p:nvPicPr>
            <p:cNvPr id="1373" name="Google Shape;1373;p76"/>
            <p:cNvPicPr preferRelativeResize="0"/>
            <p:nvPr/>
          </p:nvPicPr>
          <p:blipFill>
            <a:blip r:embed="rId6">
              <a:alphaModFix/>
            </a:blip>
            <a:stretch>
              <a:fillRect/>
            </a:stretch>
          </p:blipFill>
          <p:spPr>
            <a:xfrm>
              <a:off x="7773311" y="3629462"/>
              <a:ext cx="1074696" cy="1468500"/>
            </a:xfrm>
            <a:prstGeom prst="rect">
              <a:avLst/>
            </a:prstGeom>
            <a:noFill/>
            <a:ln>
              <a:noFill/>
            </a:ln>
          </p:spPr>
        </p:pic>
        <p:pic>
          <p:nvPicPr>
            <p:cNvPr id="1374" name="Google Shape;1374;p76"/>
            <p:cNvPicPr preferRelativeResize="0"/>
            <p:nvPr/>
          </p:nvPicPr>
          <p:blipFill>
            <a:blip r:embed="rId7">
              <a:alphaModFix/>
            </a:blip>
            <a:stretch>
              <a:fillRect/>
            </a:stretch>
          </p:blipFill>
          <p:spPr>
            <a:xfrm rot="-1549131">
              <a:off x="7784325" y="3766296"/>
              <a:ext cx="176914" cy="409624"/>
            </a:xfrm>
            <a:prstGeom prst="rect">
              <a:avLst/>
            </a:prstGeom>
            <a:noFill/>
            <a:ln>
              <a:noFill/>
            </a:ln>
          </p:spPr>
        </p:pic>
      </p:grpSp>
      <p:sp>
        <p:nvSpPr>
          <p:cNvPr id="1375" name="Google Shape;1375;p76">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76"/>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1377" name="Google Shape;1377;p76"/>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8" name="Google Shape;1378;p76"/>
          <p:cNvGrpSpPr/>
          <p:nvPr/>
        </p:nvGrpSpPr>
        <p:grpSpPr>
          <a:xfrm>
            <a:off x="4509208" y="1330103"/>
            <a:ext cx="227520" cy="248922"/>
            <a:chOff x="4469316" y="1236218"/>
            <a:chExt cx="360570" cy="400390"/>
          </a:xfrm>
        </p:grpSpPr>
        <p:sp>
          <p:nvSpPr>
            <p:cNvPr id="1379" name="Google Shape;1379;p76"/>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76"/>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76"/>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76"/>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76"/>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76"/>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76"/>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386" name="Google Shape;1386;p76"/>
          <p:cNvPicPr preferRelativeResize="0"/>
          <p:nvPr/>
        </p:nvPicPr>
        <p:blipFill rotWithShape="1">
          <a:blip r:embed="rId9">
            <a:alphaModFix/>
          </a:blip>
          <a:srcRect b="1681" l="0" r="0" t="1690"/>
          <a:stretch/>
        </p:blipFill>
        <p:spPr>
          <a:xfrm>
            <a:off x="728974" y="1845708"/>
            <a:ext cx="3334625" cy="1812470"/>
          </a:xfrm>
          <a:prstGeom prst="rect">
            <a:avLst/>
          </a:prstGeom>
          <a:noFill/>
          <a:ln>
            <a:noFill/>
          </a:ln>
        </p:spPr>
      </p:pic>
      <p:grpSp>
        <p:nvGrpSpPr>
          <p:cNvPr id="1387" name="Google Shape;1387;p76"/>
          <p:cNvGrpSpPr/>
          <p:nvPr/>
        </p:nvGrpSpPr>
        <p:grpSpPr>
          <a:xfrm>
            <a:off x="2859100" y="658076"/>
            <a:ext cx="1390125" cy="1117724"/>
            <a:chOff x="2859100" y="658076"/>
            <a:chExt cx="1390125" cy="1117724"/>
          </a:xfrm>
        </p:grpSpPr>
        <p:pic>
          <p:nvPicPr>
            <p:cNvPr id="1388" name="Google Shape;1388;p76"/>
            <p:cNvPicPr preferRelativeResize="0"/>
            <p:nvPr/>
          </p:nvPicPr>
          <p:blipFill>
            <a:blip r:embed="rId10">
              <a:alphaModFix/>
            </a:blip>
            <a:stretch>
              <a:fillRect/>
            </a:stretch>
          </p:blipFill>
          <p:spPr>
            <a:xfrm rot="-208168">
              <a:off x="2889325" y="697357"/>
              <a:ext cx="1329675" cy="1039161"/>
            </a:xfrm>
            <a:prstGeom prst="rect">
              <a:avLst/>
            </a:prstGeom>
            <a:noFill/>
            <a:ln>
              <a:noFill/>
            </a:ln>
          </p:spPr>
        </p:pic>
        <p:pic>
          <p:nvPicPr>
            <p:cNvPr id="1389" name="Google Shape;1389;p76"/>
            <p:cNvPicPr preferRelativeResize="0"/>
            <p:nvPr/>
          </p:nvPicPr>
          <p:blipFill>
            <a:blip r:embed="rId11">
              <a:alphaModFix/>
            </a:blip>
            <a:stretch>
              <a:fillRect/>
            </a:stretch>
          </p:blipFill>
          <p:spPr>
            <a:xfrm>
              <a:off x="3681125" y="1269910"/>
              <a:ext cx="382482" cy="369300"/>
            </a:xfrm>
            <a:prstGeom prst="rect">
              <a:avLst/>
            </a:prstGeom>
            <a:noFill/>
            <a:ln>
              <a:noFill/>
            </a:ln>
          </p:spPr>
        </p:pic>
      </p:grpSp>
    </p:spTree>
  </p:cSld>
  <p:clrMapOvr>
    <a:masterClrMapping/>
  </p:clrMapOvr>
  <p:transition spd="med">
    <p:fade thruBlk="1"/>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93" name="Shape 1393"/>
        <p:cNvGrpSpPr/>
        <p:nvPr/>
      </p:nvGrpSpPr>
      <p:grpSpPr>
        <a:xfrm>
          <a:off x="0" y="0"/>
          <a:ext cx="0" cy="0"/>
          <a:chOff x="0" y="0"/>
          <a:chExt cx="0" cy="0"/>
        </a:xfrm>
      </p:grpSpPr>
      <p:sp>
        <p:nvSpPr>
          <p:cNvPr id="1394" name="Google Shape;1394;p77"/>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5 - Day 2</a:t>
            </a:r>
            <a:endParaRPr sz="1800">
              <a:solidFill>
                <a:schemeClr val="dk1"/>
              </a:solidFill>
              <a:latin typeface="Ubuntu Medium"/>
              <a:ea typeface="Ubuntu Medium"/>
              <a:cs typeface="Ubuntu Medium"/>
              <a:sym typeface="Ubuntu Medium"/>
            </a:endParaRPr>
          </a:p>
        </p:txBody>
      </p:sp>
      <p:sp>
        <p:nvSpPr>
          <p:cNvPr id="1395" name="Google Shape;1395;p77"/>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Problem Solving</a:t>
            </a:r>
            <a:endParaRPr b="1" sz="2100">
              <a:solidFill>
                <a:schemeClr val="accent1"/>
              </a:solidFill>
              <a:latin typeface="Ubuntu"/>
              <a:ea typeface="Ubuntu"/>
              <a:cs typeface="Ubuntu"/>
              <a:sym typeface="Ubuntu"/>
            </a:endParaRPr>
          </a:p>
        </p:txBody>
      </p:sp>
      <p:pic>
        <p:nvPicPr>
          <p:cNvPr id="1396" name="Google Shape;1396;p77"/>
          <p:cNvPicPr preferRelativeResize="0"/>
          <p:nvPr>
            <p:ph idx="2" type="pic"/>
          </p:nvPr>
        </p:nvPicPr>
        <p:blipFill rotWithShape="1">
          <a:blip r:embed="rId3">
            <a:alphaModFix/>
          </a:blip>
          <a:srcRect b="835" l="0" r="0" t="826"/>
          <a:stretch/>
        </p:blipFill>
        <p:spPr>
          <a:xfrm>
            <a:off x="232100" y="188650"/>
            <a:ext cx="879600" cy="864900"/>
          </a:xfrm>
          <a:prstGeom prst="ellipse">
            <a:avLst/>
          </a:prstGeom>
          <a:noFill/>
          <a:ln>
            <a:noFill/>
          </a:ln>
          <a:effectLst>
            <a:outerShdw blurRad="177800" rotWithShape="0" algn="ctr" dir="5400000" dist="50800">
              <a:srgbClr val="000000">
                <a:alpha val="14000"/>
              </a:srgbClr>
            </a:outerShdw>
          </a:effectLst>
        </p:spPr>
      </p:pic>
      <p:sp>
        <p:nvSpPr>
          <p:cNvPr id="1397" name="Google Shape;1397;p77"/>
          <p:cNvSpPr/>
          <p:nvPr/>
        </p:nvSpPr>
        <p:spPr>
          <a:xfrm>
            <a:off x="453250" y="1254525"/>
            <a:ext cx="8307000" cy="3716700"/>
          </a:xfrm>
          <a:prstGeom prst="roundRect">
            <a:avLst>
              <a:gd fmla="val 16667" name="adj"/>
            </a:avLst>
          </a:prstGeom>
          <a:solidFill>
            <a:srgbClr val="FFFFFE"/>
          </a:solidFill>
          <a:ln cap="flat" cmpd="sng" w="38100">
            <a:solidFill>
              <a:schemeClr val="accent1"/>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chemeClr val="accent1"/>
                </a:solidFill>
                <a:latin typeface="Ubuntu"/>
                <a:ea typeface="Ubuntu"/>
                <a:cs typeface="Ubuntu"/>
                <a:sym typeface="Ubuntu"/>
              </a:rPr>
              <a:t>Problem of the Day</a:t>
            </a:r>
            <a:endParaRPr b="1">
              <a:solidFill>
                <a:schemeClr val="accent1"/>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The art teacher had 6 cups of sparkles for an art project. He gave each student in Ms. Clark’s class 1/3 of a cup of sparkles to use. How many students are there in Ms. Clark’s class? Write the equation and draw a picture to show how you got your answer.</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398" name="Google Shape;1398;p77"/>
          <p:cNvPicPr preferRelativeResize="0"/>
          <p:nvPr/>
        </p:nvPicPr>
        <p:blipFill rotWithShape="1">
          <a:blip r:embed="rId4">
            <a:alphaModFix/>
          </a:blip>
          <a:srcRect b="0" l="0" r="0" t="0"/>
          <a:stretch/>
        </p:blipFill>
        <p:spPr>
          <a:xfrm>
            <a:off x="5309275" y="305625"/>
            <a:ext cx="1249625" cy="1403575"/>
          </a:xfrm>
          <a:prstGeom prst="rect">
            <a:avLst/>
          </a:prstGeom>
          <a:noFill/>
          <a:ln>
            <a:noFill/>
          </a:ln>
        </p:spPr>
      </p:pic>
      <p:pic>
        <p:nvPicPr>
          <p:cNvPr id="1399" name="Google Shape;1399;p77"/>
          <p:cNvPicPr preferRelativeResize="0"/>
          <p:nvPr/>
        </p:nvPicPr>
        <p:blipFill>
          <a:blip r:embed="rId5">
            <a:alphaModFix/>
          </a:blip>
          <a:stretch>
            <a:fillRect/>
          </a:stretch>
        </p:blipFill>
        <p:spPr>
          <a:xfrm rot="-4958466">
            <a:off x="5125800" y="1231370"/>
            <a:ext cx="176914" cy="409624"/>
          </a:xfrm>
          <a:prstGeom prst="rect">
            <a:avLst/>
          </a:prstGeom>
          <a:noFill/>
          <a:ln>
            <a:noFill/>
          </a:ln>
        </p:spPr>
      </p:pic>
    </p:spTree>
  </p:cSld>
  <p:clrMapOvr>
    <a:masterClrMapping/>
  </p:clrMapOvr>
  <p:transition spd="med">
    <p:fade thruBlk="1"/>
  </p:transition>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03" name="Shape 1403"/>
        <p:cNvGrpSpPr/>
        <p:nvPr/>
      </p:nvGrpSpPr>
      <p:grpSpPr>
        <a:xfrm>
          <a:off x="0" y="0"/>
          <a:ext cx="0" cy="0"/>
          <a:chOff x="0" y="0"/>
          <a:chExt cx="0" cy="0"/>
        </a:xfrm>
      </p:grpSpPr>
      <p:sp>
        <p:nvSpPr>
          <p:cNvPr id="1404" name="Google Shape;1404;p78"/>
          <p:cNvSpPr/>
          <p:nvPr/>
        </p:nvSpPr>
        <p:spPr>
          <a:xfrm>
            <a:off x="4546879" y="192123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05" name="Google Shape;1405;p78"/>
          <p:cNvSpPr txBox="1"/>
          <p:nvPr>
            <p:ph idx="1" type="body"/>
          </p:nvPr>
        </p:nvSpPr>
        <p:spPr>
          <a:xfrm>
            <a:off x="4797755" y="192279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Reflection Poster</a:t>
            </a:r>
            <a:endParaRPr sz="2400">
              <a:solidFill>
                <a:schemeClr val="dk1"/>
              </a:solidFill>
              <a:latin typeface="Ubuntu Medium"/>
              <a:ea typeface="Ubuntu Medium"/>
              <a:cs typeface="Ubuntu Medium"/>
              <a:sym typeface="Ubuntu Medium"/>
            </a:endParaRPr>
          </a:p>
        </p:txBody>
      </p:sp>
      <p:pic>
        <p:nvPicPr>
          <p:cNvPr id="1406" name="Google Shape;1406;p78"/>
          <p:cNvPicPr preferRelativeResize="0"/>
          <p:nvPr>
            <p:ph idx="2" type="pic"/>
          </p:nvPr>
        </p:nvPicPr>
        <p:blipFill rotWithShape="1">
          <a:blip r:embed="rId3">
            <a:alphaModFix/>
          </a:blip>
          <a:srcRect b="835" l="0" r="0" t="826"/>
          <a:stretch/>
        </p:blipFill>
        <p:spPr>
          <a:xfrm>
            <a:off x="2114863" y="909450"/>
            <a:ext cx="2679300" cy="2634900"/>
          </a:xfrm>
          <a:prstGeom prst="ellipse">
            <a:avLst/>
          </a:prstGeom>
          <a:noFill/>
          <a:ln>
            <a:noFill/>
          </a:ln>
          <a:effectLst>
            <a:outerShdw blurRad="177800" rotWithShape="0" algn="ctr" dir="5400000" dist="50800">
              <a:srgbClr val="000000">
                <a:alpha val="14000"/>
              </a:srgbClr>
            </a:outerShdw>
          </a:effectLst>
        </p:spPr>
      </p:pic>
      <p:sp>
        <p:nvSpPr>
          <p:cNvPr id="1407" name="Google Shape;1407;p78"/>
          <p:cNvSpPr txBox="1"/>
          <p:nvPr/>
        </p:nvSpPr>
        <p:spPr>
          <a:xfrm>
            <a:off x="715800" y="3759250"/>
            <a:ext cx="7712400" cy="646500"/>
          </a:xfrm>
          <a:prstGeom prst="rect">
            <a:avLst/>
          </a:prstGeom>
          <a:solidFill>
            <a:schemeClr val="accent1"/>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Slides 62-63</a:t>
            </a:r>
            <a:endParaRPr sz="3000">
              <a:solidFill>
                <a:schemeClr val="lt2"/>
              </a:solidFill>
            </a:endParaRPr>
          </a:p>
        </p:txBody>
      </p:sp>
    </p:spTree>
  </p:cSld>
  <p:clrMapOvr>
    <a:masterClrMapping/>
  </p:clrMapOvr>
  <p:transition spd="med">
    <p:fade thruBlk="1"/>
  </p:transition>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11" name="Shape 1411"/>
        <p:cNvGrpSpPr/>
        <p:nvPr/>
      </p:nvGrpSpPr>
      <p:grpSpPr>
        <a:xfrm>
          <a:off x="0" y="0"/>
          <a:ext cx="0" cy="0"/>
          <a:chOff x="0" y="0"/>
          <a:chExt cx="0" cy="0"/>
        </a:xfrm>
      </p:grpSpPr>
      <p:sp>
        <p:nvSpPr>
          <p:cNvPr id="1412" name="Google Shape;1412;p79"/>
          <p:cNvSpPr/>
          <p:nvPr/>
        </p:nvSpPr>
        <p:spPr>
          <a:xfrm>
            <a:off x="3234950" y="568425"/>
            <a:ext cx="5665200" cy="37014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sp>
        <p:nvSpPr>
          <p:cNvPr id="1413" name="Google Shape;1413;p79"/>
          <p:cNvSpPr txBox="1"/>
          <p:nvPr>
            <p:ph idx="1" type="body"/>
          </p:nvPr>
        </p:nvSpPr>
        <p:spPr>
          <a:xfrm>
            <a:off x="3234950" y="903275"/>
            <a:ext cx="5665200" cy="321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u="sng">
                <a:solidFill>
                  <a:schemeClr val="accent1"/>
                </a:solidFill>
                <a:latin typeface="Ubuntu"/>
                <a:ea typeface="Ubuntu"/>
                <a:cs typeface="Ubuntu"/>
                <a:sym typeface="Ubuntu"/>
              </a:rPr>
              <a:t>LET’S BRAINSTORM</a:t>
            </a:r>
            <a:endParaRPr b="1" sz="2400" u="sng">
              <a:solidFill>
                <a:schemeClr val="accent1"/>
              </a:solidFill>
              <a:latin typeface="Ubuntu"/>
              <a:ea typeface="Ubuntu"/>
              <a:cs typeface="Ubuntu"/>
              <a:sym typeface="Ubuntu"/>
            </a:endParaRPr>
          </a:p>
          <a:p>
            <a:pPr indent="0" lvl="0" marL="0" rtl="0" algn="l">
              <a:spcBef>
                <a:spcPts val="0"/>
              </a:spcBef>
              <a:spcAft>
                <a:spcPts val="0"/>
              </a:spcAft>
              <a:buNone/>
            </a:pPr>
            <a:r>
              <a:t/>
            </a:r>
            <a:endParaRPr sz="1000">
              <a:latin typeface="Ubuntu"/>
              <a:ea typeface="Ubuntu"/>
              <a:cs typeface="Ubuntu"/>
              <a:sym typeface="Ubuntu"/>
            </a:endParaRPr>
          </a:p>
          <a:p>
            <a:pPr indent="-342900" lvl="0" marL="457200" rtl="0" algn="l">
              <a:lnSpc>
                <a:spcPct val="150000"/>
              </a:lnSpc>
              <a:spcBef>
                <a:spcPts val="0"/>
              </a:spcBef>
              <a:spcAft>
                <a:spcPts val="0"/>
              </a:spcAft>
              <a:buSzPts val="1800"/>
              <a:buFont typeface="Ubuntu"/>
              <a:buChar char="★"/>
            </a:pPr>
            <a:r>
              <a:rPr lang="en" sz="1800">
                <a:latin typeface="Ubuntu"/>
                <a:ea typeface="Ubuntu"/>
                <a:cs typeface="Ubuntu"/>
                <a:sym typeface="Ubuntu"/>
              </a:rPr>
              <a:t>What m</a:t>
            </a:r>
            <a:r>
              <a:rPr lang="en" sz="1800">
                <a:latin typeface="Ubuntu"/>
                <a:ea typeface="Ubuntu"/>
                <a:cs typeface="Ubuntu"/>
                <a:sym typeface="Ubuntu"/>
              </a:rPr>
              <a:t>ath</a:t>
            </a:r>
            <a:r>
              <a:rPr lang="en" sz="1800">
                <a:latin typeface="Ubuntu"/>
                <a:ea typeface="Ubuntu"/>
                <a:cs typeface="Ubuntu"/>
                <a:sym typeface="Ubuntu"/>
              </a:rPr>
              <a:t> concepts did you learn this summer?</a:t>
            </a:r>
            <a:endParaRPr sz="1800">
              <a:latin typeface="Ubuntu"/>
              <a:ea typeface="Ubuntu"/>
              <a:cs typeface="Ubuntu"/>
              <a:sym typeface="Ubuntu"/>
            </a:endParaRPr>
          </a:p>
          <a:p>
            <a:pPr indent="-342900" lvl="0" marL="457200" rtl="0" algn="l">
              <a:lnSpc>
                <a:spcPct val="150000"/>
              </a:lnSpc>
              <a:spcBef>
                <a:spcPts val="0"/>
              </a:spcBef>
              <a:spcAft>
                <a:spcPts val="0"/>
              </a:spcAft>
              <a:buSzPts val="1800"/>
              <a:buFont typeface="Ubuntu"/>
              <a:buChar char="★"/>
            </a:pPr>
            <a:r>
              <a:rPr lang="en" sz="1800">
                <a:latin typeface="Ubuntu"/>
                <a:ea typeface="Ubuntu"/>
                <a:cs typeface="Ubuntu"/>
                <a:sym typeface="Ubuntu"/>
              </a:rPr>
              <a:t>What new vocabulary did you learn? </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What strategies did you use when you got stuck?</a:t>
            </a:r>
            <a:endParaRPr sz="1800">
              <a:latin typeface="Ubuntu"/>
              <a:ea typeface="Ubuntu"/>
              <a:cs typeface="Ubuntu"/>
              <a:sym typeface="Ubuntu"/>
            </a:endParaRPr>
          </a:p>
          <a:p>
            <a:pPr indent="0" lvl="0" marL="0" rtl="0" algn="l">
              <a:lnSpc>
                <a:spcPct val="150000"/>
              </a:lnSpc>
              <a:spcBef>
                <a:spcPts val="0"/>
              </a:spcBef>
              <a:spcAft>
                <a:spcPts val="0"/>
              </a:spcAft>
              <a:buNone/>
            </a:pPr>
            <a:r>
              <a:t/>
            </a:r>
            <a:endParaRPr sz="6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How did you become a better </a:t>
            </a:r>
            <a:endParaRPr sz="1800">
              <a:latin typeface="Ubuntu"/>
              <a:ea typeface="Ubuntu"/>
              <a:cs typeface="Ubuntu"/>
              <a:sym typeface="Ubuntu"/>
            </a:endParaRPr>
          </a:p>
          <a:p>
            <a:pPr indent="0" lvl="0" marL="457200" rtl="0" algn="l">
              <a:lnSpc>
                <a:spcPct val="100000"/>
              </a:lnSpc>
              <a:spcBef>
                <a:spcPts val="0"/>
              </a:spcBef>
              <a:spcAft>
                <a:spcPts val="0"/>
              </a:spcAft>
              <a:buNone/>
            </a:pPr>
            <a:r>
              <a:rPr lang="en" sz="1800">
                <a:latin typeface="Ubuntu"/>
                <a:ea typeface="Ubuntu"/>
                <a:cs typeface="Ubuntu"/>
                <a:sym typeface="Ubuntu"/>
              </a:rPr>
              <a:t>mathematician?</a:t>
            </a:r>
            <a:endParaRPr sz="1800">
              <a:latin typeface="Ubuntu"/>
              <a:ea typeface="Ubuntu"/>
              <a:cs typeface="Ubuntu"/>
              <a:sym typeface="Ubuntu"/>
            </a:endParaRPr>
          </a:p>
          <a:p>
            <a:pPr indent="0" lvl="0" marL="0" rtl="0" algn="l">
              <a:spcBef>
                <a:spcPts val="0"/>
              </a:spcBef>
              <a:spcAft>
                <a:spcPts val="0"/>
              </a:spcAft>
              <a:buNone/>
            </a:pPr>
            <a:r>
              <a:t/>
            </a:r>
            <a:endParaRPr sz="2000">
              <a:latin typeface="Ubuntu"/>
              <a:ea typeface="Ubuntu"/>
              <a:cs typeface="Ubuntu"/>
              <a:sym typeface="Ubuntu"/>
            </a:endParaRPr>
          </a:p>
          <a:p>
            <a:pPr indent="0" lvl="0" marL="0" rtl="0" algn="ctr">
              <a:spcBef>
                <a:spcPts val="0"/>
              </a:spcBef>
              <a:spcAft>
                <a:spcPts val="0"/>
              </a:spcAft>
              <a:buNone/>
            </a:pPr>
            <a:r>
              <a:t/>
            </a:r>
            <a:endParaRPr sz="2000">
              <a:latin typeface="Ubuntu"/>
              <a:ea typeface="Ubuntu"/>
              <a:cs typeface="Ubuntu"/>
              <a:sym typeface="Ubuntu"/>
            </a:endParaRPr>
          </a:p>
        </p:txBody>
      </p:sp>
      <p:sp>
        <p:nvSpPr>
          <p:cNvPr id="1414" name="Google Shape;1414;p79"/>
          <p:cNvSpPr/>
          <p:nvPr/>
        </p:nvSpPr>
        <p:spPr>
          <a:xfrm>
            <a:off x="451688" y="12131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79"/>
          <p:cNvSpPr txBox="1"/>
          <p:nvPr/>
        </p:nvSpPr>
        <p:spPr>
          <a:xfrm>
            <a:off x="250238" y="1973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REFLECTION</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grpSp>
        <p:nvGrpSpPr>
          <p:cNvPr id="1416" name="Google Shape;1416;p79"/>
          <p:cNvGrpSpPr/>
          <p:nvPr/>
        </p:nvGrpSpPr>
        <p:grpSpPr>
          <a:xfrm>
            <a:off x="376308" y="319503"/>
            <a:ext cx="227520" cy="248922"/>
            <a:chOff x="4469316" y="1236218"/>
            <a:chExt cx="360570" cy="400390"/>
          </a:xfrm>
        </p:grpSpPr>
        <p:sp>
          <p:nvSpPr>
            <p:cNvPr id="1417" name="Google Shape;1417;p79"/>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79"/>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79"/>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79"/>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79"/>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79"/>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79"/>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24" name="Google Shape;1424;p79"/>
          <p:cNvPicPr preferRelativeResize="0"/>
          <p:nvPr/>
        </p:nvPicPr>
        <p:blipFill>
          <a:blip r:embed="rId3">
            <a:alphaModFix/>
          </a:blip>
          <a:stretch>
            <a:fillRect/>
          </a:stretch>
        </p:blipFill>
        <p:spPr>
          <a:xfrm>
            <a:off x="7065800" y="3096544"/>
            <a:ext cx="1347350" cy="11732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28" name="Shape 1428"/>
        <p:cNvGrpSpPr/>
        <p:nvPr/>
      </p:nvGrpSpPr>
      <p:grpSpPr>
        <a:xfrm>
          <a:off x="0" y="0"/>
          <a:ext cx="0" cy="0"/>
          <a:chOff x="0" y="0"/>
          <a:chExt cx="0" cy="0"/>
        </a:xfrm>
      </p:grpSpPr>
      <p:sp>
        <p:nvSpPr>
          <p:cNvPr id="1429" name="Google Shape;1429;p80"/>
          <p:cNvSpPr/>
          <p:nvPr/>
        </p:nvSpPr>
        <p:spPr>
          <a:xfrm>
            <a:off x="3234950" y="568425"/>
            <a:ext cx="5665200" cy="37014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sp>
        <p:nvSpPr>
          <p:cNvPr id="1430" name="Google Shape;1430;p80"/>
          <p:cNvSpPr txBox="1"/>
          <p:nvPr>
            <p:ph idx="1" type="body"/>
          </p:nvPr>
        </p:nvSpPr>
        <p:spPr>
          <a:xfrm>
            <a:off x="3234950" y="903275"/>
            <a:ext cx="5817000" cy="321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accent1"/>
                </a:solidFill>
                <a:latin typeface="Ubuntu"/>
                <a:ea typeface="Ubuntu"/>
                <a:cs typeface="Ubuntu"/>
                <a:sym typeface="Ubuntu"/>
              </a:rPr>
              <a:t>DESIGN A REFLECTION POSTER</a:t>
            </a:r>
            <a:endParaRPr b="1" sz="2400">
              <a:solidFill>
                <a:schemeClr val="accent1"/>
              </a:solidFill>
              <a:latin typeface="Ubuntu"/>
              <a:ea typeface="Ubuntu"/>
              <a:cs typeface="Ubuntu"/>
              <a:sym typeface="Ubuntu"/>
            </a:endParaRPr>
          </a:p>
          <a:p>
            <a:pPr indent="0" lvl="0" marL="0" rtl="0" algn="ctr">
              <a:spcBef>
                <a:spcPts val="0"/>
              </a:spcBef>
              <a:spcAft>
                <a:spcPts val="0"/>
              </a:spcAft>
              <a:buNone/>
            </a:pPr>
            <a:r>
              <a:rPr b="1" lang="en" sz="2000">
                <a:solidFill>
                  <a:schemeClr val="accent1"/>
                </a:solidFill>
                <a:latin typeface="Ubuntu"/>
                <a:ea typeface="Ubuntu"/>
                <a:cs typeface="Ubuntu"/>
                <a:sym typeface="Ubuntu"/>
              </a:rPr>
              <a:t>Share what you know!</a:t>
            </a:r>
            <a:r>
              <a:rPr lang="en" sz="2000">
                <a:latin typeface="Ubuntu"/>
                <a:ea typeface="Ubuntu"/>
                <a:cs typeface="Ubuntu"/>
                <a:sym typeface="Ubuntu"/>
              </a:rPr>
              <a:t> </a:t>
            </a:r>
            <a:endParaRPr sz="2000">
              <a:latin typeface="Ubuntu"/>
              <a:ea typeface="Ubuntu"/>
              <a:cs typeface="Ubuntu"/>
              <a:sym typeface="Ubuntu"/>
            </a:endParaRPr>
          </a:p>
          <a:p>
            <a:pPr indent="0" lvl="0" marL="0" rtl="0" algn="l">
              <a:spcBef>
                <a:spcPts val="0"/>
              </a:spcBef>
              <a:spcAft>
                <a:spcPts val="0"/>
              </a:spcAft>
              <a:buNone/>
            </a:pPr>
            <a:r>
              <a:t/>
            </a:r>
            <a:endParaRPr sz="10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What m</a:t>
            </a:r>
            <a:r>
              <a:rPr lang="en" sz="1800">
                <a:latin typeface="Ubuntu"/>
                <a:ea typeface="Ubuntu"/>
                <a:cs typeface="Ubuntu"/>
                <a:sym typeface="Ubuntu"/>
              </a:rPr>
              <a:t>ath</a:t>
            </a:r>
            <a:r>
              <a:rPr lang="en" sz="1800">
                <a:latin typeface="Ubuntu"/>
                <a:ea typeface="Ubuntu"/>
                <a:cs typeface="Ubuntu"/>
                <a:sym typeface="Ubuntu"/>
              </a:rPr>
              <a:t> concepts did you learn this summer?</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What new vocabulary did you learn? </a:t>
            </a:r>
            <a:endParaRPr sz="18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What strategies did you use when you got stuck?</a:t>
            </a:r>
            <a:endParaRPr sz="600">
              <a:latin typeface="Ubuntu"/>
              <a:ea typeface="Ubuntu"/>
              <a:cs typeface="Ubuntu"/>
              <a:sym typeface="Ubuntu"/>
            </a:endParaRPr>
          </a:p>
          <a:p>
            <a:pPr indent="-342900" lvl="0" marL="457200" rtl="0" algn="l">
              <a:lnSpc>
                <a:spcPct val="100000"/>
              </a:lnSpc>
              <a:spcBef>
                <a:spcPts val="0"/>
              </a:spcBef>
              <a:spcAft>
                <a:spcPts val="0"/>
              </a:spcAft>
              <a:buSzPts val="1800"/>
              <a:buFont typeface="Ubuntu"/>
              <a:buChar char="★"/>
            </a:pPr>
            <a:r>
              <a:rPr lang="en" sz="1800">
                <a:latin typeface="Ubuntu"/>
                <a:ea typeface="Ubuntu"/>
                <a:cs typeface="Ubuntu"/>
                <a:sym typeface="Ubuntu"/>
              </a:rPr>
              <a:t>How did you become a better mathematician?</a:t>
            </a:r>
            <a:endParaRPr sz="1800">
              <a:latin typeface="Ubuntu"/>
              <a:ea typeface="Ubuntu"/>
              <a:cs typeface="Ubuntu"/>
              <a:sym typeface="Ubuntu"/>
            </a:endParaRPr>
          </a:p>
          <a:p>
            <a:pPr indent="0" lvl="0" marL="0" rtl="0" algn="l">
              <a:spcBef>
                <a:spcPts val="0"/>
              </a:spcBef>
              <a:spcAft>
                <a:spcPts val="0"/>
              </a:spcAft>
              <a:buNone/>
            </a:pPr>
            <a:r>
              <a:t/>
            </a:r>
            <a:endParaRPr sz="1800">
              <a:latin typeface="Ubuntu"/>
              <a:ea typeface="Ubuntu"/>
              <a:cs typeface="Ubuntu"/>
              <a:sym typeface="Ubuntu"/>
            </a:endParaRPr>
          </a:p>
          <a:p>
            <a:pPr indent="0" lvl="0" marL="0" rtl="0" algn="ctr">
              <a:lnSpc>
                <a:spcPct val="100000"/>
              </a:lnSpc>
              <a:spcBef>
                <a:spcPts val="0"/>
              </a:spcBef>
              <a:spcAft>
                <a:spcPts val="0"/>
              </a:spcAft>
              <a:buNone/>
            </a:pPr>
            <a:r>
              <a:rPr lang="en" sz="2000">
                <a:latin typeface="Ubuntu"/>
                <a:ea typeface="Ubuntu"/>
                <a:cs typeface="Ubuntu"/>
                <a:sym typeface="Ubuntu"/>
              </a:rPr>
              <a:t>Make your poster </a:t>
            </a:r>
            <a:endParaRPr sz="2000">
              <a:latin typeface="Ubuntu"/>
              <a:ea typeface="Ubuntu"/>
              <a:cs typeface="Ubuntu"/>
              <a:sym typeface="Ubuntu"/>
            </a:endParaRPr>
          </a:p>
          <a:p>
            <a:pPr indent="0" lvl="0" marL="0" rtl="0" algn="ctr">
              <a:lnSpc>
                <a:spcPct val="100000"/>
              </a:lnSpc>
              <a:spcBef>
                <a:spcPts val="0"/>
              </a:spcBef>
              <a:spcAft>
                <a:spcPts val="0"/>
              </a:spcAft>
              <a:buNone/>
            </a:pPr>
            <a:r>
              <a:rPr b="1" lang="en" sz="2000">
                <a:solidFill>
                  <a:schemeClr val="accent2"/>
                </a:solidFill>
                <a:latin typeface="Ubuntu"/>
                <a:ea typeface="Ubuntu"/>
                <a:cs typeface="Ubuntu"/>
                <a:sym typeface="Ubuntu"/>
              </a:rPr>
              <a:t>colorful</a:t>
            </a:r>
            <a:r>
              <a:rPr lang="en" sz="2000">
                <a:latin typeface="Ubuntu"/>
                <a:ea typeface="Ubuntu"/>
                <a:cs typeface="Ubuntu"/>
                <a:sym typeface="Ubuntu"/>
              </a:rPr>
              <a:t>, </a:t>
            </a:r>
            <a:r>
              <a:rPr b="1" lang="en" sz="2000">
                <a:solidFill>
                  <a:schemeClr val="accent4"/>
                </a:solidFill>
                <a:latin typeface="Ubuntu"/>
                <a:ea typeface="Ubuntu"/>
                <a:cs typeface="Ubuntu"/>
                <a:sym typeface="Ubuntu"/>
              </a:rPr>
              <a:t>interesting</a:t>
            </a:r>
            <a:r>
              <a:rPr lang="en" sz="2000">
                <a:latin typeface="Ubuntu"/>
                <a:ea typeface="Ubuntu"/>
                <a:cs typeface="Ubuntu"/>
                <a:sym typeface="Ubuntu"/>
              </a:rPr>
              <a:t> and </a:t>
            </a:r>
            <a:r>
              <a:rPr b="1" lang="en" sz="2000">
                <a:solidFill>
                  <a:schemeClr val="accent3"/>
                </a:solidFill>
                <a:latin typeface="Ubuntu"/>
                <a:ea typeface="Ubuntu"/>
                <a:cs typeface="Ubuntu"/>
                <a:sym typeface="Ubuntu"/>
              </a:rPr>
              <a:t>informative</a:t>
            </a:r>
            <a:r>
              <a:rPr lang="en" sz="2000">
                <a:latin typeface="Ubuntu"/>
                <a:ea typeface="Ubuntu"/>
                <a:cs typeface="Ubuntu"/>
                <a:sym typeface="Ubuntu"/>
              </a:rPr>
              <a:t>. </a:t>
            </a:r>
            <a:endParaRPr sz="2000">
              <a:latin typeface="Ubuntu"/>
              <a:ea typeface="Ubuntu"/>
              <a:cs typeface="Ubuntu"/>
              <a:sym typeface="Ubuntu"/>
            </a:endParaRPr>
          </a:p>
        </p:txBody>
      </p:sp>
      <p:sp>
        <p:nvSpPr>
          <p:cNvPr id="1431" name="Google Shape;1431;p80"/>
          <p:cNvSpPr/>
          <p:nvPr/>
        </p:nvSpPr>
        <p:spPr>
          <a:xfrm>
            <a:off x="451688" y="12131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80"/>
          <p:cNvSpPr txBox="1"/>
          <p:nvPr/>
        </p:nvSpPr>
        <p:spPr>
          <a:xfrm>
            <a:off x="250238" y="1973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REFLECTION</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grpSp>
        <p:nvGrpSpPr>
          <p:cNvPr id="1433" name="Google Shape;1433;p80"/>
          <p:cNvGrpSpPr/>
          <p:nvPr/>
        </p:nvGrpSpPr>
        <p:grpSpPr>
          <a:xfrm>
            <a:off x="376308" y="319503"/>
            <a:ext cx="227520" cy="248922"/>
            <a:chOff x="4469316" y="1236218"/>
            <a:chExt cx="360570" cy="400390"/>
          </a:xfrm>
        </p:grpSpPr>
        <p:sp>
          <p:nvSpPr>
            <p:cNvPr id="1434" name="Google Shape;1434;p80"/>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80"/>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80"/>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80"/>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80"/>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80"/>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80"/>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41" name="Google Shape;1441;p80"/>
          <p:cNvPicPr preferRelativeResize="0"/>
          <p:nvPr/>
        </p:nvPicPr>
        <p:blipFill>
          <a:blip r:embed="rId3">
            <a:alphaModFix/>
          </a:blip>
          <a:stretch>
            <a:fillRect/>
          </a:stretch>
        </p:blipFill>
        <p:spPr>
          <a:xfrm>
            <a:off x="7484925" y="423588"/>
            <a:ext cx="692600" cy="6603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45" name="Shape 1445"/>
        <p:cNvGrpSpPr/>
        <p:nvPr/>
      </p:nvGrpSpPr>
      <p:grpSpPr>
        <a:xfrm>
          <a:off x="0" y="0"/>
          <a:ext cx="0" cy="0"/>
          <a:chOff x="0" y="0"/>
          <a:chExt cx="0" cy="0"/>
        </a:xfrm>
      </p:grpSpPr>
      <p:sp>
        <p:nvSpPr>
          <p:cNvPr id="1446" name="Google Shape;1446;p81"/>
          <p:cNvSpPr/>
          <p:nvPr/>
        </p:nvSpPr>
        <p:spPr>
          <a:xfrm>
            <a:off x="4546879" y="192123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47" name="Google Shape;1447;p81"/>
          <p:cNvSpPr txBox="1"/>
          <p:nvPr>
            <p:ph idx="1" type="body"/>
          </p:nvPr>
        </p:nvSpPr>
        <p:spPr>
          <a:xfrm>
            <a:off x="4797755" y="192279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Mini Math Game Design</a:t>
            </a:r>
            <a:endParaRPr sz="2400">
              <a:solidFill>
                <a:schemeClr val="dk1"/>
              </a:solidFill>
              <a:latin typeface="Ubuntu Medium"/>
              <a:ea typeface="Ubuntu Medium"/>
              <a:cs typeface="Ubuntu Medium"/>
              <a:sym typeface="Ubuntu Medium"/>
            </a:endParaRPr>
          </a:p>
        </p:txBody>
      </p:sp>
      <p:pic>
        <p:nvPicPr>
          <p:cNvPr id="1448" name="Google Shape;1448;p81"/>
          <p:cNvPicPr preferRelativeResize="0"/>
          <p:nvPr>
            <p:ph idx="2" type="pic"/>
          </p:nvPr>
        </p:nvPicPr>
        <p:blipFill rotWithShape="1">
          <a:blip r:embed="rId3">
            <a:alphaModFix/>
          </a:blip>
          <a:srcRect b="835" l="0" r="0" t="826"/>
          <a:stretch/>
        </p:blipFill>
        <p:spPr>
          <a:xfrm>
            <a:off x="2114863" y="909450"/>
            <a:ext cx="2679300" cy="2634900"/>
          </a:xfrm>
          <a:prstGeom prst="ellipse">
            <a:avLst/>
          </a:prstGeom>
          <a:noFill/>
          <a:ln>
            <a:noFill/>
          </a:ln>
          <a:effectLst>
            <a:outerShdw blurRad="177800" rotWithShape="0" algn="ctr" dir="5400000" dist="50800">
              <a:srgbClr val="000000">
                <a:alpha val="14000"/>
              </a:srgbClr>
            </a:outerShdw>
          </a:effectLst>
        </p:spPr>
      </p:pic>
      <p:sp>
        <p:nvSpPr>
          <p:cNvPr id="1449" name="Google Shape;1449;p81"/>
          <p:cNvSpPr txBox="1"/>
          <p:nvPr/>
        </p:nvSpPr>
        <p:spPr>
          <a:xfrm>
            <a:off x="715800" y="3759250"/>
            <a:ext cx="7712400" cy="1108200"/>
          </a:xfrm>
          <a:prstGeom prst="rect">
            <a:avLst/>
          </a:prstGeom>
          <a:solidFill>
            <a:schemeClr val="accent1"/>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Use Slides 65-69 if using the </a:t>
            </a:r>
            <a:endParaRPr sz="3000">
              <a:solidFill>
                <a:schemeClr val="lt2"/>
              </a:solidFill>
              <a:latin typeface="Ubuntu Medium"/>
              <a:ea typeface="Ubuntu Medium"/>
              <a:cs typeface="Ubuntu Medium"/>
              <a:sym typeface="Ubuntu Medium"/>
            </a:endParaRPr>
          </a:p>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4-Day Immersion Program</a:t>
            </a:r>
            <a:endParaRPr sz="3000">
              <a:solidFill>
                <a:schemeClr val="lt2"/>
              </a:solidFill>
            </a:endParaRPr>
          </a:p>
        </p:txBody>
      </p:sp>
    </p:spTree>
  </p:cSld>
  <p:clrMapOvr>
    <a:masterClrMapping/>
  </p:clrMapOvr>
  <p:transition spd="med">
    <p:fade thruBlk="1"/>
  </p:transition>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53" name="Shape 1453"/>
        <p:cNvGrpSpPr/>
        <p:nvPr/>
      </p:nvGrpSpPr>
      <p:grpSpPr>
        <a:xfrm>
          <a:off x="0" y="0"/>
          <a:ext cx="0" cy="0"/>
          <a:chOff x="0" y="0"/>
          <a:chExt cx="0" cy="0"/>
        </a:xfrm>
      </p:grpSpPr>
      <p:sp>
        <p:nvSpPr>
          <p:cNvPr id="1454" name="Google Shape;1454;p82"/>
          <p:cNvSpPr/>
          <p:nvPr/>
        </p:nvSpPr>
        <p:spPr>
          <a:xfrm>
            <a:off x="3234950" y="568425"/>
            <a:ext cx="5665200" cy="3701400"/>
          </a:xfrm>
          <a:prstGeom prst="roundRect">
            <a:avLst>
              <a:gd fmla="val 16667" name="adj"/>
            </a:avLst>
          </a:prstGeom>
          <a:solidFill>
            <a:srgbClr val="FFFFFE"/>
          </a:solidFill>
          <a:ln cap="flat" cmpd="sng" w="38100">
            <a:solidFill>
              <a:schemeClr val="accent2"/>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300">
                <a:solidFill>
                  <a:schemeClr val="dk1"/>
                </a:solidFill>
                <a:latin typeface="Ubuntu Medium"/>
                <a:ea typeface="Ubuntu Medium"/>
                <a:cs typeface="Ubuntu Medium"/>
                <a:sym typeface="Ubuntu Medium"/>
              </a:rPr>
              <a:t>We are going to create a game like the ones you played this summer!</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chemeClr val="dk1"/>
              </a:solidFill>
              <a:latin typeface="Ubuntu Medium"/>
              <a:ea typeface="Ubuntu Medium"/>
              <a:cs typeface="Ubuntu Medium"/>
              <a:sym typeface="Ubuntu Medium"/>
            </a:endParaRPr>
          </a:p>
        </p:txBody>
      </p:sp>
      <p:pic>
        <p:nvPicPr>
          <p:cNvPr id="1455" name="Google Shape;1455;p82"/>
          <p:cNvPicPr preferRelativeResize="0"/>
          <p:nvPr/>
        </p:nvPicPr>
        <p:blipFill>
          <a:blip r:embed="rId3">
            <a:alphaModFix/>
          </a:blip>
          <a:stretch>
            <a:fillRect/>
          </a:stretch>
        </p:blipFill>
        <p:spPr>
          <a:xfrm>
            <a:off x="4606750" y="1620700"/>
            <a:ext cx="2921576" cy="2921576"/>
          </a:xfrm>
          <a:prstGeom prst="rect">
            <a:avLst/>
          </a:prstGeom>
          <a:noFill/>
          <a:ln>
            <a:noFill/>
          </a:ln>
        </p:spPr>
      </p:pic>
      <p:pic>
        <p:nvPicPr>
          <p:cNvPr id="1456" name="Google Shape;1456;p82"/>
          <p:cNvPicPr preferRelativeResize="0"/>
          <p:nvPr/>
        </p:nvPicPr>
        <p:blipFill>
          <a:blip r:embed="rId4">
            <a:alphaModFix/>
          </a:blip>
          <a:stretch>
            <a:fillRect/>
          </a:stretch>
        </p:blipFill>
        <p:spPr>
          <a:xfrm>
            <a:off x="7670725" y="3370900"/>
            <a:ext cx="444950" cy="444950"/>
          </a:xfrm>
          <a:prstGeom prst="rect">
            <a:avLst/>
          </a:prstGeom>
          <a:noFill/>
          <a:ln>
            <a:noFill/>
          </a:ln>
        </p:spPr>
      </p:pic>
      <p:pic>
        <p:nvPicPr>
          <p:cNvPr id="1457" name="Google Shape;1457;p82"/>
          <p:cNvPicPr preferRelativeResize="0"/>
          <p:nvPr/>
        </p:nvPicPr>
        <p:blipFill>
          <a:blip r:embed="rId5">
            <a:alphaModFix/>
          </a:blip>
          <a:stretch>
            <a:fillRect/>
          </a:stretch>
        </p:blipFill>
        <p:spPr>
          <a:xfrm>
            <a:off x="218500" y="-70025"/>
            <a:ext cx="2819773" cy="18324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61" name="Shape 1461"/>
        <p:cNvGrpSpPr/>
        <p:nvPr/>
      </p:nvGrpSpPr>
      <p:grpSpPr>
        <a:xfrm>
          <a:off x="0" y="0"/>
          <a:ext cx="0" cy="0"/>
          <a:chOff x="0" y="0"/>
          <a:chExt cx="0" cy="0"/>
        </a:xfrm>
      </p:grpSpPr>
      <p:sp>
        <p:nvSpPr>
          <p:cNvPr id="1462" name="Google Shape;1462;p83"/>
          <p:cNvSpPr txBox="1"/>
          <p:nvPr>
            <p:ph idx="1" type="body"/>
          </p:nvPr>
        </p:nvSpPr>
        <p:spPr>
          <a:xfrm>
            <a:off x="1072250" y="934500"/>
            <a:ext cx="7201200" cy="3554400"/>
          </a:xfrm>
          <a:prstGeom prst="rect">
            <a:avLst/>
          </a:prstGeom>
          <a:noFill/>
          <a:ln cap="flat" cmpd="sng" w="38100">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63" name="Google Shape;1463;p83"/>
          <p:cNvPicPr preferRelativeResize="0"/>
          <p:nvPr/>
        </p:nvPicPr>
        <p:blipFill>
          <a:blip r:embed="rId3">
            <a:alphaModFix/>
          </a:blip>
          <a:stretch>
            <a:fillRect/>
          </a:stretch>
        </p:blipFill>
        <p:spPr>
          <a:xfrm>
            <a:off x="169975" y="-130000"/>
            <a:ext cx="2819773" cy="1832450"/>
          </a:xfrm>
          <a:prstGeom prst="rect">
            <a:avLst/>
          </a:prstGeom>
          <a:noFill/>
          <a:ln>
            <a:noFill/>
          </a:ln>
        </p:spPr>
      </p:pic>
      <p:sp>
        <p:nvSpPr>
          <p:cNvPr id="1464" name="Google Shape;1464;p83"/>
          <p:cNvSpPr txBox="1"/>
          <p:nvPr/>
        </p:nvSpPr>
        <p:spPr>
          <a:xfrm>
            <a:off x="1493400" y="1702450"/>
            <a:ext cx="61572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Ubuntu"/>
                <a:ea typeface="Ubuntu"/>
                <a:cs typeface="Ubuntu"/>
                <a:sym typeface="Ubuntu"/>
              </a:rPr>
              <a:t>What are some games you know?</a:t>
            </a:r>
            <a:endParaRPr b="1" sz="2400">
              <a:latin typeface="Ubuntu"/>
              <a:ea typeface="Ubuntu"/>
              <a:cs typeface="Ubuntu"/>
              <a:sym typeface="Ubuntu"/>
            </a:endParaRPr>
          </a:p>
          <a:p>
            <a:pPr indent="0" lvl="0" marL="0" rtl="0" algn="ctr">
              <a:spcBef>
                <a:spcPts val="0"/>
              </a:spcBef>
              <a:spcAft>
                <a:spcPts val="0"/>
              </a:spcAft>
              <a:buNone/>
            </a:pPr>
            <a:r>
              <a:t/>
            </a:r>
            <a:endParaRPr b="1" sz="2400">
              <a:latin typeface="Ubuntu"/>
              <a:ea typeface="Ubuntu"/>
              <a:cs typeface="Ubuntu"/>
              <a:sym typeface="Ubuntu"/>
            </a:endParaRPr>
          </a:p>
          <a:p>
            <a:pPr indent="0" lvl="0" marL="0" rtl="0" algn="ctr">
              <a:spcBef>
                <a:spcPts val="0"/>
              </a:spcBef>
              <a:spcAft>
                <a:spcPts val="0"/>
              </a:spcAft>
              <a:buNone/>
            </a:pPr>
            <a:r>
              <a:rPr b="1" lang="en" sz="2400">
                <a:latin typeface="Ubuntu"/>
                <a:ea typeface="Ubuntu"/>
                <a:cs typeface="Ubuntu"/>
                <a:sym typeface="Ubuntu"/>
              </a:rPr>
              <a:t>Can you think of how you might put math in the game?</a:t>
            </a:r>
            <a:endParaRPr b="1" sz="2400">
              <a:latin typeface="Ubuntu"/>
              <a:ea typeface="Ubuntu"/>
              <a:cs typeface="Ubuntu"/>
              <a:sym typeface="Ubuntu"/>
            </a:endParaRPr>
          </a:p>
          <a:p>
            <a:pPr indent="0" lvl="0" marL="0" rtl="0" algn="ctr">
              <a:spcBef>
                <a:spcPts val="0"/>
              </a:spcBef>
              <a:spcAft>
                <a:spcPts val="0"/>
              </a:spcAft>
              <a:buNone/>
            </a:pPr>
            <a:r>
              <a:t/>
            </a:r>
            <a:endParaRPr b="1" sz="2400">
              <a:latin typeface="Ubuntu"/>
              <a:ea typeface="Ubuntu"/>
              <a:cs typeface="Ubuntu"/>
              <a:sym typeface="Ubuntu"/>
            </a:endParaRPr>
          </a:p>
          <a:p>
            <a:pPr indent="0" lvl="0" marL="0" rtl="0" algn="ctr">
              <a:spcBef>
                <a:spcPts val="0"/>
              </a:spcBef>
              <a:spcAft>
                <a:spcPts val="0"/>
              </a:spcAft>
              <a:buNone/>
            </a:pPr>
            <a:r>
              <a:rPr b="1" lang="en" sz="2400">
                <a:latin typeface="Ubuntu"/>
                <a:ea typeface="Ubuntu"/>
                <a:cs typeface="Ubuntu"/>
                <a:sym typeface="Ubuntu"/>
              </a:rPr>
              <a:t>Can you think of a game you would like to make that is like the ones you know?</a:t>
            </a:r>
            <a:endParaRPr b="1" sz="2400">
              <a:latin typeface="Ubuntu"/>
              <a:ea typeface="Ubuntu"/>
              <a:cs typeface="Ubuntu"/>
              <a:sym typeface="Ubuntu"/>
            </a:endParaRPr>
          </a:p>
        </p:txBody>
      </p:sp>
      <p:pic>
        <p:nvPicPr>
          <p:cNvPr id="1465" name="Google Shape;1465;p83"/>
          <p:cNvPicPr preferRelativeResize="0"/>
          <p:nvPr/>
        </p:nvPicPr>
        <p:blipFill>
          <a:blip r:embed="rId3">
            <a:alphaModFix/>
          </a:blip>
          <a:stretch>
            <a:fillRect/>
          </a:stretch>
        </p:blipFill>
        <p:spPr>
          <a:xfrm>
            <a:off x="218500" y="-70025"/>
            <a:ext cx="2819773" cy="1832450"/>
          </a:xfrm>
          <a:prstGeom prst="rect">
            <a:avLst/>
          </a:prstGeom>
          <a:noFill/>
          <a:ln>
            <a:noFill/>
          </a:ln>
        </p:spPr>
      </p:pic>
      <p:sp>
        <p:nvSpPr>
          <p:cNvPr id="1466" name="Google Shape;1466;p83"/>
          <p:cNvSpPr/>
          <p:nvPr/>
        </p:nvSpPr>
        <p:spPr>
          <a:xfrm>
            <a:off x="3385488" y="369938"/>
            <a:ext cx="2819772" cy="1255932"/>
          </a:xfrm>
          <a:prstGeom prst="cloud">
            <a:avLst/>
          </a:prstGeom>
          <a:solidFill>
            <a:srgbClr val="FCE5CD"/>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Architects Daughter"/>
                <a:ea typeface="Architects Daughter"/>
                <a:cs typeface="Architects Daughter"/>
                <a:sym typeface="Architects Daughter"/>
              </a:rPr>
              <a:t>Let’s Brainstorm!</a:t>
            </a:r>
            <a:endParaRPr b="1" sz="2200">
              <a:latin typeface="Architects Daughter"/>
              <a:ea typeface="Architects Daughter"/>
              <a:cs typeface="Architects Daughter"/>
              <a:sym typeface="Architects Daugh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1"/>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2</a:t>
            </a:r>
            <a:endParaRPr sz="1800">
              <a:solidFill>
                <a:schemeClr val="dk1"/>
              </a:solidFill>
              <a:latin typeface="Ubuntu Medium"/>
              <a:ea typeface="Ubuntu Medium"/>
              <a:cs typeface="Ubuntu Medium"/>
              <a:sym typeface="Ubuntu Medium"/>
            </a:endParaRPr>
          </a:p>
        </p:txBody>
      </p:sp>
      <p:pic>
        <p:nvPicPr>
          <p:cNvPr id="184" name="Google Shape;184;p21"/>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185" name="Google Shape;185;p2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Puzzle Talk</a:t>
            </a:r>
            <a:endParaRPr b="1" sz="2100">
              <a:solidFill>
                <a:schemeClr val="accent2"/>
              </a:solidFill>
              <a:latin typeface="Ubuntu"/>
              <a:ea typeface="Ubuntu"/>
              <a:cs typeface="Ubuntu"/>
              <a:sym typeface="Ubuntu"/>
            </a:endParaRPr>
          </a:p>
        </p:txBody>
      </p:sp>
      <p:pic>
        <p:nvPicPr>
          <p:cNvPr descr="E:\Новая папка (3)\вспомогательные\graphicriver-13574762-site2max-powerpoint\MockUp\mockup_png\Computer_4.png" id="186" name="Google Shape;186;p21"/>
          <p:cNvPicPr preferRelativeResize="0"/>
          <p:nvPr/>
        </p:nvPicPr>
        <p:blipFill rotWithShape="1">
          <a:blip r:embed="rId4">
            <a:alphaModFix/>
          </a:blip>
          <a:srcRect b="0" l="0" r="0" t="0"/>
          <a:stretch/>
        </p:blipFill>
        <p:spPr>
          <a:xfrm>
            <a:off x="70525" y="1624275"/>
            <a:ext cx="4589999" cy="2432850"/>
          </a:xfrm>
          <a:prstGeom prst="rect">
            <a:avLst/>
          </a:prstGeom>
          <a:noFill/>
          <a:ln>
            <a:noFill/>
          </a:ln>
        </p:spPr>
      </p:pic>
      <p:grpSp>
        <p:nvGrpSpPr>
          <p:cNvPr id="187" name="Google Shape;187;p21"/>
          <p:cNvGrpSpPr/>
          <p:nvPr/>
        </p:nvGrpSpPr>
        <p:grpSpPr>
          <a:xfrm>
            <a:off x="1590104" y="4057131"/>
            <a:ext cx="173012" cy="169916"/>
            <a:chOff x="8586628" y="1443880"/>
            <a:chExt cx="281458" cy="281458"/>
          </a:xfrm>
        </p:grpSpPr>
        <p:sp>
          <p:nvSpPr>
            <p:cNvPr id="188" name="Google Shape;188;p21"/>
            <p:cNvSpPr/>
            <p:nvPr/>
          </p:nvSpPr>
          <p:spPr>
            <a:xfrm>
              <a:off x="8590770" y="1448022"/>
              <a:ext cx="136754" cy="183598"/>
            </a:xfrm>
            <a:custGeom>
              <a:rect b="b" l="l" r="r" t="t"/>
              <a:pathLst>
                <a:path extrusionOk="0" h="6028" w="4490">
                  <a:moveTo>
                    <a:pt x="4395" y="0"/>
                  </a:moveTo>
                  <a:cubicBezTo>
                    <a:pt x="1988" y="53"/>
                    <a:pt x="53" y="1988"/>
                    <a:pt x="0" y="4395"/>
                  </a:cubicBezTo>
                  <a:cubicBezTo>
                    <a:pt x="11" y="4448"/>
                    <a:pt x="53" y="4489"/>
                    <a:pt x="115" y="4489"/>
                  </a:cubicBezTo>
                  <a:lnTo>
                    <a:pt x="1601" y="4489"/>
                  </a:lnTo>
                  <a:cubicBezTo>
                    <a:pt x="1727" y="4489"/>
                    <a:pt x="1831" y="4594"/>
                    <a:pt x="1831" y="4720"/>
                  </a:cubicBezTo>
                  <a:cubicBezTo>
                    <a:pt x="1831" y="4793"/>
                    <a:pt x="1811" y="4856"/>
                    <a:pt x="1758" y="4898"/>
                  </a:cubicBezTo>
                  <a:cubicBezTo>
                    <a:pt x="1737" y="4918"/>
                    <a:pt x="1727" y="4929"/>
                    <a:pt x="1706" y="4950"/>
                  </a:cubicBezTo>
                  <a:cubicBezTo>
                    <a:pt x="1706" y="4950"/>
                    <a:pt x="1706" y="4960"/>
                    <a:pt x="1695" y="4971"/>
                  </a:cubicBezTo>
                  <a:cubicBezTo>
                    <a:pt x="1685" y="4981"/>
                    <a:pt x="1675" y="4992"/>
                    <a:pt x="1664" y="5002"/>
                  </a:cubicBezTo>
                  <a:cubicBezTo>
                    <a:pt x="1664" y="5013"/>
                    <a:pt x="1664" y="5023"/>
                    <a:pt x="1654" y="5023"/>
                  </a:cubicBezTo>
                  <a:cubicBezTo>
                    <a:pt x="1643" y="5044"/>
                    <a:pt x="1643" y="5054"/>
                    <a:pt x="1633" y="5065"/>
                  </a:cubicBezTo>
                  <a:cubicBezTo>
                    <a:pt x="1633" y="5075"/>
                    <a:pt x="1622" y="5086"/>
                    <a:pt x="1622" y="5086"/>
                  </a:cubicBezTo>
                  <a:cubicBezTo>
                    <a:pt x="1612" y="5107"/>
                    <a:pt x="1612" y="5117"/>
                    <a:pt x="1601" y="5128"/>
                  </a:cubicBezTo>
                  <a:cubicBezTo>
                    <a:pt x="1601" y="5138"/>
                    <a:pt x="1601" y="5149"/>
                    <a:pt x="1591" y="5159"/>
                  </a:cubicBezTo>
                  <a:cubicBezTo>
                    <a:pt x="1591" y="5170"/>
                    <a:pt x="1580" y="5191"/>
                    <a:pt x="1580" y="5201"/>
                  </a:cubicBezTo>
                  <a:cubicBezTo>
                    <a:pt x="1580" y="5211"/>
                    <a:pt x="1580" y="5222"/>
                    <a:pt x="1570" y="5222"/>
                  </a:cubicBezTo>
                  <a:cubicBezTo>
                    <a:pt x="1570" y="5243"/>
                    <a:pt x="1570" y="5264"/>
                    <a:pt x="1559" y="5295"/>
                  </a:cubicBezTo>
                  <a:cubicBezTo>
                    <a:pt x="1559" y="5327"/>
                    <a:pt x="1559" y="5347"/>
                    <a:pt x="1559" y="5379"/>
                  </a:cubicBezTo>
                  <a:cubicBezTo>
                    <a:pt x="1559" y="5379"/>
                    <a:pt x="1559" y="5389"/>
                    <a:pt x="1559" y="5389"/>
                  </a:cubicBezTo>
                  <a:cubicBezTo>
                    <a:pt x="1559" y="5410"/>
                    <a:pt x="1559" y="5431"/>
                    <a:pt x="1559" y="5452"/>
                  </a:cubicBezTo>
                  <a:cubicBezTo>
                    <a:pt x="1570" y="5494"/>
                    <a:pt x="1580" y="5536"/>
                    <a:pt x="1591" y="5578"/>
                  </a:cubicBezTo>
                  <a:cubicBezTo>
                    <a:pt x="1591" y="5578"/>
                    <a:pt x="1591" y="5588"/>
                    <a:pt x="1601" y="5588"/>
                  </a:cubicBezTo>
                  <a:cubicBezTo>
                    <a:pt x="1601" y="5609"/>
                    <a:pt x="1612" y="5620"/>
                    <a:pt x="1612" y="5630"/>
                  </a:cubicBezTo>
                  <a:cubicBezTo>
                    <a:pt x="1612" y="5640"/>
                    <a:pt x="1622" y="5651"/>
                    <a:pt x="1622" y="5651"/>
                  </a:cubicBezTo>
                  <a:cubicBezTo>
                    <a:pt x="1633" y="5661"/>
                    <a:pt x="1633" y="5672"/>
                    <a:pt x="1643" y="5682"/>
                  </a:cubicBezTo>
                  <a:cubicBezTo>
                    <a:pt x="1643" y="5693"/>
                    <a:pt x="1654" y="5703"/>
                    <a:pt x="1654" y="5714"/>
                  </a:cubicBezTo>
                  <a:cubicBezTo>
                    <a:pt x="1654" y="5714"/>
                    <a:pt x="1664" y="5724"/>
                    <a:pt x="1664" y="5735"/>
                  </a:cubicBezTo>
                  <a:cubicBezTo>
                    <a:pt x="1685" y="5756"/>
                    <a:pt x="1695" y="5777"/>
                    <a:pt x="1716" y="5797"/>
                  </a:cubicBezTo>
                  <a:lnTo>
                    <a:pt x="1716" y="5808"/>
                  </a:lnTo>
                  <a:cubicBezTo>
                    <a:pt x="1727" y="5818"/>
                    <a:pt x="1737" y="5829"/>
                    <a:pt x="1748" y="5839"/>
                  </a:cubicBezTo>
                  <a:cubicBezTo>
                    <a:pt x="1758" y="5839"/>
                    <a:pt x="1758" y="5839"/>
                    <a:pt x="1758" y="5850"/>
                  </a:cubicBezTo>
                  <a:cubicBezTo>
                    <a:pt x="1769" y="5860"/>
                    <a:pt x="1779" y="5871"/>
                    <a:pt x="1790" y="5871"/>
                  </a:cubicBezTo>
                  <a:cubicBezTo>
                    <a:pt x="1800" y="5881"/>
                    <a:pt x="1800" y="5881"/>
                    <a:pt x="1800" y="5881"/>
                  </a:cubicBezTo>
                  <a:cubicBezTo>
                    <a:pt x="1842" y="5913"/>
                    <a:pt x="1873" y="5933"/>
                    <a:pt x="1915" y="5954"/>
                  </a:cubicBezTo>
                  <a:cubicBezTo>
                    <a:pt x="1926" y="5965"/>
                    <a:pt x="1936" y="5965"/>
                    <a:pt x="1936" y="5965"/>
                  </a:cubicBezTo>
                  <a:cubicBezTo>
                    <a:pt x="1947" y="5975"/>
                    <a:pt x="1957" y="5975"/>
                    <a:pt x="1968" y="5986"/>
                  </a:cubicBezTo>
                  <a:cubicBezTo>
                    <a:pt x="1978" y="5986"/>
                    <a:pt x="1988" y="5986"/>
                    <a:pt x="1999" y="5996"/>
                  </a:cubicBezTo>
                  <a:cubicBezTo>
                    <a:pt x="2009" y="5996"/>
                    <a:pt x="2020" y="5996"/>
                    <a:pt x="2020" y="6007"/>
                  </a:cubicBezTo>
                  <a:cubicBezTo>
                    <a:pt x="2041" y="6007"/>
                    <a:pt x="2051" y="6007"/>
                    <a:pt x="2072" y="6017"/>
                  </a:cubicBezTo>
                  <a:lnTo>
                    <a:pt x="2083" y="6017"/>
                  </a:lnTo>
                  <a:cubicBezTo>
                    <a:pt x="2104" y="6017"/>
                    <a:pt x="2124" y="6028"/>
                    <a:pt x="2145" y="6028"/>
                  </a:cubicBezTo>
                  <a:lnTo>
                    <a:pt x="2292" y="6028"/>
                  </a:lnTo>
                  <a:cubicBezTo>
                    <a:pt x="2334" y="6028"/>
                    <a:pt x="2376" y="6017"/>
                    <a:pt x="2428" y="5996"/>
                  </a:cubicBezTo>
                  <a:lnTo>
                    <a:pt x="2438" y="5996"/>
                  </a:lnTo>
                  <a:cubicBezTo>
                    <a:pt x="2449" y="5986"/>
                    <a:pt x="2470" y="5986"/>
                    <a:pt x="2480" y="5975"/>
                  </a:cubicBezTo>
                  <a:lnTo>
                    <a:pt x="2501" y="5975"/>
                  </a:lnTo>
                  <a:cubicBezTo>
                    <a:pt x="2512" y="5965"/>
                    <a:pt x="2533" y="5954"/>
                    <a:pt x="2543" y="5944"/>
                  </a:cubicBezTo>
                  <a:lnTo>
                    <a:pt x="2554" y="5944"/>
                  </a:lnTo>
                  <a:cubicBezTo>
                    <a:pt x="2574" y="5933"/>
                    <a:pt x="2585" y="5923"/>
                    <a:pt x="2606" y="5913"/>
                  </a:cubicBezTo>
                  <a:cubicBezTo>
                    <a:pt x="2616" y="5902"/>
                    <a:pt x="2627" y="5892"/>
                    <a:pt x="2627" y="5892"/>
                  </a:cubicBezTo>
                  <a:cubicBezTo>
                    <a:pt x="2637" y="5881"/>
                    <a:pt x="2648" y="5881"/>
                    <a:pt x="2648" y="5871"/>
                  </a:cubicBezTo>
                  <a:cubicBezTo>
                    <a:pt x="2658" y="5860"/>
                    <a:pt x="2669" y="5860"/>
                    <a:pt x="2679" y="5850"/>
                  </a:cubicBezTo>
                  <a:cubicBezTo>
                    <a:pt x="2679" y="5839"/>
                    <a:pt x="2690" y="5839"/>
                    <a:pt x="2700" y="5829"/>
                  </a:cubicBezTo>
                  <a:cubicBezTo>
                    <a:pt x="2700" y="5818"/>
                    <a:pt x="2710" y="5818"/>
                    <a:pt x="2721" y="5808"/>
                  </a:cubicBezTo>
                  <a:cubicBezTo>
                    <a:pt x="2721" y="5797"/>
                    <a:pt x="2731" y="5787"/>
                    <a:pt x="2742" y="5787"/>
                  </a:cubicBezTo>
                  <a:cubicBezTo>
                    <a:pt x="2752" y="5766"/>
                    <a:pt x="2752" y="5756"/>
                    <a:pt x="2763" y="5745"/>
                  </a:cubicBezTo>
                  <a:cubicBezTo>
                    <a:pt x="2773" y="5735"/>
                    <a:pt x="2784" y="5724"/>
                    <a:pt x="2784" y="5714"/>
                  </a:cubicBezTo>
                  <a:cubicBezTo>
                    <a:pt x="2794" y="5703"/>
                    <a:pt x="2794" y="5693"/>
                    <a:pt x="2805" y="5693"/>
                  </a:cubicBezTo>
                  <a:cubicBezTo>
                    <a:pt x="2805" y="5682"/>
                    <a:pt x="2815" y="5661"/>
                    <a:pt x="2815" y="5651"/>
                  </a:cubicBezTo>
                  <a:cubicBezTo>
                    <a:pt x="2826" y="5651"/>
                    <a:pt x="2826" y="5640"/>
                    <a:pt x="2826" y="5630"/>
                  </a:cubicBezTo>
                  <a:cubicBezTo>
                    <a:pt x="2836" y="5620"/>
                    <a:pt x="2836" y="5599"/>
                    <a:pt x="2847" y="5588"/>
                  </a:cubicBezTo>
                  <a:cubicBezTo>
                    <a:pt x="2847" y="5588"/>
                    <a:pt x="2847" y="5578"/>
                    <a:pt x="2847" y="5578"/>
                  </a:cubicBezTo>
                  <a:cubicBezTo>
                    <a:pt x="2867" y="5536"/>
                    <a:pt x="2878" y="5494"/>
                    <a:pt x="2878" y="5452"/>
                  </a:cubicBezTo>
                  <a:cubicBezTo>
                    <a:pt x="2878" y="5431"/>
                    <a:pt x="2878" y="5410"/>
                    <a:pt x="2878" y="5389"/>
                  </a:cubicBezTo>
                  <a:cubicBezTo>
                    <a:pt x="2878" y="5389"/>
                    <a:pt x="2888" y="5379"/>
                    <a:pt x="2888" y="5379"/>
                  </a:cubicBezTo>
                  <a:cubicBezTo>
                    <a:pt x="2888" y="5347"/>
                    <a:pt x="2878" y="5327"/>
                    <a:pt x="2878" y="5295"/>
                  </a:cubicBezTo>
                  <a:cubicBezTo>
                    <a:pt x="2878" y="5274"/>
                    <a:pt x="2867" y="5243"/>
                    <a:pt x="2867" y="5222"/>
                  </a:cubicBezTo>
                  <a:cubicBezTo>
                    <a:pt x="2867" y="5222"/>
                    <a:pt x="2867" y="5211"/>
                    <a:pt x="2867" y="5211"/>
                  </a:cubicBezTo>
                  <a:cubicBezTo>
                    <a:pt x="2857" y="5191"/>
                    <a:pt x="2857" y="5170"/>
                    <a:pt x="2847" y="5159"/>
                  </a:cubicBezTo>
                  <a:cubicBezTo>
                    <a:pt x="2847" y="5149"/>
                    <a:pt x="2847" y="5138"/>
                    <a:pt x="2836" y="5138"/>
                  </a:cubicBezTo>
                  <a:cubicBezTo>
                    <a:pt x="2836" y="5117"/>
                    <a:pt x="2826" y="5107"/>
                    <a:pt x="2815" y="5086"/>
                  </a:cubicBezTo>
                  <a:cubicBezTo>
                    <a:pt x="2815" y="5086"/>
                    <a:pt x="2815" y="5075"/>
                    <a:pt x="2815" y="5065"/>
                  </a:cubicBezTo>
                  <a:cubicBezTo>
                    <a:pt x="2805" y="5054"/>
                    <a:pt x="2794" y="5034"/>
                    <a:pt x="2784" y="5023"/>
                  </a:cubicBezTo>
                  <a:cubicBezTo>
                    <a:pt x="2784" y="5023"/>
                    <a:pt x="2773" y="5013"/>
                    <a:pt x="2773" y="5002"/>
                  </a:cubicBezTo>
                  <a:cubicBezTo>
                    <a:pt x="2763" y="4992"/>
                    <a:pt x="2752" y="4971"/>
                    <a:pt x="2742" y="4960"/>
                  </a:cubicBezTo>
                  <a:cubicBezTo>
                    <a:pt x="2742" y="4960"/>
                    <a:pt x="2731" y="4950"/>
                    <a:pt x="2731" y="4950"/>
                  </a:cubicBezTo>
                  <a:cubicBezTo>
                    <a:pt x="2721" y="4929"/>
                    <a:pt x="2700" y="4918"/>
                    <a:pt x="2690" y="4898"/>
                  </a:cubicBezTo>
                  <a:cubicBezTo>
                    <a:pt x="2637" y="4856"/>
                    <a:pt x="2606" y="4793"/>
                    <a:pt x="2606" y="4720"/>
                  </a:cubicBezTo>
                  <a:cubicBezTo>
                    <a:pt x="2606" y="4594"/>
                    <a:pt x="2710" y="4489"/>
                    <a:pt x="2847" y="4489"/>
                  </a:cubicBezTo>
                  <a:lnTo>
                    <a:pt x="4364" y="4489"/>
                  </a:lnTo>
                  <a:cubicBezTo>
                    <a:pt x="4437" y="4489"/>
                    <a:pt x="4489" y="4437"/>
                    <a:pt x="4489" y="4364"/>
                  </a:cubicBezTo>
                  <a:lnTo>
                    <a:pt x="4489" y="2847"/>
                  </a:lnTo>
                  <a:cubicBezTo>
                    <a:pt x="4489" y="2710"/>
                    <a:pt x="4374" y="2606"/>
                    <a:pt x="4249" y="2606"/>
                  </a:cubicBezTo>
                  <a:cubicBezTo>
                    <a:pt x="4186" y="2606"/>
                    <a:pt x="4123" y="2637"/>
                    <a:pt x="4071" y="2690"/>
                  </a:cubicBezTo>
                  <a:cubicBezTo>
                    <a:pt x="4060" y="2700"/>
                    <a:pt x="4039" y="2721"/>
                    <a:pt x="4019" y="2731"/>
                  </a:cubicBezTo>
                  <a:cubicBezTo>
                    <a:pt x="4019" y="2731"/>
                    <a:pt x="4019" y="2742"/>
                    <a:pt x="4008" y="2742"/>
                  </a:cubicBezTo>
                  <a:cubicBezTo>
                    <a:pt x="3998" y="2752"/>
                    <a:pt x="3977" y="2763"/>
                    <a:pt x="3966" y="2773"/>
                  </a:cubicBezTo>
                  <a:cubicBezTo>
                    <a:pt x="3956" y="2773"/>
                    <a:pt x="3956" y="2784"/>
                    <a:pt x="3945" y="2784"/>
                  </a:cubicBezTo>
                  <a:cubicBezTo>
                    <a:pt x="3935" y="2794"/>
                    <a:pt x="3914" y="2805"/>
                    <a:pt x="3903" y="2815"/>
                  </a:cubicBezTo>
                  <a:lnTo>
                    <a:pt x="3883" y="2815"/>
                  </a:lnTo>
                  <a:cubicBezTo>
                    <a:pt x="3872" y="2826"/>
                    <a:pt x="3851" y="2836"/>
                    <a:pt x="3830" y="2836"/>
                  </a:cubicBezTo>
                  <a:cubicBezTo>
                    <a:pt x="3830" y="2847"/>
                    <a:pt x="3820" y="2847"/>
                    <a:pt x="3820" y="2847"/>
                  </a:cubicBezTo>
                  <a:cubicBezTo>
                    <a:pt x="3799" y="2857"/>
                    <a:pt x="3778" y="2857"/>
                    <a:pt x="3757" y="2867"/>
                  </a:cubicBezTo>
                  <a:lnTo>
                    <a:pt x="3746" y="2867"/>
                  </a:lnTo>
                  <a:cubicBezTo>
                    <a:pt x="3694" y="2878"/>
                    <a:pt x="3652" y="2888"/>
                    <a:pt x="3600" y="2888"/>
                  </a:cubicBezTo>
                  <a:lnTo>
                    <a:pt x="3590" y="2888"/>
                  </a:lnTo>
                  <a:cubicBezTo>
                    <a:pt x="3569" y="2878"/>
                    <a:pt x="3537" y="2878"/>
                    <a:pt x="3516" y="2878"/>
                  </a:cubicBezTo>
                  <a:cubicBezTo>
                    <a:pt x="3495" y="2878"/>
                    <a:pt x="3485" y="2878"/>
                    <a:pt x="3464" y="2867"/>
                  </a:cubicBezTo>
                  <a:lnTo>
                    <a:pt x="3453" y="2867"/>
                  </a:lnTo>
                  <a:cubicBezTo>
                    <a:pt x="3433" y="2867"/>
                    <a:pt x="3412" y="2857"/>
                    <a:pt x="3401" y="2847"/>
                  </a:cubicBezTo>
                  <a:lnTo>
                    <a:pt x="3380" y="2847"/>
                  </a:lnTo>
                  <a:cubicBezTo>
                    <a:pt x="3359" y="2836"/>
                    <a:pt x="3349" y="2836"/>
                    <a:pt x="3338" y="2826"/>
                  </a:cubicBezTo>
                  <a:cubicBezTo>
                    <a:pt x="3328" y="2826"/>
                    <a:pt x="3317" y="2826"/>
                    <a:pt x="3317" y="2815"/>
                  </a:cubicBezTo>
                  <a:cubicBezTo>
                    <a:pt x="3307" y="2815"/>
                    <a:pt x="3297" y="2805"/>
                    <a:pt x="3286" y="2805"/>
                  </a:cubicBezTo>
                  <a:cubicBezTo>
                    <a:pt x="3276" y="2794"/>
                    <a:pt x="3265" y="2794"/>
                    <a:pt x="3255" y="2784"/>
                  </a:cubicBezTo>
                  <a:cubicBezTo>
                    <a:pt x="3255" y="2784"/>
                    <a:pt x="3244" y="2784"/>
                    <a:pt x="3244" y="2773"/>
                  </a:cubicBezTo>
                  <a:cubicBezTo>
                    <a:pt x="3213" y="2763"/>
                    <a:pt x="3192" y="2742"/>
                    <a:pt x="3171" y="2721"/>
                  </a:cubicBezTo>
                  <a:cubicBezTo>
                    <a:pt x="3160" y="2710"/>
                    <a:pt x="3140" y="2700"/>
                    <a:pt x="3129" y="2690"/>
                  </a:cubicBezTo>
                  <a:cubicBezTo>
                    <a:pt x="3129" y="2690"/>
                    <a:pt x="3129" y="2679"/>
                    <a:pt x="3129" y="2679"/>
                  </a:cubicBezTo>
                  <a:cubicBezTo>
                    <a:pt x="3119" y="2669"/>
                    <a:pt x="3108" y="2658"/>
                    <a:pt x="3098" y="2648"/>
                  </a:cubicBezTo>
                  <a:cubicBezTo>
                    <a:pt x="3087" y="2648"/>
                    <a:pt x="3087" y="2637"/>
                    <a:pt x="3087" y="2637"/>
                  </a:cubicBezTo>
                  <a:cubicBezTo>
                    <a:pt x="3056" y="2606"/>
                    <a:pt x="3035" y="2564"/>
                    <a:pt x="3014" y="2533"/>
                  </a:cubicBezTo>
                  <a:cubicBezTo>
                    <a:pt x="3014" y="2522"/>
                    <a:pt x="3003" y="2512"/>
                    <a:pt x="3003" y="2501"/>
                  </a:cubicBezTo>
                  <a:cubicBezTo>
                    <a:pt x="2993" y="2491"/>
                    <a:pt x="2993" y="2491"/>
                    <a:pt x="2993" y="2480"/>
                  </a:cubicBezTo>
                  <a:cubicBezTo>
                    <a:pt x="2983" y="2470"/>
                    <a:pt x="2983" y="2449"/>
                    <a:pt x="2972" y="2438"/>
                  </a:cubicBezTo>
                  <a:cubicBezTo>
                    <a:pt x="2972" y="2438"/>
                    <a:pt x="2972" y="2428"/>
                    <a:pt x="2972" y="2417"/>
                  </a:cubicBezTo>
                  <a:cubicBezTo>
                    <a:pt x="2962" y="2407"/>
                    <a:pt x="2962" y="2386"/>
                    <a:pt x="2951" y="2365"/>
                  </a:cubicBezTo>
                  <a:cubicBezTo>
                    <a:pt x="2951" y="2365"/>
                    <a:pt x="2951" y="2365"/>
                    <a:pt x="2951" y="2355"/>
                  </a:cubicBezTo>
                  <a:cubicBezTo>
                    <a:pt x="2951" y="2344"/>
                    <a:pt x="2941" y="2323"/>
                    <a:pt x="2941" y="2302"/>
                  </a:cubicBezTo>
                  <a:lnTo>
                    <a:pt x="2941" y="2292"/>
                  </a:lnTo>
                  <a:cubicBezTo>
                    <a:pt x="2941" y="2281"/>
                    <a:pt x="2941" y="2271"/>
                    <a:pt x="2941" y="2250"/>
                  </a:cubicBezTo>
                  <a:cubicBezTo>
                    <a:pt x="2941" y="2240"/>
                    <a:pt x="2941" y="2229"/>
                    <a:pt x="2941" y="2219"/>
                  </a:cubicBezTo>
                  <a:cubicBezTo>
                    <a:pt x="2941" y="2208"/>
                    <a:pt x="2941" y="2198"/>
                    <a:pt x="2941" y="2187"/>
                  </a:cubicBezTo>
                  <a:cubicBezTo>
                    <a:pt x="2941" y="2177"/>
                    <a:pt x="2941" y="2166"/>
                    <a:pt x="2941" y="2145"/>
                  </a:cubicBezTo>
                  <a:cubicBezTo>
                    <a:pt x="2941" y="2124"/>
                    <a:pt x="2951" y="2104"/>
                    <a:pt x="2951" y="2083"/>
                  </a:cubicBezTo>
                  <a:cubicBezTo>
                    <a:pt x="2951" y="2083"/>
                    <a:pt x="2951" y="2072"/>
                    <a:pt x="2951" y="2072"/>
                  </a:cubicBezTo>
                  <a:cubicBezTo>
                    <a:pt x="2962" y="2051"/>
                    <a:pt x="2962" y="2041"/>
                    <a:pt x="2972" y="2020"/>
                  </a:cubicBezTo>
                  <a:cubicBezTo>
                    <a:pt x="2972" y="2020"/>
                    <a:pt x="2972" y="2009"/>
                    <a:pt x="2972" y="1999"/>
                  </a:cubicBezTo>
                  <a:cubicBezTo>
                    <a:pt x="2983" y="1988"/>
                    <a:pt x="2983" y="1978"/>
                    <a:pt x="2993" y="1968"/>
                  </a:cubicBezTo>
                  <a:cubicBezTo>
                    <a:pt x="2993" y="1957"/>
                    <a:pt x="2993" y="1947"/>
                    <a:pt x="3003" y="1936"/>
                  </a:cubicBezTo>
                  <a:cubicBezTo>
                    <a:pt x="3003" y="1926"/>
                    <a:pt x="3014" y="1926"/>
                    <a:pt x="3014" y="1915"/>
                  </a:cubicBezTo>
                  <a:cubicBezTo>
                    <a:pt x="3035" y="1873"/>
                    <a:pt x="3056" y="1842"/>
                    <a:pt x="3087" y="1800"/>
                  </a:cubicBezTo>
                  <a:lnTo>
                    <a:pt x="3098" y="1800"/>
                  </a:lnTo>
                  <a:cubicBezTo>
                    <a:pt x="3108" y="1779"/>
                    <a:pt x="3119" y="1769"/>
                    <a:pt x="3129" y="1758"/>
                  </a:cubicBezTo>
                  <a:cubicBezTo>
                    <a:pt x="3140" y="1737"/>
                    <a:pt x="3160" y="1727"/>
                    <a:pt x="3171" y="1716"/>
                  </a:cubicBezTo>
                  <a:cubicBezTo>
                    <a:pt x="3192" y="1695"/>
                    <a:pt x="3213" y="1685"/>
                    <a:pt x="3244" y="1664"/>
                  </a:cubicBezTo>
                  <a:cubicBezTo>
                    <a:pt x="3244" y="1664"/>
                    <a:pt x="3255" y="1654"/>
                    <a:pt x="3255" y="1654"/>
                  </a:cubicBezTo>
                  <a:cubicBezTo>
                    <a:pt x="3265" y="1654"/>
                    <a:pt x="3276" y="1643"/>
                    <a:pt x="3286" y="1643"/>
                  </a:cubicBezTo>
                  <a:cubicBezTo>
                    <a:pt x="3297" y="1633"/>
                    <a:pt x="3307" y="1633"/>
                    <a:pt x="3317" y="1622"/>
                  </a:cubicBezTo>
                  <a:cubicBezTo>
                    <a:pt x="3317" y="1622"/>
                    <a:pt x="3328" y="1612"/>
                    <a:pt x="3338" y="1612"/>
                  </a:cubicBezTo>
                  <a:cubicBezTo>
                    <a:pt x="3349" y="1612"/>
                    <a:pt x="3359" y="1601"/>
                    <a:pt x="3380" y="1601"/>
                  </a:cubicBezTo>
                  <a:cubicBezTo>
                    <a:pt x="3380" y="1601"/>
                    <a:pt x="3391" y="1591"/>
                    <a:pt x="3401" y="1591"/>
                  </a:cubicBezTo>
                  <a:cubicBezTo>
                    <a:pt x="3412" y="1580"/>
                    <a:pt x="3433" y="1580"/>
                    <a:pt x="3453" y="1570"/>
                  </a:cubicBezTo>
                  <a:lnTo>
                    <a:pt x="3516" y="1570"/>
                  </a:lnTo>
                  <a:cubicBezTo>
                    <a:pt x="3516" y="1565"/>
                    <a:pt x="3516" y="1565"/>
                    <a:pt x="3516" y="1565"/>
                  </a:cubicBezTo>
                  <a:cubicBezTo>
                    <a:pt x="3516" y="1565"/>
                    <a:pt x="3516" y="1565"/>
                    <a:pt x="3516" y="1559"/>
                  </a:cubicBezTo>
                  <a:lnTo>
                    <a:pt x="3600" y="1559"/>
                  </a:lnTo>
                  <a:cubicBezTo>
                    <a:pt x="3652" y="1559"/>
                    <a:pt x="3694" y="1559"/>
                    <a:pt x="3746" y="1580"/>
                  </a:cubicBezTo>
                  <a:lnTo>
                    <a:pt x="3757" y="1580"/>
                  </a:lnTo>
                  <a:cubicBezTo>
                    <a:pt x="3778" y="1580"/>
                    <a:pt x="3799" y="1591"/>
                    <a:pt x="3820" y="1591"/>
                  </a:cubicBezTo>
                  <a:cubicBezTo>
                    <a:pt x="3820" y="1601"/>
                    <a:pt x="3830" y="1601"/>
                    <a:pt x="3830" y="1601"/>
                  </a:cubicBezTo>
                  <a:cubicBezTo>
                    <a:pt x="3851" y="1612"/>
                    <a:pt x="3872" y="1612"/>
                    <a:pt x="3883" y="1622"/>
                  </a:cubicBezTo>
                  <a:cubicBezTo>
                    <a:pt x="3893" y="1622"/>
                    <a:pt x="3893" y="1633"/>
                    <a:pt x="3903" y="1633"/>
                  </a:cubicBezTo>
                  <a:cubicBezTo>
                    <a:pt x="3914" y="1643"/>
                    <a:pt x="3935" y="1654"/>
                    <a:pt x="3945" y="1654"/>
                  </a:cubicBezTo>
                  <a:cubicBezTo>
                    <a:pt x="3956" y="1664"/>
                    <a:pt x="3956" y="1664"/>
                    <a:pt x="3966" y="1664"/>
                  </a:cubicBezTo>
                  <a:cubicBezTo>
                    <a:pt x="3977" y="1675"/>
                    <a:pt x="3998" y="1695"/>
                    <a:pt x="4008" y="1706"/>
                  </a:cubicBezTo>
                  <a:lnTo>
                    <a:pt x="4019" y="1706"/>
                  </a:lnTo>
                  <a:cubicBezTo>
                    <a:pt x="4039" y="1727"/>
                    <a:pt x="4060" y="1737"/>
                    <a:pt x="4071" y="1758"/>
                  </a:cubicBezTo>
                  <a:cubicBezTo>
                    <a:pt x="4123" y="1811"/>
                    <a:pt x="4186" y="1831"/>
                    <a:pt x="4249" y="1831"/>
                  </a:cubicBezTo>
                  <a:cubicBezTo>
                    <a:pt x="4374" y="1831"/>
                    <a:pt x="4489" y="1727"/>
                    <a:pt x="4489" y="1601"/>
                  </a:cubicBezTo>
                  <a:lnTo>
                    <a:pt x="4489" y="115"/>
                  </a:lnTo>
                  <a:cubicBezTo>
                    <a:pt x="4489" y="53"/>
                    <a:pt x="4448" y="11"/>
                    <a:pt x="4395" y="0"/>
                  </a:cubicBezTo>
                  <a:close/>
                </a:path>
              </a:pathLst>
            </a:custGeom>
            <a:solidFill>
              <a:srgbClr val="1C9F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1"/>
            <p:cNvSpPr/>
            <p:nvPr/>
          </p:nvSpPr>
          <p:spPr>
            <a:xfrm>
              <a:off x="8590770" y="1584746"/>
              <a:ext cx="183933" cy="136450"/>
            </a:xfrm>
            <a:custGeom>
              <a:rect b="b" l="l" r="r" t="t"/>
              <a:pathLst>
                <a:path extrusionOk="0" h="4480" w="6039">
                  <a:moveTo>
                    <a:pt x="115" y="0"/>
                  </a:moveTo>
                  <a:cubicBezTo>
                    <a:pt x="53" y="0"/>
                    <a:pt x="11" y="32"/>
                    <a:pt x="0" y="95"/>
                  </a:cubicBezTo>
                  <a:cubicBezTo>
                    <a:pt x="53" y="2491"/>
                    <a:pt x="1988" y="4437"/>
                    <a:pt x="4395" y="4479"/>
                  </a:cubicBezTo>
                  <a:cubicBezTo>
                    <a:pt x="4448" y="4469"/>
                    <a:pt x="4489" y="4427"/>
                    <a:pt x="4489" y="4364"/>
                  </a:cubicBezTo>
                  <a:lnTo>
                    <a:pt x="4489" y="2868"/>
                  </a:lnTo>
                  <a:cubicBezTo>
                    <a:pt x="4489" y="2732"/>
                    <a:pt x="4594" y="2627"/>
                    <a:pt x="4720" y="2627"/>
                  </a:cubicBezTo>
                  <a:cubicBezTo>
                    <a:pt x="4741" y="2627"/>
                    <a:pt x="4751" y="2627"/>
                    <a:pt x="4772" y="2637"/>
                  </a:cubicBezTo>
                  <a:cubicBezTo>
                    <a:pt x="4782" y="2637"/>
                    <a:pt x="4803" y="2637"/>
                    <a:pt x="4814" y="2648"/>
                  </a:cubicBezTo>
                  <a:cubicBezTo>
                    <a:pt x="4845" y="2658"/>
                    <a:pt x="4877" y="2679"/>
                    <a:pt x="4898" y="2700"/>
                  </a:cubicBezTo>
                  <a:cubicBezTo>
                    <a:pt x="4929" y="2742"/>
                    <a:pt x="4971" y="2773"/>
                    <a:pt x="5013" y="2794"/>
                  </a:cubicBezTo>
                  <a:cubicBezTo>
                    <a:pt x="5075" y="2836"/>
                    <a:pt x="5149" y="2868"/>
                    <a:pt x="5222" y="2889"/>
                  </a:cubicBezTo>
                  <a:cubicBezTo>
                    <a:pt x="5265" y="2901"/>
                    <a:pt x="5311" y="2906"/>
                    <a:pt x="5359" y="2906"/>
                  </a:cubicBezTo>
                  <a:cubicBezTo>
                    <a:pt x="5393" y="2906"/>
                    <a:pt x="5428" y="2903"/>
                    <a:pt x="5463" y="2899"/>
                  </a:cubicBezTo>
                  <a:cubicBezTo>
                    <a:pt x="5494" y="2889"/>
                    <a:pt x="5536" y="2889"/>
                    <a:pt x="5567" y="2878"/>
                  </a:cubicBezTo>
                  <a:cubicBezTo>
                    <a:pt x="5588" y="2868"/>
                    <a:pt x="5620" y="2857"/>
                    <a:pt x="5641" y="2847"/>
                  </a:cubicBezTo>
                  <a:cubicBezTo>
                    <a:pt x="5672" y="2836"/>
                    <a:pt x="5703" y="2815"/>
                    <a:pt x="5735" y="2794"/>
                  </a:cubicBezTo>
                  <a:cubicBezTo>
                    <a:pt x="5756" y="2784"/>
                    <a:pt x="5777" y="2763"/>
                    <a:pt x="5797" y="2753"/>
                  </a:cubicBezTo>
                  <a:cubicBezTo>
                    <a:pt x="5808" y="2732"/>
                    <a:pt x="5829" y="2721"/>
                    <a:pt x="5839" y="2700"/>
                  </a:cubicBezTo>
                  <a:cubicBezTo>
                    <a:pt x="5902" y="2637"/>
                    <a:pt x="5954" y="2564"/>
                    <a:pt x="5986" y="2480"/>
                  </a:cubicBezTo>
                  <a:cubicBezTo>
                    <a:pt x="6007" y="2428"/>
                    <a:pt x="6017" y="2376"/>
                    <a:pt x="6028" y="2313"/>
                  </a:cubicBezTo>
                  <a:cubicBezTo>
                    <a:pt x="6038" y="2271"/>
                    <a:pt x="6038" y="2219"/>
                    <a:pt x="6028" y="2167"/>
                  </a:cubicBezTo>
                  <a:cubicBezTo>
                    <a:pt x="6017" y="2030"/>
                    <a:pt x="5954" y="1905"/>
                    <a:pt x="5860" y="1800"/>
                  </a:cubicBezTo>
                  <a:cubicBezTo>
                    <a:pt x="5818" y="1748"/>
                    <a:pt x="5766" y="1706"/>
                    <a:pt x="5703" y="1675"/>
                  </a:cubicBezTo>
                  <a:cubicBezTo>
                    <a:pt x="5600" y="1610"/>
                    <a:pt x="5484" y="1579"/>
                    <a:pt x="5368" y="1579"/>
                  </a:cubicBezTo>
                  <a:cubicBezTo>
                    <a:pt x="5238" y="1579"/>
                    <a:pt x="5108" y="1618"/>
                    <a:pt x="4992" y="1696"/>
                  </a:cubicBezTo>
                  <a:cubicBezTo>
                    <a:pt x="4981" y="1706"/>
                    <a:pt x="4960" y="1717"/>
                    <a:pt x="4939" y="1737"/>
                  </a:cubicBezTo>
                  <a:cubicBezTo>
                    <a:pt x="4929" y="1748"/>
                    <a:pt x="4908" y="1758"/>
                    <a:pt x="4898" y="1779"/>
                  </a:cubicBezTo>
                  <a:cubicBezTo>
                    <a:pt x="4887" y="1790"/>
                    <a:pt x="4877" y="1800"/>
                    <a:pt x="4856" y="1811"/>
                  </a:cubicBezTo>
                  <a:cubicBezTo>
                    <a:pt x="4845" y="1821"/>
                    <a:pt x="4835" y="1832"/>
                    <a:pt x="4814" y="1832"/>
                  </a:cubicBezTo>
                  <a:cubicBezTo>
                    <a:pt x="4782" y="1853"/>
                    <a:pt x="4751" y="1853"/>
                    <a:pt x="4720" y="1853"/>
                  </a:cubicBezTo>
                  <a:cubicBezTo>
                    <a:pt x="4594" y="1853"/>
                    <a:pt x="4489" y="1748"/>
                    <a:pt x="4489" y="1622"/>
                  </a:cubicBezTo>
                  <a:lnTo>
                    <a:pt x="4489" y="116"/>
                  </a:lnTo>
                  <a:cubicBezTo>
                    <a:pt x="4489" y="53"/>
                    <a:pt x="4437" y="0"/>
                    <a:pt x="4364" y="0"/>
                  </a:cubicBezTo>
                  <a:lnTo>
                    <a:pt x="2847" y="0"/>
                  </a:lnTo>
                  <a:cubicBezTo>
                    <a:pt x="2710" y="0"/>
                    <a:pt x="2606" y="105"/>
                    <a:pt x="2606" y="231"/>
                  </a:cubicBezTo>
                  <a:cubicBezTo>
                    <a:pt x="2606" y="304"/>
                    <a:pt x="2637" y="367"/>
                    <a:pt x="2690" y="409"/>
                  </a:cubicBezTo>
                  <a:cubicBezTo>
                    <a:pt x="2700" y="429"/>
                    <a:pt x="2721" y="440"/>
                    <a:pt x="2731" y="461"/>
                  </a:cubicBezTo>
                  <a:cubicBezTo>
                    <a:pt x="2731" y="461"/>
                    <a:pt x="2742" y="471"/>
                    <a:pt x="2742" y="471"/>
                  </a:cubicBezTo>
                  <a:cubicBezTo>
                    <a:pt x="2752" y="482"/>
                    <a:pt x="2763" y="503"/>
                    <a:pt x="2773" y="513"/>
                  </a:cubicBezTo>
                  <a:cubicBezTo>
                    <a:pt x="2773" y="524"/>
                    <a:pt x="2784" y="534"/>
                    <a:pt x="2784" y="534"/>
                  </a:cubicBezTo>
                  <a:cubicBezTo>
                    <a:pt x="2794" y="545"/>
                    <a:pt x="2805" y="565"/>
                    <a:pt x="2815" y="576"/>
                  </a:cubicBezTo>
                  <a:cubicBezTo>
                    <a:pt x="2815" y="586"/>
                    <a:pt x="2815" y="597"/>
                    <a:pt x="2815" y="597"/>
                  </a:cubicBezTo>
                  <a:cubicBezTo>
                    <a:pt x="2826" y="618"/>
                    <a:pt x="2836" y="628"/>
                    <a:pt x="2836" y="649"/>
                  </a:cubicBezTo>
                  <a:cubicBezTo>
                    <a:pt x="2847" y="649"/>
                    <a:pt x="2847" y="660"/>
                    <a:pt x="2847" y="670"/>
                  </a:cubicBezTo>
                  <a:cubicBezTo>
                    <a:pt x="2857" y="681"/>
                    <a:pt x="2857" y="702"/>
                    <a:pt x="2867" y="722"/>
                  </a:cubicBezTo>
                  <a:cubicBezTo>
                    <a:pt x="2867" y="722"/>
                    <a:pt x="2867" y="733"/>
                    <a:pt x="2867" y="733"/>
                  </a:cubicBezTo>
                  <a:cubicBezTo>
                    <a:pt x="2867" y="754"/>
                    <a:pt x="2878" y="785"/>
                    <a:pt x="2878" y="806"/>
                  </a:cubicBezTo>
                  <a:cubicBezTo>
                    <a:pt x="2878" y="838"/>
                    <a:pt x="2888" y="858"/>
                    <a:pt x="2888" y="890"/>
                  </a:cubicBezTo>
                  <a:cubicBezTo>
                    <a:pt x="2888" y="890"/>
                    <a:pt x="2878" y="900"/>
                    <a:pt x="2878" y="900"/>
                  </a:cubicBezTo>
                  <a:cubicBezTo>
                    <a:pt x="2878" y="921"/>
                    <a:pt x="2878" y="942"/>
                    <a:pt x="2878" y="963"/>
                  </a:cubicBezTo>
                  <a:cubicBezTo>
                    <a:pt x="2878" y="963"/>
                    <a:pt x="2878" y="963"/>
                    <a:pt x="2878" y="974"/>
                  </a:cubicBezTo>
                  <a:cubicBezTo>
                    <a:pt x="2867" y="1005"/>
                    <a:pt x="2867" y="1047"/>
                    <a:pt x="2847" y="1089"/>
                  </a:cubicBezTo>
                  <a:cubicBezTo>
                    <a:pt x="2847" y="1089"/>
                    <a:pt x="2847" y="1099"/>
                    <a:pt x="2847" y="1099"/>
                  </a:cubicBezTo>
                  <a:cubicBezTo>
                    <a:pt x="2836" y="1110"/>
                    <a:pt x="2836" y="1131"/>
                    <a:pt x="2826" y="1141"/>
                  </a:cubicBezTo>
                  <a:cubicBezTo>
                    <a:pt x="2826" y="1151"/>
                    <a:pt x="2826" y="1162"/>
                    <a:pt x="2815" y="1162"/>
                  </a:cubicBezTo>
                  <a:cubicBezTo>
                    <a:pt x="2815" y="1172"/>
                    <a:pt x="2805" y="1193"/>
                    <a:pt x="2805" y="1204"/>
                  </a:cubicBezTo>
                  <a:cubicBezTo>
                    <a:pt x="2794" y="1204"/>
                    <a:pt x="2794" y="1214"/>
                    <a:pt x="2784" y="1225"/>
                  </a:cubicBezTo>
                  <a:cubicBezTo>
                    <a:pt x="2784" y="1235"/>
                    <a:pt x="2773" y="1246"/>
                    <a:pt x="2763" y="1256"/>
                  </a:cubicBezTo>
                  <a:cubicBezTo>
                    <a:pt x="2752" y="1267"/>
                    <a:pt x="2752" y="1277"/>
                    <a:pt x="2742" y="1298"/>
                  </a:cubicBezTo>
                  <a:cubicBezTo>
                    <a:pt x="2731" y="1298"/>
                    <a:pt x="2721" y="1308"/>
                    <a:pt x="2721" y="1319"/>
                  </a:cubicBezTo>
                  <a:cubicBezTo>
                    <a:pt x="2710" y="1329"/>
                    <a:pt x="2700" y="1329"/>
                    <a:pt x="2700" y="1340"/>
                  </a:cubicBezTo>
                  <a:cubicBezTo>
                    <a:pt x="2690" y="1350"/>
                    <a:pt x="2679" y="1350"/>
                    <a:pt x="2679" y="1361"/>
                  </a:cubicBezTo>
                  <a:cubicBezTo>
                    <a:pt x="2669" y="1371"/>
                    <a:pt x="2658" y="1371"/>
                    <a:pt x="2648" y="1382"/>
                  </a:cubicBezTo>
                  <a:cubicBezTo>
                    <a:pt x="2648" y="1392"/>
                    <a:pt x="2637" y="1392"/>
                    <a:pt x="2627" y="1403"/>
                  </a:cubicBezTo>
                  <a:cubicBezTo>
                    <a:pt x="2627" y="1403"/>
                    <a:pt x="2616" y="1413"/>
                    <a:pt x="2606" y="1424"/>
                  </a:cubicBezTo>
                  <a:cubicBezTo>
                    <a:pt x="2585" y="1434"/>
                    <a:pt x="2574" y="1444"/>
                    <a:pt x="2554" y="1455"/>
                  </a:cubicBezTo>
                  <a:lnTo>
                    <a:pt x="2543" y="1455"/>
                  </a:lnTo>
                  <a:cubicBezTo>
                    <a:pt x="2533" y="1465"/>
                    <a:pt x="2512" y="1476"/>
                    <a:pt x="2501" y="1486"/>
                  </a:cubicBezTo>
                  <a:lnTo>
                    <a:pt x="2480" y="1486"/>
                  </a:lnTo>
                  <a:cubicBezTo>
                    <a:pt x="2470" y="1497"/>
                    <a:pt x="2449" y="1497"/>
                    <a:pt x="2438" y="1507"/>
                  </a:cubicBezTo>
                  <a:lnTo>
                    <a:pt x="2428" y="1507"/>
                  </a:lnTo>
                  <a:cubicBezTo>
                    <a:pt x="2386" y="1528"/>
                    <a:pt x="2344" y="1539"/>
                    <a:pt x="2302" y="1539"/>
                  </a:cubicBezTo>
                  <a:lnTo>
                    <a:pt x="2145" y="1539"/>
                  </a:lnTo>
                  <a:cubicBezTo>
                    <a:pt x="2124" y="1539"/>
                    <a:pt x="2104" y="1528"/>
                    <a:pt x="2083" y="1528"/>
                  </a:cubicBezTo>
                  <a:lnTo>
                    <a:pt x="2072" y="1528"/>
                  </a:lnTo>
                  <a:cubicBezTo>
                    <a:pt x="2051" y="1518"/>
                    <a:pt x="2041" y="1518"/>
                    <a:pt x="2020" y="1518"/>
                  </a:cubicBezTo>
                  <a:cubicBezTo>
                    <a:pt x="2020" y="1507"/>
                    <a:pt x="2009" y="1507"/>
                    <a:pt x="1999" y="1507"/>
                  </a:cubicBezTo>
                  <a:cubicBezTo>
                    <a:pt x="1988" y="1497"/>
                    <a:pt x="1978" y="1497"/>
                    <a:pt x="1968" y="1497"/>
                  </a:cubicBezTo>
                  <a:cubicBezTo>
                    <a:pt x="1957" y="1486"/>
                    <a:pt x="1947" y="1486"/>
                    <a:pt x="1936" y="1476"/>
                  </a:cubicBezTo>
                  <a:cubicBezTo>
                    <a:pt x="1936" y="1476"/>
                    <a:pt x="1926" y="1476"/>
                    <a:pt x="1915" y="1465"/>
                  </a:cubicBezTo>
                  <a:cubicBezTo>
                    <a:pt x="1873" y="1444"/>
                    <a:pt x="1842" y="1424"/>
                    <a:pt x="1800" y="1392"/>
                  </a:cubicBezTo>
                  <a:cubicBezTo>
                    <a:pt x="1800" y="1392"/>
                    <a:pt x="1800" y="1392"/>
                    <a:pt x="1790" y="1382"/>
                  </a:cubicBezTo>
                  <a:cubicBezTo>
                    <a:pt x="1779" y="1382"/>
                    <a:pt x="1769" y="1371"/>
                    <a:pt x="1758" y="1361"/>
                  </a:cubicBezTo>
                  <a:cubicBezTo>
                    <a:pt x="1758" y="1350"/>
                    <a:pt x="1758" y="1350"/>
                    <a:pt x="1748" y="1350"/>
                  </a:cubicBezTo>
                  <a:cubicBezTo>
                    <a:pt x="1737" y="1340"/>
                    <a:pt x="1727" y="1329"/>
                    <a:pt x="1716" y="1319"/>
                  </a:cubicBezTo>
                  <a:lnTo>
                    <a:pt x="1716" y="1308"/>
                  </a:lnTo>
                  <a:cubicBezTo>
                    <a:pt x="1695" y="1288"/>
                    <a:pt x="1685" y="1267"/>
                    <a:pt x="1664" y="1246"/>
                  </a:cubicBezTo>
                  <a:cubicBezTo>
                    <a:pt x="1664" y="1235"/>
                    <a:pt x="1654" y="1225"/>
                    <a:pt x="1654" y="1225"/>
                  </a:cubicBezTo>
                  <a:cubicBezTo>
                    <a:pt x="1654" y="1214"/>
                    <a:pt x="1643" y="1204"/>
                    <a:pt x="1643" y="1193"/>
                  </a:cubicBezTo>
                  <a:cubicBezTo>
                    <a:pt x="1633" y="1183"/>
                    <a:pt x="1633" y="1172"/>
                    <a:pt x="1622" y="1162"/>
                  </a:cubicBezTo>
                  <a:cubicBezTo>
                    <a:pt x="1622" y="1162"/>
                    <a:pt x="1612" y="1151"/>
                    <a:pt x="1612" y="1141"/>
                  </a:cubicBezTo>
                  <a:cubicBezTo>
                    <a:pt x="1612" y="1131"/>
                    <a:pt x="1601" y="1120"/>
                    <a:pt x="1601" y="1099"/>
                  </a:cubicBezTo>
                  <a:cubicBezTo>
                    <a:pt x="1591" y="1099"/>
                    <a:pt x="1591" y="1089"/>
                    <a:pt x="1591" y="1089"/>
                  </a:cubicBezTo>
                  <a:cubicBezTo>
                    <a:pt x="1580" y="1047"/>
                    <a:pt x="1570" y="1005"/>
                    <a:pt x="1559" y="963"/>
                  </a:cubicBezTo>
                  <a:cubicBezTo>
                    <a:pt x="1559" y="942"/>
                    <a:pt x="1559" y="921"/>
                    <a:pt x="1559" y="900"/>
                  </a:cubicBezTo>
                  <a:cubicBezTo>
                    <a:pt x="1559" y="900"/>
                    <a:pt x="1559" y="890"/>
                    <a:pt x="1559" y="890"/>
                  </a:cubicBezTo>
                  <a:cubicBezTo>
                    <a:pt x="1559" y="879"/>
                    <a:pt x="1559" y="879"/>
                    <a:pt x="1559" y="879"/>
                  </a:cubicBezTo>
                  <a:cubicBezTo>
                    <a:pt x="1559" y="858"/>
                    <a:pt x="1559" y="838"/>
                    <a:pt x="1559" y="806"/>
                  </a:cubicBezTo>
                  <a:cubicBezTo>
                    <a:pt x="1570" y="775"/>
                    <a:pt x="1570" y="754"/>
                    <a:pt x="1570" y="733"/>
                  </a:cubicBezTo>
                  <a:cubicBezTo>
                    <a:pt x="1580" y="733"/>
                    <a:pt x="1580" y="722"/>
                    <a:pt x="1580" y="712"/>
                  </a:cubicBezTo>
                  <a:cubicBezTo>
                    <a:pt x="1580" y="702"/>
                    <a:pt x="1591" y="681"/>
                    <a:pt x="1591" y="670"/>
                  </a:cubicBezTo>
                  <a:cubicBezTo>
                    <a:pt x="1601" y="660"/>
                    <a:pt x="1601" y="649"/>
                    <a:pt x="1601" y="639"/>
                  </a:cubicBezTo>
                  <a:cubicBezTo>
                    <a:pt x="1612" y="628"/>
                    <a:pt x="1612" y="618"/>
                    <a:pt x="1622" y="597"/>
                  </a:cubicBezTo>
                  <a:cubicBezTo>
                    <a:pt x="1622" y="597"/>
                    <a:pt x="1633" y="586"/>
                    <a:pt x="1633" y="576"/>
                  </a:cubicBezTo>
                  <a:cubicBezTo>
                    <a:pt x="1643" y="565"/>
                    <a:pt x="1643" y="555"/>
                    <a:pt x="1654" y="534"/>
                  </a:cubicBezTo>
                  <a:cubicBezTo>
                    <a:pt x="1664" y="534"/>
                    <a:pt x="1664" y="524"/>
                    <a:pt x="1664" y="513"/>
                  </a:cubicBezTo>
                  <a:cubicBezTo>
                    <a:pt x="1675" y="503"/>
                    <a:pt x="1685" y="492"/>
                    <a:pt x="1695" y="482"/>
                  </a:cubicBezTo>
                  <a:cubicBezTo>
                    <a:pt x="1706" y="471"/>
                    <a:pt x="1706" y="461"/>
                    <a:pt x="1706" y="461"/>
                  </a:cubicBezTo>
                  <a:cubicBezTo>
                    <a:pt x="1727" y="440"/>
                    <a:pt x="1737" y="429"/>
                    <a:pt x="1758" y="409"/>
                  </a:cubicBezTo>
                  <a:cubicBezTo>
                    <a:pt x="1811" y="367"/>
                    <a:pt x="1831" y="304"/>
                    <a:pt x="1831" y="231"/>
                  </a:cubicBezTo>
                  <a:cubicBezTo>
                    <a:pt x="1831" y="105"/>
                    <a:pt x="1727" y="0"/>
                    <a:pt x="1601" y="0"/>
                  </a:cubicBezTo>
                  <a:close/>
                </a:path>
              </a:pathLst>
            </a:custGeom>
            <a:solidFill>
              <a:srgbClr val="7DC8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p:nvPr/>
          </p:nvSpPr>
          <p:spPr>
            <a:xfrm>
              <a:off x="8727494" y="1537567"/>
              <a:ext cx="136450" cy="183628"/>
            </a:xfrm>
            <a:custGeom>
              <a:rect b="b" l="l" r="r" t="t"/>
              <a:pathLst>
                <a:path extrusionOk="0" h="6029" w="4480">
                  <a:moveTo>
                    <a:pt x="2261" y="1"/>
                  </a:moveTo>
                  <a:cubicBezTo>
                    <a:pt x="1664" y="1"/>
                    <a:pt x="1371" y="723"/>
                    <a:pt x="1800" y="1131"/>
                  </a:cubicBezTo>
                  <a:cubicBezTo>
                    <a:pt x="1842" y="1183"/>
                    <a:pt x="1874" y="1246"/>
                    <a:pt x="1874" y="1309"/>
                  </a:cubicBezTo>
                  <a:cubicBezTo>
                    <a:pt x="1874" y="1434"/>
                    <a:pt x="1769" y="1549"/>
                    <a:pt x="1633" y="1549"/>
                  </a:cubicBezTo>
                  <a:lnTo>
                    <a:pt x="116" y="1549"/>
                  </a:lnTo>
                  <a:cubicBezTo>
                    <a:pt x="53" y="1549"/>
                    <a:pt x="0" y="1602"/>
                    <a:pt x="0" y="1665"/>
                  </a:cubicBezTo>
                  <a:lnTo>
                    <a:pt x="0" y="3171"/>
                  </a:lnTo>
                  <a:cubicBezTo>
                    <a:pt x="0" y="3297"/>
                    <a:pt x="105" y="3402"/>
                    <a:pt x="231" y="3402"/>
                  </a:cubicBezTo>
                  <a:cubicBezTo>
                    <a:pt x="262" y="3402"/>
                    <a:pt x="293" y="3402"/>
                    <a:pt x="325" y="3381"/>
                  </a:cubicBezTo>
                  <a:cubicBezTo>
                    <a:pt x="346" y="3381"/>
                    <a:pt x="356" y="3370"/>
                    <a:pt x="367" y="3360"/>
                  </a:cubicBezTo>
                  <a:cubicBezTo>
                    <a:pt x="388" y="3349"/>
                    <a:pt x="398" y="3339"/>
                    <a:pt x="409" y="3328"/>
                  </a:cubicBezTo>
                  <a:cubicBezTo>
                    <a:pt x="419" y="3307"/>
                    <a:pt x="440" y="3297"/>
                    <a:pt x="450" y="3286"/>
                  </a:cubicBezTo>
                  <a:cubicBezTo>
                    <a:pt x="471" y="3266"/>
                    <a:pt x="492" y="3255"/>
                    <a:pt x="503" y="3245"/>
                  </a:cubicBezTo>
                  <a:cubicBezTo>
                    <a:pt x="534" y="3224"/>
                    <a:pt x="566" y="3213"/>
                    <a:pt x="586" y="3192"/>
                  </a:cubicBezTo>
                  <a:cubicBezTo>
                    <a:pt x="639" y="3171"/>
                    <a:pt x="691" y="3150"/>
                    <a:pt x="743" y="3140"/>
                  </a:cubicBezTo>
                  <a:cubicBezTo>
                    <a:pt x="785" y="3130"/>
                    <a:pt x="838" y="3130"/>
                    <a:pt x="879" y="3130"/>
                  </a:cubicBezTo>
                  <a:cubicBezTo>
                    <a:pt x="1214" y="3130"/>
                    <a:pt x="1507" y="3381"/>
                    <a:pt x="1539" y="3716"/>
                  </a:cubicBezTo>
                  <a:cubicBezTo>
                    <a:pt x="1549" y="3768"/>
                    <a:pt x="1549" y="3820"/>
                    <a:pt x="1539" y="3862"/>
                  </a:cubicBezTo>
                  <a:cubicBezTo>
                    <a:pt x="1528" y="3925"/>
                    <a:pt x="1518" y="3977"/>
                    <a:pt x="1497" y="4029"/>
                  </a:cubicBezTo>
                  <a:cubicBezTo>
                    <a:pt x="1465" y="4113"/>
                    <a:pt x="1413" y="4186"/>
                    <a:pt x="1350" y="4249"/>
                  </a:cubicBezTo>
                  <a:cubicBezTo>
                    <a:pt x="1340" y="4270"/>
                    <a:pt x="1319" y="4281"/>
                    <a:pt x="1308" y="4302"/>
                  </a:cubicBezTo>
                  <a:cubicBezTo>
                    <a:pt x="1288" y="4312"/>
                    <a:pt x="1267" y="4333"/>
                    <a:pt x="1246" y="4343"/>
                  </a:cubicBezTo>
                  <a:cubicBezTo>
                    <a:pt x="1214" y="4364"/>
                    <a:pt x="1183" y="4385"/>
                    <a:pt x="1152" y="4396"/>
                  </a:cubicBezTo>
                  <a:cubicBezTo>
                    <a:pt x="1131" y="4406"/>
                    <a:pt x="1099" y="4417"/>
                    <a:pt x="1078" y="4427"/>
                  </a:cubicBezTo>
                  <a:cubicBezTo>
                    <a:pt x="1047" y="4438"/>
                    <a:pt x="1005" y="4438"/>
                    <a:pt x="974" y="4448"/>
                  </a:cubicBezTo>
                  <a:cubicBezTo>
                    <a:pt x="939" y="4452"/>
                    <a:pt x="904" y="4455"/>
                    <a:pt x="870" y="4455"/>
                  </a:cubicBezTo>
                  <a:cubicBezTo>
                    <a:pt x="822" y="4455"/>
                    <a:pt x="776" y="4450"/>
                    <a:pt x="733" y="4438"/>
                  </a:cubicBezTo>
                  <a:cubicBezTo>
                    <a:pt x="660" y="4417"/>
                    <a:pt x="586" y="4385"/>
                    <a:pt x="524" y="4343"/>
                  </a:cubicBezTo>
                  <a:cubicBezTo>
                    <a:pt x="482" y="4322"/>
                    <a:pt x="440" y="4291"/>
                    <a:pt x="409" y="4249"/>
                  </a:cubicBezTo>
                  <a:cubicBezTo>
                    <a:pt x="388" y="4228"/>
                    <a:pt x="356" y="4207"/>
                    <a:pt x="325" y="4197"/>
                  </a:cubicBezTo>
                  <a:cubicBezTo>
                    <a:pt x="314" y="4186"/>
                    <a:pt x="293" y="4186"/>
                    <a:pt x="283" y="4186"/>
                  </a:cubicBezTo>
                  <a:cubicBezTo>
                    <a:pt x="262" y="4176"/>
                    <a:pt x="252" y="4176"/>
                    <a:pt x="231" y="4176"/>
                  </a:cubicBezTo>
                  <a:cubicBezTo>
                    <a:pt x="105" y="4176"/>
                    <a:pt x="0" y="4281"/>
                    <a:pt x="0" y="4417"/>
                  </a:cubicBezTo>
                  <a:lnTo>
                    <a:pt x="0" y="5913"/>
                  </a:lnTo>
                  <a:cubicBezTo>
                    <a:pt x="0" y="5976"/>
                    <a:pt x="32" y="6018"/>
                    <a:pt x="95" y="6028"/>
                  </a:cubicBezTo>
                  <a:cubicBezTo>
                    <a:pt x="2491" y="5986"/>
                    <a:pt x="4437" y="4040"/>
                    <a:pt x="4479" y="1644"/>
                  </a:cubicBezTo>
                  <a:cubicBezTo>
                    <a:pt x="4469" y="1581"/>
                    <a:pt x="4427" y="1549"/>
                    <a:pt x="4364" y="1549"/>
                  </a:cubicBezTo>
                  <a:lnTo>
                    <a:pt x="2878" y="1549"/>
                  </a:lnTo>
                  <a:cubicBezTo>
                    <a:pt x="2753" y="1549"/>
                    <a:pt x="2648" y="1434"/>
                    <a:pt x="2648" y="1309"/>
                  </a:cubicBezTo>
                  <a:cubicBezTo>
                    <a:pt x="2648" y="1246"/>
                    <a:pt x="2679" y="1183"/>
                    <a:pt x="2721" y="1131"/>
                  </a:cubicBezTo>
                  <a:cubicBezTo>
                    <a:pt x="3150" y="723"/>
                    <a:pt x="2857" y="1"/>
                    <a:pt x="2261" y="1"/>
                  </a:cubicBezTo>
                  <a:close/>
                </a:path>
              </a:pathLst>
            </a:custGeom>
            <a:solidFill>
              <a:srgbClr val="F8A3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p:nvPr/>
          </p:nvSpPr>
          <p:spPr>
            <a:xfrm>
              <a:off x="8680315" y="1448022"/>
              <a:ext cx="183628" cy="136754"/>
            </a:xfrm>
            <a:custGeom>
              <a:rect b="b" l="l" r="r" t="t"/>
              <a:pathLst>
                <a:path extrusionOk="0" h="4490" w="6029">
                  <a:moveTo>
                    <a:pt x="1644" y="0"/>
                  </a:moveTo>
                  <a:cubicBezTo>
                    <a:pt x="1581" y="11"/>
                    <a:pt x="1549" y="53"/>
                    <a:pt x="1549" y="115"/>
                  </a:cubicBezTo>
                  <a:lnTo>
                    <a:pt x="1549" y="1601"/>
                  </a:lnTo>
                  <a:cubicBezTo>
                    <a:pt x="1549" y="1727"/>
                    <a:pt x="1434" y="1831"/>
                    <a:pt x="1309" y="1831"/>
                  </a:cubicBezTo>
                  <a:cubicBezTo>
                    <a:pt x="1246" y="1831"/>
                    <a:pt x="1183" y="1811"/>
                    <a:pt x="1131" y="1758"/>
                  </a:cubicBezTo>
                  <a:cubicBezTo>
                    <a:pt x="1120" y="1737"/>
                    <a:pt x="1099" y="1727"/>
                    <a:pt x="1079" y="1706"/>
                  </a:cubicBezTo>
                  <a:lnTo>
                    <a:pt x="1068" y="1706"/>
                  </a:lnTo>
                  <a:cubicBezTo>
                    <a:pt x="1058" y="1695"/>
                    <a:pt x="1037" y="1675"/>
                    <a:pt x="1026" y="1664"/>
                  </a:cubicBezTo>
                  <a:cubicBezTo>
                    <a:pt x="1016" y="1664"/>
                    <a:pt x="1016" y="1664"/>
                    <a:pt x="1005" y="1654"/>
                  </a:cubicBezTo>
                  <a:cubicBezTo>
                    <a:pt x="995" y="1654"/>
                    <a:pt x="974" y="1643"/>
                    <a:pt x="963" y="1633"/>
                  </a:cubicBezTo>
                  <a:cubicBezTo>
                    <a:pt x="953" y="1633"/>
                    <a:pt x="953" y="1622"/>
                    <a:pt x="943" y="1622"/>
                  </a:cubicBezTo>
                  <a:cubicBezTo>
                    <a:pt x="932" y="1612"/>
                    <a:pt x="911" y="1612"/>
                    <a:pt x="890" y="1601"/>
                  </a:cubicBezTo>
                  <a:cubicBezTo>
                    <a:pt x="890" y="1601"/>
                    <a:pt x="880" y="1601"/>
                    <a:pt x="880" y="1591"/>
                  </a:cubicBezTo>
                  <a:cubicBezTo>
                    <a:pt x="859" y="1591"/>
                    <a:pt x="838" y="1580"/>
                    <a:pt x="817" y="1580"/>
                  </a:cubicBezTo>
                  <a:lnTo>
                    <a:pt x="806" y="1580"/>
                  </a:lnTo>
                  <a:cubicBezTo>
                    <a:pt x="754" y="1559"/>
                    <a:pt x="702" y="1559"/>
                    <a:pt x="650" y="1559"/>
                  </a:cubicBezTo>
                  <a:lnTo>
                    <a:pt x="576" y="1559"/>
                  </a:lnTo>
                  <a:cubicBezTo>
                    <a:pt x="576" y="1565"/>
                    <a:pt x="576" y="1565"/>
                    <a:pt x="576" y="1565"/>
                  </a:cubicBezTo>
                  <a:cubicBezTo>
                    <a:pt x="576" y="1565"/>
                    <a:pt x="576" y="1565"/>
                    <a:pt x="576" y="1570"/>
                  </a:cubicBezTo>
                  <a:lnTo>
                    <a:pt x="513" y="1570"/>
                  </a:lnTo>
                  <a:cubicBezTo>
                    <a:pt x="493" y="1580"/>
                    <a:pt x="472" y="1580"/>
                    <a:pt x="461" y="1591"/>
                  </a:cubicBezTo>
                  <a:cubicBezTo>
                    <a:pt x="451" y="1591"/>
                    <a:pt x="440" y="1601"/>
                    <a:pt x="440" y="1601"/>
                  </a:cubicBezTo>
                  <a:cubicBezTo>
                    <a:pt x="419" y="1601"/>
                    <a:pt x="409" y="1612"/>
                    <a:pt x="398" y="1612"/>
                  </a:cubicBezTo>
                  <a:cubicBezTo>
                    <a:pt x="388" y="1612"/>
                    <a:pt x="377" y="1622"/>
                    <a:pt x="377" y="1622"/>
                  </a:cubicBezTo>
                  <a:cubicBezTo>
                    <a:pt x="367" y="1633"/>
                    <a:pt x="357" y="1633"/>
                    <a:pt x="346" y="1643"/>
                  </a:cubicBezTo>
                  <a:cubicBezTo>
                    <a:pt x="336" y="1643"/>
                    <a:pt x="325" y="1654"/>
                    <a:pt x="315" y="1654"/>
                  </a:cubicBezTo>
                  <a:cubicBezTo>
                    <a:pt x="315" y="1654"/>
                    <a:pt x="304" y="1664"/>
                    <a:pt x="304" y="1664"/>
                  </a:cubicBezTo>
                  <a:cubicBezTo>
                    <a:pt x="273" y="1685"/>
                    <a:pt x="252" y="1695"/>
                    <a:pt x="231" y="1716"/>
                  </a:cubicBezTo>
                  <a:cubicBezTo>
                    <a:pt x="220" y="1727"/>
                    <a:pt x="200" y="1737"/>
                    <a:pt x="189" y="1758"/>
                  </a:cubicBezTo>
                  <a:cubicBezTo>
                    <a:pt x="179" y="1769"/>
                    <a:pt x="168" y="1779"/>
                    <a:pt x="158" y="1800"/>
                  </a:cubicBezTo>
                  <a:lnTo>
                    <a:pt x="147" y="1800"/>
                  </a:lnTo>
                  <a:cubicBezTo>
                    <a:pt x="116" y="1842"/>
                    <a:pt x="95" y="1873"/>
                    <a:pt x="74" y="1915"/>
                  </a:cubicBezTo>
                  <a:cubicBezTo>
                    <a:pt x="74" y="1926"/>
                    <a:pt x="63" y="1926"/>
                    <a:pt x="63" y="1936"/>
                  </a:cubicBezTo>
                  <a:cubicBezTo>
                    <a:pt x="53" y="1947"/>
                    <a:pt x="53" y="1957"/>
                    <a:pt x="53" y="1968"/>
                  </a:cubicBezTo>
                  <a:cubicBezTo>
                    <a:pt x="43" y="1978"/>
                    <a:pt x="43" y="1988"/>
                    <a:pt x="32" y="1999"/>
                  </a:cubicBezTo>
                  <a:cubicBezTo>
                    <a:pt x="32" y="2009"/>
                    <a:pt x="32" y="2020"/>
                    <a:pt x="32" y="2020"/>
                  </a:cubicBezTo>
                  <a:cubicBezTo>
                    <a:pt x="22" y="2041"/>
                    <a:pt x="22" y="2051"/>
                    <a:pt x="11" y="2072"/>
                  </a:cubicBezTo>
                  <a:cubicBezTo>
                    <a:pt x="11" y="2072"/>
                    <a:pt x="11" y="2083"/>
                    <a:pt x="11" y="2083"/>
                  </a:cubicBezTo>
                  <a:cubicBezTo>
                    <a:pt x="11" y="2104"/>
                    <a:pt x="1" y="2124"/>
                    <a:pt x="1" y="2145"/>
                  </a:cubicBezTo>
                  <a:cubicBezTo>
                    <a:pt x="1" y="2166"/>
                    <a:pt x="1" y="2177"/>
                    <a:pt x="1" y="2187"/>
                  </a:cubicBezTo>
                  <a:cubicBezTo>
                    <a:pt x="1" y="2198"/>
                    <a:pt x="1" y="2208"/>
                    <a:pt x="1" y="2219"/>
                  </a:cubicBezTo>
                  <a:cubicBezTo>
                    <a:pt x="1" y="2229"/>
                    <a:pt x="1" y="2240"/>
                    <a:pt x="1" y="2250"/>
                  </a:cubicBezTo>
                  <a:cubicBezTo>
                    <a:pt x="1" y="2271"/>
                    <a:pt x="1" y="2281"/>
                    <a:pt x="1" y="2292"/>
                  </a:cubicBezTo>
                  <a:cubicBezTo>
                    <a:pt x="1" y="2313"/>
                    <a:pt x="11" y="2334"/>
                    <a:pt x="11" y="2355"/>
                  </a:cubicBezTo>
                  <a:cubicBezTo>
                    <a:pt x="11" y="2365"/>
                    <a:pt x="11" y="2365"/>
                    <a:pt x="11" y="2365"/>
                  </a:cubicBezTo>
                  <a:cubicBezTo>
                    <a:pt x="22" y="2386"/>
                    <a:pt x="22" y="2407"/>
                    <a:pt x="32" y="2417"/>
                  </a:cubicBezTo>
                  <a:cubicBezTo>
                    <a:pt x="32" y="2428"/>
                    <a:pt x="32" y="2438"/>
                    <a:pt x="32" y="2438"/>
                  </a:cubicBezTo>
                  <a:cubicBezTo>
                    <a:pt x="43" y="2449"/>
                    <a:pt x="43" y="2470"/>
                    <a:pt x="53" y="2480"/>
                  </a:cubicBezTo>
                  <a:cubicBezTo>
                    <a:pt x="53" y="2491"/>
                    <a:pt x="53" y="2491"/>
                    <a:pt x="63" y="2501"/>
                  </a:cubicBezTo>
                  <a:cubicBezTo>
                    <a:pt x="63" y="2512"/>
                    <a:pt x="74" y="2522"/>
                    <a:pt x="74" y="2533"/>
                  </a:cubicBezTo>
                  <a:cubicBezTo>
                    <a:pt x="95" y="2564"/>
                    <a:pt x="116" y="2606"/>
                    <a:pt x="147" y="2637"/>
                  </a:cubicBezTo>
                  <a:cubicBezTo>
                    <a:pt x="147" y="2637"/>
                    <a:pt x="147" y="2648"/>
                    <a:pt x="158" y="2648"/>
                  </a:cubicBezTo>
                  <a:cubicBezTo>
                    <a:pt x="168" y="2658"/>
                    <a:pt x="179" y="2669"/>
                    <a:pt x="189" y="2679"/>
                  </a:cubicBezTo>
                  <a:cubicBezTo>
                    <a:pt x="189" y="2679"/>
                    <a:pt x="189" y="2690"/>
                    <a:pt x="189" y="2690"/>
                  </a:cubicBezTo>
                  <a:cubicBezTo>
                    <a:pt x="200" y="2700"/>
                    <a:pt x="220" y="2710"/>
                    <a:pt x="231" y="2721"/>
                  </a:cubicBezTo>
                  <a:cubicBezTo>
                    <a:pt x="252" y="2742"/>
                    <a:pt x="273" y="2763"/>
                    <a:pt x="304" y="2773"/>
                  </a:cubicBezTo>
                  <a:cubicBezTo>
                    <a:pt x="304" y="2784"/>
                    <a:pt x="315" y="2784"/>
                    <a:pt x="315" y="2784"/>
                  </a:cubicBezTo>
                  <a:cubicBezTo>
                    <a:pt x="325" y="2794"/>
                    <a:pt x="336" y="2794"/>
                    <a:pt x="346" y="2805"/>
                  </a:cubicBezTo>
                  <a:cubicBezTo>
                    <a:pt x="357" y="2805"/>
                    <a:pt x="367" y="2815"/>
                    <a:pt x="377" y="2815"/>
                  </a:cubicBezTo>
                  <a:cubicBezTo>
                    <a:pt x="377" y="2826"/>
                    <a:pt x="388" y="2826"/>
                    <a:pt x="398" y="2826"/>
                  </a:cubicBezTo>
                  <a:cubicBezTo>
                    <a:pt x="409" y="2836"/>
                    <a:pt x="419" y="2836"/>
                    <a:pt x="440" y="2847"/>
                  </a:cubicBezTo>
                  <a:lnTo>
                    <a:pt x="461" y="2847"/>
                  </a:lnTo>
                  <a:cubicBezTo>
                    <a:pt x="472" y="2857"/>
                    <a:pt x="493" y="2867"/>
                    <a:pt x="513" y="2867"/>
                  </a:cubicBezTo>
                  <a:lnTo>
                    <a:pt x="524" y="2867"/>
                  </a:lnTo>
                  <a:cubicBezTo>
                    <a:pt x="545" y="2878"/>
                    <a:pt x="566" y="2878"/>
                    <a:pt x="576" y="2878"/>
                  </a:cubicBezTo>
                  <a:cubicBezTo>
                    <a:pt x="597" y="2878"/>
                    <a:pt x="629" y="2878"/>
                    <a:pt x="650" y="2888"/>
                  </a:cubicBezTo>
                  <a:lnTo>
                    <a:pt x="660" y="2888"/>
                  </a:lnTo>
                  <a:cubicBezTo>
                    <a:pt x="712" y="2888"/>
                    <a:pt x="754" y="2878"/>
                    <a:pt x="806" y="2867"/>
                  </a:cubicBezTo>
                  <a:lnTo>
                    <a:pt x="817" y="2867"/>
                  </a:lnTo>
                  <a:cubicBezTo>
                    <a:pt x="838" y="2857"/>
                    <a:pt x="859" y="2857"/>
                    <a:pt x="880" y="2847"/>
                  </a:cubicBezTo>
                  <a:cubicBezTo>
                    <a:pt x="880" y="2847"/>
                    <a:pt x="890" y="2847"/>
                    <a:pt x="890" y="2836"/>
                  </a:cubicBezTo>
                  <a:cubicBezTo>
                    <a:pt x="911" y="2836"/>
                    <a:pt x="932" y="2826"/>
                    <a:pt x="943" y="2815"/>
                  </a:cubicBezTo>
                  <a:lnTo>
                    <a:pt x="963" y="2815"/>
                  </a:lnTo>
                  <a:cubicBezTo>
                    <a:pt x="974" y="2805"/>
                    <a:pt x="995" y="2794"/>
                    <a:pt x="1005" y="2784"/>
                  </a:cubicBezTo>
                  <a:cubicBezTo>
                    <a:pt x="1016" y="2784"/>
                    <a:pt x="1016" y="2773"/>
                    <a:pt x="1026" y="2773"/>
                  </a:cubicBezTo>
                  <a:cubicBezTo>
                    <a:pt x="1037" y="2763"/>
                    <a:pt x="1058" y="2752"/>
                    <a:pt x="1068" y="2742"/>
                  </a:cubicBezTo>
                  <a:cubicBezTo>
                    <a:pt x="1079" y="2742"/>
                    <a:pt x="1079" y="2731"/>
                    <a:pt x="1079" y="2731"/>
                  </a:cubicBezTo>
                  <a:cubicBezTo>
                    <a:pt x="1099" y="2721"/>
                    <a:pt x="1120" y="2700"/>
                    <a:pt x="1131" y="2690"/>
                  </a:cubicBezTo>
                  <a:cubicBezTo>
                    <a:pt x="1183" y="2637"/>
                    <a:pt x="1246" y="2606"/>
                    <a:pt x="1309" y="2606"/>
                  </a:cubicBezTo>
                  <a:cubicBezTo>
                    <a:pt x="1434" y="2606"/>
                    <a:pt x="1549" y="2710"/>
                    <a:pt x="1549" y="2847"/>
                  </a:cubicBezTo>
                  <a:lnTo>
                    <a:pt x="1549" y="4364"/>
                  </a:lnTo>
                  <a:cubicBezTo>
                    <a:pt x="1549" y="4437"/>
                    <a:pt x="1602" y="4489"/>
                    <a:pt x="1665" y="4489"/>
                  </a:cubicBezTo>
                  <a:lnTo>
                    <a:pt x="3182" y="4489"/>
                  </a:lnTo>
                  <a:cubicBezTo>
                    <a:pt x="3318" y="4489"/>
                    <a:pt x="3423" y="4374"/>
                    <a:pt x="3423" y="4249"/>
                  </a:cubicBezTo>
                  <a:cubicBezTo>
                    <a:pt x="3423" y="4186"/>
                    <a:pt x="3391" y="4123"/>
                    <a:pt x="3349" y="4071"/>
                  </a:cubicBezTo>
                  <a:cubicBezTo>
                    <a:pt x="2920" y="3663"/>
                    <a:pt x="3213" y="2941"/>
                    <a:pt x="3810" y="2941"/>
                  </a:cubicBezTo>
                  <a:cubicBezTo>
                    <a:pt x="4406" y="2941"/>
                    <a:pt x="4699" y="3663"/>
                    <a:pt x="4270" y="4071"/>
                  </a:cubicBezTo>
                  <a:cubicBezTo>
                    <a:pt x="4228" y="4123"/>
                    <a:pt x="4197" y="4186"/>
                    <a:pt x="4197" y="4249"/>
                  </a:cubicBezTo>
                  <a:cubicBezTo>
                    <a:pt x="4197" y="4374"/>
                    <a:pt x="4302" y="4489"/>
                    <a:pt x="4427" y="4489"/>
                  </a:cubicBezTo>
                  <a:lnTo>
                    <a:pt x="5913" y="4489"/>
                  </a:lnTo>
                  <a:cubicBezTo>
                    <a:pt x="5976" y="4489"/>
                    <a:pt x="6018" y="4448"/>
                    <a:pt x="6028" y="4395"/>
                  </a:cubicBezTo>
                  <a:cubicBezTo>
                    <a:pt x="5986" y="1988"/>
                    <a:pt x="4040" y="53"/>
                    <a:pt x="16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p:cNvSpPr/>
            <p:nvPr/>
          </p:nvSpPr>
          <p:spPr>
            <a:xfrm>
              <a:off x="8586628" y="1443880"/>
              <a:ext cx="144704" cy="191882"/>
            </a:xfrm>
            <a:custGeom>
              <a:rect b="b" l="l" r="r" t="t"/>
              <a:pathLst>
                <a:path extrusionOk="0" h="6300" w="4751">
                  <a:moveTo>
                    <a:pt x="4489" y="262"/>
                  </a:moveTo>
                  <a:lnTo>
                    <a:pt x="4489" y="1737"/>
                  </a:lnTo>
                  <a:cubicBezTo>
                    <a:pt x="4489" y="1790"/>
                    <a:pt x="4448" y="1842"/>
                    <a:pt x="4385" y="1842"/>
                  </a:cubicBezTo>
                  <a:cubicBezTo>
                    <a:pt x="4353" y="1842"/>
                    <a:pt x="4322" y="1821"/>
                    <a:pt x="4301" y="1800"/>
                  </a:cubicBezTo>
                  <a:cubicBezTo>
                    <a:pt x="4280" y="1779"/>
                    <a:pt x="4259" y="1758"/>
                    <a:pt x="4228" y="1737"/>
                  </a:cubicBezTo>
                  <a:cubicBezTo>
                    <a:pt x="4207" y="1716"/>
                    <a:pt x="4186" y="1706"/>
                    <a:pt x="4175" y="1695"/>
                  </a:cubicBezTo>
                  <a:lnTo>
                    <a:pt x="4155" y="1685"/>
                  </a:lnTo>
                  <a:cubicBezTo>
                    <a:pt x="4134" y="1674"/>
                    <a:pt x="4113" y="1664"/>
                    <a:pt x="4092" y="1654"/>
                  </a:cubicBezTo>
                  <a:lnTo>
                    <a:pt x="4071" y="1643"/>
                  </a:lnTo>
                  <a:cubicBezTo>
                    <a:pt x="4060" y="1633"/>
                    <a:pt x="4039" y="1622"/>
                    <a:pt x="4008" y="1612"/>
                  </a:cubicBezTo>
                  <a:lnTo>
                    <a:pt x="3998" y="1612"/>
                  </a:lnTo>
                  <a:cubicBezTo>
                    <a:pt x="3977" y="1601"/>
                    <a:pt x="3945" y="1591"/>
                    <a:pt x="3924" y="1591"/>
                  </a:cubicBezTo>
                  <a:lnTo>
                    <a:pt x="3914" y="1580"/>
                  </a:lnTo>
                  <a:cubicBezTo>
                    <a:pt x="3851" y="1570"/>
                    <a:pt x="3799" y="1559"/>
                    <a:pt x="3736" y="1559"/>
                  </a:cubicBezTo>
                  <a:lnTo>
                    <a:pt x="3726" y="1559"/>
                  </a:lnTo>
                  <a:cubicBezTo>
                    <a:pt x="3694" y="1570"/>
                    <a:pt x="3673" y="1570"/>
                    <a:pt x="3642" y="1570"/>
                  </a:cubicBezTo>
                  <a:lnTo>
                    <a:pt x="3631" y="1570"/>
                  </a:lnTo>
                  <a:cubicBezTo>
                    <a:pt x="3610" y="1570"/>
                    <a:pt x="3600" y="1580"/>
                    <a:pt x="3579" y="1580"/>
                  </a:cubicBezTo>
                  <a:lnTo>
                    <a:pt x="3569" y="1580"/>
                  </a:lnTo>
                  <a:cubicBezTo>
                    <a:pt x="3537" y="1591"/>
                    <a:pt x="3516" y="1591"/>
                    <a:pt x="3495" y="1601"/>
                  </a:cubicBezTo>
                  <a:cubicBezTo>
                    <a:pt x="3485" y="1601"/>
                    <a:pt x="3474" y="1612"/>
                    <a:pt x="3464" y="1612"/>
                  </a:cubicBezTo>
                  <a:cubicBezTo>
                    <a:pt x="3453" y="1622"/>
                    <a:pt x="3433" y="1622"/>
                    <a:pt x="3422" y="1633"/>
                  </a:cubicBezTo>
                  <a:cubicBezTo>
                    <a:pt x="3412" y="1633"/>
                    <a:pt x="3401" y="1643"/>
                    <a:pt x="3391" y="1643"/>
                  </a:cubicBezTo>
                  <a:cubicBezTo>
                    <a:pt x="3380" y="1654"/>
                    <a:pt x="3370" y="1654"/>
                    <a:pt x="3359" y="1664"/>
                  </a:cubicBezTo>
                  <a:cubicBezTo>
                    <a:pt x="3349" y="1664"/>
                    <a:pt x="3338" y="1674"/>
                    <a:pt x="3328" y="1685"/>
                  </a:cubicBezTo>
                  <a:lnTo>
                    <a:pt x="3307" y="1685"/>
                  </a:lnTo>
                  <a:cubicBezTo>
                    <a:pt x="3276" y="1706"/>
                    <a:pt x="3244" y="1737"/>
                    <a:pt x="3223" y="1758"/>
                  </a:cubicBezTo>
                  <a:cubicBezTo>
                    <a:pt x="3202" y="1769"/>
                    <a:pt x="3192" y="1779"/>
                    <a:pt x="3181" y="1800"/>
                  </a:cubicBezTo>
                  <a:lnTo>
                    <a:pt x="3171" y="1811"/>
                  </a:lnTo>
                  <a:cubicBezTo>
                    <a:pt x="3150" y="1821"/>
                    <a:pt x="3139" y="1831"/>
                    <a:pt x="3129" y="1842"/>
                  </a:cubicBezTo>
                  <a:lnTo>
                    <a:pt x="3119" y="1852"/>
                  </a:lnTo>
                  <a:cubicBezTo>
                    <a:pt x="3087" y="1894"/>
                    <a:pt x="3056" y="1947"/>
                    <a:pt x="3035" y="1988"/>
                  </a:cubicBezTo>
                  <a:cubicBezTo>
                    <a:pt x="3024" y="1999"/>
                    <a:pt x="3024" y="2009"/>
                    <a:pt x="3014" y="2020"/>
                  </a:cubicBezTo>
                  <a:lnTo>
                    <a:pt x="3003" y="2051"/>
                  </a:lnTo>
                  <a:cubicBezTo>
                    <a:pt x="3003" y="2062"/>
                    <a:pt x="2993" y="2083"/>
                    <a:pt x="2993" y="2093"/>
                  </a:cubicBezTo>
                  <a:lnTo>
                    <a:pt x="2983" y="2114"/>
                  </a:lnTo>
                  <a:cubicBezTo>
                    <a:pt x="2972" y="2135"/>
                    <a:pt x="2972" y="2156"/>
                    <a:pt x="2962" y="2177"/>
                  </a:cubicBezTo>
                  <a:lnTo>
                    <a:pt x="2962" y="2198"/>
                  </a:lnTo>
                  <a:cubicBezTo>
                    <a:pt x="2951" y="2219"/>
                    <a:pt x="2951" y="2240"/>
                    <a:pt x="2951" y="2271"/>
                  </a:cubicBezTo>
                  <a:cubicBezTo>
                    <a:pt x="2951" y="2281"/>
                    <a:pt x="2951" y="2292"/>
                    <a:pt x="2941" y="2313"/>
                  </a:cubicBezTo>
                  <a:lnTo>
                    <a:pt x="2941" y="2323"/>
                  </a:lnTo>
                  <a:cubicBezTo>
                    <a:pt x="2941" y="2334"/>
                    <a:pt x="2941" y="2344"/>
                    <a:pt x="2941" y="2355"/>
                  </a:cubicBezTo>
                  <a:cubicBezTo>
                    <a:pt x="2941" y="2365"/>
                    <a:pt x="2941" y="2376"/>
                    <a:pt x="2941" y="2386"/>
                  </a:cubicBezTo>
                  <a:lnTo>
                    <a:pt x="3077" y="2376"/>
                  </a:lnTo>
                  <a:lnTo>
                    <a:pt x="2941" y="2407"/>
                  </a:lnTo>
                  <a:cubicBezTo>
                    <a:pt x="2951" y="2417"/>
                    <a:pt x="2951" y="2428"/>
                    <a:pt x="2951" y="2449"/>
                  </a:cubicBezTo>
                  <a:cubicBezTo>
                    <a:pt x="2951" y="2480"/>
                    <a:pt x="2962" y="2501"/>
                    <a:pt x="2962" y="2533"/>
                  </a:cubicBezTo>
                  <a:cubicBezTo>
                    <a:pt x="2972" y="2553"/>
                    <a:pt x="2972" y="2574"/>
                    <a:pt x="2983" y="2595"/>
                  </a:cubicBezTo>
                  <a:lnTo>
                    <a:pt x="2993" y="2616"/>
                  </a:lnTo>
                  <a:cubicBezTo>
                    <a:pt x="2993" y="2637"/>
                    <a:pt x="3003" y="2648"/>
                    <a:pt x="3003" y="2669"/>
                  </a:cubicBezTo>
                  <a:lnTo>
                    <a:pt x="3024" y="2700"/>
                  </a:lnTo>
                  <a:cubicBezTo>
                    <a:pt x="3024" y="2710"/>
                    <a:pt x="3035" y="2721"/>
                    <a:pt x="3035" y="2731"/>
                  </a:cubicBezTo>
                  <a:cubicBezTo>
                    <a:pt x="3056" y="2773"/>
                    <a:pt x="3087" y="2815"/>
                    <a:pt x="3119" y="2857"/>
                  </a:cubicBezTo>
                  <a:cubicBezTo>
                    <a:pt x="3119" y="2857"/>
                    <a:pt x="3129" y="2867"/>
                    <a:pt x="3129" y="2867"/>
                  </a:cubicBezTo>
                  <a:cubicBezTo>
                    <a:pt x="3139" y="2878"/>
                    <a:pt x="3150" y="2899"/>
                    <a:pt x="3171" y="2909"/>
                  </a:cubicBezTo>
                  <a:lnTo>
                    <a:pt x="3181" y="2920"/>
                  </a:lnTo>
                  <a:cubicBezTo>
                    <a:pt x="3192" y="2930"/>
                    <a:pt x="3202" y="2941"/>
                    <a:pt x="3223" y="2962"/>
                  </a:cubicBezTo>
                  <a:cubicBezTo>
                    <a:pt x="3244" y="2983"/>
                    <a:pt x="3276" y="3003"/>
                    <a:pt x="3307" y="3024"/>
                  </a:cubicBezTo>
                  <a:cubicBezTo>
                    <a:pt x="3317" y="3024"/>
                    <a:pt x="3328" y="3035"/>
                    <a:pt x="3328" y="3035"/>
                  </a:cubicBezTo>
                  <a:cubicBezTo>
                    <a:pt x="3338" y="3045"/>
                    <a:pt x="3349" y="3045"/>
                    <a:pt x="3359" y="3056"/>
                  </a:cubicBezTo>
                  <a:cubicBezTo>
                    <a:pt x="3370" y="3056"/>
                    <a:pt x="3380" y="3066"/>
                    <a:pt x="3391" y="3077"/>
                  </a:cubicBezTo>
                  <a:lnTo>
                    <a:pt x="3422" y="3087"/>
                  </a:lnTo>
                  <a:cubicBezTo>
                    <a:pt x="3443" y="3087"/>
                    <a:pt x="3453" y="3098"/>
                    <a:pt x="3474" y="3108"/>
                  </a:cubicBezTo>
                  <a:lnTo>
                    <a:pt x="3495" y="3108"/>
                  </a:lnTo>
                  <a:cubicBezTo>
                    <a:pt x="3516" y="3119"/>
                    <a:pt x="3537" y="3129"/>
                    <a:pt x="3569" y="3129"/>
                  </a:cubicBezTo>
                  <a:cubicBezTo>
                    <a:pt x="3569" y="3129"/>
                    <a:pt x="3579" y="3139"/>
                    <a:pt x="3579" y="3139"/>
                  </a:cubicBezTo>
                  <a:lnTo>
                    <a:pt x="3642" y="3139"/>
                  </a:lnTo>
                  <a:cubicBezTo>
                    <a:pt x="3663" y="3150"/>
                    <a:pt x="3694" y="3150"/>
                    <a:pt x="3726" y="3150"/>
                  </a:cubicBezTo>
                  <a:lnTo>
                    <a:pt x="3736" y="3150"/>
                  </a:lnTo>
                  <a:cubicBezTo>
                    <a:pt x="3799" y="3150"/>
                    <a:pt x="3851" y="3139"/>
                    <a:pt x="3914" y="3129"/>
                  </a:cubicBezTo>
                  <a:lnTo>
                    <a:pt x="3924" y="3129"/>
                  </a:lnTo>
                  <a:cubicBezTo>
                    <a:pt x="3945" y="3119"/>
                    <a:pt x="3977" y="3119"/>
                    <a:pt x="3998" y="3108"/>
                  </a:cubicBezTo>
                  <a:lnTo>
                    <a:pt x="4019" y="3098"/>
                  </a:lnTo>
                  <a:cubicBezTo>
                    <a:pt x="4039" y="3087"/>
                    <a:pt x="4060" y="3087"/>
                    <a:pt x="4081" y="3077"/>
                  </a:cubicBezTo>
                  <a:lnTo>
                    <a:pt x="4092" y="3066"/>
                  </a:lnTo>
                  <a:cubicBezTo>
                    <a:pt x="4113" y="3056"/>
                    <a:pt x="4134" y="3045"/>
                    <a:pt x="4155" y="3024"/>
                  </a:cubicBezTo>
                  <a:lnTo>
                    <a:pt x="4175" y="3024"/>
                  </a:lnTo>
                  <a:cubicBezTo>
                    <a:pt x="4186" y="3003"/>
                    <a:pt x="4207" y="2993"/>
                    <a:pt x="4228" y="2983"/>
                  </a:cubicBezTo>
                  <a:cubicBezTo>
                    <a:pt x="4228" y="2983"/>
                    <a:pt x="4238" y="2972"/>
                    <a:pt x="4238" y="2972"/>
                  </a:cubicBezTo>
                  <a:cubicBezTo>
                    <a:pt x="4259" y="2951"/>
                    <a:pt x="4280" y="2930"/>
                    <a:pt x="4301" y="2909"/>
                  </a:cubicBezTo>
                  <a:cubicBezTo>
                    <a:pt x="4322" y="2888"/>
                    <a:pt x="4353" y="2878"/>
                    <a:pt x="4385" y="2878"/>
                  </a:cubicBezTo>
                  <a:cubicBezTo>
                    <a:pt x="4448" y="2878"/>
                    <a:pt x="4489" y="2920"/>
                    <a:pt x="4489" y="2983"/>
                  </a:cubicBezTo>
                  <a:lnTo>
                    <a:pt x="4489" y="4489"/>
                  </a:lnTo>
                  <a:lnTo>
                    <a:pt x="2983" y="4489"/>
                  </a:lnTo>
                  <a:cubicBezTo>
                    <a:pt x="2773" y="4489"/>
                    <a:pt x="2616" y="4657"/>
                    <a:pt x="2616" y="4856"/>
                  </a:cubicBezTo>
                  <a:cubicBezTo>
                    <a:pt x="2616" y="4960"/>
                    <a:pt x="2658" y="5054"/>
                    <a:pt x="2731" y="5128"/>
                  </a:cubicBezTo>
                  <a:cubicBezTo>
                    <a:pt x="2742" y="5138"/>
                    <a:pt x="2763" y="5159"/>
                    <a:pt x="2773" y="5180"/>
                  </a:cubicBezTo>
                  <a:cubicBezTo>
                    <a:pt x="2784" y="5190"/>
                    <a:pt x="2794" y="5201"/>
                    <a:pt x="2805" y="5211"/>
                  </a:cubicBezTo>
                  <a:cubicBezTo>
                    <a:pt x="2805" y="5211"/>
                    <a:pt x="2805" y="5232"/>
                    <a:pt x="2805" y="5232"/>
                  </a:cubicBezTo>
                  <a:cubicBezTo>
                    <a:pt x="2815" y="5243"/>
                    <a:pt x="2826" y="5253"/>
                    <a:pt x="2826" y="5264"/>
                  </a:cubicBezTo>
                  <a:lnTo>
                    <a:pt x="2836" y="5285"/>
                  </a:lnTo>
                  <a:cubicBezTo>
                    <a:pt x="2846" y="5295"/>
                    <a:pt x="2846" y="5306"/>
                    <a:pt x="2857" y="5316"/>
                  </a:cubicBezTo>
                  <a:lnTo>
                    <a:pt x="2983" y="5274"/>
                  </a:lnTo>
                  <a:lnTo>
                    <a:pt x="2857" y="5337"/>
                  </a:lnTo>
                  <a:cubicBezTo>
                    <a:pt x="2867" y="5347"/>
                    <a:pt x="2867" y="5358"/>
                    <a:pt x="2867" y="5379"/>
                  </a:cubicBezTo>
                  <a:lnTo>
                    <a:pt x="2878" y="5389"/>
                  </a:lnTo>
                  <a:cubicBezTo>
                    <a:pt x="2878" y="5410"/>
                    <a:pt x="2888" y="5431"/>
                    <a:pt x="2888" y="5452"/>
                  </a:cubicBezTo>
                  <a:cubicBezTo>
                    <a:pt x="2888" y="5463"/>
                    <a:pt x="2888" y="5483"/>
                    <a:pt x="2888" y="5504"/>
                  </a:cubicBezTo>
                  <a:lnTo>
                    <a:pt x="2888" y="5525"/>
                  </a:lnTo>
                  <a:cubicBezTo>
                    <a:pt x="2888" y="5536"/>
                    <a:pt x="2888" y="5557"/>
                    <a:pt x="2888" y="5567"/>
                  </a:cubicBezTo>
                  <a:cubicBezTo>
                    <a:pt x="2878" y="5609"/>
                    <a:pt x="2867" y="5640"/>
                    <a:pt x="2857" y="5682"/>
                  </a:cubicBezTo>
                  <a:cubicBezTo>
                    <a:pt x="2857" y="5693"/>
                    <a:pt x="2846" y="5703"/>
                    <a:pt x="2846" y="5714"/>
                  </a:cubicBezTo>
                  <a:lnTo>
                    <a:pt x="2836" y="5735"/>
                  </a:lnTo>
                  <a:cubicBezTo>
                    <a:pt x="2836" y="5745"/>
                    <a:pt x="2826" y="5756"/>
                    <a:pt x="2826" y="5766"/>
                  </a:cubicBezTo>
                  <a:lnTo>
                    <a:pt x="2815" y="5776"/>
                  </a:lnTo>
                  <a:cubicBezTo>
                    <a:pt x="2805" y="5787"/>
                    <a:pt x="2805" y="5797"/>
                    <a:pt x="2794" y="5808"/>
                  </a:cubicBezTo>
                  <a:cubicBezTo>
                    <a:pt x="2784" y="5818"/>
                    <a:pt x="2784" y="5829"/>
                    <a:pt x="2763" y="5850"/>
                  </a:cubicBezTo>
                  <a:lnTo>
                    <a:pt x="2752" y="5850"/>
                  </a:lnTo>
                  <a:cubicBezTo>
                    <a:pt x="2752" y="5860"/>
                    <a:pt x="2742" y="5871"/>
                    <a:pt x="2742" y="5871"/>
                  </a:cubicBezTo>
                  <a:lnTo>
                    <a:pt x="2721" y="5892"/>
                  </a:lnTo>
                  <a:cubicBezTo>
                    <a:pt x="2721" y="5892"/>
                    <a:pt x="2710" y="5902"/>
                    <a:pt x="2700" y="5913"/>
                  </a:cubicBezTo>
                  <a:lnTo>
                    <a:pt x="2679" y="5923"/>
                  </a:lnTo>
                  <a:cubicBezTo>
                    <a:pt x="2679" y="5933"/>
                    <a:pt x="2669" y="5933"/>
                    <a:pt x="2669" y="5944"/>
                  </a:cubicBezTo>
                  <a:cubicBezTo>
                    <a:pt x="2648" y="5944"/>
                    <a:pt x="2637" y="5954"/>
                    <a:pt x="2627" y="5965"/>
                  </a:cubicBezTo>
                  <a:lnTo>
                    <a:pt x="2690" y="6080"/>
                  </a:lnTo>
                  <a:lnTo>
                    <a:pt x="2616" y="5965"/>
                  </a:lnTo>
                  <a:cubicBezTo>
                    <a:pt x="2606" y="5975"/>
                    <a:pt x="2595" y="5986"/>
                    <a:pt x="2585" y="5986"/>
                  </a:cubicBezTo>
                  <a:lnTo>
                    <a:pt x="2637" y="6111"/>
                  </a:lnTo>
                  <a:lnTo>
                    <a:pt x="2564" y="5996"/>
                  </a:lnTo>
                  <a:cubicBezTo>
                    <a:pt x="2553" y="5996"/>
                    <a:pt x="2543" y="6007"/>
                    <a:pt x="2522" y="6007"/>
                  </a:cubicBezTo>
                  <a:cubicBezTo>
                    <a:pt x="2491" y="6028"/>
                    <a:pt x="2449" y="6028"/>
                    <a:pt x="2417" y="6038"/>
                  </a:cubicBezTo>
                  <a:lnTo>
                    <a:pt x="2292" y="6038"/>
                  </a:lnTo>
                  <a:cubicBezTo>
                    <a:pt x="2281" y="6028"/>
                    <a:pt x="2260" y="6028"/>
                    <a:pt x="2250" y="6028"/>
                  </a:cubicBezTo>
                  <a:lnTo>
                    <a:pt x="2219" y="6153"/>
                  </a:lnTo>
                  <a:lnTo>
                    <a:pt x="2229" y="6017"/>
                  </a:lnTo>
                  <a:lnTo>
                    <a:pt x="2198" y="6017"/>
                  </a:lnTo>
                  <a:lnTo>
                    <a:pt x="2177" y="6007"/>
                  </a:lnTo>
                  <a:cubicBezTo>
                    <a:pt x="2166" y="6007"/>
                    <a:pt x="2166" y="5996"/>
                    <a:pt x="2156" y="5996"/>
                  </a:cubicBezTo>
                  <a:lnTo>
                    <a:pt x="2114" y="5975"/>
                  </a:lnTo>
                  <a:cubicBezTo>
                    <a:pt x="2083" y="5954"/>
                    <a:pt x="2041" y="5933"/>
                    <a:pt x="2020" y="5913"/>
                  </a:cubicBezTo>
                  <a:cubicBezTo>
                    <a:pt x="2009" y="5902"/>
                    <a:pt x="1999" y="5892"/>
                    <a:pt x="1978" y="5881"/>
                  </a:cubicBezTo>
                  <a:cubicBezTo>
                    <a:pt x="1967" y="5871"/>
                    <a:pt x="1967" y="5860"/>
                    <a:pt x="1957" y="5850"/>
                  </a:cubicBezTo>
                  <a:cubicBezTo>
                    <a:pt x="1936" y="5829"/>
                    <a:pt x="1926" y="5818"/>
                    <a:pt x="1915" y="5797"/>
                  </a:cubicBezTo>
                  <a:lnTo>
                    <a:pt x="1800" y="5871"/>
                  </a:lnTo>
                  <a:lnTo>
                    <a:pt x="1905" y="5776"/>
                  </a:lnTo>
                  <a:lnTo>
                    <a:pt x="1894" y="5756"/>
                  </a:lnTo>
                  <a:cubicBezTo>
                    <a:pt x="1884" y="5756"/>
                    <a:pt x="1884" y="5745"/>
                    <a:pt x="1873" y="5735"/>
                  </a:cubicBezTo>
                  <a:lnTo>
                    <a:pt x="1873" y="5714"/>
                  </a:lnTo>
                  <a:cubicBezTo>
                    <a:pt x="1863" y="5703"/>
                    <a:pt x="1863" y="5693"/>
                    <a:pt x="1852" y="5682"/>
                  </a:cubicBezTo>
                  <a:lnTo>
                    <a:pt x="1737" y="5724"/>
                  </a:lnTo>
                  <a:lnTo>
                    <a:pt x="1852" y="5672"/>
                  </a:lnTo>
                  <a:cubicBezTo>
                    <a:pt x="1842" y="5640"/>
                    <a:pt x="1831" y="5609"/>
                    <a:pt x="1831" y="5567"/>
                  </a:cubicBezTo>
                  <a:cubicBezTo>
                    <a:pt x="1831" y="5557"/>
                    <a:pt x="1831" y="5536"/>
                    <a:pt x="1831" y="5525"/>
                  </a:cubicBezTo>
                  <a:lnTo>
                    <a:pt x="1821" y="5504"/>
                  </a:lnTo>
                  <a:cubicBezTo>
                    <a:pt x="1821" y="5483"/>
                    <a:pt x="1831" y="5463"/>
                    <a:pt x="1831" y="5442"/>
                  </a:cubicBezTo>
                  <a:cubicBezTo>
                    <a:pt x="1831" y="5421"/>
                    <a:pt x="1831" y="5410"/>
                    <a:pt x="1842" y="5389"/>
                  </a:cubicBezTo>
                  <a:lnTo>
                    <a:pt x="1706" y="5358"/>
                  </a:lnTo>
                  <a:lnTo>
                    <a:pt x="1842" y="5368"/>
                  </a:lnTo>
                  <a:cubicBezTo>
                    <a:pt x="1842" y="5358"/>
                    <a:pt x="1852" y="5347"/>
                    <a:pt x="1852" y="5337"/>
                  </a:cubicBezTo>
                  <a:lnTo>
                    <a:pt x="1863" y="5316"/>
                  </a:lnTo>
                  <a:cubicBezTo>
                    <a:pt x="1863" y="5306"/>
                    <a:pt x="1873" y="5295"/>
                    <a:pt x="1873" y="5285"/>
                  </a:cubicBezTo>
                  <a:lnTo>
                    <a:pt x="1884" y="5264"/>
                  </a:lnTo>
                  <a:cubicBezTo>
                    <a:pt x="1894" y="5253"/>
                    <a:pt x="1894" y="5243"/>
                    <a:pt x="1905" y="5232"/>
                  </a:cubicBezTo>
                  <a:lnTo>
                    <a:pt x="1915" y="5211"/>
                  </a:lnTo>
                  <a:cubicBezTo>
                    <a:pt x="1926" y="5201"/>
                    <a:pt x="1926" y="5190"/>
                    <a:pt x="1936" y="5180"/>
                  </a:cubicBezTo>
                  <a:cubicBezTo>
                    <a:pt x="1936" y="5180"/>
                    <a:pt x="1947" y="5170"/>
                    <a:pt x="1947" y="5170"/>
                  </a:cubicBezTo>
                  <a:cubicBezTo>
                    <a:pt x="1957" y="5149"/>
                    <a:pt x="1967" y="5138"/>
                    <a:pt x="1988" y="5128"/>
                  </a:cubicBezTo>
                  <a:cubicBezTo>
                    <a:pt x="2062" y="5054"/>
                    <a:pt x="2104" y="4960"/>
                    <a:pt x="2104" y="4856"/>
                  </a:cubicBezTo>
                  <a:cubicBezTo>
                    <a:pt x="2104" y="4657"/>
                    <a:pt x="1936" y="4489"/>
                    <a:pt x="1737" y="4489"/>
                  </a:cubicBezTo>
                  <a:lnTo>
                    <a:pt x="262" y="4489"/>
                  </a:lnTo>
                  <a:cubicBezTo>
                    <a:pt x="325" y="2187"/>
                    <a:pt x="2187" y="325"/>
                    <a:pt x="4489" y="262"/>
                  </a:cubicBezTo>
                  <a:close/>
                  <a:moveTo>
                    <a:pt x="4521" y="0"/>
                  </a:moveTo>
                  <a:cubicBezTo>
                    <a:pt x="2051" y="53"/>
                    <a:pt x="53" y="2041"/>
                    <a:pt x="0" y="4521"/>
                  </a:cubicBezTo>
                  <a:cubicBezTo>
                    <a:pt x="0" y="4531"/>
                    <a:pt x="0" y="4542"/>
                    <a:pt x="0" y="4552"/>
                  </a:cubicBezTo>
                  <a:cubicBezTo>
                    <a:pt x="32" y="4667"/>
                    <a:pt x="136" y="4751"/>
                    <a:pt x="251" y="4751"/>
                  </a:cubicBezTo>
                  <a:lnTo>
                    <a:pt x="1737" y="4751"/>
                  </a:lnTo>
                  <a:cubicBezTo>
                    <a:pt x="1790" y="4751"/>
                    <a:pt x="1842" y="4803"/>
                    <a:pt x="1842" y="4856"/>
                  </a:cubicBezTo>
                  <a:cubicBezTo>
                    <a:pt x="1842" y="4887"/>
                    <a:pt x="1821" y="4918"/>
                    <a:pt x="1800" y="4939"/>
                  </a:cubicBezTo>
                  <a:cubicBezTo>
                    <a:pt x="1779" y="4960"/>
                    <a:pt x="1758" y="4981"/>
                    <a:pt x="1748" y="5002"/>
                  </a:cubicBezTo>
                  <a:lnTo>
                    <a:pt x="1727" y="5023"/>
                  </a:lnTo>
                  <a:cubicBezTo>
                    <a:pt x="1716" y="5034"/>
                    <a:pt x="1706" y="5054"/>
                    <a:pt x="1695" y="5065"/>
                  </a:cubicBezTo>
                  <a:lnTo>
                    <a:pt x="1674" y="5096"/>
                  </a:lnTo>
                  <a:cubicBezTo>
                    <a:pt x="1674" y="5107"/>
                    <a:pt x="1664" y="5128"/>
                    <a:pt x="1654" y="5138"/>
                  </a:cubicBezTo>
                  <a:cubicBezTo>
                    <a:pt x="1643" y="5149"/>
                    <a:pt x="1643" y="5159"/>
                    <a:pt x="1643" y="5170"/>
                  </a:cubicBezTo>
                  <a:cubicBezTo>
                    <a:pt x="1633" y="5190"/>
                    <a:pt x="1622" y="5201"/>
                    <a:pt x="1622" y="5222"/>
                  </a:cubicBezTo>
                  <a:cubicBezTo>
                    <a:pt x="1612" y="5232"/>
                    <a:pt x="1612" y="5243"/>
                    <a:pt x="1601" y="5253"/>
                  </a:cubicBezTo>
                  <a:cubicBezTo>
                    <a:pt x="1601" y="5274"/>
                    <a:pt x="1591" y="5285"/>
                    <a:pt x="1591" y="5316"/>
                  </a:cubicBezTo>
                  <a:lnTo>
                    <a:pt x="1580" y="5337"/>
                  </a:lnTo>
                  <a:cubicBezTo>
                    <a:pt x="1580" y="5358"/>
                    <a:pt x="1570" y="5389"/>
                    <a:pt x="1570" y="5421"/>
                  </a:cubicBezTo>
                  <a:cubicBezTo>
                    <a:pt x="1570" y="5452"/>
                    <a:pt x="1559" y="5483"/>
                    <a:pt x="1559" y="5515"/>
                  </a:cubicBezTo>
                  <a:cubicBezTo>
                    <a:pt x="1559" y="5515"/>
                    <a:pt x="1559" y="5525"/>
                    <a:pt x="1570" y="5536"/>
                  </a:cubicBezTo>
                  <a:cubicBezTo>
                    <a:pt x="1570" y="5557"/>
                    <a:pt x="1570" y="5578"/>
                    <a:pt x="1570" y="5599"/>
                  </a:cubicBezTo>
                  <a:cubicBezTo>
                    <a:pt x="1580" y="5651"/>
                    <a:pt x="1591" y="5703"/>
                    <a:pt x="1601" y="5756"/>
                  </a:cubicBezTo>
                  <a:lnTo>
                    <a:pt x="1612" y="5766"/>
                  </a:lnTo>
                  <a:cubicBezTo>
                    <a:pt x="1612" y="5787"/>
                    <a:pt x="1622" y="5808"/>
                    <a:pt x="1633" y="5818"/>
                  </a:cubicBezTo>
                  <a:cubicBezTo>
                    <a:pt x="1633" y="5829"/>
                    <a:pt x="1633" y="5839"/>
                    <a:pt x="1643" y="5850"/>
                  </a:cubicBezTo>
                  <a:cubicBezTo>
                    <a:pt x="1654" y="5860"/>
                    <a:pt x="1654" y="5871"/>
                    <a:pt x="1664" y="5892"/>
                  </a:cubicBezTo>
                  <a:cubicBezTo>
                    <a:pt x="1664" y="5902"/>
                    <a:pt x="1674" y="5913"/>
                    <a:pt x="1674" y="5913"/>
                  </a:cubicBezTo>
                  <a:lnTo>
                    <a:pt x="1695" y="5933"/>
                  </a:lnTo>
                  <a:cubicBezTo>
                    <a:pt x="1716" y="5965"/>
                    <a:pt x="1737" y="5996"/>
                    <a:pt x="1758" y="6028"/>
                  </a:cubicBezTo>
                  <a:cubicBezTo>
                    <a:pt x="1769" y="6038"/>
                    <a:pt x="1779" y="6049"/>
                    <a:pt x="1800" y="6069"/>
                  </a:cubicBezTo>
                  <a:cubicBezTo>
                    <a:pt x="1800" y="6069"/>
                    <a:pt x="1811" y="6069"/>
                    <a:pt x="1811" y="6080"/>
                  </a:cubicBezTo>
                  <a:cubicBezTo>
                    <a:pt x="1821" y="6090"/>
                    <a:pt x="1831" y="6101"/>
                    <a:pt x="1842" y="6111"/>
                  </a:cubicBezTo>
                  <a:cubicBezTo>
                    <a:pt x="1842" y="6111"/>
                    <a:pt x="1852" y="6122"/>
                    <a:pt x="1852" y="6122"/>
                  </a:cubicBezTo>
                  <a:cubicBezTo>
                    <a:pt x="1905" y="6153"/>
                    <a:pt x="1947" y="6185"/>
                    <a:pt x="1999" y="6216"/>
                  </a:cubicBezTo>
                  <a:cubicBezTo>
                    <a:pt x="1999" y="6216"/>
                    <a:pt x="2009" y="6216"/>
                    <a:pt x="2020" y="6226"/>
                  </a:cubicBezTo>
                  <a:cubicBezTo>
                    <a:pt x="2030" y="6226"/>
                    <a:pt x="2041" y="6237"/>
                    <a:pt x="2051" y="6237"/>
                  </a:cubicBezTo>
                  <a:cubicBezTo>
                    <a:pt x="2062" y="6247"/>
                    <a:pt x="2083" y="6247"/>
                    <a:pt x="2093" y="6258"/>
                  </a:cubicBezTo>
                  <a:lnTo>
                    <a:pt x="2124" y="6258"/>
                  </a:lnTo>
                  <a:cubicBezTo>
                    <a:pt x="2135" y="6268"/>
                    <a:pt x="2156" y="6268"/>
                    <a:pt x="2177" y="6279"/>
                  </a:cubicBezTo>
                  <a:lnTo>
                    <a:pt x="2198" y="6279"/>
                  </a:lnTo>
                  <a:cubicBezTo>
                    <a:pt x="2219" y="6289"/>
                    <a:pt x="2240" y="6289"/>
                    <a:pt x="2271" y="6289"/>
                  </a:cubicBezTo>
                  <a:cubicBezTo>
                    <a:pt x="2292" y="6300"/>
                    <a:pt x="2323" y="6300"/>
                    <a:pt x="2344" y="6300"/>
                  </a:cubicBezTo>
                  <a:lnTo>
                    <a:pt x="2428" y="6300"/>
                  </a:lnTo>
                  <a:cubicBezTo>
                    <a:pt x="2428" y="6300"/>
                    <a:pt x="2438" y="6289"/>
                    <a:pt x="2438" y="6289"/>
                  </a:cubicBezTo>
                  <a:cubicBezTo>
                    <a:pt x="2491" y="6289"/>
                    <a:pt x="2543" y="6279"/>
                    <a:pt x="2595" y="6258"/>
                  </a:cubicBezTo>
                  <a:lnTo>
                    <a:pt x="2616" y="6258"/>
                  </a:lnTo>
                  <a:cubicBezTo>
                    <a:pt x="2637" y="6247"/>
                    <a:pt x="2648" y="6237"/>
                    <a:pt x="2679" y="6226"/>
                  </a:cubicBezTo>
                  <a:lnTo>
                    <a:pt x="2690" y="6226"/>
                  </a:lnTo>
                  <a:cubicBezTo>
                    <a:pt x="2710" y="6216"/>
                    <a:pt x="2721" y="6206"/>
                    <a:pt x="2742" y="6195"/>
                  </a:cubicBezTo>
                  <a:cubicBezTo>
                    <a:pt x="2752" y="6195"/>
                    <a:pt x="2763" y="6185"/>
                    <a:pt x="2763" y="6185"/>
                  </a:cubicBezTo>
                  <a:cubicBezTo>
                    <a:pt x="2784" y="6174"/>
                    <a:pt x="2794" y="6164"/>
                    <a:pt x="2815" y="6153"/>
                  </a:cubicBezTo>
                  <a:cubicBezTo>
                    <a:pt x="2826" y="6143"/>
                    <a:pt x="2836" y="6143"/>
                    <a:pt x="2846" y="6122"/>
                  </a:cubicBezTo>
                  <a:lnTo>
                    <a:pt x="2867" y="6111"/>
                  </a:lnTo>
                  <a:cubicBezTo>
                    <a:pt x="2878" y="6101"/>
                    <a:pt x="2899" y="6090"/>
                    <a:pt x="2899" y="6080"/>
                  </a:cubicBezTo>
                  <a:lnTo>
                    <a:pt x="2920" y="6059"/>
                  </a:lnTo>
                  <a:cubicBezTo>
                    <a:pt x="2930" y="6049"/>
                    <a:pt x="2941" y="6038"/>
                    <a:pt x="2951" y="6028"/>
                  </a:cubicBezTo>
                  <a:lnTo>
                    <a:pt x="2972" y="6007"/>
                  </a:lnTo>
                  <a:cubicBezTo>
                    <a:pt x="2983" y="5986"/>
                    <a:pt x="3003" y="5975"/>
                    <a:pt x="3014" y="5954"/>
                  </a:cubicBezTo>
                  <a:cubicBezTo>
                    <a:pt x="3014" y="5944"/>
                    <a:pt x="3024" y="5923"/>
                    <a:pt x="3035" y="5913"/>
                  </a:cubicBezTo>
                  <a:lnTo>
                    <a:pt x="3056" y="5892"/>
                  </a:lnTo>
                  <a:cubicBezTo>
                    <a:pt x="3056" y="5871"/>
                    <a:pt x="3066" y="5860"/>
                    <a:pt x="3077" y="5850"/>
                  </a:cubicBezTo>
                  <a:lnTo>
                    <a:pt x="3087" y="5829"/>
                  </a:lnTo>
                  <a:cubicBezTo>
                    <a:pt x="3087" y="5808"/>
                    <a:pt x="3098" y="5787"/>
                    <a:pt x="3108" y="5766"/>
                  </a:cubicBezTo>
                  <a:cubicBezTo>
                    <a:pt x="3108" y="5766"/>
                    <a:pt x="3108" y="5756"/>
                    <a:pt x="3108" y="5756"/>
                  </a:cubicBezTo>
                  <a:cubicBezTo>
                    <a:pt x="3129" y="5703"/>
                    <a:pt x="3139" y="5651"/>
                    <a:pt x="3139" y="5599"/>
                  </a:cubicBezTo>
                  <a:cubicBezTo>
                    <a:pt x="3150" y="5578"/>
                    <a:pt x="3150" y="5557"/>
                    <a:pt x="3150" y="5525"/>
                  </a:cubicBezTo>
                  <a:cubicBezTo>
                    <a:pt x="3150" y="5525"/>
                    <a:pt x="3150" y="5515"/>
                    <a:pt x="3150" y="5515"/>
                  </a:cubicBezTo>
                  <a:cubicBezTo>
                    <a:pt x="3150" y="5483"/>
                    <a:pt x="3150" y="5452"/>
                    <a:pt x="3150" y="5410"/>
                  </a:cubicBezTo>
                  <a:cubicBezTo>
                    <a:pt x="3139" y="5389"/>
                    <a:pt x="3139" y="5358"/>
                    <a:pt x="3129" y="5337"/>
                  </a:cubicBezTo>
                  <a:lnTo>
                    <a:pt x="3129" y="5316"/>
                  </a:lnTo>
                  <a:cubicBezTo>
                    <a:pt x="3119" y="5295"/>
                    <a:pt x="3119" y="5274"/>
                    <a:pt x="3108" y="5253"/>
                  </a:cubicBezTo>
                  <a:lnTo>
                    <a:pt x="3098" y="5222"/>
                  </a:lnTo>
                  <a:cubicBezTo>
                    <a:pt x="3087" y="5201"/>
                    <a:pt x="3087" y="5190"/>
                    <a:pt x="3077" y="5170"/>
                  </a:cubicBezTo>
                  <a:lnTo>
                    <a:pt x="3066" y="5149"/>
                  </a:lnTo>
                  <a:cubicBezTo>
                    <a:pt x="3056" y="5128"/>
                    <a:pt x="3045" y="5107"/>
                    <a:pt x="3035" y="5086"/>
                  </a:cubicBezTo>
                  <a:lnTo>
                    <a:pt x="3024" y="5075"/>
                  </a:lnTo>
                  <a:cubicBezTo>
                    <a:pt x="3003" y="5054"/>
                    <a:pt x="2993" y="5034"/>
                    <a:pt x="2983" y="5013"/>
                  </a:cubicBezTo>
                  <a:cubicBezTo>
                    <a:pt x="2972" y="5013"/>
                    <a:pt x="2972" y="5002"/>
                    <a:pt x="2972" y="5002"/>
                  </a:cubicBezTo>
                  <a:cubicBezTo>
                    <a:pt x="2951" y="4981"/>
                    <a:pt x="2930" y="4960"/>
                    <a:pt x="2909" y="4939"/>
                  </a:cubicBezTo>
                  <a:cubicBezTo>
                    <a:pt x="2888" y="4918"/>
                    <a:pt x="2878" y="4887"/>
                    <a:pt x="2878" y="4856"/>
                  </a:cubicBezTo>
                  <a:cubicBezTo>
                    <a:pt x="2878" y="4803"/>
                    <a:pt x="2920" y="4751"/>
                    <a:pt x="2983" y="4751"/>
                  </a:cubicBezTo>
                  <a:lnTo>
                    <a:pt x="4500" y="4751"/>
                  </a:lnTo>
                  <a:cubicBezTo>
                    <a:pt x="4636" y="4751"/>
                    <a:pt x="4751" y="4636"/>
                    <a:pt x="4751" y="4500"/>
                  </a:cubicBezTo>
                  <a:lnTo>
                    <a:pt x="4751" y="2983"/>
                  </a:lnTo>
                  <a:cubicBezTo>
                    <a:pt x="4751" y="2773"/>
                    <a:pt x="4584" y="2616"/>
                    <a:pt x="4385" y="2616"/>
                  </a:cubicBezTo>
                  <a:cubicBezTo>
                    <a:pt x="4280" y="2616"/>
                    <a:pt x="4186" y="2658"/>
                    <a:pt x="4113" y="2731"/>
                  </a:cubicBezTo>
                  <a:cubicBezTo>
                    <a:pt x="4102" y="2742"/>
                    <a:pt x="4081" y="2763"/>
                    <a:pt x="4071" y="2773"/>
                  </a:cubicBezTo>
                  <a:cubicBezTo>
                    <a:pt x="4050" y="2784"/>
                    <a:pt x="4039" y="2794"/>
                    <a:pt x="4029" y="2805"/>
                  </a:cubicBezTo>
                  <a:lnTo>
                    <a:pt x="4102" y="2909"/>
                  </a:lnTo>
                  <a:lnTo>
                    <a:pt x="4019" y="2805"/>
                  </a:lnTo>
                  <a:cubicBezTo>
                    <a:pt x="3998" y="2815"/>
                    <a:pt x="3987" y="2826"/>
                    <a:pt x="3977" y="2826"/>
                  </a:cubicBezTo>
                  <a:lnTo>
                    <a:pt x="3966" y="2836"/>
                  </a:lnTo>
                  <a:cubicBezTo>
                    <a:pt x="3945" y="2846"/>
                    <a:pt x="3935" y="2846"/>
                    <a:pt x="3924" y="2857"/>
                  </a:cubicBezTo>
                  <a:lnTo>
                    <a:pt x="3914" y="2857"/>
                  </a:lnTo>
                  <a:cubicBezTo>
                    <a:pt x="3893" y="2867"/>
                    <a:pt x="3882" y="2867"/>
                    <a:pt x="3851" y="2878"/>
                  </a:cubicBezTo>
                  <a:cubicBezTo>
                    <a:pt x="3820" y="2888"/>
                    <a:pt x="3778" y="2888"/>
                    <a:pt x="3746" y="2888"/>
                  </a:cubicBezTo>
                  <a:lnTo>
                    <a:pt x="3663" y="2888"/>
                  </a:lnTo>
                  <a:cubicBezTo>
                    <a:pt x="3652" y="2878"/>
                    <a:pt x="3642" y="2878"/>
                    <a:pt x="3621" y="2878"/>
                  </a:cubicBezTo>
                  <a:cubicBezTo>
                    <a:pt x="3600" y="2878"/>
                    <a:pt x="3589" y="2867"/>
                    <a:pt x="3569" y="2867"/>
                  </a:cubicBezTo>
                  <a:lnTo>
                    <a:pt x="3558" y="2857"/>
                  </a:lnTo>
                  <a:cubicBezTo>
                    <a:pt x="3548" y="2857"/>
                    <a:pt x="3537" y="2846"/>
                    <a:pt x="3527" y="2846"/>
                  </a:cubicBezTo>
                  <a:lnTo>
                    <a:pt x="3485" y="2826"/>
                  </a:lnTo>
                  <a:cubicBezTo>
                    <a:pt x="3474" y="2826"/>
                    <a:pt x="3464" y="2815"/>
                    <a:pt x="3464" y="2815"/>
                  </a:cubicBezTo>
                  <a:lnTo>
                    <a:pt x="3391" y="2920"/>
                  </a:lnTo>
                  <a:lnTo>
                    <a:pt x="3453" y="2805"/>
                  </a:lnTo>
                  <a:cubicBezTo>
                    <a:pt x="3433" y="2794"/>
                    <a:pt x="3412" y="2773"/>
                    <a:pt x="3391" y="2763"/>
                  </a:cubicBezTo>
                  <a:cubicBezTo>
                    <a:pt x="3380" y="2752"/>
                    <a:pt x="3370" y="2742"/>
                    <a:pt x="3359" y="2731"/>
                  </a:cubicBezTo>
                  <a:cubicBezTo>
                    <a:pt x="3349" y="2721"/>
                    <a:pt x="3338" y="2710"/>
                    <a:pt x="3328" y="2690"/>
                  </a:cubicBezTo>
                  <a:cubicBezTo>
                    <a:pt x="3307" y="2669"/>
                    <a:pt x="3286" y="2637"/>
                    <a:pt x="3265" y="2606"/>
                  </a:cubicBezTo>
                  <a:lnTo>
                    <a:pt x="3244" y="2564"/>
                  </a:lnTo>
                  <a:cubicBezTo>
                    <a:pt x="3244" y="2553"/>
                    <a:pt x="3244" y="2543"/>
                    <a:pt x="3234" y="2533"/>
                  </a:cubicBezTo>
                  <a:lnTo>
                    <a:pt x="3234" y="2522"/>
                  </a:lnTo>
                  <a:cubicBezTo>
                    <a:pt x="3223" y="2501"/>
                    <a:pt x="3223" y="2491"/>
                    <a:pt x="3213" y="2470"/>
                  </a:cubicBezTo>
                  <a:cubicBezTo>
                    <a:pt x="3213" y="2449"/>
                    <a:pt x="3213" y="2438"/>
                    <a:pt x="3213" y="2417"/>
                  </a:cubicBezTo>
                  <a:cubicBezTo>
                    <a:pt x="3213" y="2407"/>
                    <a:pt x="3213" y="2407"/>
                    <a:pt x="3202" y="2386"/>
                  </a:cubicBezTo>
                  <a:cubicBezTo>
                    <a:pt x="3202" y="2386"/>
                    <a:pt x="3202" y="2376"/>
                    <a:pt x="3202" y="2365"/>
                  </a:cubicBezTo>
                  <a:lnTo>
                    <a:pt x="3202" y="2323"/>
                  </a:lnTo>
                  <a:cubicBezTo>
                    <a:pt x="3213" y="2313"/>
                    <a:pt x="3213" y="2302"/>
                    <a:pt x="3213" y="2292"/>
                  </a:cubicBezTo>
                  <a:cubicBezTo>
                    <a:pt x="3213" y="2271"/>
                    <a:pt x="3213" y="2260"/>
                    <a:pt x="3223" y="2240"/>
                  </a:cubicBezTo>
                  <a:cubicBezTo>
                    <a:pt x="3223" y="2229"/>
                    <a:pt x="3223" y="2208"/>
                    <a:pt x="3234" y="2198"/>
                  </a:cubicBezTo>
                  <a:lnTo>
                    <a:pt x="3234" y="2177"/>
                  </a:lnTo>
                  <a:cubicBezTo>
                    <a:pt x="3244" y="2166"/>
                    <a:pt x="3244" y="2166"/>
                    <a:pt x="3244" y="2145"/>
                  </a:cubicBezTo>
                  <a:lnTo>
                    <a:pt x="3265" y="2114"/>
                  </a:lnTo>
                  <a:cubicBezTo>
                    <a:pt x="3286" y="2072"/>
                    <a:pt x="3307" y="2041"/>
                    <a:pt x="3328" y="2020"/>
                  </a:cubicBezTo>
                  <a:cubicBezTo>
                    <a:pt x="3338" y="2009"/>
                    <a:pt x="3349" y="1999"/>
                    <a:pt x="3359" y="1978"/>
                  </a:cubicBezTo>
                  <a:cubicBezTo>
                    <a:pt x="3370" y="1978"/>
                    <a:pt x="3380" y="1967"/>
                    <a:pt x="3391" y="1957"/>
                  </a:cubicBezTo>
                  <a:cubicBezTo>
                    <a:pt x="3412" y="1936"/>
                    <a:pt x="3433" y="1915"/>
                    <a:pt x="3464" y="1905"/>
                  </a:cubicBezTo>
                  <a:cubicBezTo>
                    <a:pt x="3464" y="1894"/>
                    <a:pt x="3474" y="1894"/>
                    <a:pt x="3485" y="1894"/>
                  </a:cubicBezTo>
                  <a:lnTo>
                    <a:pt x="3527" y="1873"/>
                  </a:lnTo>
                  <a:cubicBezTo>
                    <a:pt x="3537" y="1863"/>
                    <a:pt x="3548" y="1863"/>
                    <a:pt x="3558" y="1852"/>
                  </a:cubicBezTo>
                  <a:lnTo>
                    <a:pt x="3569" y="1852"/>
                  </a:lnTo>
                  <a:cubicBezTo>
                    <a:pt x="3589" y="1842"/>
                    <a:pt x="3610" y="1842"/>
                    <a:pt x="3631" y="1831"/>
                  </a:cubicBezTo>
                  <a:lnTo>
                    <a:pt x="3673" y="1831"/>
                  </a:lnTo>
                  <a:cubicBezTo>
                    <a:pt x="3684" y="1831"/>
                    <a:pt x="3705" y="1831"/>
                    <a:pt x="3736" y="1821"/>
                  </a:cubicBezTo>
                  <a:cubicBezTo>
                    <a:pt x="3778" y="1821"/>
                    <a:pt x="3820" y="1831"/>
                    <a:pt x="3862" y="1842"/>
                  </a:cubicBezTo>
                  <a:cubicBezTo>
                    <a:pt x="3882" y="1842"/>
                    <a:pt x="3893" y="1852"/>
                    <a:pt x="3914" y="1852"/>
                  </a:cubicBezTo>
                  <a:lnTo>
                    <a:pt x="3956" y="1727"/>
                  </a:lnTo>
                  <a:lnTo>
                    <a:pt x="3924" y="1863"/>
                  </a:lnTo>
                  <a:cubicBezTo>
                    <a:pt x="3935" y="1863"/>
                    <a:pt x="3945" y="1873"/>
                    <a:pt x="3966" y="1873"/>
                  </a:cubicBezTo>
                  <a:lnTo>
                    <a:pt x="3977" y="1884"/>
                  </a:lnTo>
                  <a:cubicBezTo>
                    <a:pt x="3987" y="1894"/>
                    <a:pt x="4008" y="1894"/>
                    <a:pt x="4019" y="1905"/>
                  </a:cubicBezTo>
                  <a:lnTo>
                    <a:pt x="4081" y="1790"/>
                  </a:lnTo>
                  <a:lnTo>
                    <a:pt x="4029" y="1915"/>
                  </a:lnTo>
                  <a:cubicBezTo>
                    <a:pt x="4039" y="1926"/>
                    <a:pt x="4050" y="1936"/>
                    <a:pt x="4071" y="1947"/>
                  </a:cubicBezTo>
                  <a:cubicBezTo>
                    <a:pt x="4092" y="1957"/>
                    <a:pt x="4102" y="1967"/>
                    <a:pt x="4113" y="1988"/>
                  </a:cubicBezTo>
                  <a:cubicBezTo>
                    <a:pt x="4186" y="2062"/>
                    <a:pt x="4280" y="2104"/>
                    <a:pt x="4385" y="2104"/>
                  </a:cubicBezTo>
                  <a:cubicBezTo>
                    <a:pt x="4584" y="2104"/>
                    <a:pt x="4751" y="1936"/>
                    <a:pt x="4751" y="1737"/>
                  </a:cubicBezTo>
                  <a:lnTo>
                    <a:pt x="4751" y="251"/>
                  </a:lnTo>
                  <a:cubicBezTo>
                    <a:pt x="4751" y="136"/>
                    <a:pt x="4667" y="32"/>
                    <a:pt x="4552" y="11"/>
                  </a:cubicBezTo>
                  <a:cubicBezTo>
                    <a:pt x="4542" y="0"/>
                    <a:pt x="4531" y="0"/>
                    <a:pt x="4521"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p:nvPr/>
          </p:nvSpPr>
          <p:spPr>
            <a:xfrm>
              <a:off x="8586628" y="1580603"/>
              <a:ext cx="191882" cy="144734"/>
            </a:xfrm>
            <a:custGeom>
              <a:rect b="b" l="l" r="r" t="t"/>
              <a:pathLst>
                <a:path extrusionOk="0" h="4752" w="6300">
                  <a:moveTo>
                    <a:pt x="4489" y="262"/>
                  </a:moveTo>
                  <a:lnTo>
                    <a:pt x="4489" y="1758"/>
                  </a:lnTo>
                  <a:cubicBezTo>
                    <a:pt x="4489" y="1968"/>
                    <a:pt x="4664" y="2124"/>
                    <a:pt x="4857" y="2124"/>
                  </a:cubicBezTo>
                  <a:cubicBezTo>
                    <a:pt x="4905" y="2124"/>
                    <a:pt x="4954" y="2114"/>
                    <a:pt x="5002" y="2093"/>
                  </a:cubicBezTo>
                  <a:cubicBezTo>
                    <a:pt x="5034" y="2083"/>
                    <a:pt x="5054" y="2062"/>
                    <a:pt x="5075" y="2051"/>
                  </a:cubicBezTo>
                  <a:cubicBezTo>
                    <a:pt x="5086" y="2041"/>
                    <a:pt x="5107" y="2020"/>
                    <a:pt x="5128" y="2010"/>
                  </a:cubicBezTo>
                  <a:cubicBezTo>
                    <a:pt x="5138" y="1989"/>
                    <a:pt x="5149" y="1978"/>
                    <a:pt x="5159" y="1968"/>
                  </a:cubicBezTo>
                  <a:cubicBezTo>
                    <a:pt x="5180" y="1957"/>
                    <a:pt x="5191" y="1947"/>
                    <a:pt x="5201" y="1936"/>
                  </a:cubicBezTo>
                  <a:cubicBezTo>
                    <a:pt x="5264" y="1905"/>
                    <a:pt x="5327" y="1873"/>
                    <a:pt x="5400" y="1853"/>
                  </a:cubicBezTo>
                  <a:cubicBezTo>
                    <a:pt x="5430" y="1848"/>
                    <a:pt x="5460" y="1846"/>
                    <a:pt x="5491" y="1846"/>
                  </a:cubicBezTo>
                  <a:cubicBezTo>
                    <a:pt x="5534" y="1846"/>
                    <a:pt x="5577" y="1851"/>
                    <a:pt x="5620" y="1863"/>
                  </a:cubicBezTo>
                  <a:cubicBezTo>
                    <a:pt x="5672" y="1873"/>
                    <a:pt x="5724" y="1894"/>
                    <a:pt x="5777" y="1915"/>
                  </a:cubicBezTo>
                  <a:cubicBezTo>
                    <a:pt x="5818" y="1947"/>
                    <a:pt x="5860" y="1978"/>
                    <a:pt x="5902" y="2020"/>
                  </a:cubicBezTo>
                  <a:cubicBezTo>
                    <a:pt x="5913" y="2030"/>
                    <a:pt x="5923" y="2051"/>
                    <a:pt x="5933" y="2062"/>
                  </a:cubicBezTo>
                  <a:cubicBezTo>
                    <a:pt x="5986" y="2135"/>
                    <a:pt x="6028" y="2229"/>
                    <a:pt x="6038" y="2323"/>
                  </a:cubicBezTo>
                  <a:cubicBezTo>
                    <a:pt x="6038" y="2365"/>
                    <a:pt x="6038" y="2397"/>
                    <a:pt x="6038" y="2439"/>
                  </a:cubicBezTo>
                  <a:cubicBezTo>
                    <a:pt x="6028" y="2480"/>
                    <a:pt x="6017" y="2522"/>
                    <a:pt x="6007" y="2564"/>
                  </a:cubicBezTo>
                  <a:cubicBezTo>
                    <a:pt x="5975" y="2637"/>
                    <a:pt x="5933" y="2700"/>
                    <a:pt x="5881" y="2752"/>
                  </a:cubicBezTo>
                  <a:cubicBezTo>
                    <a:pt x="5871" y="2763"/>
                    <a:pt x="5860" y="2773"/>
                    <a:pt x="5850" y="2784"/>
                  </a:cubicBezTo>
                  <a:cubicBezTo>
                    <a:pt x="5829" y="2794"/>
                    <a:pt x="5808" y="2815"/>
                    <a:pt x="5797" y="2826"/>
                  </a:cubicBezTo>
                  <a:cubicBezTo>
                    <a:pt x="5777" y="2836"/>
                    <a:pt x="5745" y="2847"/>
                    <a:pt x="5724" y="2857"/>
                  </a:cubicBezTo>
                  <a:cubicBezTo>
                    <a:pt x="5703" y="2868"/>
                    <a:pt x="5682" y="2878"/>
                    <a:pt x="5661" y="2889"/>
                  </a:cubicBezTo>
                  <a:cubicBezTo>
                    <a:pt x="5640" y="2899"/>
                    <a:pt x="5609" y="2899"/>
                    <a:pt x="5578" y="2899"/>
                  </a:cubicBezTo>
                  <a:cubicBezTo>
                    <a:pt x="5546" y="2904"/>
                    <a:pt x="5515" y="2907"/>
                    <a:pt x="5484" y="2907"/>
                  </a:cubicBezTo>
                  <a:cubicBezTo>
                    <a:pt x="5452" y="2907"/>
                    <a:pt x="5421" y="2904"/>
                    <a:pt x="5389" y="2899"/>
                  </a:cubicBezTo>
                  <a:cubicBezTo>
                    <a:pt x="5327" y="2878"/>
                    <a:pt x="5274" y="2857"/>
                    <a:pt x="5222" y="2826"/>
                  </a:cubicBezTo>
                  <a:cubicBezTo>
                    <a:pt x="5180" y="2805"/>
                    <a:pt x="5159" y="2773"/>
                    <a:pt x="5128" y="2752"/>
                  </a:cubicBezTo>
                  <a:cubicBezTo>
                    <a:pt x="5096" y="2711"/>
                    <a:pt x="5054" y="2690"/>
                    <a:pt x="5002" y="2669"/>
                  </a:cubicBezTo>
                  <a:cubicBezTo>
                    <a:pt x="4951" y="2644"/>
                    <a:pt x="4899" y="2633"/>
                    <a:pt x="4848" y="2633"/>
                  </a:cubicBezTo>
                  <a:cubicBezTo>
                    <a:pt x="4659" y="2633"/>
                    <a:pt x="4489" y="2789"/>
                    <a:pt x="4489" y="3004"/>
                  </a:cubicBezTo>
                  <a:lnTo>
                    <a:pt x="4489" y="4490"/>
                  </a:lnTo>
                  <a:cubicBezTo>
                    <a:pt x="2187" y="4427"/>
                    <a:pt x="325" y="2575"/>
                    <a:pt x="262" y="262"/>
                  </a:cubicBezTo>
                  <a:lnTo>
                    <a:pt x="1737" y="262"/>
                  </a:lnTo>
                  <a:cubicBezTo>
                    <a:pt x="1790" y="262"/>
                    <a:pt x="1842" y="314"/>
                    <a:pt x="1842" y="367"/>
                  </a:cubicBezTo>
                  <a:cubicBezTo>
                    <a:pt x="1842" y="398"/>
                    <a:pt x="1821" y="429"/>
                    <a:pt x="1800" y="450"/>
                  </a:cubicBezTo>
                  <a:cubicBezTo>
                    <a:pt x="1779" y="471"/>
                    <a:pt x="1758" y="492"/>
                    <a:pt x="1748" y="513"/>
                  </a:cubicBezTo>
                  <a:lnTo>
                    <a:pt x="1727" y="534"/>
                  </a:lnTo>
                  <a:cubicBezTo>
                    <a:pt x="1716" y="545"/>
                    <a:pt x="1706" y="565"/>
                    <a:pt x="1695" y="576"/>
                  </a:cubicBezTo>
                  <a:lnTo>
                    <a:pt x="1674" y="607"/>
                  </a:lnTo>
                  <a:cubicBezTo>
                    <a:pt x="1674" y="618"/>
                    <a:pt x="1664" y="639"/>
                    <a:pt x="1654" y="649"/>
                  </a:cubicBezTo>
                  <a:cubicBezTo>
                    <a:pt x="1643" y="660"/>
                    <a:pt x="1643" y="670"/>
                    <a:pt x="1643" y="681"/>
                  </a:cubicBezTo>
                  <a:cubicBezTo>
                    <a:pt x="1633" y="701"/>
                    <a:pt x="1622" y="712"/>
                    <a:pt x="1622" y="733"/>
                  </a:cubicBezTo>
                  <a:cubicBezTo>
                    <a:pt x="1612" y="743"/>
                    <a:pt x="1612" y="754"/>
                    <a:pt x="1601" y="764"/>
                  </a:cubicBezTo>
                  <a:cubicBezTo>
                    <a:pt x="1601" y="785"/>
                    <a:pt x="1591" y="796"/>
                    <a:pt x="1591" y="827"/>
                  </a:cubicBezTo>
                  <a:lnTo>
                    <a:pt x="1580" y="848"/>
                  </a:lnTo>
                  <a:cubicBezTo>
                    <a:pt x="1580" y="869"/>
                    <a:pt x="1570" y="900"/>
                    <a:pt x="1570" y="932"/>
                  </a:cubicBezTo>
                  <a:cubicBezTo>
                    <a:pt x="1570" y="963"/>
                    <a:pt x="1559" y="994"/>
                    <a:pt x="1559" y="1026"/>
                  </a:cubicBezTo>
                  <a:cubicBezTo>
                    <a:pt x="1559" y="1026"/>
                    <a:pt x="1559" y="1036"/>
                    <a:pt x="1570" y="1047"/>
                  </a:cubicBezTo>
                  <a:cubicBezTo>
                    <a:pt x="1570" y="1068"/>
                    <a:pt x="1570" y="1089"/>
                    <a:pt x="1570" y="1110"/>
                  </a:cubicBezTo>
                  <a:cubicBezTo>
                    <a:pt x="1580" y="1162"/>
                    <a:pt x="1591" y="1214"/>
                    <a:pt x="1601" y="1267"/>
                  </a:cubicBezTo>
                  <a:lnTo>
                    <a:pt x="1612" y="1277"/>
                  </a:lnTo>
                  <a:cubicBezTo>
                    <a:pt x="1612" y="1298"/>
                    <a:pt x="1622" y="1319"/>
                    <a:pt x="1633" y="1329"/>
                  </a:cubicBezTo>
                  <a:cubicBezTo>
                    <a:pt x="1633" y="1340"/>
                    <a:pt x="1633" y="1350"/>
                    <a:pt x="1643" y="1361"/>
                  </a:cubicBezTo>
                  <a:cubicBezTo>
                    <a:pt x="1654" y="1371"/>
                    <a:pt x="1654" y="1382"/>
                    <a:pt x="1664" y="1403"/>
                  </a:cubicBezTo>
                  <a:cubicBezTo>
                    <a:pt x="1664" y="1413"/>
                    <a:pt x="1674" y="1424"/>
                    <a:pt x="1674" y="1424"/>
                  </a:cubicBezTo>
                  <a:lnTo>
                    <a:pt x="1695" y="1444"/>
                  </a:lnTo>
                  <a:cubicBezTo>
                    <a:pt x="1716" y="1476"/>
                    <a:pt x="1737" y="1507"/>
                    <a:pt x="1758" y="1539"/>
                  </a:cubicBezTo>
                  <a:cubicBezTo>
                    <a:pt x="1769" y="1549"/>
                    <a:pt x="1779" y="1560"/>
                    <a:pt x="1800" y="1580"/>
                  </a:cubicBezTo>
                  <a:lnTo>
                    <a:pt x="1811" y="1591"/>
                  </a:lnTo>
                  <a:cubicBezTo>
                    <a:pt x="1821" y="1601"/>
                    <a:pt x="1831" y="1612"/>
                    <a:pt x="1842" y="1622"/>
                  </a:cubicBezTo>
                  <a:cubicBezTo>
                    <a:pt x="1842" y="1622"/>
                    <a:pt x="1852" y="1633"/>
                    <a:pt x="1852" y="1633"/>
                  </a:cubicBezTo>
                  <a:cubicBezTo>
                    <a:pt x="1905" y="1664"/>
                    <a:pt x="1947" y="1696"/>
                    <a:pt x="1999" y="1727"/>
                  </a:cubicBezTo>
                  <a:cubicBezTo>
                    <a:pt x="1999" y="1727"/>
                    <a:pt x="2009" y="1727"/>
                    <a:pt x="2020" y="1737"/>
                  </a:cubicBezTo>
                  <a:cubicBezTo>
                    <a:pt x="2030" y="1737"/>
                    <a:pt x="2041" y="1748"/>
                    <a:pt x="2051" y="1748"/>
                  </a:cubicBezTo>
                  <a:cubicBezTo>
                    <a:pt x="2062" y="1758"/>
                    <a:pt x="2083" y="1758"/>
                    <a:pt x="2093" y="1769"/>
                  </a:cubicBezTo>
                  <a:lnTo>
                    <a:pt x="2124" y="1769"/>
                  </a:lnTo>
                  <a:cubicBezTo>
                    <a:pt x="2135" y="1779"/>
                    <a:pt x="2156" y="1779"/>
                    <a:pt x="2177" y="1790"/>
                  </a:cubicBezTo>
                  <a:lnTo>
                    <a:pt x="2198" y="1790"/>
                  </a:lnTo>
                  <a:cubicBezTo>
                    <a:pt x="2219" y="1800"/>
                    <a:pt x="2240" y="1800"/>
                    <a:pt x="2271" y="1800"/>
                  </a:cubicBezTo>
                  <a:cubicBezTo>
                    <a:pt x="2292" y="1811"/>
                    <a:pt x="2313" y="1811"/>
                    <a:pt x="2344" y="1811"/>
                  </a:cubicBezTo>
                  <a:lnTo>
                    <a:pt x="2438" y="1811"/>
                  </a:lnTo>
                  <a:cubicBezTo>
                    <a:pt x="2438" y="1811"/>
                    <a:pt x="2449" y="1800"/>
                    <a:pt x="2449" y="1800"/>
                  </a:cubicBezTo>
                  <a:cubicBezTo>
                    <a:pt x="2501" y="1800"/>
                    <a:pt x="2553" y="1790"/>
                    <a:pt x="2595" y="1769"/>
                  </a:cubicBezTo>
                  <a:lnTo>
                    <a:pt x="2616" y="1769"/>
                  </a:lnTo>
                  <a:cubicBezTo>
                    <a:pt x="2637" y="1758"/>
                    <a:pt x="2648" y="1748"/>
                    <a:pt x="2679" y="1737"/>
                  </a:cubicBezTo>
                  <a:lnTo>
                    <a:pt x="2690" y="1737"/>
                  </a:lnTo>
                  <a:cubicBezTo>
                    <a:pt x="2710" y="1727"/>
                    <a:pt x="2721" y="1717"/>
                    <a:pt x="2742" y="1706"/>
                  </a:cubicBezTo>
                  <a:cubicBezTo>
                    <a:pt x="2752" y="1706"/>
                    <a:pt x="2763" y="1696"/>
                    <a:pt x="2763" y="1696"/>
                  </a:cubicBezTo>
                  <a:cubicBezTo>
                    <a:pt x="2784" y="1685"/>
                    <a:pt x="2794" y="1675"/>
                    <a:pt x="2815" y="1664"/>
                  </a:cubicBezTo>
                  <a:cubicBezTo>
                    <a:pt x="2826" y="1654"/>
                    <a:pt x="2836" y="1654"/>
                    <a:pt x="2846" y="1633"/>
                  </a:cubicBezTo>
                  <a:lnTo>
                    <a:pt x="2867" y="1622"/>
                  </a:lnTo>
                  <a:cubicBezTo>
                    <a:pt x="2878" y="1612"/>
                    <a:pt x="2899" y="1601"/>
                    <a:pt x="2909" y="1591"/>
                  </a:cubicBezTo>
                  <a:lnTo>
                    <a:pt x="2920" y="1570"/>
                  </a:lnTo>
                  <a:cubicBezTo>
                    <a:pt x="2930" y="1560"/>
                    <a:pt x="2941" y="1549"/>
                    <a:pt x="2951" y="1539"/>
                  </a:cubicBezTo>
                  <a:lnTo>
                    <a:pt x="2972" y="1518"/>
                  </a:lnTo>
                  <a:cubicBezTo>
                    <a:pt x="2983" y="1497"/>
                    <a:pt x="3003" y="1486"/>
                    <a:pt x="3014" y="1465"/>
                  </a:cubicBezTo>
                  <a:cubicBezTo>
                    <a:pt x="3014" y="1455"/>
                    <a:pt x="3024" y="1444"/>
                    <a:pt x="3035" y="1424"/>
                  </a:cubicBezTo>
                  <a:lnTo>
                    <a:pt x="3045" y="1403"/>
                  </a:lnTo>
                  <a:cubicBezTo>
                    <a:pt x="3056" y="1382"/>
                    <a:pt x="3066" y="1371"/>
                    <a:pt x="3077" y="1361"/>
                  </a:cubicBezTo>
                  <a:lnTo>
                    <a:pt x="3087" y="1340"/>
                  </a:lnTo>
                  <a:cubicBezTo>
                    <a:pt x="3087" y="1319"/>
                    <a:pt x="3098" y="1298"/>
                    <a:pt x="3108" y="1277"/>
                  </a:cubicBezTo>
                  <a:cubicBezTo>
                    <a:pt x="3108" y="1277"/>
                    <a:pt x="3108" y="1267"/>
                    <a:pt x="3108" y="1267"/>
                  </a:cubicBezTo>
                  <a:cubicBezTo>
                    <a:pt x="3129" y="1214"/>
                    <a:pt x="3139" y="1162"/>
                    <a:pt x="3139" y="1110"/>
                  </a:cubicBezTo>
                  <a:cubicBezTo>
                    <a:pt x="3150" y="1089"/>
                    <a:pt x="3150" y="1068"/>
                    <a:pt x="3150" y="1036"/>
                  </a:cubicBezTo>
                  <a:cubicBezTo>
                    <a:pt x="3150" y="1036"/>
                    <a:pt x="3150" y="1026"/>
                    <a:pt x="3150" y="1026"/>
                  </a:cubicBezTo>
                  <a:cubicBezTo>
                    <a:pt x="3150" y="994"/>
                    <a:pt x="3150" y="963"/>
                    <a:pt x="3150" y="921"/>
                  </a:cubicBezTo>
                  <a:cubicBezTo>
                    <a:pt x="3139" y="900"/>
                    <a:pt x="3139" y="869"/>
                    <a:pt x="3129" y="848"/>
                  </a:cubicBezTo>
                  <a:lnTo>
                    <a:pt x="3129" y="827"/>
                  </a:lnTo>
                  <a:cubicBezTo>
                    <a:pt x="3119" y="806"/>
                    <a:pt x="3119" y="785"/>
                    <a:pt x="3108" y="764"/>
                  </a:cubicBezTo>
                  <a:lnTo>
                    <a:pt x="3098" y="733"/>
                  </a:lnTo>
                  <a:cubicBezTo>
                    <a:pt x="3087" y="712"/>
                    <a:pt x="3087" y="701"/>
                    <a:pt x="3077" y="681"/>
                  </a:cubicBezTo>
                  <a:lnTo>
                    <a:pt x="3066" y="660"/>
                  </a:lnTo>
                  <a:cubicBezTo>
                    <a:pt x="3056" y="639"/>
                    <a:pt x="3045" y="618"/>
                    <a:pt x="3035" y="597"/>
                  </a:cubicBezTo>
                  <a:lnTo>
                    <a:pt x="3024" y="586"/>
                  </a:lnTo>
                  <a:cubicBezTo>
                    <a:pt x="3003" y="565"/>
                    <a:pt x="2993" y="545"/>
                    <a:pt x="2983" y="524"/>
                  </a:cubicBezTo>
                  <a:cubicBezTo>
                    <a:pt x="2972" y="524"/>
                    <a:pt x="2972" y="513"/>
                    <a:pt x="2972" y="513"/>
                  </a:cubicBezTo>
                  <a:cubicBezTo>
                    <a:pt x="2951" y="492"/>
                    <a:pt x="2930" y="471"/>
                    <a:pt x="2909" y="450"/>
                  </a:cubicBezTo>
                  <a:cubicBezTo>
                    <a:pt x="2888" y="429"/>
                    <a:pt x="2878" y="398"/>
                    <a:pt x="2878" y="367"/>
                  </a:cubicBezTo>
                  <a:cubicBezTo>
                    <a:pt x="2878" y="314"/>
                    <a:pt x="2920" y="262"/>
                    <a:pt x="2983" y="262"/>
                  </a:cubicBezTo>
                  <a:close/>
                  <a:moveTo>
                    <a:pt x="251" y="0"/>
                  </a:moveTo>
                  <a:cubicBezTo>
                    <a:pt x="136" y="0"/>
                    <a:pt x="32" y="84"/>
                    <a:pt x="0" y="199"/>
                  </a:cubicBezTo>
                  <a:cubicBezTo>
                    <a:pt x="0" y="210"/>
                    <a:pt x="0" y="220"/>
                    <a:pt x="0" y="231"/>
                  </a:cubicBezTo>
                  <a:cubicBezTo>
                    <a:pt x="53" y="2711"/>
                    <a:pt x="2051" y="4709"/>
                    <a:pt x="4521" y="4751"/>
                  </a:cubicBezTo>
                  <a:lnTo>
                    <a:pt x="4552" y="4751"/>
                  </a:lnTo>
                  <a:cubicBezTo>
                    <a:pt x="4667" y="4720"/>
                    <a:pt x="4751" y="4626"/>
                    <a:pt x="4751" y="4500"/>
                  </a:cubicBezTo>
                  <a:lnTo>
                    <a:pt x="4751" y="3004"/>
                  </a:lnTo>
                  <a:cubicBezTo>
                    <a:pt x="4751" y="2962"/>
                    <a:pt x="4772" y="2930"/>
                    <a:pt x="4803" y="2909"/>
                  </a:cubicBezTo>
                  <a:cubicBezTo>
                    <a:pt x="4818" y="2902"/>
                    <a:pt x="4838" y="2895"/>
                    <a:pt x="4856" y="2895"/>
                  </a:cubicBezTo>
                  <a:cubicBezTo>
                    <a:pt x="4863" y="2895"/>
                    <a:pt x="4870" y="2896"/>
                    <a:pt x="4877" y="2899"/>
                  </a:cubicBezTo>
                  <a:lnTo>
                    <a:pt x="4898" y="2899"/>
                  </a:lnTo>
                  <a:cubicBezTo>
                    <a:pt x="4918" y="2909"/>
                    <a:pt x="4929" y="2920"/>
                    <a:pt x="4939" y="2930"/>
                  </a:cubicBezTo>
                  <a:cubicBezTo>
                    <a:pt x="4981" y="2972"/>
                    <a:pt x="5023" y="3014"/>
                    <a:pt x="5075" y="3045"/>
                  </a:cubicBezTo>
                  <a:cubicBezTo>
                    <a:pt x="5149" y="3098"/>
                    <a:pt x="5243" y="3129"/>
                    <a:pt x="5327" y="3150"/>
                  </a:cubicBezTo>
                  <a:cubicBezTo>
                    <a:pt x="5382" y="3162"/>
                    <a:pt x="5437" y="3167"/>
                    <a:pt x="5492" y="3167"/>
                  </a:cubicBezTo>
                  <a:cubicBezTo>
                    <a:pt x="5531" y="3167"/>
                    <a:pt x="5570" y="3165"/>
                    <a:pt x="5609" y="3161"/>
                  </a:cubicBezTo>
                  <a:cubicBezTo>
                    <a:pt x="5651" y="3161"/>
                    <a:pt x="5703" y="3150"/>
                    <a:pt x="5745" y="3140"/>
                  </a:cubicBezTo>
                  <a:cubicBezTo>
                    <a:pt x="5777" y="3129"/>
                    <a:pt x="5797" y="3119"/>
                    <a:pt x="5829" y="3098"/>
                  </a:cubicBezTo>
                  <a:cubicBezTo>
                    <a:pt x="5902" y="3066"/>
                    <a:pt x="5954" y="3035"/>
                    <a:pt x="6017" y="2983"/>
                  </a:cubicBezTo>
                  <a:cubicBezTo>
                    <a:pt x="6038" y="2972"/>
                    <a:pt x="6049" y="2951"/>
                    <a:pt x="6070" y="2930"/>
                  </a:cubicBezTo>
                  <a:cubicBezTo>
                    <a:pt x="6143" y="2857"/>
                    <a:pt x="6206" y="2763"/>
                    <a:pt x="6247" y="2658"/>
                  </a:cubicBezTo>
                  <a:cubicBezTo>
                    <a:pt x="6268" y="2596"/>
                    <a:pt x="6289" y="2533"/>
                    <a:pt x="6289" y="2470"/>
                  </a:cubicBezTo>
                  <a:cubicBezTo>
                    <a:pt x="6300" y="2407"/>
                    <a:pt x="6300" y="2355"/>
                    <a:pt x="6289" y="2292"/>
                  </a:cubicBezTo>
                  <a:cubicBezTo>
                    <a:pt x="6279" y="2156"/>
                    <a:pt x="6226" y="2020"/>
                    <a:pt x="6143" y="1905"/>
                  </a:cubicBezTo>
                  <a:cubicBezTo>
                    <a:pt x="6132" y="1884"/>
                    <a:pt x="6111" y="1863"/>
                    <a:pt x="6090" y="1842"/>
                  </a:cubicBezTo>
                  <a:cubicBezTo>
                    <a:pt x="5986" y="1727"/>
                    <a:pt x="5839" y="1633"/>
                    <a:pt x="5672" y="1601"/>
                  </a:cubicBezTo>
                  <a:cubicBezTo>
                    <a:pt x="5620" y="1591"/>
                    <a:pt x="5565" y="1586"/>
                    <a:pt x="5510" y="1586"/>
                  </a:cubicBezTo>
                  <a:cubicBezTo>
                    <a:pt x="5455" y="1586"/>
                    <a:pt x="5400" y="1591"/>
                    <a:pt x="5347" y="1601"/>
                  </a:cubicBezTo>
                  <a:cubicBezTo>
                    <a:pt x="5274" y="1612"/>
                    <a:pt x="5222" y="1633"/>
                    <a:pt x="5159" y="1664"/>
                  </a:cubicBezTo>
                  <a:cubicBezTo>
                    <a:pt x="5128" y="1685"/>
                    <a:pt x="5086" y="1706"/>
                    <a:pt x="5054" y="1727"/>
                  </a:cubicBezTo>
                  <a:cubicBezTo>
                    <a:pt x="5034" y="1737"/>
                    <a:pt x="5013" y="1758"/>
                    <a:pt x="4992" y="1769"/>
                  </a:cubicBezTo>
                  <a:cubicBezTo>
                    <a:pt x="4981" y="1790"/>
                    <a:pt x="4960" y="1800"/>
                    <a:pt x="4939" y="1821"/>
                  </a:cubicBezTo>
                  <a:cubicBezTo>
                    <a:pt x="4929" y="1832"/>
                    <a:pt x="4929" y="1832"/>
                    <a:pt x="4918" y="1842"/>
                  </a:cubicBezTo>
                  <a:cubicBezTo>
                    <a:pt x="4918" y="1842"/>
                    <a:pt x="4908" y="1853"/>
                    <a:pt x="4898" y="1853"/>
                  </a:cubicBezTo>
                  <a:cubicBezTo>
                    <a:pt x="4885" y="1857"/>
                    <a:pt x="4870" y="1859"/>
                    <a:pt x="4855" y="1859"/>
                  </a:cubicBezTo>
                  <a:cubicBezTo>
                    <a:pt x="4835" y="1859"/>
                    <a:pt x="4816" y="1854"/>
                    <a:pt x="4803" y="1842"/>
                  </a:cubicBezTo>
                  <a:cubicBezTo>
                    <a:pt x="4772" y="1821"/>
                    <a:pt x="4751" y="1790"/>
                    <a:pt x="4751" y="1758"/>
                  </a:cubicBezTo>
                  <a:lnTo>
                    <a:pt x="4751" y="252"/>
                  </a:lnTo>
                  <a:cubicBezTo>
                    <a:pt x="4751" y="115"/>
                    <a:pt x="4636" y="0"/>
                    <a:pt x="4500" y="0"/>
                  </a:cubicBezTo>
                  <a:lnTo>
                    <a:pt x="2983" y="0"/>
                  </a:lnTo>
                  <a:cubicBezTo>
                    <a:pt x="2773" y="0"/>
                    <a:pt x="2616" y="168"/>
                    <a:pt x="2616" y="367"/>
                  </a:cubicBezTo>
                  <a:cubicBezTo>
                    <a:pt x="2616" y="471"/>
                    <a:pt x="2658" y="565"/>
                    <a:pt x="2731" y="639"/>
                  </a:cubicBezTo>
                  <a:cubicBezTo>
                    <a:pt x="2742" y="649"/>
                    <a:pt x="2763" y="670"/>
                    <a:pt x="2773" y="691"/>
                  </a:cubicBezTo>
                  <a:cubicBezTo>
                    <a:pt x="2784" y="701"/>
                    <a:pt x="2794" y="712"/>
                    <a:pt x="2805" y="722"/>
                  </a:cubicBezTo>
                  <a:cubicBezTo>
                    <a:pt x="2805" y="722"/>
                    <a:pt x="2805" y="743"/>
                    <a:pt x="2805" y="743"/>
                  </a:cubicBezTo>
                  <a:cubicBezTo>
                    <a:pt x="2815" y="754"/>
                    <a:pt x="2826" y="764"/>
                    <a:pt x="2826" y="775"/>
                  </a:cubicBezTo>
                  <a:lnTo>
                    <a:pt x="2836" y="796"/>
                  </a:lnTo>
                  <a:cubicBezTo>
                    <a:pt x="2846" y="806"/>
                    <a:pt x="2846" y="817"/>
                    <a:pt x="2857" y="827"/>
                  </a:cubicBezTo>
                  <a:lnTo>
                    <a:pt x="2983" y="785"/>
                  </a:lnTo>
                  <a:lnTo>
                    <a:pt x="2857" y="848"/>
                  </a:lnTo>
                  <a:cubicBezTo>
                    <a:pt x="2867" y="858"/>
                    <a:pt x="2867" y="869"/>
                    <a:pt x="2867" y="890"/>
                  </a:cubicBezTo>
                  <a:lnTo>
                    <a:pt x="2878" y="900"/>
                  </a:lnTo>
                  <a:cubicBezTo>
                    <a:pt x="2878" y="921"/>
                    <a:pt x="2888" y="942"/>
                    <a:pt x="2888" y="963"/>
                  </a:cubicBezTo>
                  <a:cubicBezTo>
                    <a:pt x="2888" y="974"/>
                    <a:pt x="2888" y="994"/>
                    <a:pt x="2888" y="1015"/>
                  </a:cubicBezTo>
                  <a:lnTo>
                    <a:pt x="2888" y="1036"/>
                  </a:lnTo>
                  <a:cubicBezTo>
                    <a:pt x="2888" y="1047"/>
                    <a:pt x="2888" y="1068"/>
                    <a:pt x="2888" y="1089"/>
                  </a:cubicBezTo>
                  <a:cubicBezTo>
                    <a:pt x="2878" y="1120"/>
                    <a:pt x="2867" y="1162"/>
                    <a:pt x="2857" y="1193"/>
                  </a:cubicBezTo>
                  <a:cubicBezTo>
                    <a:pt x="2857" y="1204"/>
                    <a:pt x="2846" y="1214"/>
                    <a:pt x="2846" y="1225"/>
                  </a:cubicBezTo>
                  <a:lnTo>
                    <a:pt x="2836" y="1246"/>
                  </a:lnTo>
                  <a:cubicBezTo>
                    <a:pt x="2836" y="1256"/>
                    <a:pt x="2826" y="1267"/>
                    <a:pt x="2826" y="1277"/>
                  </a:cubicBezTo>
                  <a:lnTo>
                    <a:pt x="2815" y="1287"/>
                  </a:lnTo>
                  <a:cubicBezTo>
                    <a:pt x="2805" y="1298"/>
                    <a:pt x="2805" y="1308"/>
                    <a:pt x="2794" y="1319"/>
                  </a:cubicBezTo>
                  <a:cubicBezTo>
                    <a:pt x="2784" y="1329"/>
                    <a:pt x="2784" y="1340"/>
                    <a:pt x="2763" y="1361"/>
                  </a:cubicBezTo>
                  <a:lnTo>
                    <a:pt x="2752" y="1361"/>
                  </a:lnTo>
                  <a:cubicBezTo>
                    <a:pt x="2752" y="1371"/>
                    <a:pt x="2742" y="1382"/>
                    <a:pt x="2742" y="1382"/>
                  </a:cubicBezTo>
                  <a:lnTo>
                    <a:pt x="2721" y="1403"/>
                  </a:lnTo>
                  <a:cubicBezTo>
                    <a:pt x="2721" y="1403"/>
                    <a:pt x="2710" y="1413"/>
                    <a:pt x="2700" y="1424"/>
                  </a:cubicBezTo>
                  <a:lnTo>
                    <a:pt x="2679" y="1434"/>
                  </a:lnTo>
                  <a:cubicBezTo>
                    <a:pt x="2679" y="1444"/>
                    <a:pt x="2669" y="1444"/>
                    <a:pt x="2669" y="1455"/>
                  </a:cubicBezTo>
                  <a:cubicBezTo>
                    <a:pt x="2648" y="1455"/>
                    <a:pt x="2637" y="1465"/>
                    <a:pt x="2627" y="1476"/>
                  </a:cubicBezTo>
                  <a:lnTo>
                    <a:pt x="2690" y="1591"/>
                  </a:lnTo>
                  <a:lnTo>
                    <a:pt x="2616" y="1486"/>
                  </a:lnTo>
                  <a:cubicBezTo>
                    <a:pt x="2606" y="1486"/>
                    <a:pt x="2595" y="1497"/>
                    <a:pt x="2585" y="1497"/>
                  </a:cubicBezTo>
                  <a:lnTo>
                    <a:pt x="2637" y="1622"/>
                  </a:lnTo>
                  <a:lnTo>
                    <a:pt x="2564" y="1507"/>
                  </a:lnTo>
                  <a:cubicBezTo>
                    <a:pt x="2553" y="1507"/>
                    <a:pt x="2543" y="1518"/>
                    <a:pt x="2522" y="1518"/>
                  </a:cubicBezTo>
                  <a:cubicBezTo>
                    <a:pt x="2491" y="1539"/>
                    <a:pt x="2449" y="1539"/>
                    <a:pt x="2417" y="1549"/>
                  </a:cubicBezTo>
                  <a:lnTo>
                    <a:pt x="2292" y="1549"/>
                  </a:lnTo>
                  <a:cubicBezTo>
                    <a:pt x="2281" y="1539"/>
                    <a:pt x="2260" y="1539"/>
                    <a:pt x="2250" y="1539"/>
                  </a:cubicBezTo>
                  <a:lnTo>
                    <a:pt x="2219" y="1664"/>
                  </a:lnTo>
                  <a:lnTo>
                    <a:pt x="2229" y="1528"/>
                  </a:lnTo>
                  <a:lnTo>
                    <a:pt x="2198" y="1528"/>
                  </a:lnTo>
                  <a:lnTo>
                    <a:pt x="2177" y="1518"/>
                  </a:lnTo>
                  <a:cubicBezTo>
                    <a:pt x="2166" y="1518"/>
                    <a:pt x="2166" y="1507"/>
                    <a:pt x="2156" y="1507"/>
                  </a:cubicBezTo>
                  <a:lnTo>
                    <a:pt x="2114" y="1486"/>
                  </a:lnTo>
                  <a:cubicBezTo>
                    <a:pt x="2083" y="1465"/>
                    <a:pt x="2041" y="1444"/>
                    <a:pt x="2020" y="1424"/>
                  </a:cubicBezTo>
                  <a:cubicBezTo>
                    <a:pt x="2009" y="1413"/>
                    <a:pt x="1999" y="1403"/>
                    <a:pt x="1978" y="1392"/>
                  </a:cubicBezTo>
                  <a:cubicBezTo>
                    <a:pt x="1967" y="1382"/>
                    <a:pt x="1967" y="1371"/>
                    <a:pt x="1957" y="1361"/>
                  </a:cubicBezTo>
                  <a:cubicBezTo>
                    <a:pt x="1936" y="1340"/>
                    <a:pt x="1926" y="1329"/>
                    <a:pt x="1915" y="1308"/>
                  </a:cubicBezTo>
                  <a:lnTo>
                    <a:pt x="1800" y="1382"/>
                  </a:lnTo>
                  <a:lnTo>
                    <a:pt x="1905" y="1287"/>
                  </a:lnTo>
                  <a:lnTo>
                    <a:pt x="1894" y="1267"/>
                  </a:lnTo>
                  <a:cubicBezTo>
                    <a:pt x="1884" y="1267"/>
                    <a:pt x="1884" y="1256"/>
                    <a:pt x="1873" y="1246"/>
                  </a:cubicBezTo>
                  <a:lnTo>
                    <a:pt x="1873" y="1225"/>
                  </a:lnTo>
                  <a:cubicBezTo>
                    <a:pt x="1863" y="1214"/>
                    <a:pt x="1863" y="1204"/>
                    <a:pt x="1852" y="1193"/>
                  </a:cubicBezTo>
                  <a:lnTo>
                    <a:pt x="1737" y="1235"/>
                  </a:lnTo>
                  <a:lnTo>
                    <a:pt x="1852" y="1183"/>
                  </a:lnTo>
                  <a:cubicBezTo>
                    <a:pt x="1842" y="1151"/>
                    <a:pt x="1831" y="1120"/>
                    <a:pt x="1831" y="1078"/>
                  </a:cubicBezTo>
                  <a:cubicBezTo>
                    <a:pt x="1831" y="1068"/>
                    <a:pt x="1831" y="1047"/>
                    <a:pt x="1831" y="1036"/>
                  </a:cubicBezTo>
                  <a:lnTo>
                    <a:pt x="1695" y="1026"/>
                  </a:lnTo>
                  <a:lnTo>
                    <a:pt x="1821" y="1015"/>
                  </a:lnTo>
                  <a:cubicBezTo>
                    <a:pt x="1821" y="994"/>
                    <a:pt x="1831" y="974"/>
                    <a:pt x="1831" y="953"/>
                  </a:cubicBezTo>
                  <a:cubicBezTo>
                    <a:pt x="1831" y="932"/>
                    <a:pt x="1831" y="921"/>
                    <a:pt x="1842" y="900"/>
                  </a:cubicBezTo>
                  <a:lnTo>
                    <a:pt x="1706" y="869"/>
                  </a:lnTo>
                  <a:lnTo>
                    <a:pt x="1842" y="879"/>
                  </a:lnTo>
                  <a:cubicBezTo>
                    <a:pt x="1842" y="869"/>
                    <a:pt x="1852" y="858"/>
                    <a:pt x="1852" y="848"/>
                  </a:cubicBezTo>
                  <a:lnTo>
                    <a:pt x="1863" y="827"/>
                  </a:lnTo>
                  <a:cubicBezTo>
                    <a:pt x="1863" y="817"/>
                    <a:pt x="1873" y="806"/>
                    <a:pt x="1873" y="796"/>
                  </a:cubicBezTo>
                  <a:lnTo>
                    <a:pt x="1884" y="775"/>
                  </a:lnTo>
                  <a:cubicBezTo>
                    <a:pt x="1894" y="764"/>
                    <a:pt x="1894" y="754"/>
                    <a:pt x="1905" y="743"/>
                  </a:cubicBezTo>
                  <a:lnTo>
                    <a:pt x="1915" y="722"/>
                  </a:lnTo>
                  <a:cubicBezTo>
                    <a:pt x="1926" y="712"/>
                    <a:pt x="1926" y="701"/>
                    <a:pt x="1936" y="691"/>
                  </a:cubicBezTo>
                  <a:cubicBezTo>
                    <a:pt x="1936" y="691"/>
                    <a:pt x="1947" y="681"/>
                    <a:pt x="1947" y="681"/>
                  </a:cubicBezTo>
                  <a:cubicBezTo>
                    <a:pt x="1957" y="660"/>
                    <a:pt x="1967" y="649"/>
                    <a:pt x="1988" y="639"/>
                  </a:cubicBezTo>
                  <a:cubicBezTo>
                    <a:pt x="2062" y="565"/>
                    <a:pt x="2104" y="471"/>
                    <a:pt x="2104" y="367"/>
                  </a:cubicBezTo>
                  <a:cubicBezTo>
                    <a:pt x="2104" y="168"/>
                    <a:pt x="1936" y="0"/>
                    <a:pt x="1737"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1"/>
            <p:cNvSpPr/>
            <p:nvPr/>
          </p:nvSpPr>
          <p:spPr>
            <a:xfrm>
              <a:off x="8723352" y="1533425"/>
              <a:ext cx="144734" cy="191913"/>
            </a:xfrm>
            <a:custGeom>
              <a:rect b="b" l="l" r="r" t="t"/>
              <a:pathLst>
                <a:path extrusionOk="0" h="6301" w="4752">
                  <a:moveTo>
                    <a:pt x="2397" y="262"/>
                  </a:moveTo>
                  <a:cubicBezTo>
                    <a:pt x="2868" y="262"/>
                    <a:pt x="3108" y="848"/>
                    <a:pt x="2763" y="1173"/>
                  </a:cubicBezTo>
                  <a:cubicBezTo>
                    <a:pt x="2690" y="1246"/>
                    <a:pt x="2648" y="1340"/>
                    <a:pt x="2648" y="1445"/>
                  </a:cubicBezTo>
                  <a:cubicBezTo>
                    <a:pt x="2648" y="1644"/>
                    <a:pt x="2815" y="1811"/>
                    <a:pt x="3014" y="1811"/>
                  </a:cubicBezTo>
                  <a:lnTo>
                    <a:pt x="4490" y="1811"/>
                  </a:lnTo>
                  <a:cubicBezTo>
                    <a:pt x="4427" y="4124"/>
                    <a:pt x="2575" y="5976"/>
                    <a:pt x="262" y="6039"/>
                  </a:cubicBezTo>
                  <a:lnTo>
                    <a:pt x="262" y="4553"/>
                  </a:lnTo>
                  <a:cubicBezTo>
                    <a:pt x="262" y="4490"/>
                    <a:pt x="314" y="4448"/>
                    <a:pt x="367" y="4448"/>
                  </a:cubicBezTo>
                  <a:lnTo>
                    <a:pt x="409" y="4448"/>
                  </a:lnTo>
                  <a:cubicBezTo>
                    <a:pt x="429" y="4458"/>
                    <a:pt x="440" y="4469"/>
                    <a:pt x="450" y="4479"/>
                  </a:cubicBezTo>
                  <a:cubicBezTo>
                    <a:pt x="492" y="4521"/>
                    <a:pt x="534" y="4563"/>
                    <a:pt x="586" y="4594"/>
                  </a:cubicBezTo>
                  <a:cubicBezTo>
                    <a:pt x="660" y="4647"/>
                    <a:pt x="754" y="4678"/>
                    <a:pt x="838" y="4699"/>
                  </a:cubicBezTo>
                  <a:cubicBezTo>
                    <a:pt x="893" y="4711"/>
                    <a:pt x="948" y="4716"/>
                    <a:pt x="1003" y="4716"/>
                  </a:cubicBezTo>
                  <a:cubicBezTo>
                    <a:pt x="1042" y="4716"/>
                    <a:pt x="1081" y="4714"/>
                    <a:pt x="1120" y="4710"/>
                  </a:cubicBezTo>
                  <a:cubicBezTo>
                    <a:pt x="1162" y="4710"/>
                    <a:pt x="1214" y="4699"/>
                    <a:pt x="1256" y="4689"/>
                  </a:cubicBezTo>
                  <a:cubicBezTo>
                    <a:pt x="1288" y="4678"/>
                    <a:pt x="1308" y="4668"/>
                    <a:pt x="1340" y="4647"/>
                  </a:cubicBezTo>
                  <a:cubicBezTo>
                    <a:pt x="1413" y="4615"/>
                    <a:pt x="1465" y="4584"/>
                    <a:pt x="1528" y="4532"/>
                  </a:cubicBezTo>
                  <a:cubicBezTo>
                    <a:pt x="1549" y="4521"/>
                    <a:pt x="1560" y="4500"/>
                    <a:pt x="1581" y="4479"/>
                  </a:cubicBezTo>
                  <a:cubicBezTo>
                    <a:pt x="1654" y="4406"/>
                    <a:pt x="1717" y="4312"/>
                    <a:pt x="1758" y="4207"/>
                  </a:cubicBezTo>
                  <a:cubicBezTo>
                    <a:pt x="1779" y="4145"/>
                    <a:pt x="1800" y="4082"/>
                    <a:pt x="1800" y="4019"/>
                  </a:cubicBezTo>
                  <a:cubicBezTo>
                    <a:pt x="1811" y="3956"/>
                    <a:pt x="1811" y="3904"/>
                    <a:pt x="1800" y="3841"/>
                  </a:cubicBezTo>
                  <a:cubicBezTo>
                    <a:pt x="1790" y="3705"/>
                    <a:pt x="1737" y="3569"/>
                    <a:pt x="1654" y="3454"/>
                  </a:cubicBezTo>
                  <a:cubicBezTo>
                    <a:pt x="1643" y="3433"/>
                    <a:pt x="1622" y="3412"/>
                    <a:pt x="1601" y="3391"/>
                  </a:cubicBezTo>
                  <a:cubicBezTo>
                    <a:pt x="1497" y="3276"/>
                    <a:pt x="1350" y="3182"/>
                    <a:pt x="1183" y="3150"/>
                  </a:cubicBezTo>
                  <a:cubicBezTo>
                    <a:pt x="1131" y="3140"/>
                    <a:pt x="1076" y="3135"/>
                    <a:pt x="1021" y="3135"/>
                  </a:cubicBezTo>
                  <a:cubicBezTo>
                    <a:pt x="966" y="3135"/>
                    <a:pt x="911" y="3140"/>
                    <a:pt x="858" y="3150"/>
                  </a:cubicBezTo>
                  <a:cubicBezTo>
                    <a:pt x="785" y="3161"/>
                    <a:pt x="733" y="3182"/>
                    <a:pt x="670" y="3213"/>
                  </a:cubicBezTo>
                  <a:cubicBezTo>
                    <a:pt x="639" y="3234"/>
                    <a:pt x="597" y="3255"/>
                    <a:pt x="565" y="3276"/>
                  </a:cubicBezTo>
                  <a:cubicBezTo>
                    <a:pt x="545" y="3286"/>
                    <a:pt x="524" y="3307"/>
                    <a:pt x="503" y="3318"/>
                  </a:cubicBezTo>
                  <a:cubicBezTo>
                    <a:pt x="492" y="3339"/>
                    <a:pt x="471" y="3349"/>
                    <a:pt x="450" y="3370"/>
                  </a:cubicBezTo>
                  <a:cubicBezTo>
                    <a:pt x="440" y="3381"/>
                    <a:pt x="440" y="3381"/>
                    <a:pt x="429" y="3391"/>
                  </a:cubicBezTo>
                  <a:cubicBezTo>
                    <a:pt x="429" y="3391"/>
                    <a:pt x="419" y="3402"/>
                    <a:pt x="409" y="3402"/>
                  </a:cubicBezTo>
                  <a:cubicBezTo>
                    <a:pt x="396" y="3406"/>
                    <a:pt x="381" y="3408"/>
                    <a:pt x="366" y="3408"/>
                  </a:cubicBezTo>
                  <a:cubicBezTo>
                    <a:pt x="346" y="3408"/>
                    <a:pt x="327" y="3403"/>
                    <a:pt x="314" y="3391"/>
                  </a:cubicBezTo>
                  <a:cubicBezTo>
                    <a:pt x="283" y="3370"/>
                    <a:pt x="262" y="3339"/>
                    <a:pt x="262" y="3307"/>
                  </a:cubicBezTo>
                  <a:lnTo>
                    <a:pt x="262" y="1811"/>
                  </a:lnTo>
                  <a:lnTo>
                    <a:pt x="1769" y="1811"/>
                  </a:lnTo>
                  <a:cubicBezTo>
                    <a:pt x="1978" y="1811"/>
                    <a:pt x="2135" y="1644"/>
                    <a:pt x="2146" y="1445"/>
                  </a:cubicBezTo>
                  <a:cubicBezTo>
                    <a:pt x="2135" y="1340"/>
                    <a:pt x="2093" y="1246"/>
                    <a:pt x="2020" y="1173"/>
                  </a:cubicBezTo>
                  <a:cubicBezTo>
                    <a:pt x="1685" y="838"/>
                    <a:pt x="1915" y="262"/>
                    <a:pt x="2397" y="262"/>
                  </a:cubicBezTo>
                  <a:close/>
                  <a:moveTo>
                    <a:pt x="2394" y="1"/>
                  </a:moveTo>
                  <a:cubicBezTo>
                    <a:pt x="1975" y="1"/>
                    <a:pt x="1601" y="341"/>
                    <a:pt x="1601" y="796"/>
                  </a:cubicBezTo>
                  <a:cubicBezTo>
                    <a:pt x="1601" y="1005"/>
                    <a:pt x="1685" y="1215"/>
                    <a:pt x="1842" y="1361"/>
                  </a:cubicBezTo>
                  <a:cubicBezTo>
                    <a:pt x="1863" y="1382"/>
                    <a:pt x="1874" y="1413"/>
                    <a:pt x="1884" y="1445"/>
                  </a:cubicBezTo>
                  <a:cubicBezTo>
                    <a:pt x="1874" y="1508"/>
                    <a:pt x="1832" y="1549"/>
                    <a:pt x="1769" y="1549"/>
                  </a:cubicBezTo>
                  <a:lnTo>
                    <a:pt x="252" y="1549"/>
                  </a:lnTo>
                  <a:cubicBezTo>
                    <a:pt x="116" y="1549"/>
                    <a:pt x="0" y="1664"/>
                    <a:pt x="0" y="1801"/>
                  </a:cubicBezTo>
                  <a:lnTo>
                    <a:pt x="0" y="3307"/>
                  </a:lnTo>
                  <a:cubicBezTo>
                    <a:pt x="0" y="3517"/>
                    <a:pt x="175" y="3673"/>
                    <a:pt x="368" y="3673"/>
                  </a:cubicBezTo>
                  <a:cubicBezTo>
                    <a:pt x="416" y="3673"/>
                    <a:pt x="465" y="3663"/>
                    <a:pt x="513" y="3642"/>
                  </a:cubicBezTo>
                  <a:cubicBezTo>
                    <a:pt x="545" y="3632"/>
                    <a:pt x="565" y="3611"/>
                    <a:pt x="586" y="3600"/>
                  </a:cubicBezTo>
                  <a:cubicBezTo>
                    <a:pt x="597" y="3590"/>
                    <a:pt x="618" y="3569"/>
                    <a:pt x="639" y="3559"/>
                  </a:cubicBezTo>
                  <a:cubicBezTo>
                    <a:pt x="649" y="3538"/>
                    <a:pt x="660" y="3527"/>
                    <a:pt x="670" y="3517"/>
                  </a:cubicBezTo>
                  <a:cubicBezTo>
                    <a:pt x="691" y="3506"/>
                    <a:pt x="702" y="3496"/>
                    <a:pt x="712" y="3485"/>
                  </a:cubicBezTo>
                  <a:cubicBezTo>
                    <a:pt x="775" y="3454"/>
                    <a:pt x="838" y="3422"/>
                    <a:pt x="911" y="3402"/>
                  </a:cubicBezTo>
                  <a:cubicBezTo>
                    <a:pt x="941" y="3397"/>
                    <a:pt x="971" y="3395"/>
                    <a:pt x="1002" y="3395"/>
                  </a:cubicBezTo>
                  <a:cubicBezTo>
                    <a:pt x="1045" y="3395"/>
                    <a:pt x="1088" y="3400"/>
                    <a:pt x="1131" y="3412"/>
                  </a:cubicBezTo>
                  <a:cubicBezTo>
                    <a:pt x="1183" y="3422"/>
                    <a:pt x="1235" y="3443"/>
                    <a:pt x="1288" y="3464"/>
                  </a:cubicBezTo>
                  <a:cubicBezTo>
                    <a:pt x="1329" y="3496"/>
                    <a:pt x="1371" y="3527"/>
                    <a:pt x="1413" y="3569"/>
                  </a:cubicBezTo>
                  <a:cubicBezTo>
                    <a:pt x="1424" y="3579"/>
                    <a:pt x="1434" y="3600"/>
                    <a:pt x="1444" y="3611"/>
                  </a:cubicBezTo>
                  <a:cubicBezTo>
                    <a:pt x="1497" y="3684"/>
                    <a:pt x="1539" y="3778"/>
                    <a:pt x="1549" y="3872"/>
                  </a:cubicBezTo>
                  <a:cubicBezTo>
                    <a:pt x="1549" y="3914"/>
                    <a:pt x="1549" y="3946"/>
                    <a:pt x="1549" y="3988"/>
                  </a:cubicBezTo>
                  <a:cubicBezTo>
                    <a:pt x="1539" y="4029"/>
                    <a:pt x="1528" y="4071"/>
                    <a:pt x="1518" y="4113"/>
                  </a:cubicBezTo>
                  <a:cubicBezTo>
                    <a:pt x="1486" y="4186"/>
                    <a:pt x="1444" y="4249"/>
                    <a:pt x="1392" y="4301"/>
                  </a:cubicBezTo>
                  <a:cubicBezTo>
                    <a:pt x="1382" y="4312"/>
                    <a:pt x="1371" y="4322"/>
                    <a:pt x="1361" y="4333"/>
                  </a:cubicBezTo>
                  <a:cubicBezTo>
                    <a:pt x="1340" y="4343"/>
                    <a:pt x="1319" y="4364"/>
                    <a:pt x="1308" y="4375"/>
                  </a:cubicBezTo>
                  <a:cubicBezTo>
                    <a:pt x="1288" y="4385"/>
                    <a:pt x="1256" y="4396"/>
                    <a:pt x="1235" y="4406"/>
                  </a:cubicBezTo>
                  <a:cubicBezTo>
                    <a:pt x="1214" y="4417"/>
                    <a:pt x="1193" y="4427"/>
                    <a:pt x="1172" y="4438"/>
                  </a:cubicBezTo>
                  <a:cubicBezTo>
                    <a:pt x="1151" y="4448"/>
                    <a:pt x="1120" y="4448"/>
                    <a:pt x="1089" y="4448"/>
                  </a:cubicBezTo>
                  <a:cubicBezTo>
                    <a:pt x="1057" y="4453"/>
                    <a:pt x="1026" y="4456"/>
                    <a:pt x="995" y="4456"/>
                  </a:cubicBezTo>
                  <a:cubicBezTo>
                    <a:pt x="963" y="4456"/>
                    <a:pt x="932" y="4453"/>
                    <a:pt x="900" y="4448"/>
                  </a:cubicBezTo>
                  <a:cubicBezTo>
                    <a:pt x="838" y="4427"/>
                    <a:pt x="785" y="4406"/>
                    <a:pt x="733" y="4375"/>
                  </a:cubicBezTo>
                  <a:cubicBezTo>
                    <a:pt x="691" y="4354"/>
                    <a:pt x="670" y="4322"/>
                    <a:pt x="639" y="4301"/>
                  </a:cubicBezTo>
                  <a:cubicBezTo>
                    <a:pt x="607" y="4260"/>
                    <a:pt x="565" y="4239"/>
                    <a:pt x="513" y="4218"/>
                  </a:cubicBezTo>
                  <a:cubicBezTo>
                    <a:pt x="462" y="4193"/>
                    <a:pt x="410" y="4182"/>
                    <a:pt x="359" y="4182"/>
                  </a:cubicBezTo>
                  <a:cubicBezTo>
                    <a:pt x="170" y="4182"/>
                    <a:pt x="0" y="4338"/>
                    <a:pt x="0" y="4553"/>
                  </a:cubicBezTo>
                  <a:lnTo>
                    <a:pt x="0" y="6049"/>
                  </a:lnTo>
                  <a:cubicBezTo>
                    <a:pt x="0" y="6175"/>
                    <a:pt x="84" y="6269"/>
                    <a:pt x="199" y="6300"/>
                  </a:cubicBezTo>
                  <a:lnTo>
                    <a:pt x="231" y="6300"/>
                  </a:lnTo>
                  <a:cubicBezTo>
                    <a:pt x="2711" y="6258"/>
                    <a:pt x="4709" y="4260"/>
                    <a:pt x="4751" y="1780"/>
                  </a:cubicBezTo>
                  <a:cubicBezTo>
                    <a:pt x="4751" y="1769"/>
                    <a:pt x="4751" y="1759"/>
                    <a:pt x="4751" y="1748"/>
                  </a:cubicBezTo>
                  <a:cubicBezTo>
                    <a:pt x="4720" y="1633"/>
                    <a:pt x="4626" y="1549"/>
                    <a:pt x="4500" y="1549"/>
                  </a:cubicBezTo>
                  <a:lnTo>
                    <a:pt x="3014" y="1549"/>
                  </a:lnTo>
                  <a:cubicBezTo>
                    <a:pt x="2962" y="1549"/>
                    <a:pt x="2909" y="1508"/>
                    <a:pt x="2909" y="1445"/>
                  </a:cubicBezTo>
                  <a:cubicBezTo>
                    <a:pt x="2909" y="1413"/>
                    <a:pt x="2930" y="1382"/>
                    <a:pt x="2951" y="1361"/>
                  </a:cubicBezTo>
                  <a:cubicBezTo>
                    <a:pt x="3359" y="963"/>
                    <a:pt x="3223" y="283"/>
                    <a:pt x="2700" y="63"/>
                  </a:cubicBezTo>
                  <a:cubicBezTo>
                    <a:pt x="2598" y="21"/>
                    <a:pt x="2495" y="1"/>
                    <a:pt x="2394" y="1"/>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1"/>
            <p:cNvSpPr/>
            <p:nvPr/>
          </p:nvSpPr>
          <p:spPr>
            <a:xfrm>
              <a:off x="8676173" y="1443880"/>
              <a:ext cx="191913" cy="144704"/>
            </a:xfrm>
            <a:custGeom>
              <a:rect b="b" l="l" r="r" t="t"/>
              <a:pathLst>
                <a:path extrusionOk="0" h="4751" w="6301">
                  <a:moveTo>
                    <a:pt x="1811" y="262"/>
                  </a:moveTo>
                  <a:cubicBezTo>
                    <a:pt x="4124" y="325"/>
                    <a:pt x="5976" y="2187"/>
                    <a:pt x="6039" y="4489"/>
                  </a:cubicBezTo>
                  <a:lnTo>
                    <a:pt x="4563" y="4489"/>
                  </a:lnTo>
                  <a:cubicBezTo>
                    <a:pt x="4511" y="4489"/>
                    <a:pt x="4458" y="4448"/>
                    <a:pt x="4458" y="4385"/>
                  </a:cubicBezTo>
                  <a:cubicBezTo>
                    <a:pt x="4458" y="4353"/>
                    <a:pt x="4479" y="4322"/>
                    <a:pt x="4500" y="4301"/>
                  </a:cubicBezTo>
                  <a:cubicBezTo>
                    <a:pt x="5003" y="3809"/>
                    <a:pt x="4657" y="2941"/>
                    <a:pt x="3946" y="2941"/>
                  </a:cubicBezTo>
                  <a:cubicBezTo>
                    <a:pt x="3506" y="2941"/>
                    <a:pt x="3150" y="3296"/>
                    <a:pt x="3150" y="3736"/>
                  </a:cubicBezTo>
                  <a:cubicBezTo>
                    <a:pt x="3150" y="3945"/>
                    <a:pt x="3234" y="4155"/>
                    <a:pt x="3391" y="4301"/>
                  </a:cubicBezTo>
                  <a:cubicBezTo>
                    <a:pt x="3412" y="4322"/>
                    <a:pt x="3423" y="4353"/>
                    <a:pt x="3433" y="4385"/>
                  </a:cubicBezTo>
                  <a:cubicBezTo>
                    <a:pt x="3423" y="4448"/>
                    <a:pt x="3381" y="4489"/>
                    <a:pt x="3318" y="4489"/>
                  </a:cubicBezTo>
                  <a:lnTo>
                    <a:pt x="1811" y="4489"/>
                  </a:lnTo>
                  <a:lnTo>
                    <a:pt x="1811" y="2983"/>
                  </a:lnTo>
                  <a:cubicBezTo>
                    <a:pt x="1811" y="2773"/>
                    <a:pt x="1644" y="2616"/>
                    <a:pt x="1445" y="2616"/>
                  </a:cubicBezTo>
                  <a:cubicBezTo>
                    <a:pt x="1340" y="2616"/>
                    <a:pt x="1246" y="2658"/>
                    <a:pt x="1173" y="2731"/>
                  </a:cubicBezTo>
                  <a:cubicBezTo>
                    <a:pt x="1162" y="2742"/>
                    <a:pt x="1141" y="2763"/>
                    <a:pt x="1131" y="2773"/>
                  </a:cubicBezTo>
                  <a:cubicBezTo>
                    <a:pt x="1110" y="2784"/>
                    <a:pt x="1099" y="2794"/>
                    <a:pt x="1089" y="2805"/>
                  </a:cubicBezTo>
                  <a:lnTo>
                    <a:pt x="1162" y="2909"/>
                  </a:lnTo>
                  <a:lnTo>
                    <a:pt x="1079" y="2805"/>
                  </a:lnTo>
                  <a:cubicBezTo>
                    <a:pt x="1058" y="2815"/>
                    <a:pt x="1047" y="2826"/>
                    <a:pt x="1037" y="2826"/>
                  </a:cubicBezTo>
                  <a:lnTo>
                    <a:pt x="1026" y="2836"/>
                  </a:lnTo>
                  <a:cubicBezTo>
                    <a:pt x="1005" y="2846"/>
                    <a:pt x="995" y="2846"/>
                    <a:pt x="984" y="2857"/>
                  </a:cubicBezTo>
                  <a:lnTo>
                    <a:pt x="974" y="2857"/>
                  </a:lnTo>
                  <a:cubicBezTo>
                    <a:pt x="953" y="2867"/>
                    <a:pt x="942" y="2867"/>
                    <a:pt x="911" y="2878"/>
                  </a:cubicBezTo>
                  <a:cubicBezTo>
                    <a:pt x="880" y="2888"/>
                    <a:pt x="838" y="2888"/>
                    <a:pt x="806" y="2888"/>
                  </a:cubicBezTo>
                  <a:lnTo>
                    <a:pt x="733" y="2888"/>
                  </a:lnTo>
                  <a:cubicBezTo>
                    <a:pt x="712" y="2878"/>
                    <a:pt x="702" y="2878"/>
                    <a:pt x="681" y="2878"/>
                  </a:cubicBezTo>
                  <a:cubicBezTo>
                    <a:pt x="660" y="2878"/>
                    <a:pt x="649" y="2867"/>
                    <a:pt x="629" y="2867"/>
                  </a:cubicBezTo>
                  <a:lnTo>
                    <a:pt x="618" y="2857"/>
                  </a:lnTo>
                  <a:cubicBezTo>
                    <a:pt x="608" y="2857"/>
                    <a:pt x="597" y="2846"/>
                    <a:pt x="587" y="2846"/>
                  </a:cubicBezTo>
                  <a:lnTo>
                    <a:pt x="545" y="2826"/>
                  </a:lnTo>
                  <a:cubicBezTo>
                    <a:pt x="534" y="2826"/>
                    <a:pt x="524" y="2815"/>
                    <a:pt x="524" y="2815"/>
                  </a:cubicBezTo>
                  <a:lnTo>
                    <a:pt x="451" y="2920"/>
                  </a:lnTo>
                  <a:lnTo>
                    <a:pt x="513" y="2805"/>
                  </a:lnTo>
                  <a:cubicBezTo>
                    <a:pt x="493" y="2794"/>
                    <a:pt x="472" y="2773"/>
                    <a:pt x="451" y="2763"/>
                  </a:cubicBezTo>
                  <a:cubicBezTo>
                    <a:pt x="440" y="2752"/>
                    <a:pt x="430" y="2742"/>
                    <a:pt x="419" y="2731"/>
                  </a:cubicBezTo>
                  <a:cubicBezTo>
                    <a:pt x="409" y="2721"/>
                    <a:pt x="398" y="2710"/>
                    <a:pt x="388" y="2690"/>
                  </a:cubicBezTo>
                  <a:cubicBezTo>
                    <a:pt x="367" y="2669"/>
                    <a:pt x="346" y="2637"/>
                    <a:pt x="325" y="2606"/>
                  </a:cubicBezTo>
                  <a:lnTo>
                    <a:pt x="304" y="2564"/>
                  </a:lnTo>
                  <a:cubicBezTo>
                    <a:pt x="304" y="2553"/>
                    <a:pt x="304" y="2543"/>
                    <a:pt x="294" y="2533"/>
                  </a:cubicBezTo>
                  <a:lnTo>
                    <a:pt x="294" y="2522"/>
                  </a:lnTo>
                  <a:cubicBezTo>
                    <a:pt x="283" y="2501"/>
                    <a:pt x="283" y="2491"/>
                    <a:pt x="273" y="2470"/>
                  </a:cubicBezTo>
                  <a:cubicBezTo>
                    <a:pt x="273" y="2449"/>
                    <a:pt x="273" y="2438"/>
                    <a:pt x="273" y="2417"/>
                  </a:cubicBezTo>
                  <a:cubicBezTo>
                    <a:pt x="273" y="2407"/>
                    <a:pt x="262" y="2407"/>
                    <a:pt x="262" y="2386"/>
                  </a:cubicBezTo>
                  <a:cubicBezTo>
                    <a:pt x="262" y="2386"/>
                    <a:pt x="262" y="2376"/>
                    <a:pt x="262" y="2365"/>
                  </a:cubicBezTo>
                  <a:lnTo>
                    <a:pt x="262" y="2323"/>
                  </a:lnTo>
                  <a:cubicBezTo>
                    <a:pt x="273" y="2313"/>
                    <a:pt x="273" y="2302"/>
                    <a:pt x="273" y="2292"/>
                  </a:cubicBezTo>
                  <a:cubicBezTo>
                    <a:pt x="273" y="2271"/>
                    <a:pt x="273" y="2260"/>
                    <a:pt x="283" y="2240"/>
                  </a:cubicBezTo>
                  <a:cubicBezTo>
                    <a:pt x="283" y="2229"/>
                    <a:pt x="283" y="2208"/>
                    <a:pt x="294" y="2198"/>
                  </a:cubicBezTo>
                  <a:lnTo>
                    <a:pt x="294" y="2177"/>
                  </a:lnTo>
                  <a:cubicBezTo>
                    <a:pt x="304" y="2166"/>
                    <a:pt x="304" y="2166"/>
                    <a:pt x="304" y="2145"/>
                  </a:cubicBezTo>
                  <a:lnTo>
                    <a:pt x="325" y="2114"/>
                  </a:lnTo>
                  <a:cubicBezTo>
                    <a:pt x="346" y="2072"/>
                    <a:pt x="367" y="2041"/>
                    <a:pt x="388" y="2020"/>
                  </a:cubicBezTo>
                  <a:cubicBezTo>
                    <a:pt x="398" y="2009"/>
                    <a:pt x="409" y="1999"/>
                    <a:pt x="419" y="1978"/>
                  </a:cubicBezTo>
                  <a:cubicBezTo>
                    <a:pt x="430" y="1978"/>
                    <a:pt x="440" y="1967"/>
                    <a:pt x="451" y="1957"/>
                  </a:cubicBezTo>
                  <a:cubicBezTo>
                    <a:pt x="472" y="1936"/>
                    <a:pt x="493" y="1915"/>
                    <a:pt x="524" y="1905"/>
                  </a:cubicBezTo>
                  <a:lnTo>
                    <a:pt x="587" y="1873"/>
                  </a:lnTo>
                  <a:cubicBezTo>
                    <a:pt x="597" y="1863"/>
                    <a:pt x="608" y="1863"/>
                    <a:pt x="618" y="1852"/>
                  </a:cubicBezTo>
                  <a:lnTo>
                    <a:pt x="629" y="1852"/>
                  </a:lnTo>
                  <a:cubicBezTo>
                    <a:pt x="649" y="1842"/>
                    <a:pt x="670" y="1842"/>
                    <a:pt x="691" y="1831"/>
                  </a:cubicBezTo>
                  <a:lnTo>
                    <a:pt x="733" y="1831"/>
                  </a:lnTo>
                  <a:cubicBezTo>
                    <a:pt x="754" y="1831"/>
                    <a:pt x="775" y="1831"/>
                    <a:pt x="796" y="1821"/>
                  </a:cubicBezTo>
                  <a:cubicBezTo>
                    <a:pt x="838" y="1821"/>
                    <a:pt x="880" y="1831"/>
                    <a:pt x="922" y="1842"/>
                  </a:cubicBezTo>
                  <a:cubicBezTo>
                    <a:pt x="942" y="1842"/>
                    <a:pt x="953" y="1852"/>
                    <a:pt x="974" y="1852"/>
                  </a:cubicBezTo>
                  <a:lnTo>
                    <a:pt x="1016" y="1727"/>
                  </a:lnTo>
                  <a:lnTo>
                    <a:pt x="984" y="1863"/>
                  </a:lnTo>
                  <a:cubicBezTo>
                    <a:pt x="995" y="1863"/>
                    <a:pt x="1005" y="1873"/>
                    <a:pt x="1026" y="1873"/>
                  </a:cubicBezTo>
                  <a:lnTo>
                    <a:pt x="1037" y="1884"/>
                  </a:lnTo>
                  <a:cubicBezTo>
                    <a:pt x="1047" y="1894"/>
                    <a:pt x="1068" y="1894"/>
                    <a:pt x="1079" y="1905"/>
                  </a:cubicBezTo>
                  <a:lnTo>
                    <a:pt x="1141" y="1790"/>
                  </a:lnTo>
                  <a:lnTo>
                    <a:pt x="1089" y="1915"/>
                  </a:lnTo>
                  <a:cubicBezTo>
                    <a:pt x="1099" y="1926"/>
                    <a:pt x="1110" y="1936"/>
                    <a:pt x="1131" y="1947"/>
                  </a:cubicBezTo>
                  <a:cubicBezTo>
                    <a:pt x="1152" y="1957"/>
                    <a:pt x="1162" y="1967"/>
                    <a:pt x="1173" y="1988"/>
                  </a:cubicBezTo>
                  <a:cubicBezTo>
                    <a:pt x="1246" y="2062"/>
                    <a:pt x="1340" y="2104"/>
                    <a:pt x="1445" y="2104"/>
                  </a:cubicBezTo>
                  <a:cubicBezTo>
                    <a:pt x="1644" y="2104"/>
                    <a:pt x="1811" y="1936"/>
                    <a:pt x="1811" y="1737"/>
                  </a:cubicBezTo>
                  <a:lnTo>
                    <a:pt x="1811" y="262"/>
                  </a:lnTo>
                  <a:close/>
                  <a:moveTo>
                    <a:pt x="1780" y="0"/>
                  </a:moveTo>
                  <a:cubicBezTo>
                    <a:pt x="1769" y="0"/>
                    <a:pt x="1759" y="0"/>
                    <a:pt x="1748" y="11"/>
                  </a:cubicBezTo>
                  <a:cubicBezTo>
                    <a:pt x="1633" y="32"/>
                    <a:pt x="1549" y="136"/>
                    <a:pt x="1549" y="251"/>
                  </a:cubicBezTo>
                  <a:lnTo>
                    <a:pt x="1549" y="1737"/>
                  </a:lnTo>
                  <a:cubicBezTo>
                    <a:pt x="1549" y="1798"/>
                    <a:pt x="1497" y="1837"/>
                    <a:pt x="1442" y="1837"/>
                  </a:cubicBezTo>
                  <a:cubicBezTo>
                    <a:pt x="1413" y="1837"/>
                    <a:pt x="1383" y="1826"/>
                    <a:pt x="1361" y="1800"/>
                  </a:cubicBezTo>
                  <a:cubicBezTo>
                    <a:pt x="1340" y="1779"/>
                    <a:pt x="1319" y="1758"/>
                    <a:pt x="1288" y="1737"/>
                  </a:cubicBezTo>
                  <a:cubicBezTo>
                    <a:pt x="1267" y="1727"/>
                    <a:pt x="1246" y="1706"/>
                    <a:pt x="1235" y="1695"/>
                  </a:cubicBezTo>
                  <a:lnTo>
                    <a:pt x="1215" y="1685"/>
                  </a:lnTo>
                  <a:cubicBezTo>
                    <a:pt x="1194" y="1674"/>
                    <a:pt x="1173" y="1664"/>
                    <a:pt x="1152" y="1654"/>
                  </a:cubicBezTo>
                  <a:lnTo>
                    <a:pt x="1131" y="1643"/>
                  </a:lnTo>
                  <a:cubicBezTo>
                    <a:pt x="1120" y="1633"/>
                    <a:pt x="1099" y="1622"/>
                    <a:pt x="1068" y="1612"/>
                  </a:cubicBezTo>
                  <a:lnTo>
                    <a:pt x="1058" y="1612"/>
                  </a:lnTo>
                  <a:cubicBezTo>
                    <a:pt x="1037" y="1601"/>
                    <a:pt x="1005" y="1591"/>
                    <a:pt x="984" y="1591"/>
                  </a:cubicBezTo>
                  <a:cubicBezTo>
                    <a:pt x="984" y="1591"/>
                    <a:pt x="974" y="1580"/>
                    <a:pt x="974" y="1580"/>
                  </a:cubicBezTo>
                  <a:cubicBezTo>
                    <a:pt x="911" y="1570"/>
                    <a:pt x="848" y="1559"/>
                    <a:pt x="786" y="1559"/>
                  </a:cubicBezTo>
                  <a:cubicBezTo>
                    <a:pt x="754" y="1570"/>
                    <a:pt x="733" y="1570"/>
                    <a:pt x="702" y="1570"/>
                  </a:cubicBezTo>
                  <a:lnTo>
                    <a:pt x="691" y="1570"/>
                  </a:lnTo>
                  <a:cubicBezTo>
                    <a:pt x="670" y="1570"/>
                    <a:pt x="660" y="1580"/>
                    <a:pt x="639" y="1580"/>
                  </a:cubicBezTo>
                  <a:lnTo>
                    <a:pt x="629" y="1580"/>
                  </a:lnTo>
                  <a:cubicBezTo>
                    <a:pt x="597" y="1591"/>
                    <a:pt x="576" y="1591"/>
                    <a:pt x="555" y="1601"/>
                  </a:cubicBezTo>
                  <a:cubicBezTo>
                    <a:pt x="545" y="1601"/>
                    <a:pt x="534" y="1612"/>
                    <a:pt x="524" y="1612"/>
                  </a:cubicBezTo>
                  <a:cubicBezTo>
                    <a:pt x="513" y="1622"/>
                    <a:pt x="493" y="1622"/>
                    <a:pt x="482" y="1633"/>
                  </a:cubicBezTo>
                  <a:cubicBezTo>
                    <a:pt x="472" y="1633"/>
                    <a:pt x="461" y="1643"/>
                    <a:pt x="451" y="1643"/>
                  </a:cubicBezTo>
                  <a:cubicBezTo>
                    <a:pt x="440" y="1654"/>
                    <a:pt x="430" y="1654"/>
                    <a:pt x="419" y="1664"/>
                  </a:cubicBezTo>
                  <a:cubicBezTo>
                    <a:pt x="409" y="1664"/>
                    <a:pt x="398" y="1674"/>
                    <a:pt x="388" y="1685"/>
                  </a:cubicBezTo>
                  <a:lnTo>
                    <a:pt x="367" y="1685"/>
                  </a:lnTo>
                  <a:cubicBezTo>
                    <a:pt x="336" y="1706"/>
                    <a:pt x="304" y="1737"/>
                    <a:pt x="283" y="1758"/>
                  </a:cubicBezTo>
                  <a:cubicBezTo>
                    <a:pt x="262" y="1769"/>
                    <a:pt x="252" y="1779"/>
                    <a:pt x="241" y="1800"/>
                  </a:cubicBezTo>
                  <a:cubicBezTo>
                    <a:pt x="241" y="1800"/>
                    <a:pt x="231" y="1811"/>
                    <a:pt x="231" y="1811"/>
                  </a:cubicBezTo>
                  <a:cubicBezTo>
                    <a:pt x="210" y="1821"/>
                    <a:pt x="199" y="1831"/>
                    <a:pt x="189" y="1842"/>
                  </a:cubicBezTo>
                  <a:lnTo>
                    <a:pt x="179" y="1852"/>
                  </a:lnTo>
                  <a:cubicBezTo>
                    <a:pt x="147" y="1894"/>
                    <a:pt x="116" y="1947"/>
                    <a:pt x="95" y="1988"/>
                  </a:cubicBezTo>
                  <a:cubicBezTo>
                    <a:pt x="84" y="1999"/>
                    <a:pt x="84" y="2009"/>
                    <a:pt x="74" y="2020"/>
                  </a:cubicBezTo>
                  <a:lnTo>
                    <a:pt x="63" y="2051"/>
                  </a:lnTo>
                  <a:cubicBezTo>
                    <a:pt x="63" y="2062"/>
                    <a:pt x="53" y="2083"/>
                    <a:pt x="53" y="2093"/>
                  </a:cubicBezTo>
                  <a:lnTo>
                    <a:pt x="43" y="2114"/>
                  </a:lnTo>
                  <a:cubicBezTo>
                    <a:pt x="32" y="2135"/>
                    <a:pt x="32" y="2156"/>
                    <a:pt x="22" y="2177"/>
                  </a:cubicBezTo>
                  <a:lnTo>
                    <a:pt x="22" y="2198"/>
                  </a:lnTo>
                  <a:cubicBezTo>
                    <a:pt x="11" y="2219"/>
                    <a:pt x="11" y="2250"/>
                    <a:pt x="11" y="2271"/>
                  </a:cubicBezTo>
                  <a:cubicBezTo>
                    <a:pt x="11" y="2281"/>
                    <a:pt x="11" y="2302"/>
                    <a:pt x="1" y="2313"/>
                  </a:cubicBezTo>
                  <a:lnTo>
                    <a:pt x="1" y="2323"/>
                  </a:lnTo>
                  <a:cubicBezTo>
                    <a:pt x="1" y="2334"/>
                    <a:pt x="1" y="2344"/>
                    <a:pt x="1" y="2355"/>
                  </a:cubicBezTo>
                  <a:cubicBezTo>
                    <a:pt x="1" y="2365"/>
                    <a:pt x="1" y="2376"/>
                    <a:pt x="1" y="2386"/>
                  </a:cubicBezTo>
                  <a:lnTo>
                    <a:pt x="137" y="2376"/>
                  </a:lnTo>
                  <a:lnTo>
                    <a:pt x="1" y="2407"/>
                  </a:lnTo>
                  <a:cubicBezTo>
                    <a:pt x="11" y="2417"/>
                    <a:pt x="11" y="2428"/>
                    <a:pt x="11" y="2449"/>
                  </a:cubicBezTo>
                  <a:cubicBezTo>
                    <a:pt x="11" y="2470"/>
                    <a:pt x="22" y="2501"/>
                    <a:pt x="22" y="2533"/>
                  </a:cubicBezTo>
                  <a:cubicBezTo>
                    <a:pt x="32" y="2553"/>
                    <a:pt x="32" y="2574"/>
                    <a:pt x="43" y="2595"/>
                  </a:cubicBezTo>
                  <a:lnTo>
                    <a:pt x="53" y="2616"/>
                  </a:lnTo>
                  <a:cubicBezTo>
                    <a:pt x="53" y="2637"/>
                    <a:pt x="63" y="2648"/>
                    <a:pt x="63" y="2669"/>
                  </a:cubicBezTo>
                  <a:lnTo>
                    <a:pt x="84" y="2700"/>
                  </a:lnTo>
                  <a:cubicBezTo>
                    <a:pt x="84" y="2710"/>
                    <a:pt x="95" y="2721"/>
                    <a:pt x="95" y="2731"/>
                  </a:cubicBezTo>
                  <a:cubicBezTo>
                    <a:pt x="116" y="2773"/>
                    <a:pt x="147" y="2815"/>
                    <a:pt x="179" y="2857"/>
                  </a:cubicBezTo>
                  <a:cubicBezTo>
                    <a:pt x="179" y="2857"/>
                    <a:pt x="189" y="2867"/>
                    <a:pt x="189" y="2867"/>
                  </a:cubicBezTo>
                  <a:cubicBezTo>
                    <a:pt x="199" y="2878"/>
                    <a:pt x="210" y="2899"/>
                    <a:pt x="231" y="2909"/>
                  </a:cubicBezTo>
                  <a:lnTo>
                    <a:pt x="241" y="2920"/>
                  </a:lnTo>
                  <a:cubicBezTo>
                    <a:pt x="252" y="2930"/>
                    <a:pt x="262" y="2941"/>
                    <a:pt x="283" y="2962"/>
                  </a:cubicBezTo>
                  <a:cubicBezTo>
                    <a:pt x="304" y="2983"/>
                    <a:pt x="336" y="3003"/>
                    <a:pt x="367" y="3024"/>
                  </a:cubicBezTo>
                  <a:cubicBezTo>
                    <a:pt x="377" y="3024"/>
                    <a:pt x="388" y="3035"/>
                    <a:pt x="388" y="3035"/>
                  </a:cubicBezTo>
                  <a:cubicBezTo>
                    <a:pt x="398" y="3045"/>
                    <a:pt x="409" y="3045"/>
                    <a:pt x="419" y="3056"/>
                  </a:cubicBezTo>
                  <a:cubicBezTo>
                    <a:pt x="430" y="3056"/>
                    <a:pt x="440" y="3066"/>
                    <a:pt x="451" y="3077"/>
                  </a:cubicBezTo>
                  <a:lnTo>
                    <a:pt x="482" y="3087"/>
                  </a:lnTo>
                  <a:cubicBezTo>
                    <a:pt x="503" y="3087"/>
                    <a:pt x="513" y="3098"/>
                    <a:pt x="534" y="3108"/>
                  </a:cubicBezTo>
                  <a:lnTo>
                    <a:pt x="555" y="3108"/>
                  </a:lnTo>
                  <a:cubicBezTo>
                    <a:pt x="576" y="3119"/>
                    <a:pt x="597" y="3129"/>
                    <a:pt x="629" y="3129"/>
                  </a:cubicBezTo>
                  <a:cubicBezTo>
                    <a:pt x="629" y="3129"/>
                    <a:pt x="639" y="3139"/>
                    <a:pt x="639" y="3139"/>
                  </a:cubicBezTo>
                  <a:lnTo>
                    <a:pt x="702" y="3139"/>
                  </a:lnTo>
                  <a:cubicBezTo>
                    <a:pt x="723" y="3150"/>
                    <a:pt x="754" y="3150"/>
                    <a:pt x="786" y="3150"/>
                  </a:cubicBezTo>
                  <a:lnTo>
                    <a:pt x="796" y="3150"/>
                  </a:lnTo>
                  <a:cubicBezTo>
                    <a:pt x="859" y="3150"/>
                    <a:pt x="911" y="3139"/>
                    <a:pt x="974" y="3129"/>
                  </a:cubicBezTo>
                  <a:lnTo>
                    <a:pt x="984" y="3129"/>
                  </a:lnTo>
                  <a:cubicBezTo>
                    <a:pt x="1005" y="3119"/>
                    <a:pt x="1037" y="3119"/>
                    <a:pt x="1058" y="3108"/>
                  </a:cubicBezTo>
                  <a:lnTo>
                    <a:pt x="1079" y="3098"/>
                  </a:lnTo>
                  <a:cubicBezTo>
                    <a:pt x="1099" y="3087"/>
                    <a:pt x="1120" y="3087"/>
                    <a:pt x="1141" y="3077"/>
                  </a:cubicBezTo>
                  <a:lnTo>
                    <a:pt x="1152" y="3066"/>
                  </a:lnTo>
                  <a:cubicBezTo>
                    <a:pt x="1173" y="3056"/>
                    <a:pt x="1194" y="3045"/>
                    <a:pt x="1215" y="3024"/>
                  </a:cubicBezTo>
                  <a:lnTo>
                    <a:pt x="1235" y="3024"/>
                  </a:lnTo>
                  <a:cubicBezTo>
                    <a:pt x="1246" y="3003"/>
                    <a:pt x="1267" y="2993"/>
                    <a:pt x="1288" y="2983"/>
                  </a:cubicBezTo>
                  <a:cubicBezTo>
                    <a:pt x="1288" y="2983"/>
                    <a:pt x="1298" y="2972"/>
                    <a:pt x="1298" y="2972"/>
                  </a:cubicBezTo>
                  <a:cubicBezTo>
                    <a:pt x="1319" y="2951"/>
                    <a:pt x="1340" y="2930"/>
                    <a:pt x="1361" y="2909"/>
                  </a:cubicBezTo>
                  <a:cubicBezTo>
                    <a:pt x="1382" y="2888"/>
                    <a:pt x="1413" y="2878"/>
                    <a:pt x="1445" y="2878"/>
                  </a:cubicBezTo>
                  <a:cubicBezTo>
                    <a:pt x="1508" y="2878"/>
                    <a:pt x="1549" y="2920"/>
                    <a:pt x="1549" y="2983"/>
                  </a:cubicBezTo>
                  <a:lnTo>
                    <a:pt x="1549" y="4500"/>
                  </a:lnTo>
                  <a:cubicBezTo>
                    <a:pt x="1549" y="4636"/>
                    <a:pt x="1665" y="4751"/>
                    <a:pt x="1801" y="4751"/>
                  </a:cubicBezTo>
                  <a:lnTo>
                    <a:pt x="3318" y="4751"/>
                  </a:lnTo>
                  <a:cubicBezTo>
                    <a:pt x="3527" y="4751"/>
                    <a:pt x="3684" y="4584"/>
                    <a:pt x="3695" y="4385"/>
                  </a:cubicBezTo>
                  <a:cubicBezTo>
                    <a:pt x="3684" y="4280"/>
                    <a:pt x="3642" y="4186"/>
                    <a:pt x="3569" y="4113"/>
                  </a:cubicBezTo>
                  <a:cubicBezTo>
                    <a:pt x="3234" y="3778"/>
                    <a:pt x="3464" y="3202"/>
                    <a:pt x="3946" y="3202"/>
                  </a:cubicBezTo>
                  <a:cubicBezTo>
                    <a:pt x="4417" y="3202"/>
                    <a:pt x="4657" y="3788"/>
                    <a:pt x="4312" y="4113"/>
                  </a:cubicBezTo>
                  <a:cubicBezTo>
                    <a:pt x="4239" y="4186"/>
                    <a:pt x="4197" y="4280"/>
                    <a:pt x="4197" y="4385"/>
                  </a:cubicBezTo>
                  <a:cubicBezTo>
                    <a:pt x="4197" y="4584"/>
                    <a:pt x="4364" y="4751"/>
                    <a:pt x="4563" y="4751"/>
                  </a:cubicBezTo>
                  <a:lnTo>
                    <a:pt x="6049" y="4751"/>
                  </a:lnTo>
                  <a:cubicBezTo>
                    <a:pt x="6175" y="4751"/>
                    <a:pt x="6269" y="4667"/>
                    <a:pt x="6300" y="4552"/>
                  </a:cubicBezTo>
                  <a:cubicBezTo>
                    <a:pt x="6300" y="4542"/>
                    <a:pt x="6300" y="4531"/>
                    <a:pt x="6300" y="4521"/>
                  </a:cubicBezTo>
                  <a:cubicBezTo>
                    <a:pt x="6258" y="2051"/>
                    <a:pt x="4260" y="53"/>
                    <a:pt x="178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a:off x="8586628" y="1443880"/>
              <a:ext cx="281458" cy="281458"/>
            </a:xfrm>
            <a:custGeom>
              <a:rect b="b" l="l" r="r" t="t"/>
              <a:pathLst>
                <a:path extrusionOk="0" h="9241" w="9241">
                  <a:moveTo>
                    <a:pt x="4709" y="262"/>
                  </a:moveTo>
                  <a:cubicBezTo>
                    <a:pt x="7053" y="304"/>
                    <a:pt x="8937" y="2187"/>
                    <a:pt x="8979" y="4531"/>
                  </a:cubicBezTo>
                  <a:lnTo>
                    <a:pt x="8979" y="4573"/>
                  </a:lnTo>
                  <a:cubicBezTo>
                    <a:pt x="8979" y="4584"/>
                    <a:pt x="8979" y="4604"/>
                    <a:pt x="8979" y="4625"/>
                  </a:cubicBezTo>
                  <a:cubicBezTo>
                    <a:pt x="8979" y="4636"/>
                    <a:pt x="8979" y="4657"/>
                    <a:pt x="8979" y="4678"/>
                  </a:cubicBezTo>
                  <a:lnTo>
                    <a:pt x="8979" y="4709"/>
                  </a:lnTo>
                  <a:cubicBezTo>
                    <a:pt x="8937" y="7053"/>
                    <a:pt x="7053" y="8937"/>
                    <a:pt x="4709" y="8979"/>
                  </a:cubicBezTo>
                  <a:lnTo>
                    <a:pt x="4531" y="8979"/>
                  </a:lnTo>
                  <a:cubicBezTo>
                    <a:pt x="2187" y="8937"/>
                    <a:pt x="304" y="7053"/>
                    <a:pt x="262" y="4709"/>
                  </a:cubicBezTo>
                  <a:lnTo>
                    <a:pt x="262" y="4678"/>
                  </a:lnTo>
                  <a:cubicBezTo>
                    <a:pt x="262" y="4657"/>
                    <a:pt x="262" y="4636"/>
                    <a:pt x="262" y="4625"/>
                  </a:cubicBezTo>
                  <a:cubicBezTo>
                    <a:pt x="262" y="4604"/>
                    <a:pt x="262" y="4584"/>
                    <a:pt x="262" y="4573"/>
                  </a:cubicBezTo>
                  <a:lnTo>
                    <a:pt x="262" y="4531"/>
                  </a:lnTo>
                  <a:cubicBezTo>
                    <a:pt x="304" y="2187"/>
                    <a:pt x="2187" y="304"/>
                    <a:pt x="4531" y="262"/>
                  </a:cubicBezTo>
                  <a:close/>
                  <a:moveTo>
                    <a:pt x="4521" y="0"/>
                  </a:moveTo>
                  <a:cubicBezTo>
                    <a:pt x="2051" y="53"/>
                    <a:pt x="53" y="2051"/>
                    <a:pt x="0" y="4521"/>
                  </a:cubicBezTo>
                  <a:lnTo>
                    <a:pt x="0" y="4563"/>
                  </a:lnTo>
                  <a:cubicBezTo>
                    <a:pt x="0" y="4584"/>
                    <a:pt x="0" y="4604"/>
                    <a:pt x="0" y="4625"/>
                  </a:cubicBezTo>
                  <a:cubicBezTo>
                    <a:pt x="0" y="4646"/>
                    <a:pt x="0" y="4667"/>
                    <a:pt x="0" y="4688"/>
                  </a:cubicBezTo>
                  <a:lnTo>
                    <a:pt x="0" y="4720"/>
                  </a:lnTo>
                  <a:cubicBezTo>
                    <a:pt x="53" y="7200"/>
                    <a:pt x="2051" y="9198"/>
                    <a:pt x="4521" y="9240"/>
                  </a:cubicBezTo>
                  <a:lnTo>
                    <a:pt x="4720" y="9240"/>
                  </a:lnTo>
                  <a:cubicBezTo>
                    <a:pt x="7200" y="9198"/>
                    <a:pt x="9198" y="7200"/>
                    <a:pt x="9240" y="4720"/>
                  </a:cubicBezTo>
                  <a:lnTo>
                    <a:pt x="9240" y="4688"/>
                  </a:lnTo>
                  <a:cubicBezTo>
                    <a:pt x="9240" y="4667"/>
                    <a:pt x="9240" y="4646"/>
                    <a:pt x="9240" y="4625"/>
                  </a:cubicBezTo>
                  <a:cubicBezTo>
                    <a:pt x="9240" y="4604"/>
                    <a:pt x="9240" y="4584"/>
                    <a:pt x="9240" y="4563"/>
                  </a:cubicBezTo>
                  <a:lnTo>
                    <a:pt x="9240" y="4521"/>
                  </a:lnTo>
                  <a:cubicBezTo>
                    <a:pt x="9198" y="2051"/>
                    <a:pt x="7200" y="53"/>
                    <a:pt x="4720" y="0"/>
                  </a:cubicBezTo>
                  <a:close/>
                </a:path>
              </a:pathLst>
            </a:custGeom>
            <a:solidFill>
              <a:srgbClr val="4F50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21"/>
          <p:cNvSpPr txBox="1"/>
          <p:nvPr/>
        </p:nvSpPr>
        <p:spPr>
          <a:xfrm>
            <a:off x="4447263" y="3011675"/>
            <a:ext cx="39267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Learning Objective:</a:t>
            </a:r>
            <a:r>
              <a:rPr lang="en" sz="1200">
                <a:solidFill>
                  <a:schemeClr val="dk1"/>
                </a:solidFill>
                <a:latin typeface="Open Sans ExtraBold"/>
                <a:ea typeface="Open Sans ExtraBold"/>
                <a:cs typeface="Open Sans ExtraBold"/>
                <a:sym typeface="Open Sans ExtraBold"/>
              </a:rPr>
              <a:t> </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What do you know about ST Math? </a:t>
            </a:r>
            <a:endParaRPr sz="1800">
              <a:solidFill>
                <a:schemeClr val="dk1"/>
              </a:solidFill>
              <a:latin typeface="Open Sans"/>
              <a:ea typeface="Open Sans"/>
              <a:cs typeface="Open Sans"/>
              <a:sym typeface="Open Sans"/>
            </a:endParaRPr>
          </a:p>
        </p:txBody>
      </p:sp>
      <p:sp>
        <p:nvSpPr>
          <p:cNvPr id="198" name="Google Shape;198;p21"/>
          <p:cNvSpPr txBox="1"/>
          <p:nvPr/>
        </p:nvSpPr>
        <p:spPr>
          <a:xfrm>
            <a:off x="4447263" y="2347313"/>
            <a:ext cx="459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ExtraBold"/>
                <a:ea typeface="Open Sans ExtraBold"/>
                <a:cs typeface="Open Sans ExtraBold"/>
                <a:sym typeface="Open Sans ExtraBold"/>
              </a:rPr>
              <a:t>ST Math Puzzle:</a:t>
            </a:r>
            <a:endParaRPr sz="1200">
              <a:solidFill>
                <a:schemeClr val="dk1"/>
              </a:solidFill>
              <a:latin typeface="Open Sans ExtraBold"/>
              <a:ea typeface="Open Sans ExtraBold"/>
              <a:cs typeface="Open Sans ExtraBold"/>
              <a:sym typeface="Open Sans ExtraBold"/>
            </a:endParaRPr>
          </a:p>
          <a:p>
            <a:pPr indent="0" lvl="0" marL="0" rtl="0" algn="l">
              <a:spcBef>
                <a:spcPts val="0"/>
              </a:spcBef>
              <a:spcAft>
                <a:spcPts val="0"/>
              </a:spcAft>
              <a:buNone/>
            </a:pPr>
            <a:r>
              <a:rPr lang="en" sz="1800">
                <a:solidFill>
                  <a:schemeClr val="dk1"/>
                </a:solidFill>
                <a:latin typeface="Open Sans"/>
                <a:ea typeface="Open Sans"/>
                <a:cs typeface="Open Sans"/>
                <a:sym typeface="Open Sans"/>
              </a:rPr>
              <a:t>Big Seed &gt; Level 1</a:t>
            </a:r>
            <a:endParaRPr sz="2000">
              <a:solidFill>
                <a:schemeClr val="dk1"/>
              </a:solidFill>
              <a:latin typeface="Open Sans"/>
              <a:ea typeface="Open Sans"/>
              <a:cs typeface="Open Sans"/>
              <a:sym typeface="Open Sans"/>
            </a:endParaRPr>
          </a:p>
        </p:txBody>
      </p:sp>
      <p:sp>
        <p:nvSpPr>
          <p:cNvPr id="199" name="Google Shape;199;p21"/>
          <p:cNvSpPr txBox="1"/>
          <p:nvPr/>
        </p:nvSpPr>
        <p:spPr>
          <a:xfrm>
            <a:off x="1754435" y="3957436"/>
            <a:ext cx="1222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latin typeface="Ubuntu"/>
                <a:ea typeface="Ubuntu"/>
                <a:cs typeface="Ubuntu"/>
                <a:sym typeface="Ubuntu"/>
                <a:hlinkClick r:id="rId5"/>
              </a:rPr>
              <a:t>Puzzle Link</a:t>
            </a:r>
            <a:endParaRPr sz="1200">
              <a:latin typeface="Ubuntu"/>
              <a:ea typeface="Ubuntu"/>
              <a:cs typeface="Ubuntu"/>
              <a:sym typeface="Ubuntu"/>
            </a:endParaRPr>
          </a:p>
        </p:txBody>
      </p:sp>
      <p:grpSp>
        <p:nvGrpSpPr>
          <p:cNvPr id="200" name="Google Shape;200;p21"/>
          <p:cNvGrpSpPr/>
          <p:nvPr/>
        </p:nvGrpSpPr>
        <p:grpSpPr>
          <a:xfrm>
            <a:off x="7709843" y="3629462"/>
            <a:ext cx="1138164" cy="1468500"/>
            <a:chOff x="7633097" y="3255132"/>
            <a:chExt cx="1510904" cy="1870224"/>
          </a:xfrm>
        </p:grpSpPr>
        <p:pic>
          <p:nvPicPr>
            <p:cNvPr id="201" name="Google Shape;201;p21"/>
            <p:cNvPicPr preferRelativeResize="0"/>
            <p:nvPr/>
          </p:nvPicPr>
          <p:blipFill>
            <a:blip r:embed="rId6">
              <a:alphaModFix/>
            </a:blip>
            <a:stretch>
              <a:fillRect/>
            </a:stretch>
          </p:blipFill>
          <p:spPr>
            <a:xfrm>
              <a:off x="7717350" y="3255132"/>
              <a:ext cx="1426651" cy="1870224"/>
            </a:xfrm>
            <a:prstGeom prst="rect">
              <a:avLst/>
            </a:prstGeom>
            <a:noFill/>
            <a:ln>
              <a:noFill/>
            </a:ln>
          </p:spPr>
        </p:pic>
        <p:pic>
          <p:nvPicPr>
            <p:cNvPr id="202" name="Google Shape;202;p21"/>
            <p:cNvPicPr preferRelativeResize="0"/>
            <p:nvPr/>
          </p:nvPicPr>
          <p:blipFill>
            <a:blip r:embed="rId7">
              <a:alphaModFix/>
            </a:blip>
            <a:stretch>
              <a:fillRect/>
            </a:stretch>
          </p:blipFill>
          <p:spPr>
            <a:xfrm rot="-1493955">
              <a:off x="7732861" y="3427538"/>
              <a:ext cx="233072" cy="525401"/>
            </a:xfrm>
            <a:prstGeom prst="rect">
              <a:avLst/>
            </a:prstGeom>
            <a:noFill/>
            <a:ln>
              <a:noFill/>
            </a:ln>
          </p:spPr>
        </p:pic>
      </p:grpSp>
      <p:sp>
        <p:nvSpPr>
          <p:cNvPr id="203" name="Google Shape;203;p21">
            <a:hlinkClick r:id="rId8"/>
          </p:cNvPr>
          <p:cNvSpPr/>
          <p:nvPr/>
        </p:nvSpPr>
        <p:spPr>
          <a:xfrm>
            <a:off x="1500462" y="3987208"/>
            <a:ext cx="352800" cy="3099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
          <p:cNvSpPr txBox="1"/>
          <p:nvPr/>
        </p:nvSpPr>
        <p:spPr>
          <a:xfrm>
            <a:off x="4413313" y="1192838"/>
            <a:ext cx="45186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accent2"/>
                </a:solidFill>
                <a:latin typeface="Ubuntu"/>
                <a:ea typeface="Ubuntu"/>
                <a:cs typeface="Ubuntu"/>
                <a:sym typeface="Ubuntu"/>
              </a:rPr>
              <a:t> </a:t>
            </a:r>
            <a:r>
              <a:rPr b="1" lang="en" sz="1700">
                <a:solidFill>
                  <a:schemeClr val="accent2"/>
                </a:solidFill>
                <a:latin typeface="Ubuntu"/>
                <a:ea typeface="Ubuntu"/>
                <a:cs typeface="Ubuntu"/>
                <a:sym typeface="Ubuntu"/>
              </a:rPr>
              <a:t> </a:t>
            </a:r>
            <a:r>
              <a:rPr b="1" lang="en" sz="1600">
                <a:solidFill>
                  <a:schemeClr val="accent2"/>
                </a:solidFill>
                <a:latin typeface="Ubuntu"/>
                <a:ea typeface="Ubuntu"/>
                <a:cs typeface="Ubuntu"/>
                <a:sym typeface="Ubuntu"/>
              </a:rPr>
              <a:t>    </a:t>
            </a:r>
            <a:r>
              <a:rPr b="1" lang="en" sz="1600">
                <a:solidFill>
                  <a:schemeClr val="accent4"/>
                </a:solidFill>
                <a:latin typeface="Ubuntu"/>
                <a:ea typeface="Ubuntu"/>
                <a:cs typeface="Ubuntu"/>
                <a:sym typeface="Ubuntu"/>
              </a:rPr>
              <a:t>Time for</a:t>
            </a:r>
            <a:r>
              <a:rPr b="1" lang="en" sz="2200">
                <a:solidFill>
                  <a:schemeClr val="accent2"/>
                </a:solidFill>
                <a:latin typeface="Ubuntu"/>
                <a:ea typeface="Ubuntu"/>
                <a:cs typeface="Ubuntu"/>
                <a:sym typeface="Ubuntu"/>
              </a:rPr>
              <a:t> </a:t>
            </a:r>
            <a:endParaRPr b="1" sz="2200">
              <a:solidFill>
                <a:schemeClr val="accent2"/>
              </a:solidFill>
              <a:latin typeface="Ubuntu"/>
              <a:ea typeface="Ubuntu"/>
              <a:cs typeface="Ubuntu"/>
              <a:sym typeface="Ubuntu"/>
            </a:endParaRPr>
          </a:p>
          <a:p>
            <a:pPr indent="0" lvl="0" marL="0" rtl="0" algn="l">
              <a:spcBef>
                <a:spcPts val="0"/>
              </a:spcBef>
              <a:spcAft>
                <a:spcPts val="0"/>
              </a:spcAft>
              <a:buNone/>
            </a:pPr>
            <a:r>
              <a:rPr b="1" lang="en" sz="3200">
                <a:solidFill>
                  <a:schemeClr val="accent1"/>
                </a:solidFill>
                <a:latin typeface="Open Sans"/>
                <a:ea typeface="Open Sans"/>
                <a:cs typeface="Open Sans"/>
                <a:sym typeface="Open Sans"/>
              </a:rPr>
              <a:t>PROBLEM</a:t>
            </a:r>
            <a:r>
              <a:rPr b="1" lang="en" sz="3200">
                <a:solidFill>
                  <a:schemeClr val="accent5"/>
                </a:solidFill>
                <a:latin typeface="Open Sans"/>
                <a:ea typeface="Open Sans"/>
                <a:cs typeface="Open Sans"/>
                <a:sym typeface="Open Sans"/>
              </a:rPr>
              <a:t> </a:t>
            </a:r>
            <a:r>
              <a:rPr b="1" lang="en" sz="3200">
                <a:solidFill>
                  <a:schemeClr val="accent3"/>
                </a:solidFill>
                <a:latin typeface="Open Sans"/>
                <a:ea typeface="Open Sans"/>
                <a:cs typeface="Open Sans"/>
                <a:sym typeface="Open Sans"/>
              </a:rPr>
              <a:t>SOLVING</a:t>
            </a:r>
            <a:r>
              <a:rPr b="1" lang="en" sz="3200">
                <a:solidFill>
                  <a:schemeClr val="accent4"/>
                </a:solidFill>
                <a:latin typeface="Open Sans"/>
                <a:ea typeface="Open Sans"/>
                <a:cs typeface="Open Sans"/>
                <a:sym typeface="Open Sans"/>
              </a:rPr>
              <a:t>!</a:t>
            </a:r>
            <a:endParaRPr b="1" sz="3200">
              <a:solidFill>
                <a:schemeClr val="accent4"/>
              </a:solidFill>
              <a:latin typeface="Open Sans"/>
              <a:ea typeface="Open Sans"/>
              <a:cs typeface="Open Sans"/>
              <a:sym typeface="Open Sans"/>
            </a:endParaRPr>
          </a:p>
        </p:txBody>
      </p:sp>
      <p:sp>
        <p:nvSpPr>
          <p:cNvPr id="205" name="Google Shape;205;p21"/>
          <p:cNvSpPr/>
          <p:nvPr/>
        </p:nvSpPr>
        <p:spPr>
          <a:xfrm>
            <a:off x="4509188" y="2113350"/>
            <a:ext cx="2580000" cy="1680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6" name="Google Shape;206;p21"/>
          <p:cNvGrpSpPr/>
          <p:nvPr/>
        </p:nvGrpSpPr>
        <p:grpSpPr>
          <a:xfrm>
            <a:off x="4509208" y="1330103"/>
            <a:ext cx="227520" cy="248922"/>
            <a:chOff x="4469316" y="1236218"/>
            <a:chExt cx="360570" cy="400390"/>
          </a:xfrm>
        </p:grpSpPr>
        <p:sp>
          <p:nvSpPr>
            <p:cNvPr id="207" name="Google Shape;207;p21"/>
            <p:cNvSpPr/>
            <p:nvPr/>
          </p:nvSpPr>
          <p:spPr>
            <a:xfrm>
              <a:off x="4498361" y="1279378"/>
              <a:ext cx="56044" cy="54783"/>
            </a:xfrm>
            <a:custGeom>
              <a:rect b="b" l="l" r="r" t="t"/>
              <a:pathLst>
                <a:path extrusionOk="0" h="1607" w="1644">
                  <a:moveTo>
                    <a:pt x="621" y="1607"/>
                  </a:moveTo>
                  <a:cubicBezTo>
                    <a:pt x="572" y="1607"/>
                    <a:pt x="536" y="1583"/>
                    <a:pt x="499" y="1546"/>
                  </a:cubicBezTo>
                  <a:lnTo>
                    <a:pt x="122" y="1096"/>
                  </a:lnTo>
                  <a:cubicBezTo>
                    <a:pt x="37" y="986"/>
                    <a:pt x="0" y="865"/>
                    <a:pt x="13" y="731"/>
                  </a:cubicBezTo>
                  <a:cubicBezTo>
                    <a:pt x="25" y="597"/>
                    <a:pt x="86" y="475"/>
                    <a:pt x="195" y="390"/>
                  </a:cubicBezTo>
                  <a:lnTo>
                    <a:pt x="499" y="134"/>
                  </a:lnTo>
                  <a:cubicBezTo>
                    <a:pt x="597" y="49"/>
                    <a:pt x="731" y="1"/>
                    <a:pt x="865" y="13"/>
                  </a:cubicBezTo>
                  <a:cubicBezTo>
                    <a:pt x="998" y="25"/>
                    <a:pt x="1120" y="98"/>
                    <a:pt x="1205" y="195"/>
                  </a:cubicBezTo>
                  <a:lnTo>
                    <a:pt x="1583" y="646"/>
                  </a:lnTo>
                  <a:cubicBezTo>
                    <a:pt x="1643" y="719"/>
                    <a:pt x="1631" y="816"/>
                    <a:pt x="1570" y="865"/>
                  </a:cubicBezTo>
                  <a:cubicBezTo>
                    <a:pt x="1497" y="913"/>
                    <a:pt x="1400" y="913"/>
                    <a:pt x="1351" y="840"/>
                  </a:cubicBezTo>
                  <a:lnTo>
                    <a:pt x="974" y="390"/>
                  </a:lnTo>
                  <a:cubicBezTo>
                    <a:pt x="938" y="354"/>
                    <a:pt x="889" y="329"/>
                    <a:pt x="840" y="317"/>
                  </a:cubicBezTo>
                  <a:cubicBezTo>
                    <a:pt x="779" y="317"/>
                    <a:pt x="731" y="329"/>
                    <a:pt x="694" y="366"/>
                  </a:cubicBezTo>
                  <a:lnTo>
                    <a:pt x="390" y="621"/>
                  </a:lnTo>
                  <a:cubicBezTo>
                    <a:pt x="341" y="658"/>
                    <a:pt x="317" y="706"/>
                    <a:pt x="317" y="755"/>
                  </a:cubicBezTo>
                  <a:cubicBezTo>
                    <a:pt x="317" y="804"/>
                    <a:pt x="329" y="865"/>
                    <a:pt x="366" y="901"/>
                  </a:cubicBezTo>
                  <a:lnTo>
                    <a:pt x="743" y="1351"/>
                  </a:lnTo>
                  <a:cubicBezTo>
                    <a:pt x="792" y="1424"/>
                    <a:pt x="779" y="1510"/>
                    <a:pt x="718" y="1570"/>
                  </a:cubicBezTo>
                  <a:cubicBezTo>
                    <a:pt x="694" y="1595"/>
                    <a:pt x="658" y="1607"/>
                    <a:pt x="621" y="1607"/>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1"/>
            <p:cNvSpPr/>
            <p:nvPr/>
          </p:nvSpPr>
          <p:spPr>
            <a:xfrm>
              <a:off x="4469316" y="1276072"/>
              <a:ext cx="360570" cy="360536"/>
            </a:xfrm>
            <a:custGeom>
              <a:rect b="b" l="l" r="r" t="t"/>
              <a:pathLst>
                <a:path extrusionOk="0" h="10576" w="10577">
                  <a:moveTo>
                    <a:pt x="5294" y="304"/>
                  </a:moveTo>
                  <a:cubicBezTo>
                    <a:pt x="2544" y="304"/>
                    <a:pt x="305" y="2544"/>
                    <a:pt x="305" y="5294"/>
                  </a:cubicBezTo>
                  <a:cubicBezTo>
                    <a:pt x="305" y="8044"/>
                    <a:pt x="2544" y="10272"/>
                    <a:pt x="5294" y="10272"/>
                  </a:cubicBezTo>
                  <a:cubicBezTo>
                    <a:pt x="8033" y="10272"/>
                    <a:pt x="10272" y="8044"/>
                    <a:pt x="10272" y="5294"/>
                  </a:cubicBezTo>
                  <a:cubicBezTo>
                    <a:pt x="10272" y="2544"/>
                    <a:pt x="8033" y="304"/>
                    <a:pt x="5294" y="304"/>
                  </a:cubicBezTo>
                  <a:close/>
                  <a:moveTo>
                    <a:pt x="5294" y="10576"/>
                  </a:moveTo>
                  <a:cubicBezTo>
                    <a:pt x="2374" y="10576"/>
                    <a:pt x="1" y="8203"/>
                    <a:pt x="1" y="5294"/>
                  </a:cubicBezTo>
                  <a:cubicBezTo>
                    <a:pt x="1" y="2373"/>
                    <a:pt x="2374" y="0"/>
                    <a:pt x="5294" y="0"/>
                  </a:cubicBezTo>
                  <a:cubicBezTo>
                    <a:pt x="8203" y="0"/>
                    <a:pt x="10576" y="2373"/>
                    <a:pt x="10576" y="5294"/>
                  </a:cubicBezTo>
                  <a:cubicBezTo>
                    <a:pt x="10576" y="8203"/>
                    <a:pt x="8203" y="10576"/>
                    <a:pt x="5294" y="10576"/>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21"/>
            <p:cNvSpPr/>
            <p:nvPr/>
          </p:nvSpPr>
          <p:spPr>
            <a:xfrm>
              <a:off x="4507089" y="1314220"/>
              <a:ext cx="285026" cy="284651"/>
            </a:xfrm>
            <a:custGeom>
              <a:rect b="b" l="l" r="r" t="t"/>
              <a:pathLst>
                <a:path extrusionOk="0" h="8350" w="8361">
                  <a:moveTo>
                    <a:pt x="4186" y="305"/>
                  </a:moveTo>
                  <a:cubicBezTo>
                    <a:pt x="2045" y="305"/>
                    <a:pt x="304" y="2033"/>
                    <a:pt x="304" y="4175"/>
                  </a:cubicBezTo>
                  <a:cubicBezTo>
                    <a:pt x="304" y="6305"/>
                    <a:pt x="2045" y="8045"/>
                    <a:pt x="4186" y="8045"/>
                  </a:cubicBezTo>
                  <a:cubicBezTo>
                    <a:pt x="6316" y="8045"/>
                    <a:pt x="8057" y="6305"/>
                    <a:pt x="8057" y="4175"/>
                  </a:cubicBezTo>
                  <a:cubicBezTo>
                    <a:pt x="8057" y="2033"/>
                    <a:pt x="6316" y="305"/>
                    <a:pt x="4186" y="305"/>
                  </a:cubicBezTo>
                  <a:close/>
                  <a:moveTo>
                    <a:pt x="4186" y="8349"/>
                  </a:moveTo>
                  <a:cubicBezTo>
                    <a:pt x="1874" y="8349"/>
                    <a:pt x="0" y="6475"/>
                    <a:pt x="0" y="4175"/>
                  </a:cubicBezTo>
                  <a:cubicBezTo>
                    <a:pt x="0" y="1875"/>
                    <a:pt x="1874" y="1"/>
                    <a:pt x="4186" y="1"/>
                  </a:cubicBezTo>
                  <a:cubicBezTo>
                    <a:pt x="6487" y="1"/>
                    <a:pt x="8361" y="1875"/>
                    <a:pt x="8361" y="4175"/>
                  </a:cubicBezTo>
                  <a:cubicBezTo>
                    <a:pt x="8361" y="6475"/>
                    <a:pt x="6487" y="8349"/>
                    <a:pt x="4186" y="8349"/>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21"/>
            <p:cNvSpPr/>
            <p:nvPr/>
          </p:nvSpPr>
          <p:spPr>
            <a:xfrm>
              <a:off x="4523657" y="1334572"/>
              <a:ext cx="247732" cy="248107"/>
            </a:xfrm>
            <a:custGeom>
              <a:rect b="b" l="l" r="r" t="t"/>
              <a:pathLst>
                <a:path extrusionOk="0" h="7278" w="7267">
                  <a:moveTo>
                    <a:pt x="3700" y="0"/>
                  </a:moveTo>
                  <a:cubicBezTo>
                    <a:pt x="1644" y="0"/>
                    <a:pt x="1" y="1728"/>
                    <a:pt x="123" y="3809"/>
                  </a:cubicBezTo>
                  <a:cubicBezTo>
                    <a:pt x="232" y="5586"/>
                    <a:pt x="1680" y="7034"/>
                    <a:pt x="3469" y="7144"/>
                  </a:cubicBezTo>
                  <a:cubicBezTo>
                    <a:pt x="5538" y="7278"/>
                    <a:pt x="7266" y="5623"/>
                    <a:pt x="7266" y="3578"/>
                  </a:cubicBezTo>
                  <a:lnTo>
                    <a:pt x="3700" y="3578"/>
                  </a:lnTo>
                  <a:lnTo>
                    <a:pt x="3700" y="0"/>
                  </a:lnTo>
                  <a:close/>
                </a:path>
              </a:pathLst>
            </a:custGeom>
            <a:solidFill>
              <a:srgbClr val="77BB6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21"/>
            <p:cNvSpPr/>
            <p:nvPr/>
          </p:nvSpPr>
          <p:spPr>
            <a:xfrm>
              <a:off x="4629033" y="1236218"/>
              <a:ext cx="41113" cy="50249"/>
            </a:xfrm>
            <a:custGeom>
              <a:rect b="b" l="l" r="r" t="t"/>
              <a:pathLst>
                <a:path extrusionOk="0" h="1474" w="1206">
                  <a:moveTo>
                    <a:pt x="1048" y="1473"/>
                  </a:moveTo>
                  <a:cubicBezTo>
                    <a:pt x="962" y="1473"/>
                    <a:pt x="902" y="1413"/>
                    <a:pt x="902" y="1327"/>
                  </a:cubicBezTo>
                  <a:lnTo>
                    <a:pt x="902" y="305"/>
                  </a:lnTo>
                  <a:lnTo>
                    <a:pt x="305" y="305"/>
                  </a:lnTo>
                  <a:lnTo>
                    <a:pt x="305" y="1327"/>
                  </a:lnTo>
                  <a:cubicBezTo>
                    <a:pt x="305" y="1413"/>
                    <a:pt x="244" y="1473"/>
                    <a:pt x="159" y="1473"/>
                  </a:cubicBezTo>
                  <a:cubicBezTo>
                    <a:pt x="74" y="1473"/>
                    <a:pt x="1" y="1413"/>
                    <a:pt x="1" y="1327"/>
                  </a:cubicBezTo>
                  <a:lnTo>
                    <a:pt x="1" y="147"/>
                  </a:lnTo>
                  <a:cubicBezTo>
                    <a:pt x="1" y="62"/>
                    <a:pt x="74" y="1"/>
                    <a:pt x="159" y="1"/>
                  </a:cubicBezTo>
                  <a:lnTo>
                    <a:pt x="1048" y="1"/>
                  </a:lnTo>
                  <a:cubicBezTo>
                    <a:pt x="1133" y="1"/>
                    <a:pt x="1206" y="62"/>
                    <a:pt x="1206" y="147"/>
                  </a:cubicBezTo>
                  <a:lnTo>
                    <a:pt x="1206" y="1327"/>
                  </a:lnTo>
                  <a:cubicBezTo>
                    <a:pt x="1206" y="1413"/>
                    <a:pt x="1133" y="1473"/>
                    <a:pt x="1048" y="1473"/>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21"/>
            <p:cNvSpPr/>
            <p:nvPr/>
          </p:nvSpPr>
          <p:spPr>
            <a:xfrm>
              <a:off x="4723227" y="1392220"/>
              <a:ext cx="33647" cy="23693"/>
            </a:xfrm>
            <a:custGeom>
              <a:rect b="b" l="l" r="r" t="t"/>
              <a:pathLst>
                <a:path extrusionOk="0" h="695" w="987">
                  <a:moveTo>
                    <a:pt x="171" y="694"/>
                  </a:moveTo>
                  <a:cubicBezTo>
                    <a:pt x="122" y="694"/>
                    <a:pt x="74" y="658"/>
                    <a:pt x="37" y="609"/>
                  </a:cubicBezTo>
                  <a:cubicBezTo>
                    <a:pt x="1" y="536"/>
                    <a:pt x="25" y="451"/>
                    <a:pt x="98" y="402"/>
                  </a:cubicBezTo>
                  <a:lnTo>
                    <a:pt x="731" y="37"/>
                  </a:lnTo>
                  <a:cubicBezTo>
                    <a:pt x="804" y="1"/>
                    <a:pt x="901" y="25"/>
                    <a:pt x="938" y="98"/>
                  </a:cubicBezTo>
                  <a:cubicBezTo>
                    <a:pt x="986" y="171"/>
                    <a:pt x="950" y="256"/>
                    <a:pt x="889" y="305"/>
                  </a:cubicBezTo>
                  <a:lnTo>
                    <a:pt x="244" y="670"/>
                  </a:lnTo>
                  <a:cubicBezTo>
                    <a:pt x="232" y="682"/>
                    <a:pt x="195" y="694"/>
                    <a:pt x="171" y="694"/>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21"/>
            <p:cNvSpPr/>
            <p:nvPr/>
          </p:nvSpPr>
          <p:spPr>
            <a:xfrm>
              <a:off x="4689614" y="1349504"/>
              <a:ext cx="24511" cy="32385"/>
            </a:xfrm>
            <a:custGeom>
              <a:rect b="b" l="l" r="r" t="t"/>
              <a:pathLst>
                <a:path extrusionOk="0" h="950" w="719">
                  <a:moveTo>
                    <a:pt x="171" y="950"/>
                  </a:moveTo>
                  <a:cubicBezTo>
                    <a:pt x="147" y="950"/>
                    <a:pt x="122" y="950"/>
                    <a:pt x="98" y="937"/>
                  </a:cubicBezTo>
                  <a:cubicBezTo>
                    <a:pt x="25" y="889"/>
                    <a:pt x="1" y="803"/>
                    <a:pt x="37" y="730"/>
                  </a:cubicBezTo>
                  <a:lnTo>
                    <a:pt x="402" y="98"/>
                  </a:lnTo>
                  <a:cubicBezTo>
                    <a:pt x="451" y="25"/>
                    <a:pt x="536" y="0"/>
                    <a:pt x="621" y="37"/>
                  </a:cubicBezTo>
                  <a:cubicBezTo>
                    <a:pt x="682" y="85"/>
                    <a:pt x="719" y="171"/>
                    <a:pt x="670" y="244"/>
                  </a:cubicBezTo>
                  <a:lnTo>
                    <a:pt x="305" y="877"/>
                  </a:lnTo>
                  <a:cubicBezTo>
                    <a:pt x="281" y="925"/>
                    <a:pt x="232" y="950"/>
                    <a:pt x="171" y="950"/>
                  </a:cubicBezTo>
                  <a:close/>
                </a:path>
              </a:pathLst>
            </a:custGeom>
            <a:solidFill>
              <a:srgbClr val="4849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 name="Google Shape;214;p21"/>
          <p:cNvGrpSpPr/>
          <p:nvPr/>
        </p:nvGrpSpPr>
        <p:grpSpPr>
          <a:xfrm>
            <a:off x="2859100" y="658076"/>
            <a:ext cx="1390125" cy="1117724"/>
            <a:chOff x="2859100" y="658076"/>
            <a:chExt cx="1390125" cy="1117724"/>
          </a:xfrm>
        </p:grpSpPr>
        <p:pic>
          <p:nvPicPr>
            <p:cNvPr id="215" name="Google Shape;215;p21"/>
            <p:cNvPicPr preferRelativeResize="0"/>
            <p:nvPr/>
          </p:nvPicPr>
          <p:blipFill>
            <a:blip r:embed="rId9">
              <a:alphaModFix/>
            </a:blip>
            <a:stretch>
              <a:fillRect/>
            </a:stretch>
          </p:blipFill>
          <p:spPr>
            <a:xfrm rot="-208168">
              <a:off x="2889325" y="697357"/>
              <a:ext cx="1329675" cy="1039161"/>
            </a:xfrm>
            <a:prstGeom prst="rect">
              <a:avLst/>
            </a:prstGeom>
            <a:noFill/>
            <a:ln>
              <a:noFill/>
            </a:ln>
          </p:spPr>
        </p:pic>
        <p:pic>
          <p:nvPicPr>
            <p:cNvPr id="216" name="Google Shape;216;p21"/>
            <p:cNvPicPr preferRelativeResize="0"/>
            <p:nvPr/>
          </p:nvPicPr>
          <p:blipFill>
            <a:blip r:embed="rId10">
              <a:alphaModFix/>
            </a:blip>
            <a:stretch>
              <a:fillRect/>
            </a:stretch>
          </p:blipFill>
          <p:spPr>
            <a:xfrm>
              <a:off x="3681125" y="1269910"/>
              <a:ext cx="382482" cy="369300"/>
            </a:xfrm>
            <a:prstGeom prst="rect">
              <a:avLst/>
            </a:prstGeom>
            <a:noFill/>
            <a:ln>
              <a:noFill/>
            </a:ln>
          </p:spPr>
        </p:pic>
      </p:grpSp>
      <p:pic>
        <p:nvPicPr>
          <p:cNvPr id="217" name="Google Shape;217;p21"/>
          <p:cNvPicPr preferRelativeResize="0"/>
          <p:nvPr/>
        </p:nvPicPr>
        <p:blipFill rotWithShape="1">
          <a:blip r:embed="rId11">
            <a:alphaModFix/>
          </a:blip>
          <a:srcRect b="1597" l="0" r="0" t="1606"/>
          <a:stretch/>
        </p:blipFill>
        <p:spPr>
          <a:xfrm>
            <a:off x="728974" y="1845708"/>
            <a:ext cx="3334625" cy="1812472"/>
          </a:xfrm>
          <a:prstGeom prst="rect">
            <a:avLst/>
          </a:prstGeom>
          <a:noFill/>
          <a:ln>
            <a:noFill/>
          </a:ln>
        </p:spPr>
      </p:pic>
    </p:spTree>
  </p:cSld>
  <p:clrMapOvr>
    <a:masterClrMapping/>
  </p:clrMapOvr>
  <p:transition spd="med">
    <p:fade thruBlk="1"/>
  </p:transition>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70" name="Shape 1470"/>
        <p:cNvGrpSpPr/>
        <p:nvPr/>
      </p:nvGrpSpPr>
      <p:grpSpPr>
        <a:xfrm>
          <a:off x="0" y="0"/>
          <a:ext cx="0" cy="0"/>
          <a:chOff x="0" y="0"/>
          <a:chExt cx="0" cy="0"/>
        </a:xfrm>
      </p:grpSpPr>
      <p:sp>
        <p:nvSpPr>
          <p:cNvPr id="1471" name="Google Shape;1471;p84"/>
          <p:cNvSpPr txBox="1"/>
          <p:nvPr>
            <p:ph idx="1" type="body"/>
          </p:nvPr>
        </p:nvSpPr>
        <p:spPr>
          <a:xfrm>
            <a:off x="1072250" y="934500"/>
            <a:ext cx="7201200" cy="3554400"/>
          </a:xfrm>
          <a:prstGeom prst="rect">
            <a:avLst/>
          </a:prstGeom>
          <a:noFill/>
          <a:ln cap="flat" cmpd="sng" w="38100">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72" name="Google Shape;1472;p84"/>
          <p:cNvPicPr preferRelativeResize="0"/>
          <p:nvPr/>
        </p:nvPicPr>
        <p:blipFill>
          <a:blip r:embed="rId3">
            <a:alphaModFix/>
          </a:blip>
          <a:stretch>
            <a:fillRect/>
          </a:stretch>
        </p:blipFill>
        <p:spPr>
          <a:xfrm>
            <a:off x="169975" y="-130000"/>
            <a:ext cx="2819773" cy="1832450"/>
          </a:xfrm>
          <a:prstGeom prst="rect">
            <a:avLst/>
          </a:prstGeom>
          <a:noFill/>
          <a:ln>
            <a:noFill/>
          </a:ln>
        </p:spPr>
      </p:pic>
      <p:sp>
        <p:nvSpPr>
          <p:cNvPr id="1473" name="Google Shape;1473;p84"/>
          <p:cNvSpPr txBox="1"/>
          <p:nvPr/>
        </p:nvSpPr>
        <p:spPr>
          <a:xfrm>
            <a:off x="1378700" y="1702450"/>
            <a:ext cx="64482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Ubuntu"/>
                <a:ea typeface="Ubuntu"/>
                <a:cs typeface="Ubuntu"/>
                <a:sym typeface="Ubuntu"/>
              </a:rPr>
              <a:t>When you make a new game, what math concepts can you include?</a:t>
            </a:r>
            <a:endParaRPr b="1" sz="2400">
              <a:latin typeface="Ubuntu"/>
              <a:ea typeface="Ubuntu"/>
              <a:cs typeface="Ubuntu"/>
              <a:sym typeface="Ubuntu"/>
            </a:endParaRPr>
          </a:p>
        </p:txBody>
      </p:sp>
      <p:pic>
        <p:nvPicPr>
          <p:cNvPr id="1474" name="Google Shape;1474;p84"/>
          <p:cNvPicPr preferRelativeResize="0"/>
          <p:nvPr/>
        </p:nvPicPr>
        <p:blipFill>
          <a:blip r:embed="rId3">
            <a:alphaModFix/>
          </a:blip>
          <a:stretch>
            <a:fillRect/>
          </a:stretch>
        </p:blipFill>
        <p:spPr>
          <a:xfrm>
            <a:off x="218500" y="-70025"/>
            <a:ext cx="2819773" cy="1832450"/>
          </a:xfrm>
          <a:prstGeom prst="rect">
            <a:avLst/>
          </a:prstGeom>
          <a:noFill/>
          <a:ln>
            <a:noFill/>
          </a:ln>
        </p:spPr>
      </p:pic>
      <p:sp>
        <p:nvSpPr>
          <p:cNvPr id="1475" name="Google Shape;1475;p84"/>
          <p:cNvSpPr txBox="1"/>
          <p:nvPr/>
        </p:nvSpPr>
        <p:spPr>
          <a:xfrm>
            <a:off x="4120350" y="2803500"/>
            <a:ext cx="18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76" name="Google Shape;1476;p84"/>
          <p:cNvSpPr txBox="1"/>
          <p:nvPr/>
        </p:nvSpPr>
        <p:spPr>
          <a:xfrm>
            <a:off x="2473500" y="2644200"/>
            <a:ext cx="2098500" cy="17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addition</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subtraction </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shapes</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money</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puzzles</a:t>
            </a:r>
            <a:endParaRPr sz="1800">
              <a:latin typeface="Ubuntu"/>
              <a:ea typeface="Ubuntu"/>
              <a:cs typeface="Ubuntu"/>
              <a:sym typeface="Ubuntu"/>
            </a:endParaRPr>
          </a:p>
        </p:txBody>
      </p:sp>
      <p:sp>
        <p:nvSpPr>
          <p:cNvPr id="1477" name="Google Shape;1477;p84"/>
          <p:cNvSpPr txBox="1"/>
          <p:nvPr/>
        </p:nvSpPr>
        <p:spPr>
          <a:xfrm>
            <a:off x="4886250" y="2625850"/>
            <a:ext cx="2289000" cy="173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time</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measuring</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estimation</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place value</a:t>
            </a:r>
            <a:endParaRPr i="1" sz="1800">
              <a:solidFill>
                <a:srgbClr val="505155"/>
              </a:solidFill>
              <a:latin typeface="Ubuntu"/>
              <a:ea typeface="Ubuntu"/>
              <a:cs typeface="Ubuntu"/>
              <a:sym typeface="Ubuntu"/>
            </a:endParaRPr>
          </a:p>
          <a:p>
            <a:pPr indent="0" lvl="0" marL="0" rtl="0" algn="l">
              <a:lnSpc>
                <a:spcPct val="115000"/>
              </a:lnSpc>
              <a:spcBef>
                <a:spcPts val="0"/>
              </a:spcBef>
              <a:spcAft>
                <a:spcPts val="0"/>
              </a:spcAft>
              <a:buNone/>
            </a:pPr>
            <a:r>
              <a:rPr i="1" lang="en" sz="1800">
                <a:solidFill>
                  <a:srgbClr val="505155"/>
                </a:solidFill>
                <a:latin typeface="Ubuntu"/>
                <a:ea typeface="Ubuntu"/>
                <a:cs typeface="Ubuntu"/>
                <a:sym typeface="Ubuntu"/>
              </a:rPr>
              <a:t>___ something else?</a:t>
            </a:r>
            <a:endParaRPr i="1" sz="1800">
              <a:solidFill>
                <a:srgbClr val="505155"/>
              </a:solidFill>
              <a:latin typeface="Ubuntu"/>
              <a:ea typeface="Ubuntu"/>
              <a:cs typeface="Ubuntu"/>
              <a:sym typeface="Ubuntu"/>
            </a:endParaRPr>
          </a:p>
        </p:txBody>
      </p:sp>
      <p:sp>
        <p:nvSpPr>
          <p:cNvPr id="1478" name="Google Shape;1478;p84"/>
          <p:cNvSpPr/>
          <p:nvPr/>
        </p:nvSpPr>
        <p:spPr>
          <a:xfrm>
            <a:off x="3385488" y="369938"/>
            <a:ext cx="2819772" cy="1255932"/>
          </a:xfrm>
          <a:prstGeom prst="cloud">
            <a:avLst/>
          </a:prstGeom>
          <a:solidFill>
            <a:srgbClr val="FCE5CD"/>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Architects Daughter"/>
                <a:ea typeface="Architects Daughter"/>
                <a:cs typeface="Architects Daughter"/>
                <a:sym typeface="Architects Daughter"/>
              </a:rPr>
              <a:t>Your New Game</a:t>
            </a:r>
            <a:endParaRPr b="1" sz="2200">
              <a:latin typeface="Architects Daughter"/>
              <a:ea typeface="Architects Daughter"/>
              <a:cs typeface="Architects Daughter"/>
              <a:sym typeface="Architects Daughte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82" name="Shape 1482"/>
        <p:cNvGrpSpPr/>
        <p:nvPr/>
      </p:nvGrpSpPr>
      <p:grpSpPr>
        <a:xfrm>
          <a:off x="0" y="0"/>
          <a:ext cx="0" cy="0"/>
          <a:chOff x="0" y="0"/>
          <a:chExt cx="0" cy="0"/>
        </a:xfrm>
      </p:grpSpPr>
      <p:sp>
        <p:nvSpPr>
          <p:cNvPr id="1483" name="Google Shape;1483;p85"/>
          <p:cNvSpPr txBox="1"/>
          <p:nvPr>
            <p:ph idx="1" type="body"/>
          </p:nvPr>
        </p:nvSpPr>
        <p:spPr>
          <a:xfrm>
            <a:off x="1072250" y="934500"/>
            <a:ext cx="7201200" cy="3554400"/>
          </a:xfrm>
          <a:prstGeom prst="rect">
            <a:avLst/>
          </a:prstGeom>
          <a:noFill/>
          <a:ln cap="flat" cmpd="sng" w="38100">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84" name="Google Shape;1484;p85"/>
          <p:cNvPicPr preferRelativeResize="0"/>
          <p:nvPr/>
        </p:nvPicPr>
        <p:blipFill>
          <a:blip r:embed="rId3">
            <a:alphaModFix/>
          </a:blip>
          <a:stretch>
            <a:fillRect/>
          </a:stretch>
        </p:blipFill>
        <p:spPr>
          <a:xfrm>
            <a:off x="169975" y="-130000"/>
            <a:ext cx="2819773" cy="1832450"/>
          </a:xfrm>
          <a:prstGeom prst="rect">
            <a:avLst/>
          </a:prstGeom>
          <a:noFill/>
          <a:ln>
            <a:noFill/>
          </a:ln>
        </p:spPr>
      </p:pic>
      <p:sp>
        <p:nvSpPr>
          <p:cNvPr id="1485" name="Google Shape;1485;p85"/>
          <p:cNvSpPr txBox="1"/>
          <p:nvPr/>
        </p:nvSpPr>
        <p:spPr>
          <a:xfrm>
            <a:off x="1448750" y="1702450"/>
            <a:ext cx="6448200" cy="306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400">
                <a:solidFill>
                  <a:schemeClr val="dk1"/>
                </a:solidFill>
                <a:latin typeface="Ubuntu"/>
                <a:ea typeface="Ubuntu"/>
                <a:cs typeface="Ubuntu"/>
                <a:sym typeface="Ubuntu"/>
              </a:rPr>
              <a:t>Can you make a game to teach</a:t>
            </a:r>
            <a:endParaRPr b="1" sz="2400">
              <a:solidFill>
                <a:schemeClr val="dk1"/>
              </a:solidFill>
              <a:latin typeface="Ubuntu"/>
              <a:ea typeface="Ubuntu"/>
              <a:cs typeface="Ubuntu"/>
              <a:sym typeface="Ubuntu"/>
            </a:endParaRPr>
          </a:p>
          <a:p>
            <a:pPr indent="0" lvl="0" marL="0" rtl="0" algn="ctr">
              <a:lnSpc>
                <a:spcPct val="115000"/>
              </a:lnSpc>
              <a:spcBef>
                <a:spcPts val="0"/>
              </a:spcBef>
              <a:spcAft>
                <a:spcPts val="0"/>
              </a:spcAft>
              <a:buNone/>
            </a:pPr>
            <a:r>
              <a:rPr b="1" lang="en" sz="2400">
                <a:solidFill>
                  <a:schemeClr val="dk1"/>
                </a:solidFill>
                <a:latin typeface="Ubuntu"/>
                <a:ea typeface="Ubuntu"/>
                <a:cs typeface="Ubuntu"/>
                <a:sym typeface="Ubuntu"/>
              </a:rPr>
              <a:t>or practice a math concept? </a:t>
            </a:r>
            <a:endParaRPr b="1" sz="24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b="1" sz="1600">
              <a:solidFill>
                <a:schemeClr val="dk1"/>
              </a:solidFill>
              <a:latin typeface="Ubuntu"/>
              <a:ea typeface="Ubuntu"/>
              <a:cs typeface="Ubuntu"/>
              <a:sym typeface="Ubuntu"/>
            </a:endParaRPr>
          </a:p>
          <a:p>
            <a:pPr indent="-342900" lvl="0" marL="457200" rtl="0" algn="l">
              <a:lnSpc>
                <a:spcPct val="115000"/>
              </a:lnSpc>
              <a:spcBef>
                <a:spcPts val="0"/>
              </a:spcBef>
              <a:spcAft>
                <a:spcPts val="0"/>
              </a:spcAft>
              <a:buClr>
                <a:schemeClr val="dk1"/>
              </a:buClr>
              <a:buSzPts val="1800"/>
              <a:buFont typeface="Ubuntu"/>
              <a:buChar char="★"/>
            </a:pPr>
            <a:r>
              <a:rPr lang="en" sz="1800">
                <a:solidFill>
                  <a:schemeClr val="dk1"/>
                </a:solidFill>
                <a:latin typeface="Ubuntu"/>
                <a:ea typeface="Ubuntu"/>
                <a:cs typeface="Ubuntu"/>
                <a:sym typeface="Ubuntu"/>
              </a:rPr>
              <a:t>What is your game called? </a:t>
            </a:r>
            <a:endParaRPr sz="1800">
              <a:solidFill>
                <a:schemeClr val="dk1"/>
              </a:solidFill>
              <a:latin typeface="Ubuntu"/>
              <a:ea typeface="Ubuntu"/>
              <a:cs typeface="Ubuntu"/>
              <a:sym typeface="Ubuntu"/>
            </a:endParaRPr>
          </a:p>
          <a:p>
            <a:pPr indent="-342900" lvl="0" marL="457200" rtl="0" algn="l">
              <a:lnSpc>
                <a:spcPct val="115000"/>
              </a:lnSpc>
              <a:spcBef>
                <a:spcPts val="0"/>
              </a:spcBef>
              <a:spcAft>
                <a:spcPts val="0"/>
              </a:spcAft>
              <a:buClr>
                <a:schemeClr val="dk1"/>
              </a:buClr>
              <a:buSzPts val="1800"/>
              <a:buFont typeface="Ubuntu"/>
              <a:buChar char="★"/>
            </a:pPr>
            <a:r>
              <a:rPr lang="en" sz="1800">
                <a:solidFill>
                  <a:schemeClr val="dk1"/>
                </a:solidFill>
                <a:latin typeface="Ubuntu"/>
                <a:ea typeface="Ubuntu"/>
                <a:cs typeface="Ubuntu"/>
                <a:sym typeface="Ubuntu"/>
              </a:rPr>
              <a:t>How many players can you have?</a:t>
            </a:r>
            <a:endParaRPr sz="1800">
              <a:solidFill>
                <a:schemeClr val="dk1"/>
              </a:solidFill>
              <a:latin typeface="Ubuntu"/>
              <a:ea typeface="Ubuntu"/>
              <a:cs typeface="Ubuntu"/>
              <a:sym typeface="Ubuntu"/>
            </a:endParaRPr>
          </a:p>
          <a:p>
            <a:pPr indent="-342900" lvl="0" marL="457200" rtl="0" algn="l">
              <a:lnSpc>
                <a:spcPct val="115000"/>
              </a:lnSpc>
              <a:spcBef>
                <a:spcPts val="0"/>
              </a:spcBef>
              <a:spcAft>
                <a:spcPts val="0"/>
              </a:spcAft>
              <a:buClr>
                <a:schemeClr val="dk1"/>
              </a:buClr>
              <a:buSzPts val="1800"/>
              <a:buFont typeface="Ubuntu"/>
              <a:buChar char="★"/>
            </a:pPr>
            <a:r>
              <a:rPr lang="en" sz="1800">
                <a:solidFill>
                  <a:schemeClr val="dk1"/>
                </a:solidFill>
                <a:latin typeface="Ubuntu"/>
                <a:ea typeface="Ubuntu"/>
                <a:cs typeface="Ubuntu"/>
                <a:sym typeface="Ubuntu"/>
              </a:rPr>
              <a:t>What are the directions and rules for your game?</a:t>
            </a:r>
            <a:endParaRPr sz="1800">
              <a:solidFill>
                <a:schemeClr val="dk1"/>
              </a:solidFill>
              <a:latin typeface="Ubuntu"/>
              <a:ea typeface="Ubuntu"/>
              <a:cs typeface="Ubuntu"/>
              <a:sym typeface="Ubuntu"/>
            </a:endParaRPr>
          </a:p>
          <a:p>
            <a:pPr indent="0" lvl="0" marL="0" rtl="0" algn="l">
              <a:lnSpc>
                <a:spcPct val="115000"/>
              </a:lnSpc>
              <a:spcBef>
                <a:spcPts val="0"/>
              </a:spcBef>
              <a:spcAft>
                <a:spcPts val="0"/>
              </a:spcAft>
              <a:buNone/>
            </a:pPr>
            <a:r>
              <a:t/>
            </a:r>
            <a:endParaRPr sz="2400">
              <a:solidFill>
                <a:schemeClr val="dk1"/>
              </a:solidFill>
              <a:latin typeface="Ubuntu"/>
              <a:ea typeface="Ubuntu"/>
              <a:cs typeface="Ubuntu"/>
              <a:sym typeface="Ubuntu"/>
            </a:endParaRPr>
          </a:p>
          <a:p>
            <a:pPr indent="0" lvl="0" marL="0" rtl="0" algn="ctr">
              <a:spcBef>
                <a:spcPts val="0"/>
              </a:spcBef>
              <a:spcAft>
                <a:spcPts val="0"/>
              </a:spcAft>
              <a:buNone/>
            </a:pPr>
            <a:r>
              <a:t/>
            </a:r>
            <a:endParaRPr b="1" sz="2400">
              <a:latin typeface="Ubuntu"/>
              <a:ea typeface="Ubuntu"/>
              <a:cs typeface="Ubuntu"/>
              <a:sym typeface="Ubuntu"/>
            </a:endParaRPr>
          </a:p>
        </p:txBody>
      </p:sp>
      <p:pic>
        <p:nvPicPr>
          <p:cNvPr id="1486" name="Google Shape;1486;p85"/>
          <p:cNvPicPr preferRelativeResize="0"/>
          <p:nvPr/>
        </p:nvPicPr>
        <p:blipFill>
          <a:blip r:embed="rId3">
            <a:alphaModFix/>
          </a:blip>
          <a:stretch>
            <a:fillRect/>
          </a:stretch>
        </p:blipFill>
        <p:spPr>
          <a:xfrm>
            <a:off x="218500" y="-70025"/>
            <a:ext cx="2819773" cy="1832450"/>
          </a:xfrm>
          <a:prstGeom prst="rect">
            <a:avLst/>
          </a:prstGeom>
          <a:noFill/>
          <a:ln>
            <a:noFill/>
          </a:ln>
        </p:spPr>
      </p:pic>
      <p:sp>
        <p:nvSpPr>
          <p:cNvPr id="1487" name="Google Shape;1487;p85"/>
          <p:cNvSpPr/>
          <p:nvPr/>
        </p:nvSpPr>
        <p:spPr>
          <a:xfrm>
            <a:off x="3423313" y="369938"/>
            <a:ext cx="2819772" cy="1255932"/>
          </a:xfrm>
          <a:prstGeom prst="cloud">
            <a:avLst/>
          </a:prstGeom>
          <a:solidFill>
            <a:srgbClr val="FCE5CD"/>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Architects Daughter"/>
                <a:ea typeface="Architects Daughter"/>
                <a:cs typeface="Architects Daughter"/>
                <a:sym typeface="Architects Daughter"/>
              </a:rPr>
              <a:t>Your New Game</a:t>
            </a:r>
            <a:endParaRPr b="1" sz="2200">
              <a:latin typeface="Architects Daughter"/>
              <a:ea typeface="Architects Daughter"/>
              <a:cs typeface="Architects Daughter"/>
              <a:sym typeface="Architects Daughte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91" name="Shape 1491"/>
        <p:cNvGrpSpPr/>
        <p:nvPr/>
      </p:nvGrpSpPr>
      <p:grpSpPr>
        <a:xfrm>
          <a:off x="0" y="0"/>
          <a:ext cx="0" cy="0"/>
          <a:chOff x="0" y="0"/>
          <a:chExt cx="0" cy="0"/>
        </a:xfrm>
      </p:grpSpPr>
      <p:sp>
        <p:nvSpPr>
          <p:cNvPr id="1492" name="Google Shape;1492;p86"/>
          <p:cNvSpPr txBox="1"/>
          <p:nvPr>
            <p:ph idx="1" type="body"/>
          </p:nvPr>
        </p:nvSpPr>
        <p:spPr>
          <a:xfrm>
            <a:off x="1072250" y="934500"/>
            <a:ext cx="7201200" cy="3554400"/>
          </a:xfrm>
          <a:prstGeom prst="rect">
            <a:avLst/>
          </a:prstGeom>
          <a:noFill/>
          <a:ln cap="flat" cmpd="sng" w="38100">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493" name="Google Shape;1493;p86"/>
          <p:cNvPicPr preferRelativeResize="0"/>
          <p:nvPr/>
        </p:nvPicPr>
        <p:blipFill>
          <a:blip r:embed="rId3">
            <a:alphaModFix/>
          </a:blip>
          <a:stretch>
            <a:fillRect/>
          </a:stretch>
        </p:blipFill>
        <p:spPr>
          <a:xfrm>
            <a:off x="169975" y="-130000"/>
            <a:ext cx="2819773" cy="1832450"/>
          </a:xfrm>
          <a:prstGeom prst="rect">
            <a:avLst/>
          </a:prstGeom>
          <a:noFill/>
          <a:ln>
            <a:noFill/>
          </a:ln>
        </p:spPr>
      </p:pic>
      <p:sp>
        <p:nvSpPr>
          <p:cNvPr id="1494" name="Google Shape;1494;p86"/>
          <p:cNvSpPr txBox="1"/>
          <p:nvPr/>
        </p:nvSpPr>
        <p:spPr>
          <a:xfrm>
            <a:off x="1378700" y="1702450"/>
            <a:ext cx="6448200" cy="2749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b="1" sz="2400">
              <a:solidFill>
                <a:srgbClr val="505155"/>
              </a:solidFill>
              <a:latin typeface="Ubuntu"/>
              <a:ea typeface="Ubuntu"/>
              <a:cs typeface="Ubuntu"/>
              <a:sym typeface="Ubuntu"/>
            </a:endParaRPr>
          </a:p>
          <a:p>
            <a:pPr indent="0" lvl="0" marL="0" rtl="0" algn="ctr">
              <a:lnSpc>
                <a:spcPct val="115000"/>
              </a:lnSpc>
              <a:spcBef>
                <a:spcPts val="0"/>
              </a:spcBef>
              <a:spcAft>
                <a:spcPts val="0"/>
              </a:spcAft>
              <a:buNone/>
            </a:pPr>
            <a:r>
              <a:rPr b="1" lang="en" sz="2800">
                <a:solidFill>
                  <a:schemeClr val="accent4"/>
                </a:solidFill>
                <a:latin typeface="Ubuntu"/>
                <a:ea typeface="Ubuntu"/>
                <a:cs typeface="Ubuntu"/>
                <a:sym typeface="Ubuntu"/>
              </a:rPr>
              <a:t>Now it’s time to make a new game!</a:t>
            </a:r>
            <a:endParaRPr b="1" sz="2800">
              <a:solidFill>
                <a:schemeClr val="accent4"/>
              </a:solidFill>
              <a:latin typeface="Ubuntu"/>
              <a:ea typeface="Ubuntu"/>
              <a:cs typeface="Ubuntu"/>
              <a:sym typeface="Ubuntu"/>
            </a:endParaRPr>
          </a:p>
          <a:p>
            <a:pPr indent="0" lvl="0" marL="0" rtl="0" algn="ctr">
              <a:lnSpc>
                <a:spcPct val="115000"/>
              </a:lnSpc>
              <a:spcBef>
                <a:spcPts val="0"/>
              </a:spcBef>
              <a:spcAft>
                <a:spcPts val="0"/>
              </a:spcAft>
              <a:buNone/>
            </a:pPr>
            <a:r>
              <a:t/>
            </a:r>
            <a:endParaRPr b="1" sz="2400">
              <a:solidFill>
                <a:srgbClr val="505155"/>
              </a:solidFill>
              <a:latin typeface="Ubuntu"/>
              <a:ea typeface="Ubuntu"/>
              <a:cs typeface="Ubuntu"/>
              <a:sym typeface="Ubuntu"/>
            </a:endParaRPr>
          </a:p>
          <a:p>
            <a:pPr indent="0" lvl="0" marL="0" rtl="0" algn="ctr">
              <a:lnSpc>
                <a:spcPct val="115000"/>
              </a:lnSpc>
              <a:spcBef>
                <a:spcPts val="0"/>
              </a:spcBef>
              <a:spcAft>
                <a:spcPts val="0"/>
              </a:spcAft>
              <a:buNone/>
            </a:pPr>
            <a:r>
              <a:rPr lang="en" sz="2400">
                <a:solidFill>
                  <a:srgbClr val="505155"/>
                </a:solidFill>
                <a:latin typeface="Ubuntu"/>
                <a:ea typeface="Ubuntu"/>
                <a:cs typeface="Ubuntu"/>
                <a:sym typeface="Ubuntu"/>
              </a:rPr>
              <a:t>Work together to make a game that your friends will want to play.</a:t>
            </a:r>
            <a:endParaRPr sz="2400">
              <a:solidFill>
                <a:srgbClr val="505155"/>
              </a:solidFill>
              <a:latin typeface="Ubuntu"/>
              <a:ea typeface="Ubuntu"/>
              <a:cs typeface="Ubuntu"/>
              <a:sym typeface="Ubuntu"/>
            </a:endParaRPr>
          </a:p>
          <a:p>
            <a:pPr indent="0" lvl="0" marL="0" rtl="0" algn="l">
              <a:spcBef>
                <a:spcPts val="0"/>
              </a:spcBef>
              <a:spcAft>
                <a:spcPts val="0"/>
              </a:spcAft>
              <a:buNone/>
            </a:pPr>
            <a:r>
              <a:t/>
            </a:r>
            <a:endParaRPr b="1" sz="2400">
              <a:latin typeface="Ubuntu"/>
              <a:ea typeface="Ubuntu"/>
              <a:cs typeface="Ubuntu"/>
              <a:sym typeface="Ubuntu"/>
            </a:endParaRPr>
          </a:p>
        </p:txBody>
      </p:sp>
      <p:pic>
        <p:nvPicPr>
          <p:cNvPr id="1495" name="Google Shape;1495;p86"/>
          <p:cNvPicPr preferRelativeResize="0"/>
          <p:nvPr/>
        </p:nvPicPr>
        <p:blipFill>
          <a:blip r:embed="rId3">
            <a:alphaModFix/>
          </a:blip>
          <a:stretch>
            <a:fillRect/>
          </a:stretch>
        </p:blipFill>
        <p:spPr>
          <a:xfrm>
            <a:off x="218500" y="-70025"/>
            <a:ext cx="2819773" cy="1832450"/>
          </a:xfrm>
          <a:prstGeom prst="rect">
            <a:avLst/>
          </a:prstGeom>
          <a:noFill/>
          <a:ln>
            <a:noFill/>
          </a:ln>
        </p:spPr>
      </p:pic>
      <p:sp>
        <p:nvSpPr>
          <p:cNvPr id="1496" name="Google Shape;1496;p86"/>
          <p:cNvSpPr txBox="1"/>
          <p:nvPr/>
        </p:nvSpPr>
        <p:spPr>
          <a:xfrm>
            <a:off x="4120350" y="2803500"/>
            <a:ext cx="18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497" name="Google Shape;1497;p86"/>
          <p:cNvPicPr preferRelativeResize="0"/>
          <p:nvPr/>
        </p:nvPicPr>
        <p:blipFill>
          <a:blip r:embed="rId4">
            <a:alphaModFix/>
          </a:blip>
          <a:stretch>
            <a:fillRect/>
          </a:stretch>
        </p:blipFill>
        <p:spPr>
          <a:xfrm>
            <a:off x="6789725" y="288150"/>
            <a:ext cx="1884000" cy="18840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01" name="Shape 1501"/>
        <p:cNvGrpSpPr/>
        <p:nvPr/>
      </p:nvGrpSpPr>
      <p:grpSpPr>
        <a:xfrm>
          <a:off x="0" y="0"/>
          <a:ext cx="0" cy="0"/>
          <a:chOff x="0" y="0"/>
          <a:chExt cx="0" cy="0"/>
        </a:xfrm>
      </p:grpSpPr>
      <p:pic>
        <p:nvPicPr>
          <p:cNvPr id="1502" name="Google Shape;1502;p87"/>
          <p:cNvPicPr preferRelativeResize="0"/>
          <p:nvPr>
            <p:ph idx="2" type="pic"/>
          </p:nvPr>
        </p:nvPicPr>
        <p:blipFill rotWithShape="1">
          <a:blip r:embed="rId3">
            <a:alphaModFix/>
          </a:blip>
          <a:srcRect b="835" l="0" r="0" t="826"/>
          <a:stretch/>
        </p:blipFill>
        <p:spPr>
          <a:xfrm>
            <a:off x="3161525" y="779550"/>
            <a:ext cx="2679300" cy="2634900"/>
          </a:xfrm>
          <a:prstGeom prst="ellipse">
            <a:avLst/>
          </a:prstGeom>
          <a:noFill/>
          <a:ln>
            <a:noFill/>
          </a:ln>
          <a:effectLst>
            <a:outerShdw blurRad="177800" rotWithShape="0" algn="ctr" dir="5400000" dist="50800">
              <a:srgbClr val="000000">
                <a:alpha val="14000"/>
              </a:srgbClr>
            </a:outerShdw>
          </a:effectLst>
        </p:spPr>
      </p:pic>
      <p:sp>
        <p:nvSpPr>
          <p:cNvPr id="1503" name="Google Shape;1503;p87"/>
          <p:cNvSpPr txBox="1"/>
          <p:nvPr/>
        </p:nvSpPr>
        <p:spPr>
          <a:xfrm>
            <a:off x="704200" y="4037300"/>
            <a:ext cx="7726800" cy="646500"/>
          </a:xfrm>
          <a:prstGeom prst="rect">
            <a:avLst/>
          </a:prstGeom>
          <a:solidFill>
            <a:schemeClr val="accent4"/>
          </a:solidFill>
          <a:ln cap="flat" cmpd="sng" w="28575">
            <a:solidFill>
              <a:schemeClr val="lt2"/>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chemeClr val="lt2"/>
                </a:solidFill>
                <a:latin typeface="Ubuntu Medium"/>
                <a:ea typeface="Ubuntu Medium"/>
                <a:cs typeface="Ubuntu Medium"/>
                <a:sym typeface="Ubuntu Medium"/>
              </a:rPr>
              <a:t>Learning Showcase and Celebration Slides</a:t>
            </a:r>
            <a:endParaRPr sz="3000">
              <a:solidFill>
                <a:schemeClr val="lt2"/>
              </a:solidFill>
            </a:endParaRPr>
          </a:p>
        </p:txBody>
      </p:sp>
    </p:spTree>
  </p:cSld>
  <p:clrMapOvr>
    <a:masterClrMapping/>
  </p:clrMapOvr>
  <p:transition spd="med">
    <p:fade thruBlk="1"/>
  </p:transition>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07" name="Shape 1507"/>
        <p:cNvGrpSpPr/>
        <p:nvPr/>
      </p:nvGrpSpPr>
      <p:grpSpPr>
        <a:xfrm>
          <a:off x="0" y="0"/>
          <a:ext cx="0" cy="0"/>
          <a:chOff x="0" y="0"/>
          <a:chExt cx="0" cy="0"/>
        </a:xfrm>
      </p:grpSpPr>
      <p:grpSp>
        <p:nvGrpSpPr>
          <p:cNvPr id="1508" name="Google Shape;1508;p88"/>
          <p:cNvGrpSpPr/>
          <p:nvPr/>
        </p:nvGrpSpPr>
        <p:grpSpPr>
          <a:xfrm>
            <a:off x="286100" y="80628"/>
            <a:ext cx="8278327" cy="4770123"/>
            <a:chOff x="286100" y="80628"/>
            <a:chExt cx="8278327" cy="4770123"/>
          </a:xfrm>
        </p:grpSpPr>
        <p:sp>
          <p:nvSpPr>
            <p:cNvPr id="1509" name="Google Shape;1509;p88"/>
            <p:cNvSpPr/>
            <p:nvPr/>
          </p:nvSpPr>
          <p:spPr>
            <a:xfrm>
              <a:off x="2393025" y="2729750"/>
              <a:ext cx="4246800" cy="4935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88"/>
            <p:cNvSpPr txBox="1"/>
            <p:nvPr/>
          </p:nvSpPr>
          <p:spPr>
            <a:xfrm>
              <a:off x="1374588" y="3265250"/>
              <a:ext cx="6394800" cy="158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550">
                  <a:solidFill>
                    <a:schemeClr val="accent4"/>
                  </a:solidFill>
                  <a:latin typeface="Ubuntu Medium"/>
                  <a:ea typeface="Ubuntu Medium"/>
                  <a:cs typeface="Ubuntu Medium"/>
                  <a:sym typeface="Ubuntu Medium"/>
                </a:rPr>
                <a:t>Learning</a:t>
              </a:r>
              <a:r>
                <a:rPr lang="en" sz="4550">
                  <a:latin typeface="Ubuntu Medium"/>
                  <a:ea typeface="Ubuntu Medium"/>
                  <a:cs typeface="Ubuntu Medium"/>
                  <a:sym typeface="Ubuntu Medium"/>
                </a:rPr>
                <a:t> </a:t>
              </a:r>
              <a:r>
                <a:rPr lang="en" sz="4550">
                  <a:solidFill>
                    <a:schemeClr val="accent3"/>
                  </a:solidFill>
                  <a:latin typeface="Ubuntu Medium"/>
                  <a:ea typeface="Ubuntu Medium"/>
                  <a:cs typeface="Ubuntu Medium"/>
                  <a:sym typeface="Ubuntu Medium"/>
                </a:rPr>
                <a:t>Showcase</a:t>
              </a:r>
              <a:endParaRPr sz="4550">
                <a:latin typeface="Ubuntu Medium"/>
                <a:ea typeface="Ubuntu Medium"/>
                <a:cs typeface="Ubuntu Medium"/>
                <a:sym typeface="Ubuntu Medium"/>
              </a:endParaRPr>
            </a:p>
            <a:p>
              <a:pPr indent="0" lvl="0" marL="0" rtl="0" algn="ctr">
                <a:spcBef>
                  <a:spcPts val="0"/>
                </a:spcBef>
                <a:spcAft>
                  <a:spcPts val="0"/>
                </a:spcAft>
                <a:buNone/>
              </a:pPr>
              <a:r>
                <a:rPr lang="en" sz="4550">
                  <a:solidFill>
                    <a:schemeClr val="accent1"/>
                  </a:solidFill>
                  <a:latin typeface="Ubuntu Medium"/>
                  <a:ea typeface="Ubuntu Medium"/>
                  <a:cs typeface="Ubuntu Medium"/>
                  <a:sym typeface="Ubuntu Medium"/>
                </a:rPr>
                <a:t>&amp;</a:t>
              </a:r>
              <a:r>
                <a:rPr lang="en" sz="4550">
                  <a:latin typeface="Ubuntu Medium"/>
                  <a:ea typeface="Ubuntu Medium"/>
                  <a:cs typeface="Ubuntu Medium"/>
                  <a:sym typeface="Ubuntu Medium"/>
                </a:rPr>
                <a:t> </a:t>
              </a:r>
              <a:r>
                <a:rPr lang="en" sz="4550">
                  <a:solidFill>
                    <a:schemeClr val="accent2"/>
                  </a:solidFill>
                  <a:latin typeface="Ubuntu Medium"/>
                  <a:ea typeface="Ubuntu Medium"/>
                  <a:cs typeface="Ubuntu Medium"/>
                  <a:sym typeface="Ubuntu Medium"/>
                </a:rPr>
                <a:t>Celebration!</a:t>
              </a:r>
              <a:endParaRPr sz="4900">
                <a:solidFill>
                  <a:schemeClr val="accent2"/>
                </a:solidFill>
                <a:latin typeface="Ubuntu Medium"/>
                <a:ea typeface="Ubuntu Medium"/>
                <a:cs typeface="Ubuntu Medium"/>
                <a:sym typeface="Ubuntu Medium"/>
              </a:endParaRPr>
            </a:p>
          </p:txBody>
        </p:sp>
        <p:sp>
          <p:nvSpPr>
            <p:cNvPr id="1511" name="Google Shape;1511;p88"/>
            <p:cNvSpPr txBox="1"/>
            <p:nvPr/>
          </p:nvSpPr>
          <p:spPr>
            <a:xfrm>
              <a:off x="2657925" y="2695550"/>
              <a:ext cx="3717000" cy="5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50">
                  <a:solidFill>
                    <a:schemeClr val="lt2"/>
                  </a:solidFill>
                  <a:latin typeface="Ubuntu Medium"/>
                  <a:ea typeface="Ubuntu Medium"/>
                  <a:cs typeface="Ubuntu Medium"/>
                  <a:sym typeface="Ubuntu Medium"/>
                </a:rPr>
                <a:t>ST Math Immersion’s</a:t>
              </a:r>
              <a:endParaRPr sz="1000">
                <a:solidFill>
                  <a:schemeClr val="lt2"/>
                </a:solidFill>
                <a:latin typeface="Ubuntu Medium"/>
                <a:ea typeface="Ubuntu Medium"/>
                <a:cs typeface="Ubuntu Medium"/>
                <a:sym typeface="Ubuntu Medium"/>
              </a:endParaRPr>
            </a:p>
          </p:txBody>
        </p:sp>
        <p:sp>
          <p:nvSpPr>
            <p:cNvPr id="1512" name="Google Shape;1512;p88"/>
            <p:cNvSpPr txBox="1"/>
            <p:nvPr/>
          </p:nvSpPr>
          <p:spPr>
            <a:xfrm>
              <a:off x="4091700" y="1918250"/>
              <a:ext cx="960600" cy="76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800">
                  <a:solidFill>
                    <a:schemeClr val="accent1"/>
                  </a:solidFill>
                  <a:latin typeface="Ubuntu Medium"/>
                  <a:ea typeface="Ubuntu Medium"/>
                  <a:cs typeface="Ubuntu Medium"/>
                  <a:sym typeface="Ubuntu Medium"/>
                </a:rPr>
                <a:t>to</a:t>
              </a:r>
              <a:endParaRPr sz="3800">
                <a:solidFill>
                  <a:schemeClr val="accent1"/>
                </a:solidFill>
                <a:latin typeface="Ubuntu Medium"/>
                <a:ea typeface="Ubuntu Medium"/>
                <a:cs typeface="Ubuntu Medium"/>
                <a:sym typeface="Ubuntu Medium"/>
              </a:endParaRPr>
            </a:p>
          </p:txBody>
        </p:sp>
        <p:sp>
          <p:nvSpPr>
            <p:cNvPr id="1513" name="Google Shape;1513;p88"/>
            <p:cNvSpPr txBox="1"/>
            <p:nvPr/>
          </p:nvSpPr>
          <p:spPr>
            <a:xfrm rot="-569">
              <a:off x="1285987" y="354768"/>
              <a:ext cx="1811100" cy="240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4400">
                  <a:solidFill>
                    <a:schemeClr val="accent1"/>
                  </a:solidFill>
                  <a:latin typeface="Ubuntu Medium"/>
                  <a:ea typeface="Ubuntu Medium"/>
                  <a:cs typeface="Ubuntu Medium"/>
                  <a:sym typeface="Ubuntu Medium"/>
                </a:rPr>
                <a:t>W</a:t>
              </a:r>
              <a:endParaRPr sz="8000">
                <a:solidFill>
                  <a:schemeClr val="accent1"/>
                </a:solidFill>
                <a:latin typeface="Ubuntu Medium"/>
                <a:ea typeface="Ubuntu Medium"/>
                <a:cs typeface="Ubuntu Medium"/>
                <a:sym typeface="Ubuntu Medium"/>
              </a:endParaRPr>
            </a:p>
          </p:txBody>
        </p:sp>
        <p:pic>
          <p:nvPicPr>
            <p:cNvPr id="1514" name="Google Shape;1514;p88"/>
            <p:cNvPicPr preferRelativeResize="0"/>
            <p:nvPr/>
          </p:nvPicPr>
          <p:blipFill>
            <a:blip r:embed="rId3">
              <a:alphaModFix/>
            </a:blip>
            <a:stretch>
              <a:fillRect/>
            </a:stretch>
          </p:blipFill>
          <p:spPr>
            <a:xfrm rot="245920">
              <a:off x="6082962" y="1326353"/>
              <a:ext cx="1890401" cy="2340145"/>
            </a:xfrm>
            <a:prstGeom prst="rect">
              <a:avLst/>
            </a:prstGeom>
            <a:noFill/>
            <a:ln>
              <a:noFill/>
            </a:ln>
          </p:spPr>
        </p:pic>
        <p:pic>
          <p:nvPicPr>
            <p:cNvPr id="1515" name="Google Shape;1515;p88"/>
            <p:cNvPicPr preferRelativeResize="0"/>
            <p:nvPr/>
          </p:nvPicPr>
          <p:blipFill>
            <a:blip r:embed="rId4">
              <a:alphaModFix/>
            </a:blip>
            <a:stretch>
              <a:fillRect/>
            </a:stretch>
          </p:blipFill>
          <p:spPr>
            <a:xfrm>
              <a:off x="286100" y="3653601"/>
              <a:ext cx="1248450" cy="1197150"/>
            </a:xfrm>
            <a:prstGeom prst="rect">
              <a:avLst/>
            </a:prstGeom>
            <a:noFill/>
            <a:ln>
              <a:noFill/>
            </a:ln>
          </p:spPr>
        </p:pic>
        <p:pic>
          <p:nvPicPr>
            <p:cNvPr id="1516" name="Google Shape;1516;p88"/>
            <p:cNvPicPr preferRelativeResize="0"/>
            <p:nvPr/>
          </p:nvPicPr>
          <p:blipFill rotWithShape="1">
            <a:blip r:embed="rId5">
              <a:alphaModFix/>
            </a:blip>
            <a:srcRect b="0" l="89246" r="0" t="58413"/>
            <a:stretch/>
          </p:blipFill>
          <p:spPr>
            <a:xfrm rot="617252">
              <a:off x="703254" y="2943439"/>
              <a:ext cx="516751" cy="942256"/>
            </a:xfrm>
            <a:prstGeom prst="rect">
              <a:avLst/>
            </a:prstGeom>
            <a:noFill/>
            <a:ln>
              <a:noFill/>
            </a:ln>
          </p:spPr>
        </p:pic>
        <p:sp>
          <p:nvSpPr>
            <p:cNvPr id="1517" name="Google Shape;1517;p88"/>
            <p:cNvSpPr txBox="1"/>
            <p:nvPr/>
          </p:nvSpPr>
          <p:spPr>
            <a:xfrm rot="-439104">
              <a:off x="3110203" y="413735"/>
              <a:ext cx="5357847" cy="1723886"/>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1200">
                  <a:solidFill>
                    <a:schemeClr val="accent4"/>
                  </a:solidFill>
                  <a:latin typeface="Ubuntu Medium"/>
                  <a:ea typeface="Ubuntu Medium"/>
                  <a:cs typeface="Ubuntu Medium"/>
                  <a:sym typeface="Ubuntu Medium"/>
                </a:rPr>
                <a:t>e</a:t>
              </a:r>
              <a:r>
                <a:rPr lang="en" sz="11200">
                  <a:solidFill>
                    <a:schemeClr val="accent3"/>
                  </a:solidFill>
                  <a:latin typeface="Ubuntu Medium"/>
                  <a:ea typeface="Ubuntu Medium"/>
                  <a:cs typeface="Ubuntu Medium"/>
                  <a:sym typeface="Ubuntu Medium"/>
                </a:rPr>
                <a:t>l</a:t>
              </a:r>
              <a:r>
                <a:rPr lang="en" sz="11200">
                  <a:solidFill>
                    <a:schemeClr val="accent2"/>
                  </a:solidFill>
                  <a:latin typeface="Ubuntu Medium"/>
                  <a:ea typeface="Ubuntu Medium"/>
                  <a:cs typeface="Ubuntu Medium"/>
                  <a:sym typeface="Ubuntu Medium"/>
                </a:rPr>
                <a:t>c</a:t>
              </a:r>
              <a:r>
                <a:rPr lang="en" sz="11200">
                  <a:solidFill>
                    <a:schemeClr val="accent1"/>
                  </a:solidFill>
                  <a:latin typeface="Ubuntu Medium"/>
                  <a:ea typeface="Ubuntu Medium"/>
                  <a:cs typeface="Ubuntu Medium"/>
                  <a:sym typeface="Ubuntu Medium"/>
                </a:rPr>
                <a:t>o</a:t>
              </a:r>
              <a:r>
                <a:rPr lang="en" sz="11200">
                  <a:solidFill>
                    <a:schemeClr val="accent4"/>
                  </a:solidFill>
                  <a:latin typeface="Ubuntu Medium"/>
                  <a:ea typeface="Ubuntu Medium"/>
                  <a:cs typeface="Ubuntu Medium"/>
                  <a:sym typeface="Ubuntu Medium"/>
                </a:rPr>
                <a:t>m</a:t>
              </a:r>
              <a:r>
                <a:rPr lang="en" sz="11200">
                  <a:solidFill>
                    <a:schemeClr val="accent3"/>
                  </a:solidFill>
                  <a:latin typeface="Ubuntu Medium"/>
                  <a:ea typeface="Ubuntu Medium"/>
                  <a:cs typeface="Ubuntu Medium"/>
                  <a:sym typeface="Ubuntu Medium"/>
                </a:rPr>
                <a:t>e</a:t>
              </a:r>
              <a:endParaRPr sz="11200">
                <a:solidFill>
                  <a:schemeClr val="accent3"/>
                </a:solidFill>
                <a:latin typeface="Ubuntu Medium"/>
                <a:ea typeface="Ubuntu Medium"/>
                <a:cs typeface="Ubuntu Medium"/>
                <a:sym typeface="Ubuntu Medium"/>
              </a:endParaRPr>
            </a:p>
          </p:txBody>
        </p:sp>
      </p:gr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521" name="Shape 1521"/>
        <p:cNvGrpSpPr/>
        <p:nvPr/>
      </p:nvGrpSpPr>
      <p:grpSpPr>
        <a:xfrm>
          <a:off x="0" y="0"/>
          <a:ext cx="0" cy="0"/>
          <a:chOff x="0" y="0"/>
          <a:chExt cx="0" cy="0"/>
        </a:xfrm>
      </p:grpSpPr>
      <p:sp>
        <p:nvSpPr>
          <p:cNvPr id="1522" name="Google Shape;1522;p89"/>
          <p:cNvSpPr txBox="1"/>
          <p:nvPr>
            <p:ph type="title"/>
          </p:nvPr>
        </p:nvSpPr>
        <p:spPr>
          <a:xfrm>
            <a:off x="493450" y="520950"/>
            <a:ext cx="4019400" cy="56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4"/>
                </a:solidFill>
              </a:rPr>
              <a:t>AGENDA (Sample)</a:t>
            </a:r>
            <a:endParaRPr>
              <a:solidFill>
                <a:schemeClr val="accent4"/>
              </a:solidFill>
            </a:endParaRPr>
          </a:p>
        </p:txBody>
      </p:sp>
      <p:sp>
        <p:nvSpPr>
          <p:cNvPr id="1523" name="Google Shape;1523;p89"/>
          <p:cNvSpPr txBox="1"/>
          <p:nvPr>
            <p:ph idx="1" type="body"/>
          </p:nvPr>
        </p:nvSpPr>
        <p:spPr>
          <a:xfrm>
            <a:off x="493450" y="1253125"/>
            <a:ext cx="6182700" cy="31425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500">
                <a:solidFill>
                  <a:schemeClr val="accent1"/>
                </a:solidFill>
                <a:latin typeface="Ubuntu Medium"/>
                <a:ea typeface="Ubuntu Medium"/>
                <a:cs typeface="Ubuntu Medium"/>
                <a:sym typeface="Ubuntu Medium"/>
              </a:rPr>
              <a:t>10:00 am - Welcome</a:t>
            </a:r>
            <a:endParaRPr sz="2500">
              <a:solidFill>
                <a:schemeClr val="accent1"/>
              </a:solidFill>
              <a:latin typeface="Ubuntu Medium"/>
              <a:ea typeface="Ubuntu Medium"/>
              <a:cs typeface="Ubuntu Medium"/>
              <a:sym typeface="Ubuntu Medium"/>
            </a:endParaRPr>
          </a:p>
          <a:p>
            <a:pPr indent="457200" lvl="0" marL="914400" rtl="0" algn="l">
              <a:lnSpc>
                <a:spcPct val="115000"/>
              </a:lnSpc>
              <a:spcBef>
                <a:spcPts val="0"/>
              </a:spcBef>
              <a:spcAft>
                <a:spcPts val="0"/>
              </a:spcAft>
              <a:buNone/>
            </a:pPr>
            <a:r>
              <a:rPr lang="en" sz="2500">
                <a:solidFill>
                  <a:schemeClr val="accent1"/>
                </a:solidFill>
                <a:latin typeface="Ubuntu Medium"/>
                <a:ea typeface="Ubuntu Medium"/>
                <a:cs typeface="Ubuntu Medium"/>
                <a:sym typeface="Ubuntu Medium"/>
              </a:rPr>
              <a:t>  Gallery Walk of Posters</a:t>
            </a:r>
            <a:endParaRPr sz="2500">
              <a:solidFill>
                <a:schemeClr val="accent1"/>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chemeClr val="accent2"/>
                </a:solidFill>
                <a:latin typeface="Ubuntu Medium"/>
                <a:ea typeface="Ubuntu Medium"/>
                <a:cs typeface="Ubuntu Medium"/>
                <a:sym typeface="Ubuntu Medium"/>
              </a:rPr>
              <a:t>10:15 am - Presentation</a:t>
            </a:r>
            <a:endParaRPr sz="2500">
              <a:solidFill>
                <a:schemeClr val="accent2"/>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chemeClr val="accent3"/>
                </a:solidFill>
                <a:latin typeface="Ubuntu Medium"/>
                <a:ea typeface="Ubuntu Medium"/>
                <a:cs typeface="Ubuntu Medium"/>
                <a:sym typeface="Ubuntu Medium"/>
              </a:rPr>
              <a:t>10:30 am - Debriefing Time</a:t>
            </a:r>
            <a:endParaRPr sz="2500">
              <a:solidFill>
                <a:schemeClr val="accent3"/>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chemeClr val="accent4"/>
                </a:solidFill>
                <a:latin typeface="Ubuntu Medium"/>
                <a:ea typeface="Ubuntu Medium"/>
                <a:cs typeface="Ubuntu Medium"/>
                <a:sym typeface="Ubuntu Medium"/>
              </a:rPr>
              <a:t>11:00 am - Game Time</a:t>
            </a:r>
            <a:endParaRPr sz="2500">
              <a:solidFill>
                <a:schemeClr val="accent4"/>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rPr lang="en" sz="2500">
                <a:solidFill>
                  <a:schemeClr val="accent1"/>
                </a:solidFill>
                <a:latin typeface="Ubuntu Medium"/>
                <a:ea typeface="Ubuntu Medium"/>
                <a:cs typeface="Ubuntu Medium"/>
                <a:sym typeface="Ubuntu Medium"/>
              </a:rPr>
              <a:t>11:30 am - End Time</a:t>
            </a:r>
            <a:endParaRPr sz="2500">
              <a:solidFill>
                <a:schemeClr val="accent1"/>
              </a:solidFill>
              <a:latin typeface="Ubuntu Medium"/>
              <a:ea typeface="Ubuntu Medium"/>
              <a:cs typeface="Ubuntu Medium"/>
              <a:sym typeface="Ubuntu Medium"/>
            </a:endParaRPr>
          </a:p>
        </p:txBody>
      </p:sp>
      <p:pic>
        <p:nvPicPr>
          <p:cNvPr id="1524" name="Google Shape;1524;p89"/>
          <p:cNvPicPr preferRelativeResize="0"/>
          <p:nvPr/>
        </p:nvPicPr>
        <p:blipFill>
          <a:blip r:embed="rId3">
            <a:alphaModFix/>
          </a:blip>
          <a:stretch>
            <a:fillRect/>
          </a:stretch>
        </p:blipFill>
        <p:spPr>
          <a:xfrm>
            <a:off x="5310750" y="-148225"/>
            <a:ext cx="3878299" cy="57101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28" name="Shape 1528"/>
        <p:cNvGrpSpPr/>
        <p:nvPr/>
      </p:nvGrpSpPr>
      <p:grpSpPr>
        <a:xfrm>
          <a:off x="0" y="0"/>
          <a:ext cx="0" cy="0"/>
          <a:chOff x="0" y="0"/>
          <a:chExt cx="0" cy="0"/>
        </a:xfrm>
      </p:grpSpPr>
      <p:sp>
        <p:nvSpPr>
          <p:cNvPr id="1529" name="Google Shape;1529;p90"/>
          <p:cNvSpPr/>
          <p:nvPr/>
        </p:nvSpPr>
        <p:spPr>
          <a:xfrm>
            <a:off x="4546879" y="2149839"/>
            <a:ext cx="2465400" cy="741900"/>
          </a:xfrm>
          <a:prstGeom prst="roundRect">
            <a:avLst>
              <a:gd fmla="val 16667" name="adj"/>
            </a:avLst>
          </a:prstGeom>
          <a:solidFill>
            <a:schemeClr val="lt2"/>
          </a:solidFill>
          <a:ln>
            <a:noFill/>
          </a:ln>
          <a:effectLst>
            <a:outerShdw blurRad="177800" rotWithShape="0" algn="ctr" dir="5400000" dist="50800">
              <a:srgbClr val="000000">
                <a:alpha val="1294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30" name="Google Shape;1530;p90"/>
          <p:cNvSpPr txBox="1"/>
          <p:nvPr>
            <p:ph idx="1" type="body"/>
          </p:nvPr>
        </p:nvSpPr>
        <p:spPr>
          <a:xfrm>
            <a:off x="4797755" y="2151391"/>
            <a:ext cx="2159400" cy="7386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400">
                <a:solidFill>
                  <a:schemeClr val="dk1"/>
                </a:solidFill>
                <a:latin typeface="Ubuntu Medium"/>
                <a:ea typeface="Ubuntu Medium"/>
                <a:cs typeface="Ubuntu Medium"/>
                <a:sym typeface="Ubuntu Medium"/>
              </a:rPr>
              <a:t>Resource</a:t>
            </a:r>
            <a:endParaRPr sz="2400">
              <a:solidFill>
                <a:schemeClr val="dk1"/>
              </a:solidFill>
              <a:latin typeface="Ubuntu Medium"/>
              <a:ea typeface="Ubuntu Medium"/>
              <a:cs typeface="Ubuntu Medium"/>
              <a:sym typeface="Ubuntu Medium"/>
            </a:endParaRPr>
          </a:p>
        </p:txBody>
      </p:sp>
      <p:pic>
        <p:nvPicPr>
          <p:cNvPr id="1531" name="Google Shape;1531;p90"/>
          <p:cNvPicPr preferRelativeResize="0"/>
          <p:nvPr>
            <p:ph idx="2" type="pic"/>
          </p:nvPr>
        </p:nvPicPr>
        <p:blipFill rotWithShape="1">
          <a:blip r:embed="rId3">
            <a:alphaModFix/>
          </a:blip>
          <a:srcRect b="835" l="0" r="0" t="826"/>
          <a:stretch/>
        </p:blipFill>
        <p:spPr>
          <a:xfrm>
            <a:off x="2114863" y="1138050"/>
            <a:ext cx="2679300" cy="2634900"/>
          </a:xfrm>
          <a:prstGeom prst="ellipse">
            <a:avLst/>
          </a:prstGeom>
          <a:noFill/>
          <a:ln>
            <a:noFill/>
          </a:ln>
          <a:effectLst>
            <a:outerShdw blurRad="177800" rotWithShape="0" algn="ctr" dir="5400000" dist="50800">
              <a:srgbClr val="000000">
                <a:alpha val="14000"/>
              </a:srgbClr>
            </a:outerShdw>
          </a:effectLst>
        </p:spPr>
      </p:pic>
    </p:spTree>
  </p:cSld>
  <p:clrMapOvr>
    <a:masterClrMapping/>
  </p:clrMapOvr>
  <p:transition spd="med">
    <p:fade thruBlk="1"/>
  </p:transition>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35" name="Shape 1535"/>
        <p:cNvGrpSpPr/>
        <p:nvPr/>
      </p:nvGrpSpPr>
      <p:grpSpPr>
        <a:xfrm>
          <a:off x="0" y="0"/>
          <a:ext cx="0" cy="0"/>
          <a:chOff x="0" y="0"/>
          <a:chExt cx="0" cy="0"/>
        </a:xfrm>
      </p:grpSpPr>
      <p:pic>
        <p:nvPicPr>
          <p:cNvPr id="1536" name="Google Shape;1536;p91"/>
          <p:cNvPicPr preferRelativeResize="0"/>
          <p:nvPr/>
        </p:nvPicPr>
        <p:blipFill>
          <a:blip r:embed="rId3">
            <a:alphaModFix/>
          </a:blip>
          <a:stretch>
            <a:fillRect/>
          </a:stretch>
        </p:blipFill>
        <p:spPr>
          <a:xfrm>
            <a:off x="0" y="550681"/>
            <a:ext cx="9144003" cy="4424694"/>
          </a:xfrm>
          <a:prstGeom prst="rect">
            <a:avLst/>
          </a:prstGeom>
          <a:noFill/>
          <a:ln>
            <a:noFill/>
          </a:ln>
        </p:spPr>
      </p:pic>
      <p:sp>
        <p:nvSpPr>
          <p:cNvPr id="1537" name="Google Shape;1537;p91"/>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1"/>
                </a:solidFill>
                <a:latin typeface="Ubuntu"/>
                <a:ea typeface="Ubuntu"/>
                <a:cs typeface="Ubuntu"/>
                <a:sym typeface="Ubuntu"/>
              </a:rPr>
              <a:t>Problem Solving Process</a:t>
            </a:r>
            <a:endParaRPr b="1" sz="2100">
              <a:solidFill>
                <a:schemeClr val="accent1"/>
              </a:solidFill>
              <a:latin typeface="Ubuntu"/>
              <a:ea typeface="Ubuntu"/>
              <a:cs typeface="Ubuntu"/>
              <a:sym typeface="Ubuntu"/>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41" name="Shape 1541"/>
        <p:cNvGrpSpPr/>
        <p:nvPr/>
      </p:nvGrpSpPr>
      <p:grpSpPr>
        <a:xfrm>
          <a:off x="0" y="0"/>
          <a:ext cx="0" cy="0"/>
          <a:chOff x="0" y="0"/>
          <a:chExt cx="0" cy="0"/>
        </a:xfrm>
      </p:grpSpPr>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2"/>
          <p:cNvSpPr txBox="1"/>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2B2B2B"/>
                </a:solidFill>
                <a:latin typeface="Ubuntu Medium"/>
                <a:ea typeface="Ubuntu Medium"/>
                <a:cs typeface="Ubuntu Medium"/>
                <a:sym typeface="Ubuntu Medium"/>
              </a:rPr>
              <a:t>Module</a:t>
            </a:r>
            <a:r>
              <a:rPr lang="en" sz="1800">
                <a:solidFill>
                  <a:srgbClr val="2B2B2B"/>
                </a:solidFill>
                <a:latin typeface="Ubuntu Medium"/>
                <a:ea typeface="Ubuntu Medium"/>
                <a:cs typeface="Ubuntu Medium"/>
                <a:sym typeface="Ubuntu Medium"/>
              </a:rPr>
              <a:t> 1 - Day 2</a:t>
            </a:r>
            <a:endParaRPr sz="1800">
              <a:solidFill>
                <a:srgbClr val="2B2B2B"/>
              </a:solidFill>
              <a:latin typeface="Ubuntu Medium"/>
              <a:ea typeface="Ubuntu Medium"/>
              <a:cs typeface="Ubuntu Medium"/>
              <a:sym typeface="Ubuntu Medium"/>
            </a:endParaRPr>
          </a:p>
        </p:txBody>
      </p:sp>
      <p:pic>
        <p:nvPicPr>
          <p:cNvPr id="223" name="Google Shape;223;p22"/>
          <p:cNvPicPr preferRelativeResize="0"/>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24" name="Google Shape;224;p22"/>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rgbClr val="F8A344"/>
                </a:solidFill>
                <a:latin typeface="Ubuntu"/>
                <a:ea typeface="Ubuntu"/>
                <a:cs typeface="Ubuntu"/>
                <a:sym typeface="Ubuntu"/>
              </a:rPr>
              <a:t>Problem Solving</a:t>
            </a:r>
            <a:endParaRPr b="1" sz="2100">
              <a:solidFill>
                <a:srgbClr val="F8A344"/>
              </a:solidFill>
              <a:latin typeface="Ubuntu"/>
              <a:ea typeface="Ubuntu"/>
              <a:cs typeface="Ubuntu"/>
              <a:sym typeface="Ubuntu"/>
            </a:endParaRPr>
          </a:p>
        </p:txBody>
      </p:sp>
      <p:sp>
        <p:nvSpPr>
          <p:cNvPr id="225" name="Google Shape;225;p22"/>
          <p:cNvSpPr/>
          <p:nvPr/>
        </p:nvSpPr>
        <p:spPr>
          <a:xfrm>
            <a:off x="453250" y="1254525"/>
            <a:ext cx="8307000" cy="3716700"/>
          </a:xfrm>
          <a:prstGeom prst="roundRect">
            <a:avLst>
              <a:gd fmla="val 16667" name="adj"/>
            </a:avLst>
          </a:prstGeom>
          <a:solidFill>
            <a:srgbClr val="FFFFFE"/>
          </a:solidFill>
          <a:ln cap="flat" cmpd="sng" w="38100">
            <a:solidFill>
              <a:srgbClr val="F8A344"/>
            </a:solidFill>
            <a:prstDash val="dot"/>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a:solidFill>
                  <a:srgbClr val="F8A344"/>
                </a:solidFill>
                <a:latin typeface="Ubuntu"/>
                <a:ea typeface="Ubuntu"/>
                <a:cs typeface="Ubuntu"/>
                <a:sym typeface="Ubuntu"/>
              </a:rPr>
              <a:t>Problem of the Day</a:t>
            </a:r>
            <a:endParaRPr b="1">
              <a:solidFill>
                <a:srgbClr val="F8A344"/>
              </a:solidFill>
              <a:latin typeface="Ubuntu"/>
              <a:ea typeface="Ubuntu"/>
              <a:cs typeface="Ubuntu"/>
              <a:sym typeface="Ubuntu"/>
            </a:endParaRPr>
          </a:p>
          <a:p>
            <a:pPr indent="0" lvl="0" marL="0" rtl="0" algn="ctr">
              <a:lnSpc>
                <a:spcPct val="115000"/>
              </a:lnSpc>
              <a:spcBef>
                <a:spcPts val="0"/>
              </a:spcBef>
              <a:spcAft>
                <a:spcPts val="0"/>
              </a:spcAft>
              <a:buNone/>
            </a:pPr>
            <a:r>
              <a:t/>
            </a:r>
            <a:endParaRPr b="1" sz="800">
              <a:solidFill>
                <a:srgbClr val="2B2B2B"/>
              </a:solidFill>
              <a:latin typeface="Ubuntu"/>
              <a:ea typeface="Ubuntu"/>
              <a:cs typeface="Ubuntu"/>
              <a:sym typeface="Ubuntu"/>
            </a:endParaRPr>
          </a:p>
          <a:p>
            <a:pPr indent="0" lvl="0" marL="0" rtl="0" algn="ctr">
              <a:lnSpc>
                <a:spcPct val="115000"/>
              </a:lnSpc>
              <a:spcBef>
                <a:spcPts val="0"/>
              </a:spcBef>
              <a:spcAft>
                <a:spcPts val="0"/>
              </a:spcAft>
              <a:buNone/>
            </a:pPr>
            <a:r>
              <a:rPr lang="en" sz="2300">
                <a:solidFill>
                  <a:srgbClr val="2B2B2B"/>
                </a:solidFill>
                <a:latin typeface="Ubuntu Medium"/>
                <a:ea typeface="Ubuntu Medium"/>
                <a:cs typeface="Ubuntu Medium"/>
                <a:sym typeface="Ubuntu Medium"/>
              </a:rPr>
              <a:t>Describe the class mathematically.</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ctr">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a:p>
            <a:pPr indent="0" lvl="0" marL="0" rtl="0" algn="l">
              <a:lnSpc>
                <a:spcPct val="115000"/>
              </a:lnSpc>
              <a:spcBef>
                <a:spcPts val="0"/>
              </a:spcBef>
              <a:spcAft>
                <a:spcPts val="0"/>
              </a:spcAft>
              <a:buNone/>
            </a:pPr>
            <a:r>
              <a:t/>
            </a:r>
            <a:endParaRPr sz="2300">
              <a:solidFill>
                <a:srgbClr val="2B2B2B"/>
              </a:solidFill>
              <a:latin typeface="Ubuntu Medium"/>
              <a:ea typeface="Ubuntu Medium"/>
              <a:cs typeface="Ubuntu Medium"/>
              <a:sym typeface="Ubuntu Medium"/>
            </a:endParaRPr>
          </a:p>
        </p:txBody>
      </p:sp>
      <p:pic>
        <p:nvPicPr>
          <p:cNvPr id="226" name="Google Shape;226;p22"/>
          <p:cNvPicPr preferRelativeResize="0"/>
          <p:nvPr/>
        </p:nvPicPr>
        <p:blipFill>
          <a:blip r:embed="rId4">
            <a:alphaModFix/>
          </a:blip>
          <a:stretch>
            <a:fillRect/>
          </a:stretch>
        </p:blipFill>
        <p:spPr>
          <a:xfrm>
            <a:off x="5314925" y="492550"/>
            <a:ext cx="1249625" cy="1221275"/>
          </a:xfrm>
          <a:prstGeom prst="rect">
            <a:avLst/>
          </a:prstGeom>
          <a:noFill/>
          <a:ln>
            <a:noFill/>
          </a:ln>
        </p:spPr>
      </p:pic>
      <p:pic>
        <p:nvPicPr>
          <p:cNvPr id="227" name="Google Shape;227;p22"/>
          <p:cNvPicPr preferRelativeResize="0"/>
          <p:nvPr/>
        </p:nvPicPr>
        <p:blipFill>
          <a:blip r:embed="rId5">
            <a:alphaModFix/>
          </a:blip>
          <a:stretch>
            <a:fillRect/>
          </a:stretch>
        </p:blipFill>
        <p:spPr>
          <a:xfrm rot="-4958466">
            <a:off x="5091850" y="1237045"/>
            <a:ext cx="176914" cy="409624"/>
          </a:xfrm>
          <a:prstGeom prst="rect">
            <a:avLst/>
          </a:prstGeom>
          <a:noFill/>
          <a:ln>
            <a:noFill/>
          </a:ln>
        </p:spPr>
      </p:pic>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3"/>
          <p:cNvSpPr txBox="1"/>
          <p:nvPr>
            <p:ph idx="1" type="body"/>
          </p:nvPr>
        </p:nvSpPr>
        <p:spPr>
          <a:xfrm>
            <a:off x="1111699" y="400000"/>
            <a:ext cx="2791800" cy="49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dk1"/>
                </a:solidFill>
                <a:latin typeface="Ubuntu Medium"/>
                <a:ea typeface="Ubuntu Medium"/>
                <a:cs typeface="Ubuntu Medium"/>
                <a:sym typeface="Ubuntu Medium"/>
              </a:rPr>
              <a:t>Module</a:t>
            </a:r>
            <a:r>
              <a:rPr lang="en" sz="1800">
                <a:solidFill>
                  <a:schemeClr val="dk1"/>
                </a:solidFill>
                <a:latin typeface="Ubuntu Medium"/>
                <a:ea typeface="Ubuntu Medium"/>
                <a:cs typeface="Ubuntu Medium"/>
                <a:sym typeface="Ubuntu Medium"/>
              </a:rPr>
              <a:t> 1 - Day 3</a:t>
            </a:r>
            <a:endParaRPr sz="1800">
              <a:solidFill>
                <a:schemeClr val="dk1"/>
              </a:solidFill>
              <a:latin typeface="Ubuntu Medium"/>
              <a:ea typeface="Ubuntu Medium"/>
              <a:cs typeface="Ubuntu Medium"/>
              <a:sym typeface="Ubuntu Medium"/>
            </a:endParaRPr>
          </a:p>
        </p:txBody>
      </p:sp>
      <p:pic>
        <p:nvPicPr>
          <p:cNvPr id="233" name="Google Shape;233;p23"/>
          <p:cNvPicPr preferRelativeResize="0"/>
          <p:nvPr>
            <p:ph idx="2" type="pic"/>
          </p:nvPr>
        </p:nvPicPr>
        <p:blipFill rotWithShape="1">
          <a:blip r:embed="rId3">
            <a:alphaModFix/>
          </a:blip>
          <a:srcRect b="961" l="0" r="0" t="951"/>
          <a:stretch/>
        </p:blipFill>
        <p:spPr>
          <a:xfrm>
            <a:off x="272475" y="214750"/>
            <a:ext cx="879600" cy="862800"/>
          </a:xfrm>
          <a:prstGeom prst="ellipse">
            <a:avLst/>
          </a:prstGeom>
          <a:noFill/>
          <a:ln>
            <a:noFill/>
          </a:ln>
          <a:effectLst>
            <a:outerShdw blurRad="177800" rotWithShape="0" algn="ctr" dir="5400000" dist="50800">
              <a:srgbClr val="000000">
                <a:alpha val="14000"/>
              </a:srgbClr>
            </a:outerShdw>
          </a:effectLst>
        </p:spPr>
      </p:pic>
      <p:sp>
        <p:nvSpPr>
          <p:cNvPr id="234" name="Google Shape;234;p23"/>
          <p:cNvSpPr txBox="1"/>
          <p:nvPr/>
        </p:nvSpPr>
        <p:spPr>
          <a:xfrm>
            <a:off x="4293950" y="367150"/>
            <a:ext cx="4712700" cy="507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2100">
                <a:solidFill>
                  <a:schemeClr val="accent2"/>
                </a:solidFill>
                <a:latin typeface="Ubuntu"/>
                <a:ea typeface="Ubuntu"/>
                <a:cs typeface="Ubuntu"/>
                <a:sym typeface="Ubuntu"/>
              </a:rPr>
              <a:t>My Thinking Path</a:t>
            </a:r>
            <a:endParaRPr b="1" sz="2100">
              <a:solidFill>
                <a:schemeClr val="accent2"/>
              </a:solidFill>
              <a:latin typeface="Ubuntu"/>
              <a:ea typeface="Ubuntu"/>
              <a:cs typeface="Ubuntu"/>
              <a:sym typeface="Ubuntu"/>
            </a:endParaRPr>
          </a:p>
        </p:txBody>
      </p:sp>
      <p:sp>
        <p:nvSpPr>
          <p:cNvPr id="235" name="Google Shape;235;p23"/>
          <p:cNvSpPr/>
          <p:nvPr/>
        </p:nvSpPr>
        <p:spPr>
          <a:xfrm>
            <a:off x="1896550" y="2105175"/>
            <a:ext cx="6533400" cy="492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fractions is…</a:t>
            </a:r>
            <a:endParaRPr b="1" sz="2000">
              <a:solidFill>
                <a:srgbClr val="FFFFFF"/>
              </a:solidFill>
              <a:latin typeface="Open Sans"/>
              <a:ea typeface="Open Sans"/>
              <a:cs typeface="Open Sans"/>
              <a:sym typeface="Open Sans"/>
            </a:endParaRPr>
          </a:p>
        </p:txBody>
      </p:sp>
      <p:sp>
        <p:nvSpPr>
          <p:cNvPr id="236" name="Google Shape;236;p23"/>
          <p:cNvSpPr/>
          <p:nvPr/>
        </p:nvSpPr>
        <p:spPr>
          <a:xfrm>
            <a:off x="1896525" y="2688750"/>
            <a:ext cx="6533400" cy="567600"/>
          </a:xfrm>
          <a:prstGeom prst="roundRect">
            <a:avLst>
              <a:gd fmla="val 16667" name="adj"/>
            </a:avLst>
          </a:prstGeom>
          <a:solidFill>
            <a:srgbClr val="1D9FE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What I know about adding and subtracting fractions is…</a:t>
            </a:r>
            <a:endParaRPr b="1" sz="2000">
              <a:solidFill>
                <a:srgbClr val="FFFFFF"/>
              </a:solidFill>
              <a:latin typeface="Open Sans"/>
              <a:ea typeface="Open Sans"/>
              <a:cs typeface="Open Sans"/>
              <a:sym typeface="Open Sans"/>
            </a:endParaRPr>
          </a:p>
        </p:txBody>
      </p:sp>
      <p:sp>
        <p:nvSpPr>
          <p:cNvPr id="237" name="Google Shape;237;p23"/>
          <p:cNvSpPr/>
          <p:nvPr/>
        </p:nvSpPr>
        <p:spPr>
          <a:xfrm>
            <a:off x="762813" y="3422200"/>
            <a:ext cx="37605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One thing I learned is . . .</a:t>
            </a:r>
            <a:endParaRPr b="1" sz="2000">
              <a:solidFill>
                <a:srgbClr val="FFFFFF"/>
              </a:solidFill>
              <a:latin typeface="Open Sans"/>
              <a:ea typeface="Open Sans"/>
              <a:cs typeface="Open Sans"/>
              <a:sym typeface="Open Sans"/>
            </a:endParaRPr>
          </a:p>
        </p:txBody>
      </p:sp>
      <p:pic>
        <p:nvPicPr>
          <p:cNvPr id="238" name="Google Shape;238;p23"/>
          <p:cNvPicPr preferRelativeResize="0"/>
          <p:nvPr/>
        </p:nvPicPr>
        <p:blipFill>
          <a:blip r:embed="rId4">
            <a:alphaModFix/>
          </a:blip>
          <a:stretch>
            <a:fillRect/>
          </a:stretch>
        </p:blipFill>
        <p:spPr>
          <a:xfrm>
            <a:off x="483176" y="2216952"/>
            <a:ext cx="1286909" cy="1205274"/>
          </a:xfrm>
          <a:prstGeom prst="rect">
            <a:avLst/>
          </a:prstGeom>
          <a:noFill/>
          <a:ln>
            <a:noFill/>
          </a:ln>
        </p:spPr>
      </p:pic>
      <p:sp>
        <p:nvSpPr>
          <p:cNvPr id="239" name="Google Shape;239;p23"/>
          <p:cNvSpPr/>
          <p:nvPr/>
        </p:nvSpPr>
        <p:spPr>
          <a:xfrm>
            <a:off x="1304800"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like…</a:t>
            </a:r>
            <a:endParaRPr/>
          </a:p>
        </p:txBody>
      </p:sp>
      <p:sp>
        <p:nvSpPr>
          <p:cNvPr id="240" name="Google Shape;240;p23"/>
          <p:cNvSpPr/>
          <p:nvPr/>
        </p:nvSpPr>
        <p:spPr>
          <a:xfrm>
            <a:off x="3422557" y="4096025"/>
            <a:ext cx="23829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This is not like….</a:t>
            </a:r>
            <a:endParaRPr b="1" sz="2000">
              <a:solidFill>
                <a:srgbClr val="FFFFFF"/>
              </a:solidFill>
              <a:latin typeface="Open Sans"/>
              <a:ea typeface="Open Sans"/>
              <a:cs typeface="Open Sans"/>
              <a:sym typeface="Open Sans"/>
            </a:endParaRPr>
          </a:p>
        </p:txBody>
      </p:sp>
      <p:sp>
        <p:nvSpPr>
          <p:cNvPr id="241" name="Google Shape;241;p23"/>
          <p:cNvSpPr/>
          <p:nvPr/>
        </p:nvSpPr>
        <p:spPr>
          <a:xfrm>
            <a:off x="5941404" y="4096025"/>
            <a:ext cx="1981800" cy="492300"/>
          </a:xfrm>
          <a:prstGeom prst="roundRect">
            <a:avLst>
              <a:gd fmla="val 16667" name="adj"/>
            </a:avLst>
          </a:prstGeom>
          <a:solidFill>
            <a:srgbClr val="7669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I wonder…</a:t>
            </a:r>
            <a:endParaRPr b="1" sz="2000">
              <a:solidFill>
                <a:srgbClr val="FFFFFF"/>
              </a:solidFill>
              <a:latin typeface="Open Sans"/>
              <a:ea typeface="Open Sans"/>
              <a:cs typeface="Open Sans"/>
              <a:sym typeface="Open Sans"/>
            </a:endParaRPr>
          </a:p>
        </p:txBody>
      </p:sp>
      <p:sp>
        <p:nvSpPr>
          <p:cNvPr id="242" name="Google Shape;242;p23"/>
          <p:cNvSpPr/>
          <p:nvPr/>
        </p:nvSpPr>
        <p:spPr>
          <a:xfrm>
            <a:off x="4674700" y="3422225"/>
            <a:ext cx="3755100" cy="507900"/>
          </a:xfrm>
          <a:prstGeom prst="roundRect">
            <a:avLst>
              <a:gd fmla="val 16667" name="adj"/>
            </a:avLst>
          </a:prstGeom>
          <a:solidFill>
            <a:srgbClr val="7DC96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Open Sans"/>
                <a:ea typeface="Open Sans"/>
                <a:cs typeface="Open Sans"/>
                <a:sym typeface="Open Sans"/>
              </a:rPr>
              <a:t>A question I have is . . .</a:t>
            </a:r>
            <a:endParaRPr b="1" sz="2000">
              <a:solidFill>
                <a:srgbClr val="FFFFFF"/>
              </a:solidFill>
              <a:latin typeface="Open Sans"/>
              <a:ea typeface="Open Sans"/>
              <a:cs typeface="Open Sans"/>
              <a:sym typeface="Open Sans"/>
            </a:endParaRPr>
          </a:p>
        </p:txBody>
      </p:sp>
      <p:sp>
        <p:nvSpPr>
          <p:cNvPr id="243" name="Google Shape;243;p23"/>
          <p:cNvSpPr/>
          <p:nvPr/>
        </p:nvSpPr>
        <p:spPr>
          <a:xfrm>
            <a:off x="1152075" y="1743513"/>
            <a:ext cx="630300" cy="390000"/>
          </a:xfrm>
          <a:prstGeom prst="wedgeEllipseCallout">
            <a:avLst>
              <a:gd fmla="val -24052" name="adj1"/>
              <a:gd fmla="val 93064" name="adj2"/>
            </a:avLst>
          </a:prstGeom>
          <a:solidFill>
            <a:srgbClr val="7DC96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Ubuntu"/>
                <a:ea typeface="Ubuntu"/>
                <a:cs typeface="Ubuntu"/>
                <a:sym typeface="Ubuntu"/>
              </a:rPr>
              <a:t>???</a:t>
            </a:r>
            <a:endParaRPr b="1">
              <a:solidFill>
                <a:srgbClr val="FFFFFF"/>
              </a:solidFill>
              <a:latin typeface="Ubuntu"/>
              <a:ea typeface="Ubuntu"/>
              <a:cs typeface="Ubuntu"/>
              <a:sym typeface="Ubuntu"/>
            </a:endParaRPr>
          </a:p>
        </p:txBody>
      </p:sp>
      <p:pic>
        <p:nvPicPr>
          <p:cNvPr id="244" name="Google Shape;244;p23"/>
          <p:cNvPicPr preferRelativeResize="0"/>
          <p:nvPr/>
        </p:nvPicPr>
        <p:blipFill>
          <a:blip r:embed="rId5">
            <a:alphaModFix/>
          </a:blip>
          <a:stretch>
            <a:fillRect/>
          </a:stretch>
        </p:blipFill>
        <p:spPr>
          <a:xfrm>
            <a:off x="6119724" y="1063200"/>
            <a:ext cx="1238925" cy="1041975"/>
          </a:xfrm>
          <a:prstGeom prst="rect">
            <a:avLst/>
          </a:prstGeom>
          <a:noFill/>
          <a:ln>
            <a:noFill/>
          </a:ln>
        </p:spPr>
      </p:pic>
      <p:pic>
        <p:nvPicPr>
          <p:cNvPr id="245" name="Google Shape;245;p23"/>
          <p:cNvPicPr preferRelativeResize="0"/>
          <p:nvPr/>
        </p:nvPicPr>
        <p:blipFill>
          <a:blip r:embed="rId6">
            <a:alphaModFix/>
          </a:blip>
          <a:stretch>
            <a:fillRect/>
          </a:stretch>
        </p:blipFill>
        <p:spPr>
          <a:xfrm rot="1337649">
            <a:off x="7906207" y="2067913"/>
            <a:ext cx="1256935" cy="2677373"/>
          </a:xfrm>
          <a:prstGeom prst="rect">
            <a:avLst/>
          </a:prstGeom>
          <a:noFill/>
          <a:ln>
            <a:noFill/>
          </a:ln>
        </p:spPr>
      </p:pic>
      <p:sp>
        <p:nvSpPr>
          <p:cNvPr id="246" name="Google Shape;246;p23"/>
          <p:cNvSpPr/>
          <p:nvPr/>
        </p:nvSpPr>
        <p:spPr>
          <a:xfrm>
            <a:off x="1279550" y="892300"/>
            <a:ext cx="4712700" cy="7071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FFFFFF"/>
                </a:solidFill>
                <a:latin typeface="Open Sans"/>
                <a:ea typeface="Open Sans"/>
                <a:cs typeface="Open Sans"/>
                <a:sym typeface="Open Sans"/>
              </a:rPr>
              <a:t>Topic: Comparing fractions</a:t>
            </a:r>
            <a:endParaRPr b="1" sz="2000">
              <a:solidFill>
                <a:srgbClr val="FFFFFF"/>
              </a:solidFill>
              <a:latin typeface="Open Sans"/>
              <a:ea typeface="Open Sans"/>
              <a:cs typeface="Open Sans"/>
              <a:sym typeface="Open Sans"/>
            </a:endParaRPr>
          </a:p>
          <a:p>
            <a:pPr indent="0" lvl="0" marL="0" rtl="0" algn="l">
              <a:spcBef>
                <a:spcPts val="0"/>
              </a:spcBef>
              <a:spcAft>
                <a:spcPts val="0"/>
              </a:spcAft>
              <a:buNone/>
            </a:pPr>
            <a:r>
              <a:rPr b="1" lang="en" sz="2000">
                <a:solidFill>
                  <a:srgbClr val="FFFFFF"/>
                </a:solidFill>
                <a:latin typeface="Open Sans"/>
                <a:ea typeface="Open Sans"/>
                <a:cs typeface="Open Sans"/>
                <a:sym typeface="Open Sans"/>
              </a:rPr>
              <a:t>and decimals on a number line</a:t>
            </a:r>
            <a:endParaRPr/>
          </a:p>
        </p:txBody>
      </p:sp>
    </p:spTree>
  </p:cSld>
  <p:clrMapOvr>
    <a:masterClrMapping/>
  </p:clrMapOvr>
  <p:transition spd="med">
    <p:fade thruBlk="1"/>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 Math">
  <a:themeElements>
    <a:clrScheme name="Custom 1">
      <a:dk1>
        <a:srgbClr val="2B2B2B"/>
      </a:dk1>
      <a:lt1>
        <a:srgbClr val="F0F0F0"/>
      </a:lt1>
      <a:dk2>
        <a:srgbClr val="4E5053"/>
      </a:dk2>
      <a:lt2>
        <a:srgbClr val="FFFFFF"/>
      </a:lt2>
      <a:accent1>
        <a:srgbClr val="1D9FE6"/>
      </a:accent1>
      <a:accent2>
        <a:srgbClr val="F8A344"/>
      </a:accent2>
      <a:accent3>
        <a:srgbClr val="7DC960"/>
      </a:accent3>
      <a:accent4>
        <a:srgbClr val="7669AF"/>
      </a:accent4>
      <a:accent5>
        <a:srgbClr val="00638F"/>
      </a:accent5>
      <a:accent6>
        <a:srgbClr val="6BB9AC"/>
      </a:accent6>
      <a:hlink>
        <a:srgbClr val="1D9FE6"/>
      </a:hlink>
      <a:folHlink>
        <a:srgbClr val="1D9F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