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Lst>
  <p:sldSz cy="5143500" cx="9144000"/>
  <p:notesSz cx="6858000" cy="9144000"/>
  <p:embeddedFontLst>
    <p:embeddedFont>
      <p:font typeface="Ubuntu"/>
      <p:regular r:id="rId81"/>
      <p:bold r:id="rId82"/>
      <p:italic r:id="rId83"/>
      <p:boldItalic r:id="rId84"/>
    </p:embeddedFont>
    <p:embeddedFont>
      <p:font typeface="Architects Daughter"/>
      <p:regular r:id="rId85"/>
    </p:embeddedFont>
    <p:embeddedFont>
      <p:font typeface="Ubuntu Medium"/>
      <p:regular r:id="rId86"/>
      <p:bold r:id="rId87"/>
      <p:italic r:id="rId88"/>
      <p:boldItalic r:id="rId89"/>
    </p:embeddedFont>
    <p:embeddedFont>
      <p:font typeface="Open Sans SemiBold"/>
      <p:regular r:id="rId90"/>
      <p:bold r:id="rId91"/>
      <p:italic r:id="rId92"/>
      <p:boldItalic r:id="rId93"/>
    </p:embeddedFont>
    <p:embeddedFont>
      <p:font typeface="Open Sans ExtraBold"/>
      <p:bold r:id="rId94"/>
      <p:boldItalic r:id="rId95"/>
    </p:embeddedFont>
    <p:embeddedFont>
      <p:font typeface="Open Sans"/>
      <p:regular r:id="rId96"/>
      <p:bold r:id="rId97"/>
      <p:italic r:id="rId98"/>
      <p:boldItalic r:id="rId9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95" Type="http://schemas.openxmlformats.org/officeDocument/2006/relationships/font" Target="fonts/OpenSansExtraBold-boldItalic.fntdata"/><Relationship Id="rId94" Type="http://schemas.openxmlformats.org/officeDocument/2006/relationships/font" Target="fonts/OpenSansExtraBold-bold.fntdata"/><Relationship Id="rId97" Type="http://schemas.openxmlformats.org/officeDocument/2006/relationships/font" Target="fonts/OpenSans-bold.fntdata"/><Relationship Id="rId96" Type="http://schemas.openxmlformats.org/officeDocument/2006/relationships/font" Target="fonts/OpenSans-regular.fntdata"/><Relationship Id="rId11" Type="http://schemas.openxmlformats.org/officeDocument/2006/relationships/slide" Target="slides/slide6.xml"/><Relationship Id="rId99" Type="http://schemas.openxmlformats.org/officeDocument/2006/relationships/font" Target="fonts/OpenSans-boldItalic.fntdata"/><Relationship Id="rId10" Type="http://schemas.openxmlformats.org/officeDocument/2006/relationships/slide" Target="slides/slide5.xml"/><Relationship Id="rId98" Type="http://schemas.openxmlformats.org/officeDocument/2006/relationships/font" Target="fonts/OpenSans-italic.fntdata"/><Relationship Id="rId13" Type="http://schemas.openxmlformats.org/officeDocument/2006/relationships/slide" Target="slides/slide8.xml"/><Relationship Id="rId12" Type="http://schemas.openxmlformats.org/officeDocument/2006/relationships/slide" Target="slides/slide7.xml"/><Relationship Id="rId91" Type="http://schemas.openxmlformats.org/officeDocument/2006/relationships/font" Target="fonts/OpenSansSemiBold-bold.fntdata"/><Relationship Id="rId90" Type="http://schemas.openxmlformats.org/officeDocument/2006/relationships/font" Target="fonts/OpenSansSemiBold-regular.fntdata"/><Relationship Id="rId93" Type="http://schemas.openxmlformats.org/officeDocument/2006/relationships/font" Target="fonts/OpenSansSemiBold-boldItalic.fntdata"/><Relationship Id="rId92" Type="http://schemas.openxmlformats.org/officeDocument/2006/relationships/font" Target="fonts/OpenSansSemiBold-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 Id="rId84" Type="http://schemas.openxmlformats.org/officeDocument/2006/relationships/font" Target="fonts/Ubuntu-boldItalic.fntdata"/><Relationship Id="rId83" Type="http://schemas.openxmlformats.org/officeDocument/2006/relationships/font" Target="fonts/Ubuntu-italic.fntdata"/><Relationship Id="rId86" Type="http://schemas.openxmlformats.org/officeDocument/2006/relationships/font" Target="fonts/UbuntuMedium-regular.fntdata"/><Relationship Id="rId85" Type="http://schemas.openxmlformats.org/officeDocument/2006/relationships/font" Target="fonts/ArchitectsDaughter-regular.fntdata"/><Relationship Id="rId88" Type="http://schemas.openxmlformats.org/officeDocument/2006/relationships/font" Target="fonts/UbuntuMedium-italic.fntdata"/><Relationship Id="rId87" Type="http://schemas.openxmlformats.org/officeDocument/2006/relationships/font" Target="fonts/UbuntuMedium-bold.fntdata"/><Relationship Id="rId89" Type="http://schemas.openxmlformats.org/officeDocument/2006/relationships/font" Target="fonts/UbuntuMedium-boldItalic.fntdata"/><Relationship Id="rId80" Type="http://schemas.openxmlformats.org/officeDocument/2006/relationships/slide" Target="slides/slide75.xml"/><Relationship Id="rId82" Type="http://schemas.openxmlformats.org/officeDocument/2006/relationships/font" Target="fonts/Ubuntu-bold.fntdata"/><Relationship Id="rId81" Type="http://schemas.openxmlformats.org/officeDocument/2006/relationships/font" Target="fonts/Ubuntu-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75" Type="http://schemas.openxmlformats.org/officeDocument/2006/relationships/slide" Target="slides/slide70.xml"/><Relationship Id="rId74" Type="http://schemas.openxmlformats.org/officeDocument/2006/relationships/slide" Target="slides/slide69.xml"/><Relationship Id="rId77" Type="http://schemas.openxmlformats.org/officeDocument/2006/relationships/slide" Target="slides/slide72.xml"/><Relationship Id="rId76" Type="http://schemas.openxmlformats.org/officeDocument/2006/relationships/slide" Target="slides/slide71.xml"/><Relationship Id="rId79" Type="http://schemas.openxmlformats.org/officeDocument/2006/relationships/slide" Target="slides/slide74.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62" Type="http://schemas.openxmlformats.org/officeDocument/2006/relationships/slide" Target="slides/slide57.xml"/><Relationship Id="rId61" Type="http://schemas.openxmlformats.org/officeDocument/2006/relationships/slide" Target="slides/slide56.xml"/><Relationship Id="rId64" Type="http://schemas.openxmlformats.org/officeDocument/2006/relationships/slide" Target="slides/slide59.xml"/><Relationship Id="rId63" Type="http://schemas.openxmlformats.org/officeDocument/2006/relationships/slide" Target="slides/slide58.xml"/><Relationship Id="rId66" Type="http://schemas.openxmlformats.org/officeDocument/2006/relationships/slide" Target="slides/slide61.xml"/><Relationship Id="rId65" Type="http://schemas.openxmlformats.org/officeDocument/2006/relationships/slide" Target="slides/slide60.xml"/><Relationship Id="rId68" Type="http://schemas.openxmlformats.org/officeDocument/2006/relationships/slide" Target="slides/slide63.xml"/><Relationship Id="rId67" Type="http://schemas.openxmlformats.org/officeDocument/2006/relationships/slide" Target="slides/slide62.xml"/><Relationship Id="rId60" Type="http://schemas.openxmlformats.org/officeDocument/2006/relationships/slide" Target="slides/slide55.xml"/><Relationship Id="rId69" Type="http://schemas.openxmlformats.org/officeDocument/2006/relationships/slide" Target="slides/slide6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55" Type="http://schemas.openxmlformats.org/officeDocument/2006/relationships/slide" Target="slides/slide50.xml"/><Relationship Id="rId54" Type="http://schemas.openxmlformats.org/officeDocument/2006/relationships/slide" Target="slides/slide49.xml"/><Relationship Id="rId57" Type="http://schemas.openxmlformats.org/officeDocument/2006/relationships/slide" Target="slides/slide52.xml"/><Relationship Id="rId56" Type="http://schemas.openxmlformats.org/officeDocument/2006/relationships/slide" Target="slides/slide51.xml"/><Relationship Id="rId59" Type="http://schemas.openxmlformats.org/officeDocument/2006/relationships/slide" Target="slides/slide54.xml"/><Relationship Id="rId58"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ppt/slides/slide74.xml"/><Relationship Id="rId3" Type="http://schemas.openxmlformats.org/officeDocument/2006/relationships/hyperlink" Target="https://play.stmath.com/raft/ed/10.0.3/#/objective/b991e4dd-c319-42df-9fe5-a5763e7f99d3/6ae51e25-73a2-41e1-bf7d-4bce038df136/games#game1"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ppt/slides/slide74.xml"/><Relationship Id="rId3" Type="http://schemas.openxmlformats.org/officeDocument/2006/relationships/hyperlink" Target="https://play.stmath.com/raft/ed/10.0.3/#/objective/b991e4dd-c319-42df-9fe5-a5763e7f99d3/6ae51e25-73a2-41e1-bf7d-4bce038df136/games#game2"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ppt/slides/slide74.xml"/><Relationship Id="rId3" Type="http://schemas.openxmlformats.org/officeDocument/2006/relationships/hyperlink" Target="https://play.stmath.com/raft/ed/10.0.3/#/objective/b991e4dd-c319-42df-9fe5-a5763e7f99d3/6ae51e25-73a2-41e1-bf7d-4bce038df136/games#game3"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ppt/slides/slide74.xml"/><Relationship Id="rId3" Type="http://schemas.openxmlformats.org/officeDocument/2006/relationships/hyperlink" Target="https://play.stmath.com/raft/ed/10.0.3/#/objective/b991e4dd-c319-42df-9fe5-a5763e7f99d3/6ae51e25-73a2-41e1-bf7d-4bce038df136/games#game3"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ppt/slides/slide74.xml"/><Relationship Id="rId3" Type="http://schemas.openxmlformats.org/officeDocument/2006/relationships/hyperlink" Target="https://play.stmath.com/raft/ed/10.0.3/#/objective/b991e4dd-c319-42df-9fe5-a5763e7f99d3/6ae51e25-73a2-41e1-bf7d-4bce038df136/games#game4" TargetMode="Externa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ppt/slides/slide74.xml"/><Relationship Id="rId3" Type="http://schemas.openxmlformats.org/officeDocument/2006/relationships/hyperlink" Target="https://play.stmath.com/raft/ed/10.0.3/#/objective/b991e4dd-c319-42df-9fe5-a5763e7f99d3/6ae51e25-73a2-41e1-bf7d-4bce038df136/games#game4" TargetMode="Externa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lay.stmath.com/raft/resources/interactive_activities/guided_intro/index.html" TargetMode="External"/><Relationship Id="rId3" Type="http://schemas.openxmlformats.org/officeDocument/2006/relationships/hyperlink" Target="https://play.stmath.com/raft/resources/videos/intro_2-5cc/index.html" TargetMode="External"/><Relationship Id="rId4" Type="http://schemas.openxmlformats.org/officeDocument/2006/relationships/hyperlink" Target="https://play.stmath.com/raft/resources/videos/intro_2-5_esp_cc/index.html" TargetMode="Externa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ppt/slides/slide74.xml"/><Relationship Id="rId3" Type="http://schemas.openxmlformats.org/officeDocument/2006/relationships/hyperlink" Target="https://play.stmath.com/raft/ed/10.0.3/#/objective/b991e4dd-c319-42df-9fe5-a5763e7f99d3/6ae51e25-73a2-41e1-bf7d-4bce038df136/games#game5" TargetMode="Externa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ppt/slides/slide74.xml"/><Relationship Id="rId3" Type="http://schemas.openxmlformats.org/officeDocument/2006/relationships/hyperlink" Target="https://play.stmath.com/raft/ed/10.0.3/#/objective/b991e4dd-c319-42df-9fe5-a5763e7f99d3/6ae51e25-73a2-41e1-bf7d-4bce038df136/games#game6" TargetMode="Externa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ppt/slides/slide74.xml"/><Relationship Id="rId3" Type="http://schemas.openxmlformats.org/officeDocument/2006/relationships/hyperlink" Target="https://play.stmath.com/raft/ed/10.0.3/#/objective/b991e4dd-c319-42df-9fe5-a5763e7f99d3/6ae51e25-73a2-41e1-bf7d-4bce038df136/games#game7" TargetMode="Externa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lay.stmath.com/raft/ed/10.0.3/#/objective/b991e4dd-c319-42df-9fe5-a5763e7f99d3/6ae51e25-73a2-41e1-bf7d-4bce038df136/games#game7"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lay.stmath.com/raft/resources/interactive_activities/guided_intro/index.html" TargetMode="External"/><Relationship Id="rId3" Type="http://schemas.openxmlformats.org/officeDocument/2006/relationships/hyperlink" Target="https://play.stmath.com/raft/resources/videos/intro_2-5cc/index.html" TargetMode="External"/><Relationship Id="rId4" Type="http://schemas.openxmlformats.org/officeDocument/2006/relationships/hyperlink" Target="https://play.stmath.com/raft/resources/videos/intro_2-5_esp_cc/index.html" TargetMode="External"/><Relationship Id="rId5" Type="http://schemas.openxmlformats.org/officeDocument/2006/relationships/hyperlink" Target="https://play.stmath.com/demo.html#/play/Slinky/k_slinky_stand_alone_macht_chat" TargetMode="Externa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ppt/slides/slide74.xml"/><Relationship Id="rId3" Type="http://schemas.openxmlformats.org/officeDocument/2006/relationships/hyperlink" Target="https://play.stmath.com/raft/ed/10.0.3/#/objective/b991e4dd-c319-42df-9fe5-a5763e7f99d3/6ae51e25-73a2-41e1-bf7d-4bce038df136/games#game8" TargetMode="Externa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ppt/slides/slide74.xml"/><Relationship Id="rId3" Type="http://schemas.openxmlformats.org/officeDocument/2006/relationships/hyperlink" Target="https://play.stmath.com/raft/ed/10.0.3/#/objective/b991e4dd-c319-42df-9fe5-a5763e7f99d3/6ae51e25-73a2-41e1-bf7d-4bce038df136/games#game8" TargetMode="Externa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ppt/slides/slide74.xml"/><Relationship Id="rId3" Type="http://schemas.openxmlformats.org/officeDocument/2006/relationships/hyperlink" Target="https://play.stmath.com/raft/ed/10.0.3/#/objective/b991e4dd-c319-42df-9fe5-a5763e7f99d3/6ae51e25-73a2-41e1-bf7d-4bce038df136/games#game9"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ppt/slides/slide74.xml"/><Relationship Id="rId3" Type="http://schemas.openxmlformats.org/officeDocument/2006/relationships/hyperlink" Target="https://play.stmath.com/raft/ed/10.0.3/#/objective/b991e4dd-c319-42df-9fe5-a5763e7f99d3/6ae51e25-73a2-41e1-bf7d-4bce038df136/games#game9" TargetMode="Externa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ppt/slides/slide74.xml"/><Relationship Id="rId3" Type="http://schemas.openxmlformats.org/officeDocument/2006/relationships/hyperlink" Target="https://play.stmath.com/raft/ed/10.0.3/#/objective/b991e4dd-c319-42df-9fe5-a5763e7f99d3/6ae51e25-73a2-41e1-bf7d-4bce038df136/games#game10" TargetMode="Externa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ppt/slides/slide74.xml"/><Relationship Id="rId3" Type="http://schemas.openxmlformats.org/officeDocument/2006/relationships/hyperlink" Target="https://play.stmath.com/raft/ed/10.0.3/#/objective/b991e4dd-c319-42df-9fe5-a5763e7f99d3/6ae51e25-73a2-41e1-bf7d-4bce038df136/games#game11"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ppt/slides/slide74.xml"/><Relationship Id="rId3" Type="http://schemas.openxmlformats.org/officeDocument/2006/relationships/hyperlink" Target="https://play.stmath.com/raft/ed/10.0.3/#/objective/96345b53-37bf-40e5-af2a-dcb54ffe176b/4343460a-fcae-4891-881a-fd6f14bcd5a8/games#game4" TargetMode="Externa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lay.stmath.com/raft/resources/curriculum/immersion/pdfs/oral_defense_bookmark.pdf" TargetMode="External"/><Relationship Id="rId3" Type="http://schemas.openxmlformats.org/officeDocument/2006/relationships/hyperlink" Target="https://play.stmath.com/raft/resources/curriculum/immersion/pdfs/oral_defense_bookmark.pdf" TargetMode="Externa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18e1ddc67ad_0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18e1ddc67ad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80"/>
              </a:spcBef>
              <a:spcAft>
                <a:spcPts val="0"/>
              </a:spcAft>
              <a:buClr>
                <a:schemeClr val="dk1"/>
              </a:buClr>
              <a:buSzPts val="1100"/>
              <a:buFont typeface="Arial"/>
              <a:buNone/>
            </a:pPr>
            <a:r>
              <a:rPr lang="en" sz="1000">
                <a:solidFill>
                  <a:schemeClr val="dk1"/>
                </a:solidFill>
                <a:latin typeface="Open Sans"/>
                <a:ea typeface="Open Sans"/>
                <a:cs typeface="Open Sans"/>
                <a:sym typeface="Open Sans"/>
              </a:rPr>
              <a:t>© 2024 MIND Education. All rights reserved.  v1.1</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190edf6d002_0_5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Puzzle Talk</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Focus on student thinking and developing problem solving skills using the </a:t>
            </a:r>
            <a:r>
              <a:rPr lang="en" u="sng">
                <a:solidFill>
                  <a:schemeClr val="hlink"/>
                </a:solidFill>
                <a:latin typeface="Ubuntu"/>
                <a:ea typeface="Ubuntu"/>
                <a:cs typeface="Ubuntu"/>
                <a:sym typeface="Ubuntu"/>
                <a:hlinkClick action="ppaction://hlinksldjump" r:id="rId2"/>
              </a:rPr>
              <a:t>Problem Solving Process</a:t>
            </a:r>
            <a:r>
              <a:rPr lang="en">
                <a:solidFill>
                  <a:schemeClr val="dk1"/>
                </a:solidFill>
                <a:latin typeface="Ubuntu"/>
                <a:ea typeface="Ubuntu"/>
                <a:cs typeface="Ubuntu"/>
                <a:sym typeface="Ubuntu"/>
              </a:rPr>
              <a:t>.</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Provide students with whiteboards/dry erase markers.</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lang="en">
                <a:solidFill>
                  <a:srgbClr val="211D1E"/>
                </a:solidFill>
                <a:latin typeface="Ubuntu"/>
                <a:ea typeface="Ubuntu"/>
                <a:cs typeface="Ubuntu"/>
                <a:sym typeface="Ubuntu"/>
              </a:rPr>
              <a:t>Sign in to your ST Math account to access the puzzle. </a:t>
            </a:r>
            <a:endParaRPr>
              <a:solidFill>
                <a:srgbClr val="211D1E"/>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lang="en">
                <a:solidFill>
                  <a:srgbClr val="211D1E"/>
                </a:solidFill>
                <a:latin typeface="Ubuntu"/>
                <a:ea typeface="Ubuntu"/>
                <a:cs typeface="Ubuntu"/>
                <a:sym typeface="Ubuntu"/>
              </a:rPr>
              <a:t>Display Third Grade &gt; JiJi Cycle Basket &gt; Level 1</a:t>
            </a:r>
            <a:endParaRPr>
              <a:solidFill>
                <a:srgbClr val="211D1E"/>
              </a:solidFill>
              <a:latin typeface="Ubuntu"/>
              <a:ea typeface="Ubuntu"/>
              <a:cs typeface="Ubuntu"/>
              <a:sym typeface="Ubuntu"/>
            </a:endParaRPr>
          </a:p>
          <a:p>
            <a:pPr indent="0" lvl="0" marL="0" rtl="0" algn="l">
              <a:lnSpc>
                <a:spcPct val="115000"/>
              </a:lnSpc>
              <a:spcBef>
                <a:spcPts val="0"/>
              </a:spcBef>
              <a:spcAft>
                <a:spcPts val="0"/>
              </a:spcAft>
              <a:buNone/>
            </a:pPr>
            <a:r>
              <a:rPr b="1" lang="en">
                <a:solidFill>
                  <a:srgbClr val="211D1E"/>
                </a:solidFill>
                <a:latin typeface="Ubuntu"/>
                <a:ea typeface="Ubuntu"/>
                <a:cs typeface="Ubuntu"/>
                <a:sym typeface="Ubuntu"/>
              </a:rPr>
              <a:t>Game Link:</a:t>
            </a:r>
            <a:r>
              <a:rPr lang="en">
                <a:solidFill>
                  <a:srgbClr val="211D1E"/>
                </a:solidFill>
                <a:latin typeface="Ubuntu"/>
                <a:ea typeface="Ubuntu"/>
                <a:cs typeface="Ubuntu"/>
                <a:sym typeface="Ubuntu"/>
              </a:rPr>
              <a:t> </a:t>
            </a:r>
            <a:r>
              <a:rPr lang="en" u="sng">
                <a:solidFill>
                  <a:schemeClr val="hlink"/>
                </a:solidFill>
                <a:latin typeface="Ubuntu"/>
                <a:ea typeface="Ubuntu"/>
                <a:cs typeface="Ubuntu"/>
                <a:sym typeface="Ubuntu"/>
                <a:hlinkClick r:id="rId3"/>
              </a:rPr>
              <a:t>https://play.stmath.com/raft/ed/10.0.3/#/objective/b991e4dd-c319-42df-9fe5-a5763e7f99d3/6ae51e25-73a2-41e1-bf7d-4bce038df136/games#game1</a:t>
            </a:r>
            <a:r>
              <a:rPr lang="en">
                <a:solidFill>
                  <a:srgbClr val="211D1E"/>
                </a:solidFill>
                <a:latin typeface="Ubuntu"/>
                <a:ea typeface="Ubuntu"/>
                <a:cs typeface="Ubuntu"/>
                <a:sym typeface="Ubuntu"/>
              </a:rPr>
              <a:t> </a:t>
            </a:r>
            <a:endParaRPr>
              <a:solidFill>
                <a:srgbClr val="211D1E"/>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t/>
            </a:r>
            <a:endParaRPr>
              <a:solidFill>
                <a:srgbClr val="211D1E"/>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Notice and Wonder</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Show a puzzle from Level 1. Ask: What do you notice? What do you wonder? Allow students to share.</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Predict and Justify</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make a prediction and determine a strategy for solving the puzzle. Have students share their predictions, and why. Do they agree/disagree with each other?</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Test and Observe</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Try one of the students’ ideas and discuss the feedback. (As you try students’ strategies, be sure to try those that work and those that don’t.)</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Analyze and Learn</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Ask students to how what they saw happen compares to their prediction, such as “How did you know where to place the basket?”</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Show a puzzle from level 2. Repeat the Problem Solving Process, guiding students to share strategies and their reasoning.</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Discuss unit fractions and identify the numerator and denominator of the fraction on the number line.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Show another puzzle from Level 2.</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Discuss how students determine how many unit fractions to select.</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Connect and Extend</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Show a puzzle from level 3, asking how it is different from Level 2.</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Discuss unit fractions and the numerator and denominator of the fraction on the number line, and the mixed number and a/b (b&gt;0) fraction name for the puzzles greater than 1.</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Show a puzzle from level 4. Discuss how this puzzle compares to the other levels, unit fractions and the numerator and denominator of the fraction on the number line.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Continue with puzzles from levels 3 and 4.</a:t>
            </a:r>
            <a:endParaRPr>
              <a:solidFill>
                <a:schemeClr val="dk1"/>
              </a:solidFill>
              <a:latin typeface="Ubuntu"/>
              <a:ea typeface="Ubuntu"/>
              <a:cs typeface="Ubuntu"/>
              <a:sym typeface="Ubuntu"/>
            </a:endParaRPr>
          </a:p>
          <a:p>
            <a:pPr indent="-298450" lvl="1" marL="9144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 Discuss unit fractions, mixed numbers vs. a/b (a&gt;b, b&gt;0), how many unit fractions are needed to make 1.</a:t>
            </a:r>
            <a:endParaRPr>
              <a:solidFill>
                <a:schemeClr val="dk1"/>
              </a:solidFill>
              <a:latin typeface="Ubuntu"/>
              <a:ea typeface="Ubuntu"/>
              <a:cs typeface="Ubuntu"/>
              <a:sym typeface="Ubuntu"/>
            </a:endParaRPr>
          </a:p>
          <a:p>
            <a:pPr indent="0" lvl="0" marL="457200" rtl="0" algn="l">
              <a:spcBef>
                <a:spcPts val="0"/>
              </a:spcBef>
              <a:spcAft>
                <a:spcPts val="0"/>
              </a:spcAft>
              <a:buNone/>
            </a:pPr>
            <a:r>
              <a:t/>
            </a:r>
            <a:endParaRPr>
              <a:solidFill>
                <a:schemeClr val="dk1"/>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b="1" lang="en">
                <a:solidFill>
                  <a:srgbClr val="211D1E"/>
                </a:solidFill>
                <a:latin typeface="Ubuntu"/>
                <a:ea typeface="Ubuntu"/>
                <a:cs typeface="Ubuntu"/>
                <a:sym typeface="Ubuntu"/>
              </a:rPr>
              <a:t>How does the student </a:t>
            </a:r>
            <a:endParaRPr b="1">
              <a:solidFill>
                <a:srgbClr val="211D1E"/>
              </a:solidFill>
              <a:latin typeface="Ubuntu"/>
              <a:ea typeface="Ubuntu"/>
              <a:cs typeface="Ubuntu"/>
              <a:sym typeface="Ubuntu"/>
            </a:endParaRPr>
          </a:p>
          <a:p>
            <a:pPr indent="-298450" lvl="0" marL="457200" rtl="0" algn="l">
              <a:lnSpc>
                <a:spcPct val="100000"/>
              </a:lnSpc>
              <a:spcBef>
                <a:spcPts val="0"/>
              </a:spcBef>
              <a:spcAft>
                <a:spcPts val="0"/>
              </a:spcAft>
              <a:buClr>
                <a:srgbClr val="211D1E"/>
              </a:buClr>
              <a:buSzPts val="1100"/>
              <a:buFont typeface="Ubuntu"/>
              <a:buChar char="●"/>
            </a:pPr>
            <a:r>
              <a:rPr lang="en">
                <a:solidFill>
                  <a:srgbClr val="211D1E"/>
                </a:solidFill>
                <a:latin typeface="Ubuntu"/>
                <a:ea typeface="Ubuntu"/>
                <a:cs typeface="Ubuntu"/>
                <a:sym typeface="Ubuntu"/>
              </a:rPr>
              <a:t>explain how they determined the size of the fraction piece? (It would take 4 pieces this size to make a whole circle.) </a:t>
            </a:r>
            <a:endParaRPr>
              <a:solidFill>
                <a:srgbClr val="211D1E"/>
              </a:solidFill>
              <a:latin typeface="Ubuntu"/>
              <a:ea typeface="Ubuntu"/>
              <a:cs typeface="Ubuntu"/>
              <a:sym typeface="Ubuntu"/>
            </a:endParaRPr>
          </a:p>
          <a:p>
            <a:pPr indent="-298450" lvl="0" marL="457200" rtl="0" algn="l">
              <a:lnSpc>
                <a:spcPct val="100000"/>
              </a:lnSpc>
              <a:spcBef>
                <a:spcPts val="0"/>
              </a:spcBef>
              <a:spcAft>
                <a:spcPts val="0"/>
              </a:spcAft>
              <a:buClr>
                <a:srgbClr val="211D1E"/>
              </a:buClr>
              <a:buSzPts val="1100"/>
              <a:buFont typeface="Ubuntu"/>
              <a:buChar char="●"/>
            </a:pPr>
            <a:r>
              <a:rPr lang="en">
                <a:solidFill>
                  <a:srgbClr val="211D1E"/>
                </a:solidFill>
                <a:latin typeface="Ubuntu"/>
                <a:ea typeface="Ubuntu"/>
                <a:cs typeface="Ubuntu"/>
                <a:sym typeface="Ubuntu"/>
              </a:rPr>
              <a:t>count the fraction pieces? Count the fractions greater than 1? (5 one-thirds = 5/3)</a:t>
            </a:r>
            <a:endParaRPr>
              <a:solidFill>
                <a:srgbClr val="211D1E"/>
              </a:solidFill>
              <a:latin typeface="Ubuntu"/>
              <a:ea typeface="Ubuntu"/>
              <a:cs typeface="Ubuntu"/>
              <a:sym typeface="Ubuntu"/>
            </a:endParaRPr>
          </a:p>
          <a:p>
            <a:pPr indent="-298450" lvl="0" marL="457200" rtl="0" algn="l">
              <a:lnSpc>
                <a:spcPct val="100000"/>
              </a:lnSpc>
              <a:spcBef>
                <a:spcPts val="0"/>
              </a:spcBef>
              <a:spcAft>
                <a:spcPts val="0"/>
              </a:spcAft>
              <a:buClr>
                <a:srgbClr val="211D1E"/>
              </a:buClr>
              <a:buSzPts val="1100"/>
              <a:buFont typeface="Ubuntu"/>
              <a:buChar char="●"/>
            </a:pPr>
            <a:r>
              <a:rPr lang="en">
                <a:solidFill>
                  <a:srgbClr val="211D1E"/>
                </a:solidFill>
                <a:latin typeface="Ubuntu"/>
                <a:ea typeface="Ubuntu"/>
                <a:cs typeface="Ubuntu"/>
                <a:sym typeface="Ubuntu"/>
              </a:rPr>
              <a:t>determine the label for the whole numbers? (3/3 is equivalent to 1)</a:t>
            </a:r>
            <a:endParaRPr>
              <a:solidFill>
                <a:srgbClr val="211D1E"/>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p:txBody>
      </p:sp>
      <p:sp>
        <p:nvSpPr>
          <p:cNvPr id="241" name="Google Shape;241;g190edf6d002_0_5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19407d2f772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Problem of the Day</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i="1">
              <a:solidFill>
                <a:schemeClr val="dk1"/>
              </a:solidFill>
              <a:latin typeface="Ubuntu"/>
              <a:ea typeface="Ubuntu"/>
              <a:cs typeface="Ubuntu"/>
              <a:sym typeface="Ubuntu"/>
            </a:endParaRPr>
          </a:p>
          <a:p>
            <a:pPr indent="0" lvl="0" marL="0" rtl="0" algn="l">
              <a:spcBef>
                <a:spcPts val="0"/>
              </a:spcBef>
              <a:spcAft>
                <a:spcPts val="0"/>
              </a:spcAft>
              <a:buNone/>
            </a:pPr>
            <a:r>
              <a:rPr i="1" lang="en">
                <a:solidFill>
                  <a:schemeClr val="dk1"/>
                </a:solidFill>
                <a:latin typeface="Ubuntu"/>
                <a:ea typeface="Ubuntu"/>
                <a:cs typeface="Ubuntu"/>
                <a:sym typeface="Ubuntu"/>
              </a:rPr>
              <a:t>Engage students in problem solving discussions. Read and discuss the problem, share student work, compare strategies and make connections.</a:t>
            </a:r>
            <a:endParaRPr i="1">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en">
                <a:solidFill>
                  <a:schemeClr val="dk1"/>
                </a:solidFill>
                <a:latin typeface="Ubuntu"/>
                <a:ea typeface="Ubuntu"/>
                <a:cs typeface="Ubuntu"/>
                <a:sym typeface="Ubuntu"/>
              </a:rPr>
              <a:t>Compare these fractions and explain how to locate them on a number line. 5/8, 6/8, 2/8, 9/8, 3/8</a:t>
            </a:r>
            <a:endParaRPr>
              <a:solidFill>
                <a:schemeClr val="dk1"/>
              </a:solidFill>
              <a:latin typeface="Ubuntu"/>
              <a:ea typeface="Ubuntu"/>
              <a:cs typeface="Ubuntu"/>
              <a:sym typeface="Ubuntu"/>
            </a:endParaRPr>
          </a:p>
        </p:txBody>
      </p:sp>
      <p:sp>
        <p:nvSpPr>
          <p:cNvPr id="280" name="Google Shape;280;g19407d2f772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190edf6d002_0_4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My Thinking Path</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lang="en">
                <a:solidFill>
                  <a:schemeClr val="dk1"/>
                </a:solidFill>
                <a:latin typeface="Ubuntu"/>
                <a:ea typeface="Ubuntu"/>
                <a:cs typeface="Ubuntu"/>
                <a:sym typeface="Ubuntu"/>
              </a:rPr>
              <a:t>Have students reflect on what they have learned about comparing fractions and counting by unit fractions.</a:t>
            </a:r>
            <a:endParaRPr>
              <a:solidFill>
                <a:schemeClr val="dk1"/>
              </a:solidFill>
              <a:latin typeface="Ubuntu"/>
              <a:ea typeface="Ubuntu"/>
              <a:cs typeface="Ubuntu"/>
              <a:sym typeface="Ubuntu"/>
            </a:endParaRPr>
          </a:p>
        </p:txBody>
      </p:sp>
      <p:sp>
        <p:nvSpPr>
          <p:cNvPr id="290" name="Google Shape;290;g190edf6d002_0_4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190edf6d002_0_8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Puzzle Talk</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Focus on student thinking and developing problem solving skills using the </a:t>
            </a:r>
            <a:r>
              <a:rPr lang="en" u="sng">
                <a:solidFill>
                  <a:schemeClr val="hlink"/>
                </a:solidFill>
                <a:latin typeface="Ubuntu"/>
                <a:ea typeface="Ubuntu"/>
                <a:cs typeface="Ubuntu"/>
                <a:sym typeface="Ubuntu"/>
                <a:hlinkClick action="ppaction://hlinksldjump" r:id="rId2"/>
              </a:rPr>
              <a:t>Problem Solving Process</a:t>
            </a:r>
            <a:r>
              <a:rPr lang="en">
                <a:solidFill>
                  <a:schemeClr val="dk1"/>
                </a:solidFill>
                <a:latin typeface="Ubuntu"/>
                <a:ea typeface="Ubuntu"/>
                <a:cs typeface="Ubuntu"/>
                <a:sym typeface="Ubuntu"/>
              </a:rPr>
              <a:t>.</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Provide students with whiteboards/dry erase markers.</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b="1">
              <a:solidFill>
                <a:schemeClr val="dk1"/>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lang="en">
                <a:solidFill>
                  <a:srgbClr val="211D1E"/>
                </a:solidFill>
                <a:latin typeface="Ubuntu"/>
                <a:ea typeface="Ubuntu"/>
                <a:cs typeface="Ubuntu"/>
                <a:sym typeface="Ubuntu"/>
              </a:rPr>
              <a:t>Sign in to your ST Math account to access the puzzle. </a:t>
            </a:r>
            <a:endParaRPr>
              <a:solidFill>
                <a:srgbClr val="211D1E"/>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lang="en">
                <a:solidFill>
                  <a:srgbClr val="211D1E"/>
                </a:solidFill>
                <a:latin typeface="Ubuntu"/>
                <a:ea typeface="Ubuntu"/>
                <a:cs typeface="Ubuntu"/>
                <a:sym typeface="Ubuntu"/>
              </a:rPr>
              <a:t>Display Third Grade &gt; JiJi Cycle &gt; Level 1</a:t>
            </a:r>
            <a:endParaRPr>
              <a:solidFill>
                <a:srgbClr val="211D1E"/>
              </a:solidFill>
              <a:latin typeface="Ubuntu"/>
              <a:ea typeface="Ubuntu"/>
              <a:cs typeface="Ubuntu"/>
              <a:sym typeface="Ubuntu"/>
            </a:endParaRPr>
          </a:p>
          <a:p>
            <a:pPr indent="0" lvl="0" marL="0" rtl="0" algn="l">
              <a:lnSpc>
                <a:spcPct val="115000"/>
              </a:lnSpc>
              <a:spcBef>
                <a:spcPts val="0"/>
              </a:spcBef>
              <a:spcAft>
                <a:spcPts val="0"/>
              </a:spcAft>
              <a:buNone/>
            </a:pPr>
            <a:r>
              <a:rPr b="1" lang="en">
                <a:solidFill>
                  <a:srgbClr val="211D1E"/>
                </a:solidFill>
                <a:latin typeface="Ubuntu"/>
                <a:ea typeface="Ubuntu"/>
                <a:cs typeface="Ubuntu"/>
                <a:sym typeface="Ubuntu"/>
              </a:rPr>
              <a:t>Game Link:</a:t>
            </a:r>
            <a:r>
              <a:rPr lang="en">
                <a:solidFill>
                  <a:srgbClr val="211D1E"/>
                </a:solidFill>
                <a:latin typeface="Ubuntu"/>
                <a:ea typeface="Ubuntu"/>
                <a:cs typeface="Ubuntu"/>
                <a:sym typeface="Ubuntu"/>
              </a:rPr>
              <a:t> </a:t>
            </a:r>
            <a:r>
              <a:rPr lang="en" u="sng">
                <a:solidFill>
                  <a:schemeClr val="hlink"/>
                </a:solidFill>
                <a:latin typeface="Ubuntu"/>
                <a:ea typeface="Ubuntu"/>
                <a:cs typeface="Ubuntu"/>
                <a:sym typeface="Ubuntu"/>
                <a:hlinkClick r:id="rId3"/>
              </a:rPr>
              <a:t>https://play.stmath.com/raft/ed/10.0.3/#/objective/b991e4dd-c319-42df-9fe5-a5763e7f99d3/6ae51e25-73a2-41e1-bf7d-4bce038df136/games#game2</a:t>
            </a:r>
            <a:r>
              <a:rPr lang="en">
                <a:solidFill>
                  <a:srgbClr val="211D1E"/>
                </a:solidFill>
                <a:latin typeface="Ubuntu"/>
                <a:ea typeface="Ubuntu"/>
                <a:cs typeface="Ubuntu"/>
                <a:sym typeface="Ubuntu"/>
              </a:rPr>
              <a:t> </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Notice and Wonder</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Show a puzzle from Level 1. Ask: What do you notice? What do you wonder? Allow students to share.</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Predict and Justify</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make a prediction and determine a strategy for solving the puzzle.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share their predictions, what they think will happen, and why. Do they agree or disagree with each other? Why?</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Test and Observe</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Try one of the students’ ideas. (As you try students’ strategies, be sure to try strategies that work and those that don’t. Analyze and discuss the feedback in both correct and incorrect solutions.)</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Analyze and Learn</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Ask students how what they saw happen compares to their prediction.</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 Show a puzzle from Level 2. Discuss how this level compares to the puzzles from yesterday's game.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think about and then discuss with a partner how they might solve the puzzle.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Share whole group.</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Discuss unit fractions (1/b, b&gt;0) and the numerator and denominator of the fraction on the number line.</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Connect and Extend</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Continue with puzzles in Levels 2, 3, and 4. Compare and contrast puzzles from the different levels and how to use what they've learned in previous levels to solve other puzzles.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Discuss how puzzles can be represented with an expression (no equals sign) or equation.</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Discuss unit fractions, mixed numbers (a&gt;b, b&gt;0), and how many unit fractions are needed to make 1.</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How does the student:</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write equations to show equivalence of fractions?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discuss the size of the fractions (denominator) and the number of unit fractions (numerator) of that size to compare equivalent fractions?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partition a number line to place fractions?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add fractions to a number line?</a:t>
            </a:r>
            <a:endParaRPr>
              <a:solidFill>
                <a:schemeClr val="dk1"/>
              </a:solidFill>
              <a:latin typeface="Ubuntu"/>
              <a:ea typeface="Ubuntu"/>
              <a:cs typeface="Ubuntu"/>
              <a:sym typeface="Ubuntu"/>
            </a:endParaRPr>
          </a:p>
        </p:txBody>
      </p:sp>
      <p:sp>
        <p:nvSpPr>
          <p:cNvPr id="308" name="Google Shape;308;g190edf6d002_0_8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18fec6f798c_1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Problem of the Day</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i="1">
              <a:solidFill>
                <a:schemeClr val="dk1"/>
              </a:solidFill>
              <a:latin typeface="Ubuntu"/>
              <a:ea typeface="Ubuntu"/>
              <a:cs typeface="Ubuntu"/>
              <a:sym typeface="Ubuntu"/>
            </a:endParaRPr>
          </a:p>
          <a:p>
            <a:pPr indent="0" lvl="0" marL="0" rtl="0" algn="l">
              <a:spcBef>
                <a:spcPts val="0"/>
              </a:spcBef>
              <a:spcAft>
                <a:spcPts val="0"/>
              </a:spcAft>
              <a:buNone/>
            </a:pPr>
            <a:r>
              <a:rPr i="1" lang="en">
                <a:solidFill>
                  <a:schemeClr val="dk1"/>
                </a:solidFill>
                <a:latin typeface="Ubuntu"/>
                <a:ea typeface="Ubuntu"/>
                <a:cs typeface="Ubuntu"/>
                <a:sym typeface="Ubuntu"/>
              </a:rPr>
              <a:t>Engage students in problem solving discussions. Read and discuss the problem, share student work, compare strategies and make connections.</a:t>
            </a:r>
            <a:endParaRPr i="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lang="en">
                <a:solidFill>
                  <a:schemeClr val="dk1"/>
                </a:solidFill>
                <a:latin typeface="Ubuntu"/>
                <a:ea typeface="Ubuntu"/>
                <a:cs typeface="Ubuntu"/>
                <a:sym typeface="Ubuntu"/>
              </a:rPr>
              <a:t> Nancy, Bob, and Devin played a game to see who could get farthest on a number line. They each rolled a fraction cube.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Nancy rolled 1/4 and 1.</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Bob rolled 3/4 and 3/4.</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Devin rolled 3/4 and 1/2.</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Where did each player land on the number line? Who won?</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p:txBody>
      </p:sp>
      <p:sp>
        <p:nvSpPr>
          <p:cNvPr id="347" name="Google Shape;347;g18fec6f798c_1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19407d2f772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g19407d2f772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190edf6d002_0_8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My Thinking Path</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Remind students of the My Thinking Path page in their journal. Have them write in the topic, “Solving problems involving partitioning a whole into equal sections (fractions).”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work on the My Thinking Path page in their journals.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Discuss their ideas and allow students to add to their paper any additional thoughts they have.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Begin each of Days 1-4 with time for students to reflect on their learning and prepare for the day.</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complete the Pre Quiz (optional).</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p:txBody>
      </p:sp>
      <p:sp>
        <p:nvSpPr>
          <p:cNvPr id="365" name="Google Shape;365;g190edf6d002_0_8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190edf6d002_0_3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Puzzle Talk</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Focus on student thinking and developing problem solving skills using the </a:t>
            </a:r>
            <a:r>
              <a:rPr lang="en" u="sng">
                <a:solidFill>
                  <a:schemeClr val="hlink"/>
                </a:solidFill>
                <a:latin typeface="Ubuntu"/>
                <a:ea typeface="Ubuntu"/>
                <a:cs typeface="Ubuntu"/>
                <a:sym typeface="Ubuntu"/>
                <a:hlinkClick action="ppaction://hlinksldjump" r:id="rId2"/>
              </a:rPr>
              <a:t>Problem Solving Process</a:t>
            </a:r>
            <a:r>
              <a:rPr lang="en">
                <a:solidFill>
                  <a:schemeClr val="dk1"/>
                </a:solidFill>
                <a:latin typeface="Ubuntu"/>
                <a:ea typeface="Ubuntu"/>
                <a:cs typeface="Ubuntu"/>
                <a:sym typeface="Ubuntu"/>
              </a:rPr>
              <a:t>.</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 Provide students with whiteboards/dry erase markers.</a:t>
            </a:r>
            <a:endParaRPr>
              <a:solidFill>
                <a:schemeClr val="dk1"/>
              </a:solidFill>
              <a:latin typeface="Ubuntu"/>
              <a:ea typeface="Ubuntu"/>
              <a:cs typeface="Ubuntu"/>
              <a:sym typeface="Ubuntu"/>
            </a:endParaRPr>
          </a:p>
          <a:p>
            <a:pPr indent="0" lvl="0" marL="0" rtl="0" algn="l">
              <a:lnSpc>
                <a:spcPct val="115000"/>
              </a:lnSpc>
              <a:spcBef>
                <a:spcPts val="0"/>
              </a:spcBef>
              <a:spcAft>
                <a:spcPts val="0"/>
              </a:spcAft>
              <a:buNone/>
            </a:pPr>
            <a:r>
              <a:t/>
            </a:r>
            <a:endParaRPr>
              <a:solidFill>
                <a:srgbClr val="211D1E"/>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lang="en">
                <a:solidFill>
                  <a:srgbClr val="211D1E"/>
                </a:solidFill>
                <a:latin typeface="Ubuntu"/>
                <a:ea typeface="Ubuntu"/>
                <a:cs typeface="Ubuntu"/>
                <a:sym typeface="Ubuntu"/>
              </a:rPr>
              <a:t>Sign in to your ST Math account to access the puzzle. </a:t>
            </a:r>
            <a:endParaRPr>
              <a:solidFill>
                <a:srgbClr val="211D1E"/>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lang="en">
                <a:solidFill>
                  <a:srgbClr val="211D1E"/>
                </a:solidFill>
                <a:latin typeface="Ubuntu"/>
                <a:ea typeface="Ubuntu"/>
                <a:cs typeface="Ubuntu"/>
                <a:sym typeface="Ubuntu"/>
              </a:rPr>
              <a:t>Display Third Grade &gt; Pie Monster &gt; Level 1</a:t>
            </a:r>
            <a:endParaRPr>
              <a:solidFill>
                <a:srgbClr val="211D1E"/>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b="1" lang="en">
                <a:solidFill>
                  <a:srgbClr val="211D1E"/>
                </a:solidFill>
                <a:latin typeface="Ubuntu"/>
                <a:ea typeface="Ubuntu"/>
                <a:cs typeface="Ubuntu"/>
                <a:sym typeface="Ubuntu"/>
              </a:rPr>
              <a:t>Game Link:</a:t>
            </a:r>
            <a:r>
              <a:rPr lang="en">
                <a:solidFill>
                  <a:srgbClr val="211D1E"/>
                </a:solidFill>
                <a:latin typeface="Ubuntu"/>
                <a:ea typeface="Ubuntu"/>
                <a:cs typeface="Ubuntu"/>
                <a:sym typeface="Ubuntu"/>
              </a:rPr>
              <a:t> </a:t>
            </a:r>
            <a:r>
              <a:rPr lang="en" u="sng">
                <a:solidFill>
                  <a:schemeClr val="hlink"/>
                </a:solidFill>
                <a:latin typeface="Ubuntu"/>
                <a:ea typeface="Ubuntu"/>
                <a:cs typeface="Ubuntu"/>
                <a:sym typeface="Ubuntu"/>
                <a:hlinkClick r:id="rId3"/>
              </a:rPr>
              <a:t>https://play.stmath.com/raft/ed/10.0.3/#/objective/b991e4dd-c319-42df-9fe5-a5763e7f99d3/6ae51e25-73a2-41e1-bf7d-4bce038df136/games#game3</a:t>
            </a:r>
            <a:r>
              <a:rPr lang="en">
                <a:solidFill>
                  <a:srgbClr val="211D1E"/>
                </a:solidFill>
                <a:latin typeface="Ubuntu"/>
                <a:ea typeface="Ubuntu"/>
                <a:cs typeface="Ubuntu"/>
                <a:sym typeface="Ubuntu"/>
              </a:rPr>
              <a:t> </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Notice and Wonder</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Display the first puzzle in Level 1. Ask: What do you notice? What do you wonder? Allow a few students to share out.</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Ask students to think of their strategy for solving the puzzle and predict what will happen when they try it.</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Predict and Justify</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Think-Pair-Share their strategy with a partner, explaining their reasoning.</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share out. Ask the students to think about if they agree/disagree with the strategy and why. How does it relate to their strategy?</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Test and Observe</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Try one of the students’ ideas. (As you try students’ strategies, be sure to try strategies that work and those that don’t.)</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Watch the feedback together for correct and incorrect tries and discuss what you saw.</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Analyze and Learn</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Ask students to think about how what they saw happen compares to their prediction.</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Show another puzzle. Have students prepare to show how they would solve it.</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Share several examples. Look for students who also wrote the number OR ask students to write the number.</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Look for mixed numbers and a/b (b&gt;0) fractions. Discuss counting fractions compared to counting whole numbers, and equivalence: “How do you know this fraction is equivalent to this mixed number? (e.g., Why is 2 the same as 4/2?)”</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Connect and Extend</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Open up some puzzles from Level 2 (make sure you include puzzles with thirds and fourths) and have students do a Think-Pair-Share with a partner about what they notice. How is it different from Level 1?</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Continue to show a few other puzzles in Level 2 (especially partitioned into halves).</a:t>
            </a:r>
            <a:endParaRPr>
              <a:solidFill>
                <a:schemeClr val="dk1"/>
              </a:solidFill>
              <a:latin typeface="Ubuntu"/>
              <a:ea typeface="Ubuntu"/>
              <a:cs typeface="Ubuntu"/>
              <a:sym typeface="Ubuntu"/>
            </a:endParaRPr>
          </a:p>
          <a:p>
            <a:pPr indent="-298450" lvl="1" marL="9144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share ideas on how they would solve the puzzle.</a:t>
            </a:r>
            <a:endParaRPr>
              <a:solidFill>
                <a:schemeClr val="dk1"/>
              </a:solidFill>
              <a:latin typeface="Ubuntu"/>
              <a:ea typeface="Ubuntu"/>
              <a:cs typeface="Ubuntu"/>
              <a:sym typeface="Ubuntu"/>
            </a:endParaRPr>
          </a:p>
          <a:p>
            <a:pPr indent="-298450" lvl="1" marL="9144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Share out several examples. Look for students who also wrote the number OR Ask students to write the number.</a:t>
            </a:r>
            <a:endParaRPr>
              <a:solidFill>
                <a:schemeClr val="dk1"/>
              </a:solidFill>
              <a:latin typeface="Ubuntu"/>
              <a:ea typeface="Ubuntu"/>
              <a:cs typeface="Ubuntu"/>
              <a:sym typeface="Ubuntu"/>
            </a:endParaRPr>
          </a:p>
          <a:p>
            <a:pPr indent="-298450" lvl="1" marL="9144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Look for mixed numbers and a/b fractions. Discuss counting fractions compared to whole numbers.</a:t>
            </a:r>
            <a:endParaRPr>
              <a:solidFill>
                <a:schemeClr val="dk1"/>
              </a:solidFill>
              <a:latin typeface="Ubuntu"/>
              <a:ea typeface="Ubuntu"/>
              <a:cs typeface="Ubuntu"/>
              <a:sym typeface="Ubuntu"/>
            </a:endParaRPr>
          </a:p>
          <a:p>
            <a:pPr indent="-298450" lvl="1" marL="9144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Discuss the equivalence.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Do the same as above but with Puzzles in Level 3 (showing puzzles with thirds and fourths). Questions to ask: “How many thirds/halves/fourths did you need for each whole pie? How many thirds/halves/fourths are there altogether?“</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lnSpc>
                <a:spcPct val="100000"/>
              </a:lnSpc>
              <a:spcBef>
                <a:spcPts val="0"/>
              </a:spcBef>
              <a:spcAft>
                <a:spcPts val="0"/>
              </a:spcAft>
              <a:buClr>
                <a:schemeClr val="dk1"/>
              </a:buClr>
              <a:buSzPts val="1100"/>
              <a:buFont typeface="Arial"/>
              <a:buNone/>
            </a:pPr>
            <a:r>
              <a:rPr b="1" lang="en">
                <a:solidFill>
                  <a:srgbClr val="211D1E"/>
                </a:solidFill>
                <a:latin typeface="Ubuntu"/>
                <a:ea typeface="Ubuntu"/>
                <a:cs typeface="Ubuntu"/>
                <a:sym typeface="Ubuntu"/>
              </a:rPr>
              <a:t>How does the student </a:t>
            </a:r>
            <a:endParaRPr b="1">
              <a:solidFill>
                <a:srgbClr val="211D1E"/>
              </a:solidFill>
              <a:latin typeface="Ubuntu"/>
              <a:ea typeface="Ubuntu"/>
              <a:cs typeface="Ubuntu"/>
              <a:sym typeface="Ubuntu"/>
            </a:endParaRPr>
          </a:p>
          <a:p>
            <a:pPr indent="-298450" lvl="0" marL="457200" rtl="0" algn="l">
              <a:lnSpc>
                <a:spcPct val="100000"/>
              </a:lnSpc>
              <a:spcBef>
                <a:spcPts val="0"/>
              </a:spcBef>
              <a:spcAft>
                <a:spcPts val="0"/>
              </a:spcAft>
              <a:buClr>
                <a:srgbClr val="211D1E"/>
              </a:buClr>
              <a:buSzPts val="1100"/>
              <a:buFont typeface="Ubuntu"/>
              <a:buChar char="●"/>
            </a:pPr>
            <a:r>
              <a:rPr lang="en">
                <a:solidFill>
                  <a:srgbClr val="211D1E"/>
                </a:solidFill>
                <a:latin typeface="Ubuntu"/>
                <a:ea typeface="Ubuntu"/>
                <a:cs typeface="Ubuntu"/>
                <a:sym typeface="Ubuntu"/>
              </a:rPr>
              <a:t>figure out how many unit fractions are needed for one whole? </a:t>
            </a:r>
            <a:endParaRPr>
              <a:solidFill>
                <a:srgbClr val="211D1E"/>
              </a:solidFill>
              <a:latin typeface="Ubuntu"/>
              <a:ea typeface="Ubuntu"/>
              <a:cs typeface="Ubuntu"/>
              <a:sym typeface="Ubuntu"/>
            </a:endParaRPr>
          </a:p>
          <a:p>
            <a:pPr indent="-298450" lvl="0" marL="457200" rtl="0" algn="l">
              <a:lnSpc>
                <a:spcPct val="100000"/>
              </a:lnSpc>
              <a:spcBef>
                <a:spcPts val="0"/>
              </a:spcBef>
              <a:spcAft>
                <a:spcPts val="0"/>
              </a:spcAft>
              <a:buClr>
                <a:srgbClr val="211D1E"/>
              </a:buClr>
              <a:buSzPts val="1100"/>
              <a:buFont typeface="Ubuntu"/>
              <a:buChar char="●"/>
            </a:pPr>
            <a:r>
              <a:rPr lang="en">
                <a:solidFill>
                  <a:srgbClr val="211D1E"/>
                </a:solidFill>
                <a:latin typeface="Ubuntu"/>
                <a:ea typeface="Ubuntu"/>
                <a:cs typeface="Ubuntu"/>
                <a:sym typeface="Ubuntu"/>
              </a:rPr>
              <a:t>count unit fractions to find the total? </a:t>
            </a:r>
            <a:endParaRPr>
              <a:solidFill>
                <a:srgbClr val="211D1E"/>
              </a:solidFill>
              <a:latin typeface="Ubuntu"/>
              <a:ea typeface="Ubuntu"/>
              <a:cs typeface="Ubuntu"/>
              <a:sym typeface="Ubuntu"/>
            </a:endParaRPr>
          </a:p>
          <a:p>
            <a:pPr indent="-298450" lvl="0" marL="457200" rtl="0" algn="l">
              <a:lnSpc>
                <a:spcPct val="100000"/>
              </a:lnSpc>
              <a:spcBef>
                <a:spcPts val="0"/>
              </a:spcBef>
              <a:spcAft>
                <a:spcPts val="0"/>
              </a:spcAft>
              <a:buClr>
                <a:srgbClr val="211D1E"/>
              </a:buClr>
              <a:buSzPts val="1100"/>
              <a:buFont typeface="Ubuntu"/>
              <a:buChar char="●"/>
            </a:pPr>
            <a:r>
              <a:rPr lang="en">
                <a:solidFill>
                  <a:srgbClr val="211D1E"/>
                </a:solidFill>
                <a:latin typeface="Ubuntu"/>
                <a:ea typeface="Ubuntu"/>
                <a:cs typeface="Ubuntu"/>
                <a:sym typeface="Ubuntu"/>
              </a:rPr>
              <a:t>understand that the a/b (b&gt;0) fraction is equivalent to the mixed number?</a:t>
            </a:r>
            <a:endParaRPr>
              <a:solidFill>
                <a:srgbClr val="211D1E"/>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p:txBody>
      </p:sp>
      <p:sp>
        <p:nvSpPr>
          <p:cNvPr id="384" name="Google Shape;384;g190edf6d002_0_3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g19407d2f772_0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Problem of the Day</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lnSpc>
                <a:spcPct val="115000"/>
              </a:lnSpc>
              <a:spcBef>
                <a:spcPts val="100"/>
              </a:spcBef>
              <a:spcAft>
                <a:spcPts val="0"/>
              </a:spcAft>
              <a:buNone/>
            </a:pPr>
            <a:r>
              <a:rPr i="1" lang="en">
                <a:solidFill>
                  <a:srgbClr val="211D1E"/>
                </a:solidFill>
                <a:latin typeface="Ubuntu"/>
                <a:ea typeface="Ubuntu"/>
                <a:cs typeface="Ubuntu"/>
                <a:sym typeface="Ubuntu"/>
              </a:rPr>
              <a:t>Engage students in problem solving discussions. Read and discuss the problem, share student work, compare strategies and make connections. </a:t>
            </a:r>
            <a:endParaRPr i="1">
              <a:solidFill>
                <a:srgbClr val="211D1E"/>
              </a:solidFill>
              <a:latin typeface="Ubuntu"/>
              <a:ea typeface="Ubuntu"/>
              <a:cs typeface="Ubuntu"/>
              <a:sym typeface="Ubuntu"/>
            </a:endParaRPr>
          </a:p>
          <a:p>
            <a:pPr indent="0" lvl="0" marL="0" rtl="0" algn="l">
              <a:lnSpc>
                <a:spcPct val="115000"/>
              </a:lnSpc>
              <a:spcBef>
                <a:spcPts val="100"/>
              </a:spcBef>
              <a:spcAft>
                <a:spcPts val="0"/>
              </a:spcAft>
              <a:buNone/>
            </a:pPr>
            <a:r>
              <a:t/>
            </a:r>
            <a:endParaRPr>
              <a:solidFill>
                <a:srgbClr val="211D1E"/>
              </a:solidFill>
              <a:latin typeface="Ubuntu"/>
              <a:ea typeface="Ubuntu"/>
              <a:cs typeface="Ubuntu"/>
              <a:sym typeface="Ubuntu"/>
            </a:endParaRPr>
          </a:p>
          <a:p>
            <a:pPr indent="0" lvl="0" marL="0" rtl="0" algn="l">
              <a:lnSpc>
                <a:spcPct val="115000"/>
              </a:lnSpc>
              <a:spcBef>
                <a:spcPts val="100"/>
              </a:spcBef>
              <a:spcAft>
                <a:spcPts val="0"/>
              </a:spcAft>
              <a:buNone/>
            </a:pPr>
            <a:r>
              <a:rPr lang="en">
                <a:solidFill>
                  <a:srgbClr val="211D1E"/>
                </a:solidFill>
                <a:latin typeface="Ubuntu"/>
                <a:ea typeface="Ubuntu"/>
                <a:cs typeface="Ubuntu"/>
                <a:sym typeface="Ubuntu"/>
              </a:rPr>
              <a:t>Joe the baker baked 2 apple pies for the Hughes family. There are 8 people in the Hughes family. The family shared the pies equally. How much pie did each family member get?</a:t>
            </a:r>
            <a:endParaRPr>
              <a:solidFill>
                <a:srgbClr val="211D1E"/>
              </a:solidFill>
              <a:latin typeface="Ubuntu"/>
              <a:ea typeface="Ubuntu"/>
              <a:cs typeface="Ubuntu"/>
              <a:sym typeface="Ubuntu"/>
            </a:endParaRPr>
          </a:p>
          <a:p>
            <a:pPr indent="0" lvl="0" marL="0" rtl="0" algn="l">
              <a:spcBef>
                <a:spcPts val="100"/>
              </a:spcBef>
              <a:spcAft>
                <a:spcPts val="0"/>
              </a:spcAft>
              <a:buNone/>
            </a:pPr>
            <a:r>
              <a:t/>
            </a:r>
            <a:endParaRPr b="1">
              <a:solidFill>
                <a:schemeClr val="dk1"/>
              </a:solidFill>
              <a:latin typeface="Ubuntu"/>
              <a:ea typeface="Ubuntu"/>
              <a:cs typeface="Ubuntu"/>
              <a:sym typeface="Ubuntu"/>
            </a:endParaRPr>
          </a:p>
        </p:txBody>
      </p:sp>
      <p:sp>
        <p:nvSpPr>
          <p:cNvPr id="423" name="Google Shape;423;g19407d2f772_0_1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190edf6d002_0_8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My Thinking Path</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lang="en">
                <a:solidFill>
                  <a:srgbClr val="211D1E"/>
                </a:solidFill>
                <a:latin typeface="Ubuntu"/>
                <a:ea typeface="Ubuntu"/>
                <a:cs typeface="Ubuntu"/>
                <a:sym typeface="Ubuntu"/>
              </a:rPr>
              <a:t>Have students reflect on what they have learned about solving problems involving partitioning a whole into equal sections (fractions). </a:t>
            </a:r>
            <a:endParaRPr>
              <a:solidFill>
                <a:srgbClr val="211D1E"/>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p:txBody>
      </p:sp>
      <p:sp>
        <p:nvSpPr>
          <p:cNvPr id="433" name="Google Shape;433;g190edf6d002_0_8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2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g190edf6d002_0_8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Puzzle Talk</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Focus on student thinking and developing problem solving skills using the </a:t>
            </a:r>
            <a:r>
              <a:rPr lang="en" u="sng">
                <a:solidFill>
                  <a:schemeClr val="hlink"/>
                </a:solidFill>
                <a:latin typeface="Ubuntu"/>
                <a:ea typeface="Ubuntu"/>
                <a:cs typeface="Ubuntu"/>
                <a:sym typeface="Ubuntu"/>
                <a:hlinkClick action="ppaction://hlinksldjump" r:id="rId2"/>
              </a:rPr>
              <a:t>Problem Solving Process</a:t>
            </a:r>
            <a:r>
              <a:rPr lang="en">
                <a:solidFill>
                  <a:schemeClr val="dk1"/>
                </a:solidFill>
                <a:latin typeface="Ubuntu"/>
                <a:ea typeface="Ubuntu"/>
                <a:cs typeface="Ubuntu"/>
                <a:sym typeface="Ubuntu"/>
              </a:rPr>
              <a:t>.</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Provide students with whiteboards/dry erase markers.</a:t>
            </a:r>
            <a:endParaRPr>
              <a:solidFill>
                <a:schemeClr val="dk1"/>
              </a:solidFill>
              <a:latin typeface="Ubuntu"/>
              <a:ea typeface="Ubuntu"/>
              <a:cs typeface="Ubuntu"/>
              <a:sym typeface="Ubuntu"/>
            </a:endParaRPr>
          </a:p>
          <a:p>
            <a:pPr indent="0" lvl="0" marL="0" rtl="0" algn="l">
              <a:lnSpc>
                <a:spcPct val="115000"/>
              </a:lnSpc>
              <a:spcBef>
                <a:spcPts val="0"/>
              </a:spcBef>
              <a:spcAft>
                <a:spcPts val="0"/>
              </a:spcAft>
              <a:buNone/>
            </a:pPr>
            <a:r>
              <a:t/>
            </a:r>
            <a:endParaRPr>
              <a:solidFill>
                <a:srgbClr val="211D1E"/>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lang="en">
                <a:solidFill>
                  <a:srgbClr val="211D1E"/>
                </a:solidFill>
                <a:latin typeface="Ubuntu"/>
                <a:ea typeface="Ubuntu"/>
                <a:cs typeface="Ubuntu"/>
                <a:sym typeface="Ubuntu"/>
              </a:rPr>
              <a:t>Sign in to your ST Math account to access the puzzle. </a:t>
            </a:r>
            <a:endParaRPr>
              <a:solidFill>
                <a:srgbClr val="211D1E"/>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lang="en">
                <a:solidFill>
                  <a:srgbClr val="211D1E"/>
                </a:solidFill>
                <a:latin typeface="Ubuntu"/>
                <a:ea typeface="Ubuntu"/>
                <a:cs typeface="Ubuntu"/>
                <a:sym typeface="Ubuntu"/>
              </a:rPr>
              <a:t>Display Third Grade &gt; Pie Monster &gt; Level 3</a:t>
            </a:r>
            <a:endParaRPr>
              <a:solidFill>
                <a:srgbClr val="211D1E"/>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b="1" lang="en">
                <a:solidFill>
                  <a:srgbClr val="211D1E"/>
                </a:solidFill>
                <a:latin typeface="Ubuntu"/>
                <a:ea typeface="Ubuntu"/>
                <a:cs typeface="Ubuntu"/>
                <a:sym typeface="Ubuntu"/>
              </a:rPr>
              <a:t>Game Link:</a:t>
            </a:r>
            <a:r>
              <a:rPr lang="en">
                <a:solidFill>
                  <a:srgbClr val="211D1E"/>
                </a:solidFill>
                <a:latin typeface="Ubuntu"/>
                <a:ea typeface="Ubuntu"/>
                <a:cs typeface="Ubuntu"/>
                <a:sym typeface="Ubuntu"/>
              </a:rPr>
              <a:t> </a:t>
            </a:r>
            <a:r>
              <a:rPr lang="en" u="sng">
                <a:solidFill>
                  <a:schemeClr val="hlink"/>
                </a:solidFill>
                <a:latin typeface="Ubuntu"/>
                <a:ea typeface="Ubuntu"/>
                <a:cs typeface="Ubuntu"/>
                <a:sym typeface="Ubuntu"/>
                <a:hlinkClick r:id="rId3"/>
              </a:rPr>
              <a:t>https://play.stmath.com/raft/ed/10.0.3/#/objective/b991e4dd-c319-42df-9fe5-a5763e7f99d3/6ae51e25-73a2-41e1-bf7d-4bce038df136/games#game3</a:t>
            </a:r>
            <a:r>
              <a:rPr lang="en">
                <a:solidFill>
                  <a:srgbClr val="211D1E"/>
                </a:solidFill>
                <a:latin typeface="Ubuntu"/>
                <a:ea typeface="Ubuntu"/>
                <a:cs typeface="Ubuntu"/>
                <a:sym typeface="Ubuntu"/>
              </a:rPr>
              <a:t> </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Notice and Wonder</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Display the first puzzle in Level 3. Ask “What do you notice that is similar/different from the puzzle we did yesterday?”</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Allow a few students to share out.</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Predict and Justify</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Ask students to think of their strategy for solving the puzzle and predict what will happen when they try it. Have students share out their predictions.</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Test and Observe</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Select a student’s solution to try and watch the feedback. Ask students, “What happened when we tried that prediction? What did you see?"</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Analyze and Learn</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Ask students to think about how what they saw happen compares to their prediction. Was our answer correct? What did they learn from the feedback?</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Show another puzzle, and have students discuss with a partner what they think they need to do to solve the problem.</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Try one of the student’s strategies. Discuss the feedback.</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Continue to try Level 3 puzzles and launch into a discussion with students around mixed numbers, unit fractions, and equivalence: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How can you check to make sure both monsters get enough pie?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How many thirds/halves/fourths are there altogether?</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How could you write the fraction and the mixed number for monster 1 and monster 2?</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How do you know this fraction is equivalent to this mixed number? (e.g., Why is 2 the same as 4/2?)</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Connect and Extend</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Choose some puzzles for students to write equations for on paper or whiteboard.</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Ask students a challenge question: “What if Pie Monster got ___ more pies? How many pieces of pie would Pie Monster have now?”</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solve the new problem and then allow a few students to share their strategies and their answers.</a:t>
            </a:r>
            <a:br>
              <a:rPr lang="en">
                <a:solidFill>
                  <a:schemeClr val="dk1"/>
                </a:solidFill>
                <a:latin typeface="Ubuntu"/>
                <a:ea typeface="Ubuntu"/>
                <a:cs typeface="Ubuntu"/>
                <a:sym typeface="Ubuntu"/>
              </a:rPr>
            </a:br>
            <a:endParaRPr>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How does the student</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write equations and inequalities to compare fractions?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figure out how many unit fractions are needed for the whole and for each monster.</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count unit fractions to find the total?</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understand that the a/b (b&gt;0) fraction is equivalent to the mixed number?</a:t>
            </a:r>
            <a:endParaRPr>
              <a:solidFill>
                <a:schemeClr val="dk1"/>
              </a:solidFill>
              <a:latin typeface="Ubuntu"/>
              <a:ea typeface="Ubuntu"/>
              <a:cs typeface="Ubuntu"/>
              <a:sym typeface="Ubuntu"/>
            </a:endParaRPr>
          </a:p>
        </p:txBody>
      </p:sp>
      <p:sp>
        <p:nvSpPr>
          <p:cNvPr id="453" name="Google Shape;453;g190edf6d002_0_8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g190edf6d002_0_9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Problem of the Day</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i="1" lang="en">
                <a:solidFill>
                  <a:schemeClr val="dk1"/>
                </a:solidFill>
                <a:latin typeface="Ubuntu"/>
                <a:ea typeface="Ubuntu"/>
                <a:cs typeface="Ubuntu"/>
                <a:sym typeface="Ubuntu"/>
              </a:rPr>
              <a:t>Engage students in problem solving discussions. Read and discuss the problem, share student work, compare strategies and make connections.</a:t>
            </a:r>
            <a:endParaRPr i="1">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en">
                <a:solidFill>
                  <a:schemeClr val="dk1"/>
                </a:solidFill>
                <a:latin typeface="Ubuntu"/>
                <a:ea typeface="Ubuntu"/>
                <a:cs typeface="Ubuntu"/>
                <a:sym typeface="Ubuntu"/>
              </a:rPr>
              <a:t>Joe the baker baked 7 apple pies to sell in his shop. Four people came in at the same time to buy pie. Joe sold the 7 pies to the four people. Each person got an equal amount of pie. How much pie did each person buy?</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p:txBody>
      </p:sp>
      <p:sp>
        <p:nvSpPr>
          <p:cNvPr id="492" name="Google Shape;492;g190edf6d002_0_9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g190edf6d002_0_9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My Thinking Path</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lang="en">
                <a:solidFill>
                  <a:schemeClr val="dk1"/>
                </a:solidFill>
                <a:latin typeface="Ubuntu"/>
                <a:ea typeface="Ubuntu"/>
                <a:cs typeface="Ubuntu"/>
                <a:sym typeface="Ubuntu"/>
              </a:rPr>
              <a:t>• Have students reflect on what they have learned about solving problems involving partitioning a whole into equal sections (fractions).</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p:txBody>
      </p:sp>
      <p:sp>
        <p:nvSpPr>
          <p:cNvPr id="502" name="Google Shape;502;g190edf6d002_0_9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g190edf6d002_0_9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Puzzle Talk</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Focus on student thinking and developing problem solving skills using the </a:t>
            </a:r>
            <a:r>
              <a:rPr lang="en" u="sng">
                <a:solidFill>
                  <a:schemeClr val="hlink"/>
                </a:solidFill>
                <a:latin typeface="Ubuntu"/>
                <a:ea typeface="Ubuntu"/>
                <a:cs typeface="Ubuntu"/>
                <a:sym typeface="Ubuntu"/>
                <a:hlinkClick action="ppaction://hlinksldjump" r:id="rId2"/>
              </a:rPr>
              <a:t>Problem Solving Process</a:t>
            </a:r>
            <a:r>
              <a:rPr lang="en">
                <a:solidFill>
                  <a:schemeClr val="dk1"/>
                </a:solidFill>
                <a:latin typeface="Ubuntu"/>
                <a:ea typeface="Ubuntu"/>
                <a:cs typeface="Ubuntu"/>
                <a:sym typeface="Ubuntu"/>
              </a:rPr>
              <a:t>.</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Provide students with whiteboards/dry erase markers.</a:t>
            </a:r>
            <a:endParaRPr>
              <a:solidFill>
                <a:schemeClr val="dk1"/>
              </a:solidFill>
              <a:latin typeface="Ubuntu"/>
              <a:ea typeface="Ubuntu"/>
              <a:cs typeface="Ubuntu"/>
              <a:sym typeface="Ubuntu"/>
            </a:endParaRPr>
          </a:p>
          <a:p>
            <a:pPr indent="0" lvl="0" marL="0" rtl="0" algn="l">
              <a:lnSpc>
                <a:spcPct val="115000"/>
              </a:lnSpc>
              <a:spcBef>
                <a:spcPts val="0"/>
              </a:spcBef>
              <a:spcAft>
                <a:spcPts val="0"/>
              </a:spcAft>
              <a:buNone/>
            </a:pPr>
            <a:r>
              <a:t/>
            </a:r>
            <a:endParaRPr>
              <a:solidFill>
                <a:srgbClr val="211D1E"/>
              </a:solidFill>
              <a:latin typeface="Ubuntu"/>
              <a:ea typeface="Ubuntu"/>
              <a:cs typeface="Ubuntu"/>
              <a:sym typeface="Ubuntu"/>
            </a:endParaRPr>
          </a:p>
          <a:p>
            <a:pPr indent="0" lvl="0" marL="0" rtl="0" algn="l">
              <a:lnSpc>
                <a:spcPct val="115000"/>
              </a:lnSpc>
              <a:spcBef>
                <a:spcPts val="0"/>
              </a:spcBef>
              <a:spcAft>
                <a:spcPts val="0"/>
              </a:spcAft>
              <a:buNone/>
            </a:pPr>
            <a:r>
              <a:rPr lang="en">
                <a:solidFill>
                  <a:srgbClr val="211D1E"/>
                </a:solidFill>
                <a:latin typeface="Ubuntu"/>
                <a:ea typeface="Ubuntu"/>
                <a:cs typeface="Ubuntu"/>
                <a:sym typeface="Ubuntu"/>
              </a:rPr>
              <a:t>Sign in to your ST Math account to access the puzzle. </a:t>
            </a:r>
            <a:endParaRPr>
              <a:solidFill>
                <a:srgbClr val="211D1E"/>
              </a:solidFill>
              <a:latin typeface="Ubuntu"/>
              <a:ea typeface="Ubuntu"/>
              <a:cs typeface="Ubuntu"/>
              <a:sym typeface="Ubuntu"/>
            </a:endParaRPr>
          </a:p>
          <a:p>
            <a:pPr indent="0" lvl="0" marL="0" rtl="0" algn="l">
              <a:lnSpc>
                <a:spcPct val="115000"/>
              </a:lnSpc>
              <a:spcBef>
                <a:spcPts val="0"/>
              </a:spcBef>
              <a:spcAft>
                <a:spcPts val="0"/>
              </a:spcAft>
              <a:buNone/>
            </a:pPr>
            <a:r>
              <a:rPr lang="en">
                <a:solidFill>
                  <a:srgbClr val="211D1E"/>
                </a:solidFill>
                <a:latin typeface="Ubuntu"/>
                <a:ea typeface="Ubuntu"/>
                <a:cs typeface="Ubuntu"/>
                <a:sym typeface="Ubuntu"/>
              </a:rPr>
              <a:t>Display Third Grade &gt; Match Fraction &gt; Level 1</a:t>
            </a:r>
            <a:endParaRPr>
              <a:solidFill>
                <a:srgbClr val="211D1E"/>
              </a:solidFill>
              <a:latin typeface="Ubuntu"/>
              <a:ea typeface="Ubuntu"/>
              <a:cs typeface="Ubuntu"/>
              <a:sym typeface="Ubuntu"/>
            </a:endParaRPr>
          </a:p>
          <a:p>
            <a:pPr indent="0" lvl="0" marL="0" rtl="0" algn="l">
              <a:lnSpc>
                <a:spcPct val="115000"/>
              </a:lnSpc>
              <a:spcBef>
                <a:spcPts val="0"/>
              </a:spcBef>
              <a:spcAft>
                <a:spcPts val="0"/>
              </a:spcAft>
              <a:buNone/>
            </a:pPr>
            <a:r>
              <a:rPr b="1" lang="en">
                <a:solidFill>
                  <a:srgbClr val="211D1E"/>
                </a:solidFill>
                <a:latin typeface="Ubuntu"/>
                <a:ea typeface="Ubuntu"/>
                <a:cs typeface="Ubuntu"/>
                <a:sym typeface="Ubuntu"/>
              </a:rPr>
              <a:t>Game Link:</a:t>
            </a:r>
            <a:r>
              <a:rPr lang="en">
                <a:solidFill>
                  <a:srgbClr val="211D1E"/>
                </a:solidFill>
                <a:latin typeface="Ubuntu"/>
                <a:ea typeface="Ubuntu"/>
                <a:cs typeface="Ubuntu"/>
                <a:sym typeface="Ubuntu"/>
              </a:rPr>
              <a:t> </a:t>
            </a:r>
            <a:r>
              <a:rPr lang="en" u="sng">
                <a:solidFill>
                  <a:schemeClr val="hlink"/>
                </a:solidFill>
                <a:latin typeface="Ubuntu"/>
                <a:ea typeface="Ubuntu"/>
                <a:cs typeface="Ubuntu"/>
                <a:sym typeface="Ubuntu"/>
                <a:hlinkClick r:id="rId3"/>
              </a:rPr>
              <a:t>https://play.stmath.com/raft/ed/10.0.3/#/objective/b991e4dd-c319-42df-9fe5-a5763e7f99d3/6ae51e25-73a2-41e1-bf7d-4bce038df136/games#game4</a:t>
            </a:r>
            <a:r>
              <a:rPr lang="en">
                <a:solidFill>
                  <a:srgbClr val="211D1E"/>
                </a:solidFill>
                <a:latin typeface="Ubuntu"/>
                <a:ea typeface="Ubuntu"/>
                <a:cs typeface="Ubuntu"/>
                <a:sym typeface="Ubuntu"/>
              </a:rPr>
              <a:t> </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Notice and Wonder</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Display the first puzzle in Level 1. Ask “What do you notice?” “What do you wonder?” Allow a few students to share out.</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Predict and Justify</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Ask students to predict where the rocket will go and explain their prediction.</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You may probe students by asking: What does the numerator represent?</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What does the denominator represent? “</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Test and Observe</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Select a student to share how to move the slider, how many parts they are dividing and coloring in, and why.</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Analyze and Learn</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Ask students to explain what they learned from the feedback about numerators, denominators and partitions. Replay the puzzle and select the same answer. This time pause the feedback. Discuss.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Ask students to share what they learned from the feedback. How can they use what they learned in the next puzzle?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Show the next puzzle. Move the slider across the square at the bottom and ask students to watch the animation. Ask: How many pieces do you want to partition this square into so that it matches the fraction in the puzzle?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Remind students that the denominator tells how many equal pieces the whole has been divided into: “The denominator is ___, so we need to divide the square into ___ equal parts.” Select the correct denominator. Remind students that the numerator counts how many of the equal pieces you have. The numerator in the puzzle is 1, which means that we just need 1 of the pieces. Ask students, “How could we represent just 1 of the pieces?” Move the cursor over the square again to show how to shade in the pieces and watch the feedback.</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Solve the puzzle and watch the feedback.</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How does the student</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discuss the size and number of partitions created as the cursor moves from left to right?</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discuss the meaning of the denominator in the fractions?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discuss the meaning of the numerator in the fractions?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discuss unit fractions and count by unit fractions?</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p:txBody>
      </p:sp>
      <p:sp>
        <p:nvSpPr>
          <p:cNvPr id="522" name="Google Shape;522;g190edf6d002_0_9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g190edf6d002_0_9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Problem of the Day</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i="1" lang="en">
                <a:solidFill>
                  <a:schemeClr val="dk1"/>
                </a:solidFill>
                <a:latin typeface="Ubuntu"/>
                <a:ea typeface="Ubuntu"/>
                <a:cs typeface="Ubuntu"/>
                <a:sym typeface="Ubuntu"/>
              </a:rPr>
              <a:t>Engage students in problem solving discussions. Read and discuss the problem, share student work, compare strategies and make connections</a:t>
            </a:r>
            <a:r>
              <a:rPr lang="en">
                <a:solidFill>
                  <a:schemeClr val="dk1"/>
                </a:solidFill>
                <a:latin typeface="Ubuntu"/>
                <a:ea typeface="Ubuntu"/>
                <a:cs typeface="Ubuntu"/>
                <a:sym typeface="Ubuntu"/>
              </a:rPr>
              <a:t>.</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en">
                <a:solidFill>
                  <a:schemeClr val="dk1"/>
                </a:solidFill>
                <a:latin typeface="Ubuntu"/>
                <a:ea typeface="Ubuntu"/>
                <a:cs typeface="Ubuntu"/>
                <a:sym typeface="Ubuntu"/>
              </a:rPr>
              <a:t>• Gordon baked a pan of lasagna for his family of 4. He cut the lasagna into eight equal pieces. Explain how much lasagna each family member might eat.</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p:txBody>
      </p:sp>
      <p:sp>
        <p:nvSpPr>
          <p:cNvPr id="561" name="Google Shape;561;g190edf6d002_0_9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g190edf6d002_0_9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My Thinking Path</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lang="en">
                <a:solidFill>
                  <a:schemeClr val="dk1"/>
                </a:solidFill>
                <a:latin typeface="Ubuntu"/>
                <a:ea typeface="Ubuntu"/>
                <a:cs typeface="Ubuntu"/>
                <a:sym typeface="Ubuntu"/>
              </a:rPr>
              <a:t>Have students reflect on what they have learned about solving problems involving partitioning a whole into equal sections (fractions).</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p:txBody>
      </p:sp>
      <p:sp>
        <p:nvSpPr>
          <p:cNvPr id="571" name="Google Shape;571;g190edf6d002_0_9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 name="Shape 589"/>
        <p:cNvGrpSpPr/>
        <p:nvPr/>
      </p:nvGrpSpPr>
      <p:grpSpPr>
        <a:xfrm>
          <a:off x="0" y="0"/>
          <a:ext cx="0" cy="0"/>
          <a:chOff x="0" y="0"/>
          <a:chExt cx="0" cy="0"/>
        </a:xfrm>
      </p:grpSpPr>
      <p:sp>
        <p:nvSpPr>
          <p:cNvPr id="590" name="Google Shape;590;g190edf6d002_0_9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Puzzle Talk</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Focus on student thinking and developing problem solving skills using the </a:t>
            </a:r>
            <a:r>
              <a:rPr lang="en" u="sng">
                <a:solidFill>
                  <a:schemeClr val="hlink"/>
                </a:solidFill>
                <a:latin typeface="Ubuntu"/>
                <a:ea typeface="Ubuntu"/>
                <a:cs typeface="Ubuntu"/>
                <a:sym typeface="Ubuntu"/>
                <a:hlinkClick action="ppaction://hlinksldjump" r:id="rId2"/>
              </a:rPr>
              <a:t>Problem Solving Process</a:t>
            </a:r>
            <a:r>
              <a:rPr lang="en">
                <a:solidFill>
                  <a:schemeClr val="dk1"/>
                </a:solidFill>
                <a:latin typeface="Ubuntu"/>
                <a:ea typeface="Ubuntu"/>
                <a:cs typeface="Ubuntu"/>
                <a:sym typeface="Ubuntu"/>
              </a:rPr>
              <a:t>.</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Provide students with whiteboards/dry erase markers.</a:t>
            </a:r>
            <a:endParaRPr>
              <a:solidFill>
                <a:schemeClr val="dk1"/>
              </a:solidFill>
              <a:latin typeface="Ubuntu"/>
              <a:ea typeface="Ubuntu"/>
              <a:cs typeface="Ubuntu"/>
              <a:sym typeface="Ubuntu"/>
            </a:endParaRPr>
          </a:p>
          <a:p>
            <a:pPr indent="0" lvl="0" marL="0" rtl="0" algn="l">
              <a:lnSpc>
                <a:spcPct val="115000"/>
              </a:lnSpc>
              <a:spcBef>
                <a:spcPts val="0"/>
              </a:spcBef>
              <a:spcAft>
                <a:spcPts val="0"/>
              </a:spcAft>
              <a:buNone/>
            </a:pPr>
            <a:r>
              <a:t/>
            </a:r>
            <a:endParaRPr>
              <a:solidFill>
                <a:srgbClr val="211D1E"/>
              </a:solidFill>
              <a:latin typeface="Ubuntu"/>
              <a:ea typeface="Ubuntu"/>
              <a:cs typeface="Ubuntu"/>
              <a:sym typeface="Ubuntu"/>
            </a:endParaRPr>
          </a:p>
          <a:p>
            <a:pPr indent="0" lvl="0" marL="0" rtl="0" algn="l">
              <a:lnSpc>
                <a:spcPct val="115000"/>
              </a:lnSpc>
              <a:spcBef>
                <a:spcPts val="0"/>
              </a:spcBef>
              <a:spcAft>
                <a:spcPts val="0"/>
              </a:spcAft>
              <a:buNone/>
            </a:pPr>
            <a:r>
              <a:rPr lang="en">
                <a:solidFill>
                  <a:srgbClr val="211D1E"/>
                </a:solidFill>
                <a:latin typeface="Ubuntu"/>
                <a:ea typeface="Ubuntu"/>
                <a:cs typeface="Ubuntu"/>
                <a:sym typeface="Ubuntu"/>
              </a:rPr>
              <a:t>Sign in to your ST Math account to access the puzzle. </a:t>
            </a:r>
            <a:endParaRPr>
              <a:solidFill>
                <a:srgbClr val="211D1E"/>
              </a:solidFill>
              <a:latin typeface="Ubuntu"/>
              <a:ea typeface="Ubuntu"/>
              <a:cs typeface="Ubuntu"/>
              <a:sym typeface="Ubuntu"/>
            </a:endParaRPr>
          </a:p>
          <a:p>
            <a:pPr indent="0" lvl="0" marL="0" rtl="0" algn="l">
              <a:lnSpc>
                <a:spcPct val="115000"/>
              </a:lnSpc>
              <a:spcBef>
                <a:spcPts val="0"/>
              </a:spcBef>
              <a:spcAft>
                <a:spcPts val="0"/>
              </a:spcAft>
              <a:buNone/>
            </a:pPr>
            <a:r>
              <a:rPr lang="en">
                <a:solidFill>
                  <a:srgbClr val="211D1E"/>
                </a:solidFill>
                <a:latin typeface="Ubuntu"/>
                <a:ea typeface="Ubuntu"/>
                <a:cs typeface="Ubuntu"/>
                <a:sym typeface="Ubuntu"/>
              </a:rPr>
              <a:t>Display Third Grade &gt; Match Fraction &gt; Level 2</a:t>
            </a:r>
            <a:endParaRPr>
              <a:solidFill>
                <a:srgbClr val="211D1E"/>
              </a:solidFill>
              <a:latin typeface="Ubuntu"/>
              <a:ea typeface="Ubuntu"/>
              <a:cs typeface="Ubuntu"/>
              <a:sym typeface="Ubuntu"/>
            </a:endParaRPr>
          </a:p>
          <a:p>
            <a:pPr indent="0" lvl="0" marL="0" rtl="0" algn="l">
              <a:lnSpc>
                <a:spcPct val="115000"/>
              </a:lnSpc>
              <a:spcBef>
                <a:spcPts val="0"/>
              </a:spcBef>
              <a:spcAft>
                <a:spcPts val="0"/>
              </a:spcAft>
              <a:buNone/>
            </a:pPr>
            <a:r>
              <a:rPr b="1" lang="en">
                <a:solidFill>
                  <a:srgbClr val="211D1E"/>
                </a:solidFill>
                <a:latin typeface="Ubuntu"/>
                <a:ea typeface="Ubuntu"/>
                <a:cs typeface="Ubuntu"/>
                <a:sym typeface="Ubuntu"/>
              </a:rPr>
              <a:t>Game Link:</a:t>
            </a:r>
            <a:r>
              <a:rPr lang="en">
                <a:solidFill>
                  <a:srgbClr val="211D1E"/>
                </a:solidFill>
                <a:latin typeface="Ubuntu"/>
                <a:ea typeface="Ubuntu"/>
                <a:cs typeface="Ubuntu"/>
                <a:sym typeface="Ubuntu"/>
              </a:rPr>
              <a:t> </a:t>
            </a:r>
            <a:r>
              <a:rPr lang="en" u="sng">
                <a:solidFill>
                  <a:schemeClr val="hlink"/>
                </a:solidFill>
                <a:latin typeface="Ubuntu"/>
                <a:ea typeface="Ubuntu"/>
                <a:cs typeface="Ubuntu"/>
                <a:sym typeface="Ubuntu"/>
                <a:hlinkClick r:id="rId3"/>
              </a:rPr>
              <a:t>https://play.stmath.com/raft/ed/10.0.3/#/objective/b991e4dd-c319-42df-9fe5-a5763e7f99d3/6ae51e25-73a2-41e1-bf7d-4bce038df136/games#game4</a:t>
            </a:r>
            <a:r>
              <a:rPr lang="en">
                <a:solidFill>
                  <a:srgbClr val="211D1E"/>
                </a:solidFill>
                <a:latin typeface="Ubuntu"/>
                <a:ea typeface="Ubuntu"/>
                <a:cs typeface="Ubuntu"/>
                <a:sym typeface="Ubuntu"/>
              </a:rPr>
              <a:t> </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Notice and Wonder</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Show a puzzle from Level 2. Ask students, “What do you notice that is similar/different than the puzzles we did yesterday?</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predict how to solve the puzzle and share their prediction with a neighbor. Ask students, “Did your predictions match?” “What strategies did you use?”</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Predict and Justify</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share out. Try one of the students’ ideas.</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Test and Observe</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Watch the feedback together and discuss what they saw. Discuss how the animation shows the numerator and denominator of the fraction.</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Analyze and Learn</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Ask students to think about how what they saw happen compares to their prediction. What did they learn from the feedback?</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Show another puzzle from Level 2. Discuss how they determine the number of partitions to select: “Where is a unit fraction? How many unit fractions is this?”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write an addition equation to show that it takes a unit fraction of size 1/b to equal the a/b (b&gt;0) fraction (e.g., 1/6 + 1/6 = 2/6)</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Connect and Extend</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Display the next puzzle and move the cursor along the square again. Ask students to turn to a partner and discuss, “What happens to the size of the fraction pieces as the denominator gets bigger? How many halves/thirds/fourths/fifths/sixths does it take to make 1 whole? Why”? (Show that the bigger the denominator gets, the smaller the fraction pieces become). Allow students to share their thinking whole group.</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Do a share-out and try a student solution, watching the feedback. Remind students that the numerator counts how many of the equal pieces you have (e.g., a numerator of 4, means that you have 1, 2, 3, 4 of the fraction pieces.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Ask: How many of these fraction pieces does it take to make the whole? Why?</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How does the student</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discuss the size and number of partitions created as the cursor moves from left to right?</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discuss the meaning of the denominator in the fractions?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discuss the meaning of the numerator in the fractions?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discuss unit fractions and count by unit fractions?</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p:txBody>
      </p:sp>
      <p:sp>
        <p:nvSpPr>
          <p:cNvPr id="591" name="Google Shape;591;g190edf6d002_0_9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8" name="Shape 628"/>
        <p:cNvGrpSpPr/>
        <p:nvPr/>
      </p:nvGrpSpPr>
      <p:grpSpPr>
        <a:xfrm>
          <a:off x="0" y="0"/>
          <a:ext cx="0" cy="0"/>
          <a:chOff x="0" y="0"/>
          <a:chExt cx="0" cy="0"/>
        </a:xfrm>
      </p:grpSpPr>
      <p:sp>
        <p:nvSpPr>
          <p:cNvPr id="629" name="Google Shape;629;g190edf6d002_0_9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Problem of the Day</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i="1" lang="en">
                <a:solidFill>
                  <a:schemeClr val="dk1"/>
                </a:solidFill>
                <a:latin typeface="Ubuntu"/>
                <a:ea typeface="Ubuntu"/>
                <a:cs typeface="Ubuntu"/>
                <a:sym typeface="Ubuntu"/>
              </a:rPr>
              <a:t>Engage students in problem solving discussions. Read and discuss the problem, share student work, compare strategies and make connections.</a:t>
            </a:r>
            <a:endParaRPr i="1">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en">
                <a:solidFill>
                  <a:schemeClr val="dk1"/>
                </a:solidFill>
                <a:latin typeface="Ubuntu"/>
                <a:ea typeface="Ubuntu"/>
                <a:cs typeface="Ubuntu"/>
                <a:sym typeface="Ubuntu"/>
              </a:rPr>
              <a:t>• Brett and 3 classmates were given a bulletin board to present their Math Challenge. They decided to divide the bulletin board so that each of them had an equal amount of space. Show two different ways they could partition the board. Prove that one partition from your first bulletin board example is equivalent to one partition from the second example.</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p:txBody>
      </p:sp>
      <p:sp>
        <p:nvSpPr>
          <p:cNvPr id="630" name="Google Shape;630;g190edf6d002_0_9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8" name="Shape 638"/>
        <p:cNvGrpSpPr/>
        <p:nvPr/>
      </p:nvGrpSpPr>
      <p:grpSpPr>
        <a:xfrm>
          <a:off x="0" y="0"/>
          <a:ext cx="0" cy="0"/>
          <a:chOff x="0" y="0"/>
          <a:chExt cx="0" cy="0"/>
        </a:xfrm>
      </p:grpSpPr>
      <p:sp>
        <p:nvSpPr>
          <p:cNvPr id="639" name="Google Shape;639;g19407d2f772_0_1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g19407d2f772_0_1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6" name="Shape 646"/>
        <p:cNvGrpSpPr/>
        <p:nvPr/>
      </p:nvGrpSpPr>
      <p:grpSpPr>
        <a:xfrm>
          <a:off x="0" y="0"/>
          <a:ext cx="0" cy="0"/>
          <a:chOff x="0" y="0"/>
          <a:chExt cx="0" cy="0"/>
        </a:xfrm>
      </p:grpSpPr>
      <p:sp>
        <p:nvSpPr>
          <p:cNvPr id="647" name="Google Shape;647;g190edf6d002_0_9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My Thinking Path</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298450" lvl="0" marL="457200" rtl="0" algn="l">
              <a:lnSpc>
                <a:spcPct val="115000"/>
              </a:lnSpc>
              <a:spcBef>
                <a:spcPts val="0"/>
              </a:spcBef>
              <a:spcAft>
                <a:spcPts val="0"/>
              </a:spcAft>
              <a:buClr>
                <a:srgbClr val="211D1E"/>
              </a:buClr>
              <a:buSzPts val="1100"/>
              <a:buFont typeface="Ubuntu"/>
              <a:buChar char="●"/>
            </a:pPr>
            <a:r>
              <a:rPr lang="en">
                <a:solidFill>
                  <a:srgbClr val="211D1E"/>
                </a:solidFill>
                <a:latin typeface="Ubuntu"/>
                <a:ea typeface="Ubuntu"/>
                <a:cs typeface="Ubuntu"/>
                <a:sym typeface="Ubuntu"/>
              </a:rPr>
              <a:t>Have students write in the topic, “Defining and partitioning one (whole) and combining unit fractions.” </a:t>
            </a:r>
            <a:endParaRPr>
              <a:solidFill>
                <a:srgbClr val="211D1E"/>
              </a:solidFill>
              <a:latin typeface="Ubuntu"/>
              <a:ea typeface="Ubuntu"/>
              <a:cs typeface="Ubuntu"/>
              <a:sym typeface="Ubuntu"/>
            </a:endParaRPr>
          </a:p>
          <a:p>
            <a:pPr indent="-298450" lvl="0" marL="457200" rtl="0" algn="l">
              <a:lnSpc>
                <a:spcPct val="115000"/>
              </a:lnSpc>
              <a:spcBef>
                <a:spcPts val="0"/>
              </a:spcBef>
              <a:spcAft>
                <a:spcPts val="0"/>
              </a:spcAft>
              <a:buClr>
                <a:srgbClr val="211D1E"/>
              </a:buClr>
              <a:buSzPts val="1100"/>
              <a:buFont typeface="Ubuntu"/>
              <a:buChar char="●"/>
            </a:pPr>
            <a:r>
              <a:rPr lang="en">
                <a:solidFill>
                  <a:srgbClr val="211D1E"/>
                </a:solidFill>
                <a:latin typeface="Ubuntu"/>
                <a:ea typeface="Ubuntu"/>
                <a:cs typeface="Ubuntu"/>
                <a:sym typeface="Ubuntu"/>
              </a:rPr>
              <a:t>Have students begin working on the first two boxes.</a:t>
            </a:r>
            <a:endParaRPr>
              <a:solidFill>
                <a:srgbClr val="211D1E"/>
              </a:solidFill>
              <a:latin typeface="Ubuntu"/>
              <a:ea typeface="Ubuntu"/>
              <a:cs typeface="Ubuntu"/>
              <a:sym typeface="Ubuntu"/>
            </a:endParaRPr>
          </a:p>
          <a:p>
            <a:pPr indent="-298450" lvl="0" marL="457200" rtl="0" algn="l">
              <a:lnSpc>
                <a:spcPct val="115000"/>
              </a:lnSpc>
              <a:spcBef>
                <a:spcPts val="0"/>
              </a:spcBef>
              <a:spcAft>
                <a:spcPts val="0"/>
              </a:spcAft>
              <a:buClr>
                <a:srgbClr val="211D1E"/>
              </a:buClr>
              <a:buSzPts val="1100"/>
              <a:buFont typeface="Ubuntu"/>
              <a:buChar char="●"/>
            </a:pPr>
            <a:r>
              <a:rPr lang="en">
                <a:solidFill>
                  <a:srgbClr val="211D1E"/>
                </a:solidFill>
                <a:latin typeface="Ubuntu"/>
                <a:ea typeface="Ubuntu"/>
                <a:cs typeface="Ubuntu"/>
                <a:sym typeface="Ubuntu"/>
              </a:rPr>
              <a:t>Discuss their ideas and allow students to add to their paper any additional thoughts they have. </a:t>
            </a:r>
            <a:endParaRPr>
              <a:solidFill>
                <a:srgbClr val="211D1E"/>
              </a:solidFill>
              <a:latin typeface="Ubuntu"/>
              <a:ea typeface="Ubuntu"/>
              <a:cs typeface="Ubuntu"/>
              <a:sym typeface="Ubuntu"/>
            </a:endParaRPr>
          </a:p>
          <a:p>
            <a:pPr indent="-298450" lvl="0" marL="457200" rtl="0" algn="l">
              <a:lnSpc>
                <a:spcPct val="115000"/>
              </a:lnSpc>
              <a:spcBef>
                <a:spcPts val="0"/>
              </a:spcBef>
              <a:spcAft>
                <a:spcPts val="0"/>
              </a:spcAft>
              <a:buClr>
                <a:srgbClr val="211D1E"/>
              </a:buClr>
              <a:buSzPts val="1100"/>
              <a:buFont typeface="Ubuntu"/>
              <a:buChar char="●"/>
            </a:pPr>
            <a:r>
              <a:rPr lang="en">
                <a:solidFill>
                  <a:srgbClr val="211D1E"/>
                </a:solidFill>
                <a:latin typeface="Ubuntu"/>
                <a:ea typeface="Ubuntu"/>
                <a:cs typeface="Ubuntu"/>
                <a:sym typeface="Ubuntu"/>
              </a:rPr>
              <a:t>Have students complete the Pre-Quiz (optional). </a:t>
            </a:r>
            <a:endParaRPr>
              <a:solidFill>
                <a:srgbClr val="211D1E"/>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p:txBody>
      </p:sp>
      <p:sp>
        <p:nvSpPr>
          <p:cNvPr id="648" name="Google Shape;648;g190edf6d002_0_9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190edf6d002_0_4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Ubuntu"/>
                <a:ea typeface="Ubuntu"/>
                <a:cs typeface="Ubuntu"/>
                <a:sym typeface="Ubuntu"/>
              </a:rPr>
              <a:t>USE THIS SLIDE IF YOUR STUDENTS ARE </a:t>
            </a:r>
            <a:r>
              <a:rPr b="1" lang="en" sz="1200" u="sng">
                <a:solidFill>
                  <a:srgbClr val="F8A344"/>
                </a:solidFill>
                <a:latin typeface="Ubuntu"/>
                <a:ea typeface="Ubuntu"/>
                <a:cs typeface="Ubuntu"/>
                <a:sym typeface="Ubuntu"/>
              </a:rPr>
              <a:t>NEW</a:t>
            </a:r>
            <a:r>
              <a:rPr b="1" lang="en" sz="1200">
                <a:solidFill>
                  <a:schemeClr val="dk1"/>
                </a:solidFill>
                <a:latin typeface="Ubuntu"/>
                <a:ea typeface="Ubuntu"/>
                <a:cs typeface="Ubuntu"/>
                <a:sym typeface="Ubuntu"/>
              </a:rPr>
              <a:t> TO ST MATH</a:t>
            </a:r>
            <a:endParaRPr sz="850">
              <a:solidFill>
                <a:schemeClr val="dk1"/>
              </a:solidFill>
            </a:endParaRPr>
          </a:p>
          <a:p>
            <a:pPr indent="-88900" lvl="0" marL="177800" rtl="0" algn="l">
              <a:lnSpc>
                <a:spcPct val="115000"/>
              </a:lnSpc>
              <a:spcBef>
                <a:spcPts val="0"/>
              </a:spcBef>
              <a:spcAft>
                <a:spcPts val="0"/>
              </a:spcAft>
              <a:buNone/>
            </a:pPr>
            <a:r>
              <a:t/>
            </a:r>
            <a:endParaRPr sz="850">
              <a:solidFill>
                <a:schemeClr val="dk1"/>
              </a:solidFill>
            </a:endParaRPr>
          </a:p>
          <a:p>
            <a:pPr indent="-88900" lvl="0" marL="177800" rtl="0" algn="l">
              <a:lnSpc>
                <a:spcPct val="115000"/>
              </a:lnSpc>
              <a:spcBef>
                <a:spcPts val="0"/>
              </a:spcBef>
              <a:spcAft>
                <a:spcPts val="0"/>
              </a:spcAft>
              <a:buClr>
                <a:schemeClr val="dk1"/>
              </a:buClr>
              <a:buSzPts val="1100"/>
              <a:buFont typeface="Arial"/>
              <a:buNone/>
            </a:pPr>
            <a:r>
              <a:rPr lang="en">
                <a:solidFill>
                  <a:schemeClr val="dk1"/>
                </a:solidFill>
                <a:latin typeface="Ubuntu"/>
                <a:ea typeface="Ubuntu"/>
                <a:cs typeface="Ubuntu"/>
                <a:sym typeface="Ubuntu"/>
              </a:rPr>
              <a:t>Choose one of the following ways to introduce ST Math to your students:</a:t>
            </a:r>
            <a:endParaRPr>
              <a:solidFill>
                <a:schemeClr val="dk1"/>
              </a:solidFill>
              <a:latin typeface="Ubuntu"/>
              <a:ea typeface="Ubuntu"/>
              <a:cs typeface="Ubuntu"/>
              <a:sym typeface="Ubuntu"/>
            </a:endParaRPr>
          </a:p>
          <a:p>
            <a:pPr indent="-298450" lvl="0" marL="457200" rtl="0" algn="l">
              <a:lnSpc>
                <a:spcPct val="115000"/>
              </a:lnSpc>
              <a:spcBef>
                <a:spcPts val="0"/>
              </a:spcBef>
              <a:spcAft>
                <a:spcPts val="0"/>
              </a:spcAft>
              <a:buSzPts val="1100"/>
              <a:buFont typeface="Ubuntu"/>
              <a:buChar char="●"/>
            </a:pPr>
            <a:r>
              <a:rPr lang="en">
                <a:solidFill>
                  <a:schemeClr val="dk1"/>
                </a:solidFill>
                <a:latin typeface="Ubuntu"/>
                <a:ea typeface="Ubuntu"/>
                <a:cs typeface="Ubuntu"/>
                <a:sym typeface="Ubuntu"/>
              </a:rPr>
              <a:t>Show students the </a:t>
            </a:r>
            <a:r>
              <a:rPr lang="en" u="sng">
                <a:solidFill>
                  <a:schemeClr val="hlink"/>
                </a:solidFill>
                <a:latin typeface="Ubuntu"/>
                <a:ea typeface="Ubuntu"/>
                <a:cs typeface="Ubuntu"/>
                <a:sym typeface="Ubuntu"/>
                <a:hlinkClick r:id="rId2"/>
              </a:rPr>
              <a:t>Guided Intro</a:t>
            </a:r>
            <a:r>
              <a:rPr lang="en">
                <a:solidFill>
                  <a:schemeClr val="dk1"/>
                </a:solidFill>
                <a:latin typeface="Ubuntu"/>
                <a:ea typeface="Ubuntu"/>
                <a:cs typeface="Ubuntu"/>
                <a:sym typeface="Ubuntu"/>
              </a:rPr>
              <a:t> and/or Intro Video [</a:t>
            </a:r>
            <a:r>
              <a:rPr lang="en" u="sng">
                <a:solidFill>
                  <a:schemeClr val="hlink"/>
                </a:solidFill>
                <a:latin typeface="Ubuntu"/>
                <a:ea typeface="Ubuntu"/>
                <a:cs typeface="Ubuntu"/>
                <a:sym typeface="Ubuntu"/>
                <a:hlinkClick r:id="rId3"/>
              </a:rPr>
              <a:t>English</a:t>
            </a:r>
            <a:r>
              <a:rPr lang="en">
                <a:solidFill>
                  <a:schemeClr val="dk1"/>
                </a:solidFill>
                <a:latin typeface="Ubuntu"/>
                <a:ea typeface="Ubuntu"/>
                <a:cs typeface="Ubuntu"/>
                <a:sym typeface="Ubuntu"/>
              </a:rPr>
              <a:t>] [</a:t>
            </a:r>
            <a:r>
              <a:rPr lang="en" u="sng">
                <a:solidFill>
                  <a:schemeClr val="hlink"/>
                </a:solidFill>
                <a:latin typeface="Ubuntu"/>
                <a:ea typeface="Ubuntu"/>
                <a:cs typeface="Ubuntu"/>
                <a:sym typeface="Ubuntu"/>
                <a:hlinkClick r:id="rId4"/>
              </a:rPr>
              <a:t>Spanish</a:t>
            </a:r>
            <a:r>
              <a:rPr lang="en">
                <a:solidFill>
                  <a:schemeClr val="dk1"/>
                </a:solidFill>
                <a:latin typeface="Ubuntu"/>
                <a:ea typeface="Ubuntu"/>
                <a:cs typeface="Ubuntu"/>
                <a:sym typeface="Ubuntu"/>
              </a:rPr>
              <a:t>]</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Open Sans"/>
              <a:ea typeface="Open Sans"/>
              <a:cs typeface="Open Sans"/>
              <a:sym typeface="Open Sans"/>
            </a:endParaRPr>
          </a:p>
        </p:txBody>
      </p:sp>
      <p:sp>
        <p:nvSpPr>
          <p:cNvPr id="98" name="Google Shape;98;g190edf6d002_0_4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5" name="Shape 665"/>
        <p:cNvGrpSpPr/>
        <p:nvPr/>
      </p:nvGrpSpPr>
      <p:grpSpPr>
        <a:xfrm>
          <a:off x="0" y="0"/>
          <a:ext cx="0" cy="0"/>
          <a:chOff x="0" y="0"/>
          <a:chExt cx="0" cy="0"/>
        </a:xfrm>
      </p:grpSpPr>
      <p:sp>
        <p:nvSpPr>
          <p:cNvPr id="666" name="Google Shape;666;g190edf6d002_0_9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Puzzle Talk</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Focus on student thinking and developing problem solving skills using the </a:t>
            </a:r>
            <a:r>
              <a:rPr lang="en" u="sng">
                <a:solidFill>
                  <a:schemeClr val="hlink"/>
                </a:solidFill>
                <a:latin typeface="Ubuntu"/>
                <a:ea typeface="Ubuntu"/>
                <a:cs typeface="Ubuntu"/>
                <a:sym typeface="Ubuntu"/>
                <a:hlinkClick action="ppaction://hlinksldjump" r:id="rId2"/>
              </a:rPr>
              <a:t>Problem Solving Process</a:t>
            </a:r>
            <a:r>
              <a:rPr lang="en">
                <a:solidFill>
                  <a:schemeClr val="dk1"/>
                </a:solidFill>
                <a:latin typeface="Ubuntu"/>
                <a:ea typeface="Ubuntu"/>
                <a:cs typeface="Ubuntu"/>
                <a:sym typeface="Ubuntu"/>
              </a:rPr>
              <a:t>.</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Provide students with whiteboards/dry erase markers.</a:t>
            </a:r>
            <a:endParaRPr>
              <a:solidFill>
                <a:schemeClr val="dk1"/>
              </a:solidFill>
              <a:latin typeface="Ubuntu"/>
              <a:ea typeface="Ubuntu"/>
              <a:cs typeface="Ubuntu"/>
              <a:sym typeface="Ubuntu"/>
            </a:endParaRPr>
          </a:p>
          <a:p>
            <a:pPr indent="0" lvl="0" marL="0" rtl="0" algn="l">
              <a:lnSpc>
                <a:spcPct val="115000"/>
              </a:lnSpc>
              <a:spcBef>
                <a:spcPts val="0"/>
              </a:spcBef>
              <a:spcAft>
                <a:spcPts val="0"/>
              </a:spcAft>
              <a:buNone/>
            </a:pPr>
            <a:r>
              <a:t/>
            </a:r>
            <a:endParaRPr>
              <a:solidFill>
                <a:srgbClr val="211D1E"/>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lang="en">
                <a:solidFill>
                  <a:srgbClr val="211D1E"/>
                </a:solidFill>
                <a:latin typeface="Ubuntu"/>
                <a:ea typeface="Ubuntu"/>
                <a:cs typeface="Ubuntu"/>
                <a:sym typeface="Ubuntu"/>
              </a:rPr>
              <a:t>Sign in to your ST Math account to access the puzzle. </a:t>
            </a:r>
            <a:endParaRPr>
              <a:solidFill>
                <a:srgbClr val="211D1E"/>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lang="en">
                <a:solidFill>
                  <a:srgbClr val="211D1E"/>
                </a:solidFill>
                <a:latin typeface="Ubuntu"/>
                <a:ea typeface="Ubuntu"/>
                <a:cs typeface="Ubuntu"/>
                <a:sym typeface="Ubuntu"/>
              </a:rPr>
              <a:t>Display Third Grade &gt; Equal Areas &gt; Level 1</a:t>
            </a:r>
            <a:endParaRPr>
              <a:solidFill>
                <a:srgbClr val="211D1E"/>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b="1" lang="en">
                <a:solidFill>
                  <a:srgbClr val="211D1E"/>
                </a:solidFill>
                <a:latin typeface="Ubuntu"/>
                <a:ea typeface="Ubuntu"/>
                <a:cs typeface="Ubuntu"/>
                <a:sym typeface="Ubuntu"/>
              </a:rPr>
              <a:t>Game Link:</a:t>
            </a:r>
            <a:r>
              <a:rPr lang="en">
                <a:solidFill>
                  <a:srgbClr val="211D1E"/>
                </a:solidFill>
                <a:latin typeface="Ubuntu"/>
                <a:ea typeface="Ubuntu"/>
                <a:cs typeface="Ubuntu"/>
                <a:sym typeface="Ubuntu"/>
              </a:rPr>
              <a:t> </a:t>
            </a:r>
            <a:r>
              <a:rPr lang="en" u="sng">
                <a:solidFill>
                  <a:schemeClr val="hlink"/>
                </a:solidFill>
                <a:latin typeface="Ubuntu"/>
                <a:ea typeface="Ubuntu"/>
                <a:cs typeface="Ubuntu"/>
                <a:sym typeface="Ubuntu"/>
                <a:hlinkClick r:id="rId3"/>
              </a:rPr>
              <a:t>https://play.stmath.com/raft/ed/10.0.3/#/objective/b991e4dd-c319-42df-9fe5-a5763e7f99d3/6ae51e25-73a2-41e1-bf7d-4bce038df136/games#game5</a:t>
            </a:r>
            <a:r>
              <a:rPr lang="en">
                <a:solidFill>
                  <a:srgbClr val="211D1E"/>
                </a:solidFill>
                <a:latin typeface="Ubuntu"/>
                <a:ea typeface="Ubuntu"/>
                <a:cs typeface="Ubuntu"/>
                <a:sym typeface="Ubuntu"/>
              </a:rPr>
              <a:t> </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Notice and Wonder</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Display the first puzzle in Level 1. Ask “What do you notice?” “What do you wonder?” Allow a few students to share out the differences between the two rectangle choices.</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Predict and Justify</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make a prediction about which green rectangle to choose and why. They should Think-Pair-Share their prediction, strategy, and their reasoning.</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Allow some students to share whole group and discuss: “How do you know the parts are equal?“</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Try one of the student’s solution strategies. Before trying the strategy, discuss it with the other students (agree/disagree; what do they think will happen).</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Test and Observe</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Try a student’s solution and watch the feedback. Talk with students about the animation.</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Analyze and Learn</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Ask students to think about how what they saw happen compares to their prediction. What did they learn from the feedback about their strategy?</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Solve additional puzzles in Level 1.</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Connect and Extend:</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Display the first puzzle in Level 2 and ask students which green rectangle would be correct. Discuss how each section of the rectangle would be named. Ask students, “How many parts are in this rectangle?” “Are all of the parts equal?”</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With the same puzzle, tell students you want to represent the correct rectangle using a unit fraction, but need their help (A rectangle divided into 3 equal pieces is 1/3 + 1/3 + 1/3.)</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If needed, explain to students that the top number of a fraction (the numerator) is the counting number. Each of these pieces is 1 piece so the numerator is 1. Explain that the bottom number (the denominator) is the cutting number. It tells how many equal pieces or parts the whole has been cut or divided into. Ask students, “How many equal parts has this rectangle been divided into?” Write the unit fraction that would represent each piece and have students write the unit fraction on their whiteboards.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Highlight the need for each section to cover the same amount of area in the shape. Do not focus on the sections being exactly alike. They do not have to be congruent.</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Repeat with additional puzzles in Level 2.</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Display the first puzzle in Level 3. Say to students, “These rectangles look different from the ones in the last puzzles we solved. Can you select the rectangle with equal parts in this puzzle?”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Solve additional puzzles in Level 3 and continue asking the same questions as above.</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How does the student</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identify the rectangle with equal parts?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identify the total number of equal parts?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discuss the need for each section of the rectangle to cover the same area as the other sections in the rectangle in order for them to be the same fractional part?</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identify each section as a unit fraction and discuss how many unit fractions are in the whole?</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p:txBody>
      </p:sp>
      <p:sp>
        <p:nvSpPr>
          <p:cNvPr id="667" name="Google Shape;667;g190edf6d002_0_9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4" name="Shape 704"/>
        <p:cNvGrpSpPr/>
        <p:nvPr/>
      </p:nvGrpSpPr>
      <p:grpSpPr>
        <a:xfrm>
          <a:off x="0" y="0"/>
          <a:ext cx="0" cy="0"/>
          <a:chOff x="0" y="0"/>
          <a:chExt cx="0" cy="0"/>
        </a:xfrm>
      </p:grpSpPr>
      <p:sp>
        <p:nvSpPr>
          <p:cNvPr id="705" name="Google Shape;705;g190edf6d002_0_10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Problem of the Day</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i="1">
              <a:solidFill>
                <a:schemeClr val="dk1"/>
              </a:solidFill>
              <a:latin typeface="Ubuntu"/>
              <a:ea typeface="Ubuntu"/>
              <a:cs typeface="Ubuntu"/>
              <a:sym typeface="Ubuntu"/>
            </a:endParaRPr>
          </a:p>
          <a:p>
            <a:pPr indent="0" lvl="0" marL="0" rtl="0" algn="l">
              <a:spcBef>
                <a:spcPts val="0"/>
              </a:spcBef>
              <a:spcAft>
                <a:spcPts val="0"/>
              </a:spcAft>
              <a:buNone/>
            </a:pPr>
            <a:r>
              <a:rPr i="1" lang="en">
                <a:solidFill>
                  <a:schemeClr val="dk1"/>
                </a:solidFill>
                <a:latin typeface="Ubuntu"/>
                <a:ea typeface="Ubuntu"/>
                <a:cs typeface="Ubuntu"/>
                <a:sym typeface="Ubuntu"/>
              </a:rPr>
              <a:t>Engage students in problem solving discussions. Read and discuss the problem, share student work, compare strategies and make connections.</a:t>
            </a:r>
            <a:endParaRPr i="1">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en">
                <a:solidFill>
                  <a:schemeClr val="dk1"/>
                </a:solidFill>
                <a:latin typeface="Ubuntu"/>
                <a:ea typeface="Ubuntu"/>
                <a:cs typeface="Ubuntu"/>
                <a:sym typeface="Ubuntu"/>
              </a:rPr>
              <a:t>• Show and explain how the shaded part of this picture could represent each of these numbers. 1/2, 2, 1</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p:txBody>
      </p:sp>
      <p:sp>
        <p:nvSpPr>
          <p:cNvPr id="706" name="Google Shape;706;g190edf6d002_0_10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5" name="Shape 715"/>
        <p:cNvGrpSpPr/>
        <p:nvPr/>
      </p:nvGrpSpPr>
      <p:grpSpPr>
        <a:xfrm>
          <a:off x="0" y="0"/>
          <a:ext cx="0" cy="0"/>
          <a:chOff x="0" y="0"/>
          <a:chExt cx="0" cy="0"/>
        </a:xfrm>
      </p:grpSpPr>
      <p:sp>
        <p:nvSpPr>
          <p:cNvPr id="716" name="Google Shape;716;g190edf6d002_0_10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My Thinking Path</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lang="en">
                <a:solidFill>
                  <a:schemeClr val="dk1"/>
                </a:solidFill>
                <a:latin typeface="Ubuntu"/>
                <a:ea typeface="Ubuntu"/>
                <a:cs typeface="Ubuntu"/>
                <a:sym typeface="Ubuntu"/>
              </a:rPr>
              <a:t>Have students reflect on what they have learned about solving problems involving defining and partitioning one (whole) and combining unit fractions.</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p:txBody>
      </p:sp>
      <p:sp>
        <p:nvSpPr>
          <p:cNvPr id="717" name="Google Shape;717;g190edf6d002_0_10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5" name="Shape 735"/>
        <p:cNvGrpSpPr/>
        <p:nvPr/>
      </p:nvGrpSpPr>
      <p:grpSpPr>
        <a:xfrm>
          <a:off x="0" y="0"/>
          <a:ext cx="0" cy="0"/>
          <a:chOff x="0" y="0"/>
          <a:chExt cx="0" cy="0"/>
        </a:xfrm>
      </p:grpSpPr>
      <p:sp>
        <p:nvSpPr>
          <p:cNvPr id="736" name="Google Shape;736;g190edf6d002_0_10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Puzzle Talk</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Focus on student thinking and developing problem solving skills using the </a:t>
            </a:r>
            <a:r>
              <a:rPr lang="en" u="sng">
                <a:solidFill>
                  <a:schemeClr val="hlink"/>
                </a:solidFill>
                <a:latin typeface="Ubuntu"/>
                <a:ea typeface="Ubuntu"/>
                <a:cs typeface="Ubuntu"/>
                <a:sym typeface="Ubuntu"/>
                <a:hlinkClick action="ppaction://hlinksldjump" r:id="rId2"/>
              </a:rPr>
              <a:t>Problem Solving Process</a:t>
            </a:r>
            <a:r>
              <a:rPr lang="en">
                <a:solidFill>
                  <a:schemeClr val="dk1"/>
                </a:solidFill>
                <a:latin typeface="Ubuntu"/>
                <a:ea typeface="Ubuntu"/>
                <a:cs typeface="Ubuntu"/>
                <a:sym typeface="Ubuntu"/>
              </a:rPr>
              <a:t>.</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Provide students with whiteboards/dry erase markers.</a:t>
            </a:r>
            <a:endParaRPr>
              <a:solidFill>
                <a:schemeClr val="dk1"/>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t/>
            </a:r>
            <a:endParaRPr>
              <a:solidFill>
                <a:srgbClr val="211D1E"/>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lang="en">
                <a:solidFill>
                  <a:srgbClr val="211D1E"/>
                </a:solidFill>
                <a:latin typeface="Ubuntu"/>
                <a:ea typeface="Ubuntu"/>
                <a:cs typeface="Ubuntu"/>
                <a:sym typeface="Ubuntu"/>
              </a:rPr>
              <a:t>Sign in to your ST Math account to access the puzzle. </a:t>
            </a:r>
            <a:endParaRPr>
              <a:solidFill>
                <a:srgbClr val="211D1E"/>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lang="en">
                <a:solidFill>
                  <a:srgbClr val="211D1E"/>
                </a:solidFill>
                <a:latin typeface="Ubuntu"/>
                <a:ea typeface="Ubuntu"/>
                <a:cs typeface="Ubuntu"/>
                <a:sym typeface="Ubuntu"/>
              </a:rPr>
              <a:t>Display Third Grade &gt; Equal Division &gt; Level 1</a:t>
            </a:r>
            <a:endParaRPr>
              <a:solidFill>
                <a:srgbClr val="211D1E"/>
              </a:solidFill>
              <a:latin typeface="Ubuntu"/>
              <a:ea typeface="Ubuntu"/>
              <a:cs typeface="Ubuntu"/>
              <a:sym typeface="Ubuntu"/>
            </a:endParaRPr>
          </a:p>
          <a:p>
            <a:pPr indent="0" lvl="0" marL="0" rtl="0" algn="l">
              <a:lnSpc>
                <a:spcPct val="115000"/>
              </a:lnSpc>
              <a:spcBef>
                <a:spcPts val="0"/>
              </a:spcBef>
              <a:spcAft>
                <a:spcPts val="0"/>
              </a:spcAft>
              <a:buNone/>
            </a:pPr>
            <a:r>
              <a:rPr b="1" lang="en">
                <a:solidFill>
                  <a:srgbClr val="211D1E"/>
                </a:solidFill>
                <a:latin typeface="Ubuntu"/>
                <a:ea typeface="Ubuntu"/>
                <a:cs typeface="Ubuntu"/>
                <a:sym typeface="Ubuntu"/>
              </a:rPr>
              <a:t>Game Link:</a:t>
            </a:r>
            <a:r>
              <a:rPr lang="en">
                <a:solidFill>
                  <a:srgbClr val="211D1E"/>
                </a:solidFill>
                <a:latin typeface="Ubuntu"/>
                <a:ea typeface="Ubuntu"/>
                <a:cs typeface="Ubuntu"/>
                <a:sym typeface="Ubuntu"/>
              </a:rPr>
              <a:t> </a:t>
            </a:r>
            <a:r>
              <a:rPr lang="en" u="sng">
                <a:solidFill>
                  <a:schemeClr val="hlink"/>
                </a:solidFill>
                <a:latin typeface="Ubuntu"/>
                <a:ea typeface="Ubuntu"/>
                <a:cs typeface="Ubuntu"/>
                <a:sym typeface="Ubuntu"/>
                <a:hlinkClick r:id="rId3"/>
              </a:rPr>
              <a:t>https://play.stmath.com/raft/ed/10.0.3/#/objective/b991e4dd-c319-42df-9fe5-a5763e7f99d3/6ae51e25-73a2-41e1-bf7d-4bce038df136/games#game6</a:t>
            </a:r>
            <a:r>
              <a:rPr lang="en">
                <a:solidFill>
                  <a:srgbClr val="211D1E"/>
                </a:solidFill>
                <a:latin typeface="Ubuntu"/>
                <a:ea typeface="Ubuntu"/>
                <a:cs typeface="Ubuntu"/>
                <a:sym typeface="Ubuntu"/>
              </a:rPr>
              <a:t> </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Notice and Wonder</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Display the first puzzle in Level 1. Ask “What do you notice?” “What do you wonder? How many equal pieces does this rectangle have? ” Allow a few students to share out.</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Predict and Justify:</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some students share their predictions. Discuss.</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Test and Observe</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Try a student’s solution and watch the feedback. Talk with students about what happened as they solved the puzzle. Did it match their prediction?</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Analyze and Learn</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Replay the puzzle with the same solution. Pause the animation. Ask students to explain what is happening with the bars and the number line.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Show the next puzzle in Level 1. Ask the students “Which rectangle do you think is the correct answer and why?”</a:t>
            </a:r>
            <a:endParaRPr>
              <a:solidFill>
                <a:schemeClr val="dk1"/>
              </a:solidFill>
              <a:latin typeface="Ubuntu"/>
              <a:ea typeface="Ubuntu"/>
              <a:cs typeface="Ubuntu"/>
              <a:sym typeface="Ubuntu"/>
            </a:endParaRPr>
          </a:p>
          <a:p>
            <a:pPr indent="-298450" lvl="1" marL="9144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Discuss and solve some puzzles from Level 1. For a few puzzles, move the cursor over the rectangle that students want to choose to solve each puzzle. Talk about how many equal parts are in the rectangle.</a:t>
            </a:r>
            <a:endParaRPr>
              <a:solidFill>
                <a:schemeClr val="dk1"/>
              </a:solidFill>
              <a:latin typeface="Ubuntu"/>
              <a:ea typeface="Ubuntu"/>
              <a:cs typeface="Ubuntu"/>
              <a:sym typeface="Ubuntu"/>
            </a:endParaRPr>
          </a:p>
          <a:p>
            <a:pPr indent="-298450" lvl="1" marL="9144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Discuss concepts of equal area/size and number of partitions. Name each partition as unit fraction 1/b (e.g., 1/3 if rectangle is divided into 3 equal parts)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Name different numbers of sections a/b (b&gt;0) and discuss how to determine those by counting the unit fractions (e.g., 2/3 = 1/3 + 1/3).</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Connect and Extend</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Show a new puzzle and have students write a unit fraction to name each piece of the rectangle. “How could we name each of the equal pieces with a unit fraction? What would be our numerator and denominator?”</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Display the first puzzle in Level 2. Ask: How is this puzzle different from the puzzles we just solved? Which direction of the dashed line(s) should we move to create equal pieces? Why?</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Ask students which arrow they want to choose to move the line to the left or right and why. Predict what will happen with each choice before the arrow is selected. Watch the feedback from the puzzle after the arrow is selected. Discuss whether the resulting rectangle has equal pieces.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Repeat with the remaining puzzles in Level 2.</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draw more than one whole and partition each into the unit fractions, then name different a/b (b&gt;0) fractions &gt; 1.</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Discuss the need for each of the wholes to be the same size.</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How does the student</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identify the rectangle with equal pieces?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discuss the need for each section of the rectangle to cover the same area as the other sections in the rectangle in order for them to be the same fractional part?</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identify each section as a unit fraction and discuss how many unit fractions are in the whole?</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p:txBody>
      </p:sp>
      <p:sp>
        <p:nvSpPr>
          <p:cNvPr id="737" name="Google Shape;737;g190edf6d002_0_10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4" name="Shape 774"/>
        <p:cNvGrpSpPr/>
        <p:nvPr/>
      </p:nvGrpSpPr>
      <p:grpSpPr>
        <a:xfrm>
          <a:off x="0" y="0"/>
          <a:ext cx="0" cy="0"/>
          <a:chOff x="0" y="0"/>
          <a:chExt cx="0" cy="0"/>
        </a:xfrm>
      </p:grpSpPr>
      <p:sp>
        <p:nvSpPr>
          <p:cNvPr id="775" name="Google Shape;775;g190edf6d002_0_10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Problem of the Day</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i="1" lang="en">
                <a:solidFill>
                  <a:schemeClr val="dk1"/>
                </a:solidFill>
                <a:latin typeface="Ubuntu"/>
                <a:ea typeface="Ubuntu"/>
                <a:cs typeface="Ubuntu"/>
                <a:sym typeface="Ubuntu"/>
              </a:rPr>
              <a:t>Engage students in problem solving discussions. Read and discuss the problem, share student work, compare strategies and make connections.</a:t>
            </a:r>
            <a:endParaRPr i="1">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en">
                <a:solidFill>
                  <a:schemeClr val="dk1"/>
                </a:solidFill>
                <a:latin typeface="Ubuntu"/>
                <a:ea typeface="Ubuntu"/>
                <a:cs typeface="Ubuntu"/>
                <a:sym typeface="Ubuntu"/>
              </a:rPr>
              <a:t>• This rectangle is 1/2. Show one whole. This rectangle is 1/3. Show 1/2. (see image)</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p:txBody>
      </p:sp>
      <p:sp>
        <p:nvSpPr>
          <p:cNvPr id="776" name="Google Shape;776;g190edf6d002_0_10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6" name="Shape 786"/>
        <p:cNvGrpSpPr/>
        <p:nvPr/>
      </p:nvGrpSpPr>
      <p:grpSpPr>
        <a:xfrm>
          <a:off x="0" y="0"/>
          <a:ext cx="0" cy="0"/>
          <a:chOff x="0" y="0"/>
          <a:chExt cx="0" cy="0"/>
        </a:xfrm>
      </p:grpSpPr>
      <p:sp>
        <p:nvSpPr>
          <p:cNvPr id="787" name="Google Shape;787;g190edf6d002_0_10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My Thinking Path</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lang="en">
                <a:solidFill>
                  <a:schemeClr val="dk1"/>
                </a:solidFill>
                <a:latin typeface="Ubuntu"/>
                <a:ea typeface="Ubuntu"/>
                <a:cs typeface="Ubuntu"/>
                <a:sym typeface="Ubuntu"/>
              </a:rPr>
              <a:t>• Have students reflect on what they have learned about solving problems involving defining and partitioning one (whole) and combining unit fractions.</a:t>
            </a:r>
            <a:endParaRPr>
              <a:solidFill>
                <a:schemeClr val="dk1"/>
              </a:solidFill>
              <a:latin typeface="Ubuntu"/>
              <a:ea typeface="Ubuntu"/>
              <a:cs typeface="Ubuntu"/>
              <a:sym typeface="Ubuntu"/>
            </a:endParaRPr>
          </a:p>
        </p:txBody>
      </p:sp>
      <p:sp>
        <p:nvSpPr>
          <p:cNvPr id="788" name="Google Shape;788;g190edf6d002_0_10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6" name="Shape 806"/>
        <p:cNvGrpSpPr/>
        <p:nvPr/>
      </p:nvGrpSpPr>
      <p:grpSpPr>
        <a:xfrm>
          <a:off x="0" y="0"/>
          <a:ext cx="0" cy="0"/>
          <a:chOff x="0" y="0"/>
          <a:chExt cx="0" cy="0"/>
        </a:xfrm>
      </p:grpSpPr>
      <p:sp>
        <p:nvSpPr>
          <p:cNvPr id="807" name="Google Shape;807;g190edf6d002_0_10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Puzzle Talk</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Focus on student thinking and developing problem solving skills using the </a:t>
            </a:r>
            <a:r>
              <a:rPr lang="en" u="sng">
                <a:solidFill>
                  <a:schemeClr val="hlink"/>
                </a:solidFill>
                <a:latin typeface="Ubuntu"/>
                <a:ea typeface="Ubuntu"/>
                <a:cs typeface="Ubuntu"/>
                <a:sym typeface="Ubuntu"/>
                <a:hlinkClick action="ppaction://hlinksldjump" r:id="rId2"/>
              </a:rPr>
              <a:t>Problem Solving Process</a:t>
            </a:r>
            <a:r>
              <a:rPr lang="en">
                <a:solidFill>
                  <a:schemeClr val="dk1"/>
                </a:solidFill>
                <a:latin typeface="Ubuntu"/>
                <a:ea typeface="Ubuntu"/>
                <a:cs typeface="Ubuntu"/>
                <a:sym typeface="Ubuntu"/>
              </a:rPr>
              <a:t>.</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Provide students with Fraction Number Lines Game Mat and whiteboards/dry erase markers.</a:t>
            </a:r>
            <a:endParaRPr>
              <a:solidFill>
                <a:schemeClr val="dk1"/>
              </a:solidFill>
              <a:latin typeface="Ubuntu"/>
              <a:ea typeface="Ubuntu"/>
              <a:cs typeface="Ubuntu"/>
              <a:sym typeface="Ubuntu"/>
            </a:endParaRPr>
          </a:p>
          <a:p>
            <a:pPr indent="0" lvl="0" marL="0" rtl="0" algn="l">
              <a:lnSpc>
                <a:spcPct val="115000"/>
              </a:lnSpc>
              <a:spcBef>
                <a:spcPts val="0"/>
              </a:spcBef>
              <a:spcAft>
                <a:spcPts val="0"/>
              </a:spcAft>
              <a:buNone/>
            </a:pPr>
            <a:r>
              <a:t/>
            </a:r>
            <a:endParaRPr>
              <a:solidFill>
                <a:srgbClr val="211D1E"/>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lang="en">
                <a:solidFill>
                  <a:srgbClr val="211D1E"/>
                </a:solidFill>
                <a:latin typeface="Ubuntu"/>
                <a:ea typeface="Ubuntu"/>
                <a:cs typeface="Ubuntu"/>
                <a:sym typeface="Ubuntu"/>
              </a:rPr>
              <a:t>Sign in to your ST Math account to access the puzzle. </a:t>
            </a:r>
            <a:endParaRPr>
              <a:solidFill>
                <a:srgbClr val="211D1E"/>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lang="en">
                <a:solidFill>
                  <a:srgbClr val="211D1E"/>
                </a:solidFill>
                <a:latin typeface="Ubuntu"/>
                <a:ea typeface="Ubuntu"/>
                <a:cs typeface="Ubuntu"/>
                <a:sym typeface="Ubuntu"/>
              </a:rPr>
              <a:t>Display Third Grade &gt; Scale Fraction &gt; Level 1</a:t>
            </a:r>
            <a:endParaRPr>
              <a:solidFill>
                <a:srgbClr val="211D1E"/>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b="1" lang="en">
                <a:solidFill>
                  <a:srgbClr val="211D1E"/>
                </a:solidFill>
                <a:latin typeface="Ubuntu"/>
                <a:ea typeface="Ubuntu"/>
                <a:cs typeface="Ubuntu"/>
                <a:sym typeface="Ubuntu"/>
              </a:rPr>
              <a:t>Game Link:</a:t>
            </a:r>
            <a:r>
              <a:rPr lang="en">
                <a:solidFill>
                  <a:srgbClr val="211D1E"/>
                </a:solidFill>
                <a:latin typeface="Ubuntu"/>
                <a:ea typeface="Ubuntu"/>
                <a:cs typeface="Ubuntu"/>
                <a:sym typeface="Ubuntu"/>
              </a:rPr>
              <a:t> </a:t>
            </a:r>
            <a:r>
              <a:rPr lang="en" u="sng">
                <a:solidFill>
                  <a:schemeClr val="hlink"/>
                </a:solidFill>
                <a:latin typeface="Ubuntu"/>
                <a:ea typeface="Ubuntu"/>
                <a:cs typeface="Ubuntu"/>
                <a:sym typeface="Ubuntu"/>
                <a:hlinkClick r:id="rId3"/>
              </a:rPr>
              <a:t>https://play.stmath.com/raft/ed/10.0.3/#/objective/b991e4dd-c319-42df-9fe5-a5763e7f99d3/6ae51e25-73a2-41e1-bf7d-4bce038df136/games#game7</a:t>
            </a:r>
            <a:r>
              <a:rPr lang="en">
                <a:solidFill>
                  <a:srgbClr val="211D1E"/>
                </a:solidFill>
                <a:latin typeface="Ubuntu"/>
                <a:ea typeface="Ubuntu"/>
                <a:cs typeface="Ubuntu"/>
                <a:sym typeface="Ubuntu"/>
              </a:rPr>
              <a:t> </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Notice and Wonder</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Display the first puzzle in Level 1. Ask “What do you notice? What do you see on this number line? What do you wonder?” Allow a few students to share out.</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Predict and Justify</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some students share their predictions. Discuss.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Try one of the students’ strategies. Before trying the strategy, discuss it with the other students. Ask students if they agree or disagree with each other. Share students’ thinking as a whole class.</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Test and Observe</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Watch the feedback together and discuss what they saw.</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Play the puzzle again choosing the same solution. Ask students, “How could you name the rectangles you see in this puzzle? How many whole numbers are on this number line? How has the number line been divided?”</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Analyze and Learn</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Show and have students solve other puzzles from Level 1.</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Now, show a puzzle from Level 2. Have students discuss what they notice with a partner</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On the Fraction Number Line Mat, use the 0 to 5 number line. Show another puzzle. Have students represent this puzzle on their game mat, asking “How do we show the unit fraction in the last bar on the number line? What is the denominator and numerator for this fraction?“</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Discuss how they knew where to place the yellow ball.</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Connect and Extend</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Show a puzzle from Level 3 and have students represent it on their game mat and solve it.</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Ask students about their strategy (visualizing the bars moving on number line, writing numbers as a mixed number or fractions greater than 1, etc.).</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How does the student</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discuss strategies for finding the location on the number line?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count by unit fractions?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write numbers as fractions greater than one and mixed numbers?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determine the denominator for the unit fraction?</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determine the numerator when it is not a unit fraction?</a:t>
            </a:r>
            <a:endParaRPr>
              <a:solidFill>
                <a:schemeClr val="dk1"/>
              </a:solidFill>
              <a:latin typeface="Ubuntu"/>
              <a:ea typeface="Ubuntu"/>
              <a:cs typeface="Ubuntu"/>
              <a:sym typeface="Ubuntu"/>
            </a:endParaRPr>
          </a:p>
        </p:txBody>
      </p:sp>
      <p:sp>
        <p:nvSpPr>
          <p:cNvPr id="808" name="Google Shape;808;g190edf6d002_0_10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5" name="Shape 845"/>
        <p:cNvGrpSpPr/>
        <p:nvPr/>
      </p:nvGrpSpPr>
      <p:grpSpPr>
        <a:xfrm>
          <a:off x="0" y="0"/>
          <a:ext cx="0" cy="0"/>
          <a:chOff x="0" y="0"/>
          <a:chExt cx="0" cy="0"/>
        </a:xfrm>
      </p:grpSpPr>
      <p:sp>
        <p:nvSpPr>
          <p:cNvPr id="846" name="Google Shape;846;g190edf6d002_0_10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Problem of the Day</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i="1" lang="en">
                <a:solidFill>
                  <a:schemeClr val="dk1"/>
                </a:solidFill>
                <a:latin typeface="Ubuntu"/>
                <a:ea typeface="Ubuntu"/>
                <a:cs typeface="Ubuntu"/>
                <a:sym typeface="Ubuntu"/>
              </a:rPr>
              <a:t>Engage students in problem solving discussions. Read and discuss the problem, share student work, compare strategies and make connections.</a:t>
            </a:r>
            <a:endParaRPr i="1">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en">
                <a:solidFill>
                  <a:schemeClr val="dk1"/>
                </a:solidFill>
                <a:latin typeface="Ubuntu"/>
                <a:ea typeface="Ubuntu"/>
                <a:cs typeface="Ubuntu"/>
                <a:sym typeface="Ubuntu"/>
              </a:rPr>
              <a:t>• Jayla’s and Jayvon’s mother made them each a peanut butter sandwich for lunch. Jayla cut her sandwich into 4 equal sized pieces and ate 2 of the pieces. Jayvon cut his sandwich in 2 equal sized pieces and ate one piece. Jayla said she ate more of her sandwich because she ate 2 pieces. Jayvon disagreed. Who is correct? Justify your reasoning.</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p:txBody>
      </p:sp>
      <p:sp>
        <p:nvSpPr>
          <p:cNvPr id="847" name="Google Shape;847;g190edf6d002_0_10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5" name="Shape 855"/>
        <p:cNvGrpSpPr/>
        <p:nvPr/>
      </p:nvGrpSpPr>
      <p:grpSpPr>
        <a:xfrm>
          <a:off x="0" y="0"/>
          <a:ext cx="0" cy="0"/>
          <a:chOff x="0" y="0"/>
          <a:chExt cx="0" cy="0"/>
        </a:xfrm>
      </p:grpSpPr>
      <p:sp>
        <p:nvSpPr>
          <p:cNvPr id="856" name="Google Shape;856;g190edf6d002_0_10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My Thinking Path</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lang="en">
                <a:solidFill>
                  <a:schemeClr val="dk1"/>
                </a:solidFill>
                <a:latin typeface="Ubuntu"/>
                <a:ea typeface="Ubuntu"/>
                <a:cs typeface="Ubuntu"/>
                <a:sym typeface="Ubuntu"/>
              </a:rPr>
              <a:t>• Have students reflect on what they have learned about solving problems involving defining and partitioning one (whole) and combining unit fractions.</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p:txBody>
      </p:sp>
      <p:sp>
        <p:nvSpPr>
          <p:cNvPr id="857" name="Google Shape;857;g190edf6d002_0_10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5" name="Shape 875"/>
        <p:cNvGrpSpPr/>
        <p:nvPr/>
      </p:nvGrpSpPr>
      <p:grpSpPr>
        <a:xfrm>
          <a:off x="0" y="0"/>
          <a:ext cx="0" cy="0"/>
          <a:chOff x="0" y="0"/>
          <a:chExt cx="0" cy="0"/>
        </a:xfrm>
      </p:grpSpPr>
      <p:sp>
        <p:nvSpPr>
          <p:cNvPr id="876" name="Google Shape;876;g190edf6d002_0_1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Puzzle Talk</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Provide students with whiteboards/dry erase markers.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It will be helpful to provide manipulatives during this talk (cubes, fraction strips, etc.).</a:t>
            </a:r>
            <a:endParaRPr>
              <a:solidFill>
                <a:schemeClr val="dk1"/>
              </a:solidFill>
              <a:latin typeface="Ubuntu"/>
              <a:ea typeface="Ubuntu"/>
              <a:cs typeface="Ubuntu"/>
              <a:sym typeface="Ubuntu"/>
            </a:endParaRPr>
          </a:p>
          <a:p>
            <a:pPr indent="0" lvl="0" marL="0" rtl="0" algn="l">
              <a:lnSpc>
                <a:spcPct val="115000"/>
              </a:lnSpc>
              <a:spcBef>
                <a:spcPts val="0"/>
              </a:spcBef>
              <a:spcAft>
                <a:spcPts val="0"/>
              </a:spcAft>
              <a:buNone/>
            </a:pPr>
            <a:r>
              <a:t/>
            </a:r>
            <a:endParaRPr>
              <a:solidFill>
                <a:srgbClr val="211D1E"/>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lang="en">
                <a:solidFill>
                  <a:srgbClr val="211D1E"/>
                </a:solidFill>
                <a:latin typeface="Ubuntu"/>
                <a:ea typeface="Ubuntu"/>
                <a:cs typeface="Ubuntu"/>
                <a:sym typeface="Ubuntu"/>
              </a:rPr>
              <a:t>Sign in to your ST Math account to access the puzzle. </a:t>
            </a:r>
            <a:endParaRPr>
              <a:solidFill>
                <a:srgbClr val="211D1E"/>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lang="en">
                <a:solidFill>
                  <a:srgbClr val="211D1E"/>
                </a:solidFill>
                <a:latin typeface="Ubuntu"/>
                <a:ea typeface="Ubuntu"/>
                <a:cs typeface="Ubuntu"/>
                <a:sym typeface="Ubuntu"/>
              </a:rPr>
              <a:t>Display Third Grade &gt; Scale Fraction &gt; Level 4</a:t>
            </a:r>
            <a:endParaRPr>
              <a:solidFill>
                <a:srgbClr val="211D1E"/>
              </a:solidFill>
              <a:latin typeface="Ubuntu"/>
              <a:ea typeface="Ubuntu"/>
              <a:cs typeface="Ubuntu"/>
              <a:sym typeface="Ubuntu"/>
            </a:endParaRPr>
          </a:p>
          <a:p>
            <a:pPr indent="0" lvl="0" marL="0" rtl="0" algn="l">
              <a:lnSpc>
                <a:spcPct val="115000"/>
              </a:lnSpc>
              <a:spcBef>
                <a:spcPts val="0"/>
              </a:spcBef>
              <a:spcAft>
                <a:spcPts val="0"/>
              </a:spcAft>
              <a:buNone/>
            </a:pPr>
            <a:r>
              <a:rPr b="1" lang="en">
                <a:solidFill>
                  <a:srgbClr val="211D1E"/>
                </a:solidFill>
                <a:latin typeface="Ubuntu"/>
                <a:ea typeface="Ubuntu"/>
                <a:cs typeface="Ubuntu"/>
                <a:sym typeface="Ubuntu"/>
              </a:rPr>
              <a:t>Game Link:</a:t>
            </a:r>
            <a:r>
              <a:rPr lang="en">
                <a:solidFill>
                  <a:srgbClr val="211D1E"/>
                </a:solidFill>
                <a:latin typeface="Ubuntu"/>
                <a:ea typeface="Ubuntu"/>
                <a:cs typeface="Ubuntu"/>
                <a:sym typeface="Ubuntu"/>
              </a:rPr>
              <a:t> </a:t>
            </a:r>
            <a:r>
              <a:rPr lang="en" u="sng">
                <a:solidFill>
                  <a:schemeClr val="hlink"/>
                </a:solidFill>
                <a:latin typeface="Ubuntu"/>
                <a:ea typeface="Ubuntu"/>
                <a:cs typeface="Ubuntu"/>
                <a:sym typeface="Ubuntu"/>
                <a:hlinkClick r:id="rId2"/>
              </a:rPr>
              <a:t>https://play.stmath.com/raft/ed/10.0.3/#/objective/b991e4dd-c319-42df-9fe5-a5763e7f99d3/6ae51e25-73a2-41e1-bf7d-4bce038df136/games#game7</a:t>
            </a:r>
            <a:r>
              <a:rPr lang="en">
                <a:solidFill>
                  <a:srgbClr val="211D1E"/>
                </a:solidFill>
                <a:latin typeface="Ubuntu"/>
                <a:ea typeface="Ubuntu"/>
                <a:cs typeface="Ubuntu"/>
                <a:sym typeface="Ubuntu"/>
              </a:rPr>
              <a:t> </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Notice and Wonder</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Display the first puzzle in Level 1. Ask “What do you notice?” “What do you wonder?” “What do you think you need to do to solve this puzzle?” Allow a few students to share out how many pies the Pie Monster needs.</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Predict and Justify</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Think-Pair-Share about what they would like to try, what will happen when they try it, and why they think it will work.</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Ask the students to think about if they agree/disagree with the strategy and why. How does it relate to their own strategy?</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Additional prompts:</a:t>
            </a:r>
            <a:endParaRPr>
              <a:solidFill>
                <a:schemeClr val="dk1"/>
              </a:solidFill>
              <a:latin typeface="Ubuntu"/>
              <a:ea typeface="Ubuntu"/>
              <a:cs typeface="Ubuntu"/>
              <a:sym typeface="Ubuntu"/>
            </a:endParaRPr>
          </a:p>
          <a:p>
            <a:pPr indent="-298450" lvl="1" marL="9144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What do you see on this number line?</a:t>
            </a:r>
            <a:endParaRPr>
              <a:solidFill>
                <a:schemeClr val="dk1"/>
              </a:solidFill>
              <a:latin typeface="Ubuntu"/>
              <a:ea typeface="Ubuntu"/>
              <a:cs typeface="Ubuntu"/>
              <a:sym typeface="Ubuntu"/>
            </a:endParaRPr>
          </a:p>
          <a:p>
            <a:pPr indent="-298450" lvl="1" marL="9144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How could you name the rectangles you see in this puzzle?</a:t>
            </a:r>
            <a:endParaRPr>
              <a:solidFill>
                <a:schemeClr val="dk1"/>
              </a:solidFill>
              <a:latin typeface="Ubuntu"/>
              <a:ea typeface="Ubuntu"/>
              <a:cs typeface="Ubuntu"/>
              <a:sym typeface="Ubuntu"/>
            </a:endParaRPr>
          </a:p>
          <a:p>
            <a:pPr indent="-298450" lvl="1" marL="9144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How many whole numbers are on this number line?</a:t>
            </a:r>
            <a:endParaRPr>
              <a:solidFill>
                <a:schemeClr val="dk1"/>
              </a:solidFill>
              <a:latin typeface="Ubuntu"/>
              <a:ea typeface="Ubuntu"/>
              <a:cs typeface="Ubuntu"/>
              <a:sym typeface="Ubuntu"/>
            </a:endParaRPr>
          </a:p>
          <a:p>
            <a:pPr indent="-298450" lvl="1" marL="9144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How has the number line been divided?</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Test and Observe</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Try a student’s solution and watch the feedback. Ask students to describe what happened.</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Analyze and Learn</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Ask students to think about how what they saw happen compares to their prediction. What did they learn from the feedback? How does this affect their strategy for solving the next puzzle?</a:t>
            </a:r>
            <a:endParaRPr>
              <a:solidFill>
                <a:schemeClr val="dk1"/>
              </a:solidFill>
              <a:latin typeface="Ubuntu"/>
              <a:ea typeface="Ubuntu"/>
              <a:cs typeface="Ubuntu"/>
              <a:sym typeface="Ubuntu"/>
            </a:endParaRPr>
          </a:p>
          <a:p>
            <a:pPr indent="-298450" lvl="1" marL="9144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What is the denominator for this fraction? Numerator? Why?</a:t>
            </a:r>
            <a:endParaRPr>
              <a:solidFill>
                <a:schemeClr val="dk1"/>
              </a:solidFill>
              <a:latin typeface="Ubuntu"/>
              <a:ea typeface="Ubuntu"/>
              <a:cs typeface="Ubuntu"/>
              <a:sym typeface="Ubuntu"/>
            </a:endParaRPr>
          </a:p>
          <a:p>
            <a:pPr indent="-298450" lvl="1" marL="9144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How did you determine where to place the yellow ball?</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Connect and Extend</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Show some more Level 4 puzzles, and have students use their game mats to represent the puzzles.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 build a bar model from a puzzle that has fourths. They may use their fraction strips, connecting cubes, blocks, or Cuisenaire rods.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Discuss the different models.</a:t>
            </a:r>
            <a:endParaRPr>
              <a:solidFill>
                <a:schemeClr val="dk1"/>
              </a:solidFill>
              <a:latin typeface="Ubuntu"/>
              <a:ea typeface="Ubuntu"/>
              <a:cs typeface="Ubuntu"/>
              <a:sym typeface="Ubuntu"/>
            </a:endParaRPr>
          </a:p>
          <a:p>
            <a:pPr indent="-298450" lvl="1" marL="9144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Does one student’s model have to look like another student’s model?</a:t>
            </a:r>
            <a:endParaRPr>
              <a:solidFill>
                <a:schemeClr val="dk1"/>
              </a:solidFill>
              <a:latin typeface="Ubuntu"/>
              <a:ea typeface="Ubuntu"/>
              <a:cs typeface="Ubuntu"/>
              <a:sym typeface="Ubuntu"/>
            </a:endParaRPr>
          </a:p>
          <a:p>
            <a:pPr indent="-298450" lvl="1" marL="9144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Do all of the wholes in one student’s model have to be the same size?</a:t>
            </a:r>
            <a:endParaRPr>
              <a:solidFill>
                <a:schemeClr val="dk1"/>
              </a:solidFill>
              <a:latin typeface="Ubuntu"/>
              <a:ea typeface="Ubuntu"/>
              <a:cs typeface="Ubuntu"/>
              <a:sym typeface="Ubuntu"/>
            </a:endParaRPr>
          </a:p>
          <a:p>
            <a:pPr indent="0" lvl="0" marL="45720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How does the student</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discuss strategies for finding the location on the number line?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count by unit fractions?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write numbers as fractions greater than one and mixed numbers?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determine the denominator for the unit fraction?</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determine the numerator when it is not a unit fraction?</a:t>
            </a:r>
            <a:endParaRPr>
              <a:solidFill>
                <a:schemeClr val="dk1"/>
              </a:solidFill>
              <a:latin typeface="Ubuntu"/>
              <a:ea typeface="Ubuntu"/>
              <a:cs typeface="Ubuntu"/>
              <a:sym typeface="Ubuntu"/>
            </a:endParaRPr>
          </a:p>
          <a:p>
            <a:pPr indent="0" lvl="0" marL="45720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p:txBody>
      </p:sp>
      <p:sp>
        <p:nvSpPr>
          <p:cNvPr id="877" name="Google Shape;877;g190edf6d002_0_1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174dc3cdb0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Ubuntu"/>
                <a:ea typeface="Ubuntu"/>
                <a:cs typeface="Ubuntu"/>
                <a:sym typeface="Ubuntu"/>
              </a:rPr>
              <a:t>USE THIS SLIDE IF YOUR STUDENTS ARE </a:t>
            </a:r>
            <a:r>
              <a:rPr b="1" lang="en" sz="1200" u="sng">
                <a:solidFill>
                  <a:srgbClr val="F8A344"/>
                </a:solidFill>
                <a:latin typeface="Ubuntu"/>
                <a:ea typeface="Ubuntu"/>
                <a:cs typeface="Ubuntu"/>
                <a:sym typeface="Ubuntu"/>
              </a:rPr>
              <a:t>NEW</a:t>
            </a:r>
            <a:r>
              <a:rPr b="1" lang="en" sz="1200">
                <a:solidFill>
                  <a:schemeClr val="dk1"/>
                </a:solidFill>
                <a:latin typeface="Ubuntu"/>
                <a:ea typeface="Ubuntu"/>
                <a:cs typeface="Ubuntu"/>
                <a:sym typeface="Ubuntu"/>
              </a:rPr>
              <a:t> TO ST MATH</a:t>
            </a:r>
            <a:endParaRPr sz="850">
              <a:solidFill>
                <a:schemeClr val="dk1"/>
              </a:solidFill>
            </a:endParaRPr>
          </a:p>
          <a:p>
            <a:pPr indent="-88900" lvl="0" marL="177800" rtl="0" algn="l">
              <a:lnSpc>
                <a:spcPct val="115000"/>
              </a:lnSpc>
              <a:spcBef>
                <a:spcPts val="0"/>
              </a:spcBef>
              <a:spcAft>
                <a:spcPts val="0"/>
              </a:spcAft>
              <a:buNone/>
            </a:pPr>
            <a:r>
              <a:t/>
            </a:r>
            <a:endParaRPr sz="850">
              <a:solidFill>
                <a:schemeClr val="dk1"/>
              </a:solidFill>
            </a:endParaRPr>
          </a:p>
          <a:p>
            <a:pPr indent="0" lvl="0" marL="0" rtl="0" algn="l">
              <a:lnSpc>
                <a:spcPct val="115000"/>
              </a:lnSpc>
              <a:spcBef>
                <a:spcPts val="0"/>
              </a:spcBef>
              <a:spcAft>
                <a:spcPts val="0"/>
              </a:spcAft>
              <a:buNone/>
            </a:pPr>
            <a:r>
              <a:rPr lang="en">
                <a:solidFill>
                  <a:schemeClr val="dk1"/>
                </a:solidFill>
                <a:latin typeface="Ubuntu"/>
                <a:ea typeface="Ubuntu"/>
                <a:cs typeface="Ubuntu"/>
                <a:sym typeface="Ubuntu"/>
              </a:rPr>
              <a:t>Choose one of the following ways to introduce ST Math to your students:</a:t>
            </a:r>
            <a:endParaRPr>
              <a:solidFill>
                <a:schemeClr val="dk1"/>
              </a:solidFill>
              <a:latin typeface="Ubuntu"/>
              <a:ea typeface="Ubuntu"/>
              <a:cs typeface="Ubuntu"/>
              <a:sym typeface="Ubuntu"/>
            </a:endParaRPr>
          </a:p>
          <a:p>
            <a:pPr indent="-298450" lvl="0" marL="457200" rtl="0" algn="l">
              <a:lnSpc>
                <a:spcPct val="115000"/>
              </a:lnSpc>
              <a:spcBef>
                <a:spcPts val="0"/>
              </a:spcBef>
              <a:spcAft>
                <a:spcPts val="0"/>
              </a:spcAft>
              <a:buSzPts val="1100"/>
              <a:buFont typeface="Ubuntu"/>
              <a:buChar char="●"/>
            </a:pPr>
            <a:r>
              <a:rPr lang="en">
                <a:solidFill>
                  <a:schemeClr val="dk1"/>
                </a:solidFill>
                <a:latin typeface="Ubuntu"/>
                <a:ea typeface="Ubuntu"/>
                <a:cs typeface="Ubuntu"/>
                <a:sym typeface="Ubuntu"/>
              </a:rPr>
              <a:t>Show students the </a:t>
            </a:r>
            <a:r>
              <a:rPr lang="en" u="sng">
                <a:solidFill>
                  <a:schemeClr val="hlink"/>
                </a:solidFill>
                <a:latin typeface="Ubuntu"/>
                <a:ea typeface="Ubuntu"/>
                <a:cs typeface="Ubuntu"/>
                <a:sym typeface="Ubuntu"/>
                <a:hlinkClick r:id="rId2"/>
              </a:rPr>
              <a:t>Guided Intro</a:t>
            </a:r>
            <a:r>
              <a:rPr lang="en">
                <a:solidFill>
                  <a:schemeClr val="dk1"/>
                </a:solidFill>
                <a:latin typeface="Ubuntu"/>
                <a:ea typeface="Ubuntu"/>
                <a:cs typeface="Ubuntu"/>
                <a:sym typeface="Ubuntu"/>
              </a:rPr>
              <a:t> and/or Intro Video [</a:t>
            </a:r>
            <a:r>
              <a:rPr lang="en" u="sng">
                <a:solidFill>
                  <a:schemeClr val="hlink"/>
                </a:solidFill>
                <a:latin typeface="Ubuntu"/>
                <a:ea typeface="Ubuntu"/>
                <a:cs typeface="Ubuntu"/>
                <a:sym typeface="Ubuntu"/>
                <a:hlinkClick r:id="rId3"/>
              </a:rPr>
              <a:t>English</a:t>
            </a:r>
            <a:r>
              <a:rPr lang="en">
                <a:solidFill>
                  <a:schemeClr val="dk1"/>
                </a:solidFill>
                <a:latin typeface="Ubuntu"/>
                <a:ea typeface="Ubuntu"/>
                <a:cs typeface="Ubuntu"/>
                <a:sym typeface="Ubuntu"/>
              </a:rPr>
              <a:t>] [</a:t>
            </a:r>
            <a:r>
              <a:rPr lang="en" u="sng">
                <a:solidFill>
                  <a:schemeClr val="hlink"/>
                </a:solidFill>
                <a:latin typeface="Ubuntu"/>
                <a:ea typeface="Ubuntu"/>
                <a:cs typeface="Ubuntu"/>
                <a:sym typeface="Ubuntu"/>
                <a:hlinkClick r:id="rId4"/>
              </a:rPr>
              <a:t>Spanish</a:t>
            </a:r>
            <a:r>
              <a:rPr lang="en">
                <a:solidFill>
                  <a:schemeClr val="dk1"/>
                </a:solidFill>
                <a:latin typeface="Ubuntu"/>
                <a:ea typeface="Ubuntu"/>
                <a:cs typeface="Ubuntu"/>
                <a:sym typeface="Ubuntu"/>
              </a:rPr>
              <a:t>]</a:t>
            </a:r>
            <a:endParaRPr>
              <a:solidFill>
                <a:schemeClr val="dk1"/>
              </a:solidFill>
              <a:latin typeface="Ubuntu"/>
              <a:ea typeface="Ubuntu"/>
              <a:cs typeface="Ubuntu"/>
              <a:sym typeface="Ubuntu"/>
            </a:endParaRPr>
          </a:p>
          <a:p>
            <a:pPr indent="-88900" lvl="0" marL="177800" rtl="0" algn="l">
              <a:lnSpc>
                <a:spcPct val="115000"/>
              </a:lnSpc>
              <a:spcBef>
                <a:spcPts val="0"/>
              </a:spcBef>
              <a:spcAft>
                <a:spcPts val="0"/>
              </a:spcAft>
              <a:buNone/>
            </a:pPr>
            <a:r>
              <a:t/>
            </a:r>
            <a:endParaRPr>
              <a:solidFill>
                <a:schemeClr val="dk1"/>
              </a:solidFill>
              <a:latin typeface="Ubuntu"/>
              <a:ea typeface="Ubuntu"/>
              <a:cs typeface="Ubuntu"/>
              <a:sym typeface="Ubuntu"/>
            </a:endParaRPr>
          </a:p>
          <a:p>
            <a:pPr indent="-88900" lvl="0" marL="177800" rtl="0" algn="l">
              <a:lnSpc>
                <a:spcPct val="115000"/>
              </a:lnSpc>
              <a:spcBef>
                <a:spcPts val="0"/>
              </a:spcBef>
              <a:spcAft>
                <a:spcPts val="0"/>
              </a:spcAft>
              <a:buClr>
                <a:schemeClr val="dk1"/>
              </a:buClr>
              <a:buSzPts val="1100"/>
              <a:buFont typeface="Arial"/>
              <a:buNone/>
            </a:pPr>
            <a:r>
              <a:rPr lang="en">
                <a:solidFill>
                  <a:schemeClr val="dk1"/>
                </a:solidFill>
                <a:latin typeface="Ubuntu"/>
                <a:ea typeface="Ubuntu"/>
                <a:cs typeface="Ubuntu"/>
                <a:sym typeface="Ubuntu"/>
              </a:rPr>
              <a:t>Play the Slinky </a:t>
            </a:r>
            <a:r>
              <a:rPr lang="en" u="sng">
                <a:solidFill>
                  <a:schemeClr val="hlink"/>
                </a:solidFill>
                <a:latin typeface="Ubuntu"/>
                <a:ea typeface="Ubuntu"/>
                <a:cs typeface="Ubuntu"/>
                <a:sym typeface="Ubuntu"/>
                <a:hlinkClick r:id="rId5"/>
              </a:rPr>
              <a:t>game</a:t>
            </a:r>
            <a:r>
              <a:rPr lang="en">
                <a:solidFill>
                  <a:schemeClr val="dk1"/>
                </a:solidFill>
                <a:latin typeface="Ubuntu"/>
                <a:ea typeface="Ubuntu"/>
                <a:cs typeface="Ubuntu"/>
                <a:sym typeface="Ubuntu"/>
              </a:rPr>
              <a:t> with your students. During game play explain that ST Math is a program that teaches math in a very different way. </a:t>
            </a:r>
            <a:endParaRPr>
              <a:solidFill>
                <a:schemeClr val="dk1"/>
              </a:solidFill>
              <a:latin typeface="Ubuntu"/>
              <a:ea typeface="Ubuntu"/>
              <a:cs typeface="Ubuntu"/>
              <a:sym typeface="Ubuntu"/>
            </a:endParaRPr>
          </a:p>
          <a:p>
            <a:pPr indent="-298450" lvl="0" marL="457200" rtl="0" algn="l">
              <a:lnSpc>
                <a:spcPct val="115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Encourage students to look at the visual models on the screen and determine what they think they should do. </a:t>
            </a:r>
            <a:endParaRPr>
              <a:solidFill>
                <a:schemeClr val="dk1"/>
              </a:solidFill>
              <a:latin typeface="Ubuntu"/>
              <a:ea typeface="Ubuntu"/>
              <a:cs typeface="Ubuntu"/>
              <a:sym typeface="Ubuntu"/>
            </a:endParaRPr>
          </a:p>
          <a:p>
            <a:pPr indent="-298450" lvl="0" marL="457200" rtl="0" algn="l">
              <a:lnSpc>
                <a:spcPct val="115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Point out the things that are clickable and that clicking on the sky makes the clickable parts shimmer.</a:t>
            </a:r>
            <a:endParaRPr>
              <a:solidFill>
                <a:schemeClr val="dk1"/>
              </a:solidFill>
              <a:latin typeface="Ubuntu"/>
              <a:ea typeface="Ubuntu"/>
              <a:cs typeface="Ubuntu"/>
              <a:sym typeface="Ubuntu"/>
            </a:endParaRPr>
          </a:p>
          <a:p>
            <a:pPr indent="-298450" lvl="0" marL="457200" rtl="0" algn="l">
              <a:lnSpc>
                <a:spcPct val="115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Show them how to pause the animation to slow down the feedback.</a:t>
            </a:r>
            <a:endParaRPr>
              <a:solidFill>
                <a:schemeClr val="dk1"/>
              </a:solidFill>
              <a:latin typeface="Ubuntu"/>
              <a:ea typeface="Ubuntu"/>
              <a:cs typeface="Ubuntu"/>
              <a:sym typeface="Ubuntu"/>
            </a:endParaRPr>
          </a:p>
          <a:p>
            <a:pPr indent="-298450" lvl="0" marL="457200" rtl="0" algn="l">
              <a:lnSpc>
                <a:spcPct val="115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Make sure students understand that they have to complete all the puzzles in a level before moving on to the next.</a:t>
            </a:r>
            <a:endParaRPr>
              <a:solidFill>
                <a:schemeClr val="dk1"/>
              </a:solidFill>
              <a:latin typeface="Ubuntu"/>
              <a:ea typeface="Ubuntu"/>
              <a:cs typeface="Ubuntu"/>
              <a:sym typeface="Ubuntu"/>
            </a:endParaRPr>
          </a:p>
          <a:p>
            <a:pPr indent="-298450" lvl="0" marL="457200" rtl="0" algn="l">
              <a:lnSpc>
                <a:spcPct val="115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Ask students if ST Math reminds them of other math programs. Why or why not?</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Open Sans"/>
              <a:ea typeface="Open Sans"/>
              <a:cs typeface="Open Sans"/>
              <a:sym typeface="Open Sans"/>
            </a:endParaRPr>
          </a:p>
        </p:txBody>
      </p:sp>
      <p:sp>
        <p:nvSpPr>
          <p:cNvPr id="114" name="Google Shape;114;g174dc3cdb0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4" name="Shape 914"/>
        <p:cNvGrpSpPr/>
        <p:nvPr/>
      </p:nvGrpSpPr>
      <p:grpSpPr>
        <a:xfrm>
          <a:off x="0" y="0"/>
          <a:ext cx="0" cy="0"/>
          <a:chOff x="0" y="0"/>
          <a:chExt cx="0" cy="0"/>
        </a:xfrm>
      </p:grpSpPr>
      <p:sp>
        <p:nvSpPr>
          <p:cNvPr id="915" name="Google Shape;915;g190edf6d002_0_1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Problem of the Day</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i="1" lang="en">
                <a:solidFill>
                  <a:schemeClr val="dk1"/>
                </a:solidFill>
                <a:latin typeface="Ubuntu"/>
                <a:ea typeface="Ubuntu"/>
                <a:cs typeface="Ubuntu"/>
                <a:sym typeface="Ubuntu"/>
              </a:rPr>
              <a:t>Engage students in problem solving discussions. Read and discuss the problem, share student work, compare strategies and make connections.</a:t>
            </a:r>
            <a:endParaRPr i="1">
              <a:solidFill>
                <a:schemeClr val="dk1"/>
              </a:solidFill>
              <a:latin typeface="Ubuntu"/>
              <a:ea typeface="Ubuntu"/>
              <a:cs typeface="Ubuntu"/>
              <a:sym typeface="Ubuntu"/>
            </a:endParaRPr>
          </a:p>
          <a:p>
            <a:pPr indent="0" lvl="0" marL="0" rtl="0" algn="l">
              <a:spcBef>
                <a:spcPts val="0"/>
              </a:spcBef>
              <a:spcAft>
                <a:spcPts val="0"/>
              </a:spcAft>
              <a:buNone/>
            </a:pPr>
            <a:r>
              <a:t/>
            </a:r>
            <a:endParaRPr i="1">
              <a:solidFill>
                <a:schemeClr val="dk1"/>
              </a:solidFill>
              <a:latin typeface="Ubuntu"/>
              <a:ea typeface="Ubuntu"/>
              <a:cs typeface="Ubuntu"/>
              <a:sym typeface="Ubuntu"/>
            </a:endParaRPr>
          </a:p>
          <a:p>
            <a:pPr indent="0" lvl="0" marL="0" rtl="0" algn="l">
              <a:spcBef>
                <a:spcPts val="0"/>
              </a:spcBef>
              <a:spcAft>
                <a:spcPts val="0"/>
              </a:spcAft>
              <a:buNone/>
            </a:pPr>
            <a:r>
              <a:rPr lang="en">
                <a:solidFill>
                  <a:schemeClr val="dk1"/>
                </a:solidFill>
                <a:latin typeface="Ubuntu"/>
                <a:ea typeface="Ubuntu"/>
                <a:cs typeface="Ubuntu"/>
                <a:sym typeface="Ubuntu"/>
              </a:rPr>
              <a:t>• Place 3/4 on this number line. Be as exact as possible.</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p:txBody>
      </p:sp>
      <p:sp>
        <p:nvSpPr>
          <p:cNvPr id="916" name="Google Shape;916;g190edf6d002_0_1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5" name="Shape 925"/>
        <p:cNvGrpSpPr/>
        <p:nvPr/>
      </p:nvGrpSpPr>
      <p:grpSpPr>
        <a:xfrm>
          <a:off x="0" y="0"/>
          <a:ext cx="0" cy="0"/>
          <a:chOff x="0" y="0"/>
          <a:chExt cx="0" cy="0"/>
        </a:xfrm>
      </p:grpSpPr>
      <p:sp>
        <p:nvSpPr>
          <p:cNvPr id="926" name="Google Shape;926;g19407d2f772_0_2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g19407d2f772_0_2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3" name="Shape 933"/>
        <p:cNvGrpSpPr/>
        <p:nvPr/>
      </p:nvGrpSpPr>
      <p:grpSpPr>
        <a:xfrm>
          <a:off x="0" y="0"/>
          <a:ext cx="0" cy="0"/>
          <a:chOff x="0" y="0"/>
          <a:chExt cx="0" cy="0"/>
        </a:xfrm>
      </p:grpSpPr>
      <p:sp>
        <p:nvSpPr>
          <p:cNvPr id="934" name="Google Shape;934;g190edf6d002_0_1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My Thinking Path</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write in the topic, “Comparing fractions on a number line.”</a:t>
            </a:r>
            <a:endParaRPr>
              <a:solidFill>
                <a:schemeClr val="dk1"/>
              </a:solidFill>
              <a:latin typeface="Ubuntu"/>
              <a:ea typeface="Ubuntu"/>
              <a:cs typeface="Ubuntu"/>
              <a:sym typeface="Ubuntu"/>
            </a:endParaRPr>
          </a:p>
          <a:p>
            <a:pPr indent="-298450" lvl="0" marL="457200" rtl="0" algn="l">
              <a:lnSpc>
                <a:spcPct val="115000"/>
              </a:lnSpc>
              <a:spcBef>
                <a:spcPts val="0"/>
              </a:spcBef>
              <a:spcAft>
                <a:spcPts val="0"/>
              </a:spcAft>
              <a:buClr>
                <a:schemeClr val="dk1"/>
              </a:buClr>
              <a:buSzPts val="1100"/>
              <a:buFont typeface="Ubuntu"/>
              <a:buChar char="●"/>
            </a:pPr>
            <a:r>
              <a:rPr lang="en">
                <a:solidFill>
                  <a:srgbClr val="211D1E"/>
                </a:solidFill>
                <a:latin typeface="Ubuntu"/>
                <a:ea typeface="Ubuntu"/>
                <a:cs typeface="Ubuntu"/>
                <a:sym typeface="Ubuntu"/>
              </a:rPr>
              <a:t>Have students begin working on the first two boxes.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Discuss their ideas and allow students to add to their paper any additional thoughts they have.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complete the Pre-Quiz (optional).</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p:txBody>
      </p:sp>
      <p:sp>
        <p:nvSpPr>
          <p:cNvPr id="935" name="Google Shape;935;g190edf6d002_0_1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2" name="Shape 952"/>
        <p:cNvGrpSpPr/>
        <p:nvPr/>
      </p:nvGrpSpPr>
      <p:grpSpPr>
        <a:xfrm>
          <a:off x="0" y="0"/>
          <a:ext cx="0" cy="0"/>
          <a:chOff x="0" y="0"/>
          <a:chExt cx="0" cy="0"/>
        </a:xfrm>
      </p:grpSpPr>
      <p:sp>
        <p:nvSpPr>
          <p:cNvPr id="953" name="Google Shape;953;g190edf6d002_0_1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Puzzle Talk</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Focus on student thinking and developing problem solving skills using the </a:t>
            </a:r>
            <a:r>
              <a:rPr lang="en" u="sng">
                <a:solidFill>
                  <a:schemeClr val="hlink"/>
                </a:solidFill>
                <a:latin typeface="Ubuntu"/>
                <a:ea typeface="Ubuntu"/>
                <a:cs typeface="Ubuntu"/>
                <a:sym typeface="Ubuntu"/>
                <a:hlinkClick action="ppaction://hlinksldjump" r:id="rId2"/>
              </a:rPr>
              <a:t>Problem Solving Process</a:t>
            </a:r>
            <a:r>
              <a:rPr lang="en">
                <a:solidFill>
                  <a:schemeClr val="dk1"/>
                </a:solidFill>
                <a:latin typeface="Ubuntu"/>
                <a:ea typeface="Ubuntu"/>
                <a:cs typeface="Ubuntu"/>
                <a:sym typeface="Ubuntu"/>
              </a:rPr>
              <a:t>.</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Provide students with Estimate Fractions Game Mat and whiteboards/dry erase markers.</a:t>
            </a:r>
            <a:endParaRPr>
              <a:solidFill>
                <a:schemeClr val="dk1"/>
              </a:solidFill>
              <a:latin typeface="Ubuntu"/>
              <a:ea typeface="Ubuntu"/>
              <a:cs typeface="Ubuntu"/>
              <a:sym typeface="Ubuntu"/>
            </a:endParaRPr>
          </a:p>
          <a:p>
            <a:pPr indent="0" lvl="0" marL="0" rtl="0" algn="l">
              <a:lnSpc>
                <a:spcPct val="115000"/>
              </a:lnSpc>
              <a:spcBef>
                <a:spcPts val="0"/>
              </a:spcBef>
              <a:spcAft>
                <a:spcPts val="0"/>
              </a:spcAft>
              <a:buNone/>
            </a:pPr>
            <a:r>
              <a:t/>
            </a:r>
            <a:endParaRPr>
              <a:solidFill>
                <a:srgbClr val="211D1E"/>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lang="en">
                <a:solidFill>
                  <a:srgbClr val="211D1E"/>
                </a:solidFill>
                <a:latin typeface="Ubuntu"/>
                <a:ea typeface="Ubuntu"/>
                <a:cs typeface="Ubuntu"/>
                <a:sym typeface="Ubuntu"/>
              </a:rPr>
              <a:t>Sign in to your ST Math account to access the puzzle. </a:t>
            </a:r>
            <a:endParaRPr>
              <a:solidFill>
                <a:srgbClr val="211D1E"/>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lang="en">
                <a:solidFill>
                  <a:srgbClr val="211D1E"/>
                </a:solidFill>
                <a:latin typeface="Ubuntu"/>
                <a:ea typeface="Ubuntu"/>
                <a:cs typeface="Ubuntu"/>
                <a:sym typeface="Ubuntu"/>
              </a:rPr>
              <a:t>Display Third Grade &gt; Estimate Fractions on a Number Line &gt; Level 1</a:t>
            </a:r>
            <a:endParaRPr>
              <a:solidFill>
                <a:srgbClr val="211D1E"/>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b="1" lang="en">
                <a:solidFill>
                  <a:srgbClr val="211D1E"/>
                </a:solidFill>
                <a:latin typeface="Ubuntu"/>
                <a:ea typeface="Ubuntu"/>
                <a:cs typeface="Ubuntu"/>
                <a:sym typeface="Ubuntu"/>
              </a:rPr>
              <a:t>Game Link:</a:t>
            </a:r>
            <a:r>
              <a:rPr lang="en">
                <a:solidFill>
                  <a:srgbClr val="211D1E"/>
                </a:solidFill>
                <a:latin typeface="Ubuntu"/>
                <a:ea typeface="Ubuntu"/>
                <a:cs typeface="Ubuntu"/>
                <a:sym typeface="Ubuntu"/>
              </a:rPr>
              <a:t> </a:t>
            </a:r>
            <a:r>
              <a:rPr lang="en" u="sng">
                <a:solidFill>
                  <a:schemeClr val="hlink"/>
                </a:solidFill>
                <a:latin typeface="Ubuntu"/>
                <a:ea typeface="Ubuntu"/>
                <a:cs typeface="Ubuntu"/>
                <a:sym typeface="Ubuntu"/>
                <a:hlinkClick r:id="rId3"/>
              </a:rPr>
              <a:t>https://play.stmath.com/raft/ed/10.0.3/#/objective/b991e4dd-c319-42df-9fe5-a5763e7f99d3/6ae51e25-73a2-41e1-bf7d-4bce038df136/games#game8</a:t>
            </a:r>
            <a:r>
              <a:rPr lang="en">
                <a:solidFill>
                  <a:srgbClr val="211D1E"/>
                </a:solidFill>
                <a:latin typeface="Ubuntu"/>
                <a:ea typeface="Ubuntu"/>
                <a:cs typeface="Ubuntu"/>
                <a:sym typeface="Ubuntu"/>
              </a:rPr>
              <a:t> </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Notice and Wonder</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Display the first puzzle in Level 1. Ask: What do you notice? What do you wonder? What do you think you need to do to solve this puzzle? Allow a few students to share out.</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Predict and Justify</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make a prediction. After they have had some think time, have them Think-Pair-Share about what they would like to try, what will happen when they try it, and why they think it will work.</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share out their predictions and related strategy.</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Test and Observe</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Select one students’ strategy. Ask the students if they agree or disagree with the strategy and why. How does it relate to their own strategy?</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Try a student’s solution and watch the feedback. Ask students to describe what happened.</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Analyze and Learn</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Show and have students solve other puzzles from Level 1. Ask students: How do they know how many partitions to divide the number line into? (Denominator)</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Give each student the Estimate Fractions Game Mat. Show a Level 2 puzzle.</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Connect and Extend</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represent this puzzle on their game mat by sliding the rocket over to the point on the number line, and discuss their reasoning with a partner.</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Engage in discussions about benchmark fractions and students comparing/equivalent fractions, pausing the feedback when necessary. Chart different student responses to:</a:t>
            </a:r>
            <a:endParaRPr>
              <a:solidFill>
                <a:schemeClr val="dk1"/>
              </a:solidFill>
              <a:latin typeface="Ubuntu"/>
              <a:ea typeface="Ubuntu"/>
              <a:cs typeface="Ubuntu"/>
              <a:sym typeface="Ubuntu"/>
            </a:endParaRPr>
          </a:p>
          <a:p>
            <a:pPr indent="-298450" lvl="1" marL="9144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What does the denominator tell you? (How many equal parts there are between each whole.) The numerator? (How many jumps JiJi makes.)</a:t>
            </a:r>
            <a:endParaRPr>
              <a:solidFill>
                <a:schemeClr val="dk1"/>
              </a:solidFill>
              <a:latin typeface="Ubuntu"/>
              <a:ea typeface="Ubuntu"/>
              <a:cs typeface="Ubuntu"/>
              <a:sym typeface="Ubuntu"/>
            </a:endParaRPr>
          </a:p>
          <a:p>
            <a:pPr indent="-298450" lvl="1" marL="9144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How did you partition the number line? Why?</a:t>
            </a:r>
            <a:endParaRPr>
              <a:solidFill>
                <a:schemeClr val="dk1"/>
              </a:solidFill>
              <a:latin typeface="Ubuntu"/>
              <a:ea typeface="Ubuntu"/>
              <a:cs typeface="Ubuntu"/>
              <a:sym typeface="Ubuntu"/>
            </a:endParaRPr>
          </a:p>
          <a:p>
            <a:pPr indent="-298450" lvl="1" marL="9144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Where do you think this fraction is located? Why?</a:t>
            </a:r>
            <a:endParaRPr>
              <a:solidFill>
                <a:schemeClr val="dk1"/>
              </a:solidFill>
              <a:latin typeface="Ubuntu"/>
              <a:ea typeface="Ubuntu"/>
              <a:cs typeface="Ubuntu"/>
              <a:sym typeface="Ubuntu"/>
            </a:endParaRPr>
          </a:p>
          <a:p>
            <a:pPr indent="-298450" lvl="1" marL="9144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How do we know this is a unit fraction?</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Show a puzzle in Level 3. You may repeat the Problem Solving Process again for more practice, and ask additional clarifying questions, like “How is this number line different from the other number line?”</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How does the student</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discuss strategies for partitioning a number line into fractions?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define a unit fraction?</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estimate the location of a number on a number line by counting by unit fractions?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discuss the role of the denominator in partitioning the number line?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discuss the role of the numerator to locate a number on the number line?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discuss the number of unit fractions that are equal to one?</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p:txBody>
      </p:sp>
      <p:sp>
        <p:nvSpPr>
          <p:cNvPr id="954" name="Google Shape;954;g190edf6d002_0_1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1" name="Shape 991"/>
        <p:cNvGrpSpPr/>
        <p:nvPr/>
      </p:nvGrpSpPr>
      <p:grpSpPr>
        <a:xfrm>
          <a:off x="0" y="0"/>
          <a:ext cx="0" cy="0"/>
          <a:chOff x="0" y="0"/>
          <a:chExt cx="0" cy="0"/>
        </a:xfrm>
      </p:grpSpPr>
      <p:sp>
        <p:nvSpPr>
          <p:cNvPr id="992" name="Google Shape;992;g190edf6d002_0_1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Problem of the Day</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i="1" lang="en">
                <a:solidFill>
                  <a:schemeClr val="dk1"/>
                </a:solidFill>
                <a:latin typeface="Ubuntu"/>
                <a:ea typeface="Ubuntu"/>
                <a:cs typeface="Ubuntu"/>
                <a:sym typeface="Ubuntu"/>
              </a:rPr>
              <a:t>Engage students in problem solving discussions. Read and discuss the problem, share student work, compare strategies and make connections.</a:t>
            </a:r>
            <a:endParaRPr i="1">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en">
                <a:solidFill>
                  <a:schemeClr val="dk1"/>
                </a:solidFill>
                <a:latin typeface="Ubuntu"/>
                <a:ea typeface="Ubuntu"/>
                <a:cs typeface="Ubuntu"/>
                <a:sym typeface="Ubuntu"/>
              </a:rPr>
              <a:t>• Create a number line including the numbers 0 to 2 and all halves and fourths. Name every half and fourth. Circle all of the names for the location of 1 and 2. Explain why these are equivalent.</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p:txBody>
      </p:sp>
      <p:sp>
        <p:nvSpPr>
          <p:cNvPr id="993" name="Google Shape;993;g190edf6d002_0_1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1" name="Shape 1001"/>
        <p:cNvGrpSpPr/>
        <p:nvPr/>
      </p:nvGrpSpPr>
      <p:grpSpPr>
        <a:xfrm>
          <a:off x="0" y="0"/>
          <a:ext cx="0" cy="0"/>
          <a:chOff x="0" y="0"/>
          <a:chExt cx="0" cy="0"/>
        </a:xfrm>
      </p:grpSpPr>
      <p:sp>
        <p:nvSpPr>
          <p:cNvPr id="1002" name="Google Shape;1002;g190edf6d002_0_1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My Thinking Path</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lang="en">
                <a:solidFill>
                  <a:schemeClr val="dk1"/>
                </a:solidFill>
                <a:latin typeface="Ubuntu"/>
                <a:ea typeface="Ubuntu"/>
                <a:cs typeface="Ubuntu"/>
                <a:sym typeface="Ubuntu"/>
              </a:rPr>
              <a:t>Have students reflect on what they have learned about comparing fractions on a number line.</a:t>
            </a:r>
            <a:endParaRPr>
              <a:solidFill>
                <a:schemeClr val="dk1"/>
              </a:solidFill>
              <a:latin typeface="Ubuntu"/>
              <a:ea typeface="Ubuntu"/>
              <a:cs typeface="Ubuntu"/>
              <a:sym typeface="Ubuntu"/>
            </a:endParaRPr>
          </a:p>
        </p:txBody>
      </p:sp>
      <p:sp>
        <p:nvSpPr>
          <p:cNvPr id="1003" name="Google Shape;1003;g190edf6d002_0_1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9" name="Shape 1019"/>
        <p:cNvGrpSpPr/>
        <p:nvPr/>
      </p:nvGrpSpPr>
      <p:grpSpPr>
        <a:xfrm>
          <a:off x="0" y="0"/>
          <a:ext cx="0" cy="0"/>
          <a:chOff x="0" y="0"/>
          <a:chExt cx="0" cy="0"/>
        </a:xfrm>
      </p:grpSpPr>
      <p:sp>
        <p:nvSpPr>
          <p:cNvPr id="1020" name="Google Shape;1020;g190edf6d002_0_1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Puzzle Talk</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Focus on student thinking and developing problem solving skills using the guiding questions in each step of the </a:t>
            </a:r>
            <a:r>
              <a:rPr lang="en" u="sng">
                <a:solidFill>
                  <a:schemeClr val="hlink"/>
                </a:solidFill>
                <a:latin typeface="Ubuntu"/>
                <a:ea typeface="Ubuntu"/>
                <a:cs typeface="Ubuntu"/>
                <a:sym typeface="Ubuntu"/>
                <a:hlinkClick action="ppaction://hlinksldjump" r:id="rId2"/>
              </a:rPr>
              <a:t>Problem Solving Process</a:t>
            </a:r>
            <a:r>
              <a:rPr lang="en">
                <a:solidFill>
                  <a:schemeClr val="dk1"/>
                </a:solidFill>
                <a:latin typeface="Ubuntu"/>
                <a:ea typeface="Ubuntu"/>
                <a:cs typeface="Ubuntu"/>
                <a:sym typeface="Ubuntu"/>
              </a:rPr>
              <a:t>.</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Provide students with paper or whiteboards/dry erase markers.</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lang="en">
                <a:solidFill>
                  <a:srgbClr val="211D1E"/>
                </a:solidFill>
                <a:latin typeface="Ubuntu"/>
                <a:ea typeface="Ubuntu"/>
                <a:cs typeface="Ubuntu"/>
                <a:sym typeface="Ubuntu"/>
              </a:rPr>
              <a:t>Sign in to your ST Math account to access the puzzle. </a:t>
            </a:r>
            <a:endParaRPr>
              <a:solidFill>
                <a:srgbClr val="211D1E"/>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lang="en">
                <a:solidFill>
                  <a:srgbClr val="211D1E"/>
                </a:solidFill>
                <a:latin typeface="Ubuntu"/>
                <a:ea typeface="Ubuntu"/>
                <a:cs typeface="Ubuntu"/>
                <a:sym typeface="Ubuntu"/>
              </a:rPr>
              <a:t>Display Third Grade &gt; Estimate Fractions on a Number Line &gt; Level 4</a:t>
            </a:r>
            <a:endParaRPr>
              <a:solidFill>
                <a:srgbClr val="211D1E"/>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b="1" lang="en">
                <a:solidFill>
                  <a:srgbClr val="211D1E"/>
                </a:solidFill>
                <a:latin typeface="Ubuntu"/>
                <a:ea typeface="Ubuntu"/>
                <a:cs typeface="Ubuntu"/>
                <a:sym typeface="Ubuntu"/>
              </a:rPr>
              <a:t>Game Link:</a:t>
            </a:r>
            <a:r>
              <a:rPr lang="en">
                <a:solidFill>
                  <a:srgbClr val="211D1E"/>
                </a:solidFill>
                <a:latin typeface="Ubuntu"/>
                <a:ea typeface="Ubuntu"/>
                <a:cs typeface="Ubuntu"/>
                <a:sym typeface="Ubuntu"/>
              </a:rPr>
              <a:t> </a:t>
            </a:r>
            <a:r>
              <a:rPr lang="en" u="sng">
                <a:solidFill>
                  <a:schemeClr val="hlink"/>
                </a:solidFill>
                <a:latin typeface="Ubuntu"/>
                <a:ea typeface="Ubuntu"/>
                <a:cs typeface="Ubuntu"/>
                <a:sym typeface="Ubuntu"/>
                <a:hlinkClick r:id="rId3"/>
              </a:rPr>
              <a:t>https://play.stmath.com/raft/ed/10.0.3/#/objective/b991e4dd-c319-42df-9fe5-a5763e7f99d3/6ae51e25-73a2-41e1-bf7d-4bce038df136/games#game8</a:t>
            </a:r>
            <a:r>
              <a:rPr lang="en">
                <a:solidFill>
                  <a:srgbClr val="211D1E"/>
                </a:solidFill>
                <a:latin typeface="Ubuntu"/>
                <a:ea typeface="Ubuntu"/>
                <a:cs typeface="Ubuntu"/>
                <a:sym typeface="Ubuntu"/>
              </a:rPr>
              <a:t> </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Notice and Wonder</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Display the first puzzle in Level 4 that has a fraction greater than 1. Have them reflect on the differences from yesterday’s puzzles and what they need to do to solve. Allow a few students to share out.</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Ask students to draw a 0-2 number line like the one in the puzzle on their paper/whiteboard.</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Ask: What do you notice about this fraction? What does it mean when the numerator is greater than the denominator? Where do you think this fraction would be placed on this number line? Why?</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Predict and Justify</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make a prediction. After some think time, have them share with a partner their strategies and reasoning.</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share out their predictions and strategies as a whole group.</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Test and Observe</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Select one students’ strategy. Ask the students if they agree or disagree and why. How does it relate to their own? Have them turn and talk to a neighbor to discuss.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Try the student’s solution and watch the feedback. Ask students to describe what happened.</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Analyze and Learn</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Ask students: What did they learn from the feedback? How does this affect their strategy?</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Show the next puzzle. Ask students to determine how to partition the number line.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Partition the number line to match the denominator and then count fraction pieces until you reach the fraction in the puzzle. Remind students that fractions, like numbers, go on forever, and don’t stop at 1.</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Repeat with additional puzzles in Level 4.</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Connect and Extend</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Display the first puzzle in Level 5. Ask students to draw a 0-3 number line on their paper/whiteboard. Ask: How should we partition the number line? How do you know?</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Use the denominator to divide the number line into equal parts. Then ask students, “How many of these equal pieces do we need?”</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Use the numerator to count out the correct number of equal pieces.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Ask: Is this fraction greater than, less than, or equal to 1? How do you know?</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Repeat with additional puzzles in Level 5.</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How does the student</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visually partition the number line?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explain why do they partition the number line in this way?</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determine where to place the rocket?</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p:txBody>
      </p:sp>
      <p:sp>
        <p:nvSpPr>
          <p:cNvPr id="1021" name="Google Shape;1021;g190edf6d002_0_11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8" name="Shape 1058"/>
        <p:cNvGrpSpPr/>
        <p:nvPr/>
      </p:nvGrpSpPr>
      <p:grpSpPr>
        <a:xfrm>
          <a:off x="0" y="0"/>
          <a:ext cx="0" cy="0"/>
          <a:chOff x="0" y="0"/>
          <a:chExt cx="0" cy="0"/>
        </a:xfrm>
      </p:grpSpPr>
      <p:sp>
        <p:nvSpPr>
          <p:cNvPr id="1059" name="Google Shape;1059;g190edf6d002_0_1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Problem of the Day</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i="1" lang="en">
                <a:solidFill>
                  <a:schemeClr val="dk1"/>
                </a:solidFill>
                <a:latin typeface="Ubuntu"/>
                <a:ea typeface="Ubuntu"/>
                <a:cs typeface="Ubuntu"/>
                <a:sym typeface="Ubuntu"/>
              </a:rPr>
              <a:t>Engage students in problem solving discussions. Read and discuss the problem, share student work, compare strategies and make connections.</a:t>
            </a:r>
            <a:endParaRPr i="1">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en">
                <a:solidFill>
                  <a:schemeClr val="dk1"/>
                </a:solidFill>
                <a:latin typeface="Ubuntu"/>
                <a:ea typeface="Ubuntu"/>
                <a:cs typeface="Ubuntu"/>
                <a:sym typeface="Ubuntu"/>
              </a:rPr>
              <a:t>• Use your number line from yesterday or create a new one. Write 3 comparison statements and prove them on the number line. Example: 1 = 4/4 and 3/4 &gt; 1/2.</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p:txBody>
      </p:sp>
      <p:sp>
        <p:nvSpPr>
          <p:cNvPr id="1060" name="Google Shape;1060;g190edf6d002_0_11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8" name="Shape 1068"/>
        <p:cNvGrpSpPr/>
        <p:nvPr/>
      </p:nvGrpSpPr>
      <p:grpSpPr>
        <a:xfrm>
          <a:off x="0" y="0"/>
          <a:ext cx="0" cy="0"/>
          <a:chOff x="0" y="0"/>
          <a:chExt cx="0" cy="0"/>
        </a:xfrm>
      </p:grpSpPr>
      <p:sp>
        <p:nvSpPr>
          <p:cNvPr id="1069" name="Google Shape;1069;g190edf6d002_0_1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My Thinking Path</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lang="en">
                <a:solidFill>
                  <a:srgbClr val="211D1E"/>
                </a:solidFill>
                <a:latin typeface="Ubuntu"/>
                <a:ea typeface="Ubuntu"/>
                <a:cs typeface="Ubuntu"/>
                <a:sym typeface="Ubuntu"/>
              </a:rPr>
              <a:t>Have students reflect on what they have learned about comparing fractions on a number line. </a:t>
            </a:r>
            <a:endParaRPr>
              <a:solidFill>
                <a:srgbClr val="211D1E"/>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p:txBody>
      </p:sp>
      <p:sp>
        <p:nvSpPr>
          <p:cNvPr id="1070" name="Google Shape;1070;g190edf6d002_0_11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6" name="Shape 1086"/>
        <p:cNvGrpSpPr/>
        <p:nvPr/>
      </p:nvGrpSpPr>
      <p:grpSpPr>
        <a:xfrm>
          <a:off x="0" y="0"/>
          <a:ext cx="0" cy="0"/>
          <a:chOff x="0" y="0"/>
          <a:chExt cx="0" cy="0"/>
        </a:xfrm>
      </p:grpSpPr>
      <p:sp>
        <p:nvSpPr>
          <p:cNvPr id="1087" name="Google Shape;1087;g190edf6d002_0_12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Puzzle Talk</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Focus on student thinking and developing problem solving skills using the </a:t>
            </a:r>
            <a:r>
              <a:rPr lang="en" u="sng">
                <a:solidFill>
                  <a:schemeClr val="hlink"/>
                </a:solidFill>
                <a:latin typeface="Ubuntu"/>
                <a:ea typeface="Ubuntu"/>
                <a:cs typeface="Ubuntu"/>
                <a:sym typeface="Ubuntu"/>
                <a:hlinkClick action="ppaction://hlinksldjump" r:id="rId2"/>
              </a:rPr>
              <a:t>Problem Solving Process</a:t>
            </a:r>
            <a:r>
              <a:rPr lang="en">
                <a:solidFill>
                  <a:schemeClr val="dk1"/>
                </a:solidFill>
                <a:latin typeface="Ubuntu"/>
                <a:ea typeface="Ubuntu"/>
                <a:cs typeface="Ubuntu"/>
                <a:sym typeface="Ubuntu"/>
              </a:rPr>
              <a:t>.</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Provide students with whiteboards/dry erase markers.</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lang="en">
                <a:solidFill>
                  <a:srgbClr val="211D1E"/>
                </a:solidFill>
                <a:latin typeface="Ubuntu"/>
                <a:ea typeface="Ubuntu"/>
                <a:cs typeface="Ubuntu"/>
                <a:sym typeface="Ubuntu"/>
              </a:rPr>
              <a:t>Sign in to your ST Math account to access the puzzle. </a:t>
            </a:r>
            <a:endParaRPr>
              <a:solidFill>
                <a:srgbClr val="211D1E"/>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lang="en">
                <a:solidFill>
                  <a:srgbClr val="211D1E"/>
                </a:solidFill>
                <a:latin typeface="Ubuntu"/>
                <a:ea typeface="Ubuntu"/>
                <a:cs typeface="Ubuntu"/>
                <a:sym typeface="Ubuntu"/>
              </a:rPr>
              <a:t>Display Third Grade &gt; Fraction Trap &gt; Level 1</a:t>
            </a:r>
            <a:endParaRPr>
              <a:solidFill>
                <a:srgbClr val="211D1E"/>
              </a:solidFill>
              <a:latin typeface="Ubuntu"/>
              <a:ea typeface="Ubuntu"/>
              <a:cs typeface="Ubuntu"/>
              <a:sym typeface="Ubuntu"/>
            </a:endParaRPr>
          </a:p>
          <a:p>
            <a:pPr indent="0" lvl="0" marL="0" rtl="0" algn="l">
              <a:lnSpc>
                <a:spcPct val="115000"/>
              </a:lnSpc>
              <a:spcBef>
                <a:spcPts val="0"/>
              </a:spcBef>
              <a:spcAft>
                <a:spcPts val="0"/>
              </a:spcAft>
              <a:buNone/>
            </a:pPr>
            <a:r>
              <a:rPr b="1" lang="en">
                <a:solidFill>
                  <a:srgbClr val="211D1E"/>
                </a:solidFill>
                <a:latin typeface="Ubuntu"/>
                <a:ea typeface="Ubuntu"/>
                <a:cs typeface="Ubuntu"/>
                <a:sym typeface="Ubuntu"/>
              </a:rPr>
              <a:t>Game Link: </a:t>
            </a:r>
            <a:r>
              <a:rPr lang="en" u="sng">
                <a:solidFill>
                  <a:schemeClr val="hlink"/>
                </a:solidFill>
                <a:latin typeface="Ubuntu"/>
                <a:ea typeface="Ubuntu"/>
                <a:cs typeface="Ubuntu"/>
                <a:sym typeface="Ubuntu"/>
                <a:hlinkClick r:id="rId3"/>
              </a:rPr>
              <a:t>https://play.stmath.com/raft/ed/10.0.3/#/objective/b991e4dd-c319-42df-9fe5-a5763e7f99d3/6ae51e25-73a2-41e1-bf7d-4bce038df136/games#game9</a:t>
            </a:r>
            <a:r>
              <a:rPr lang="en">
                <a:solidFill>
                  <a:srgbClr val="211D1E"/>
                </a:solidFill>
                <a:latin typeface="Ubuntu"/>
                <a:ea typeface="Ubuntu"/>
                <a:cs typeface="Ubuntu"/>
                <a:sym typeface="Ubuntu"/>
              </a:rPr>
              <a:t>  </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Notice and Wonder</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Display the first puzzle in Level 1. Ask “What do you notice?” “What do you wonder?” “What do you think you need to do to solve this puzzle?” Allow a few students to share out.</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Predict and Justify</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make a prediction. After they have had some think time, have them Think-Pair-Share about what they would like to try, what will happen when they try it, and why they think it will work.</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share out their predictions and related strategy.</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Select one students’ strategy. Ask the students to think about if they agree/disagree with the strategy and why. How does it relate to their own strategy?</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Test and Observe</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Try a student’s solution and watch the feedback. Ask students to describe what happened.</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Analyze and Learn</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Ask students to think about how what they saw happen compares to their prediction. What did they learn from the feedback? How does this affect their strategy?</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Display the next puzzle in Level 1. Ask students to draw a 0-2 number line to match the one in the puzzle.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Ask: What do you notice? What do you wonder? What do you know about the fraction in this puzzle? Have students Think, Pair, Share their thinking with a partner.</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Share students’ thinking and solutions (e.g., drawing on their number line).</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Connect and Extend</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Try a student’s solution for a new puzzle and watch the feedback.</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Ask students:</a:t>
            </a:r>
            <a:endParaRPr>
              <a:solidFill>
                <a:schemeClr val="dk1"/>
              </a:solidFill>
              <a:latin typeface="Ubuntu"/>
              <a:ea typeface="Ubuntu"/>
              <a:cs typeface="Ubuntu"/>
              <a:sym typeface="Ubuntu"/>
            </a:endParaRPr>
          </a:p>
          <a:p>
            <a:pPr indent="-298450" lvl="1" marL="9144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What do you know about this number line?</a:t>
            </a:r>
            <a:endParaRPr>
              <a:solidFill>
                <a:schemeClr val="dk1"/>
              </a:solidFill>
              <a:latin typeface="Ubuntu"/>
              <a:ea typeface="Ubuntu"/>
              <a:cs typeface="Ubuntu"/>
              <a:sym typeface="Ubuntu"/>
            </a:endParaRPr>
          </a:p>
          <a:p>
            <a:pPr indent="-298450" lvl="1" marL="9144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How is it different from the number line in the last puzzle?</a:t>
            </a:r>
            <a:endParaRPr>
              <a:solidFill>
                <a:schemeClr val="dk1"/>
              </a:solidFill>
              <a:latin typeface="Ubuntu"/>
              <a:ea typeface="Ubuntu"/>
              <a:cs typeface="Ubuntu"/>
              <a:sym typeface="Ubuntu"/>
            </a:endParaRPr>
          </a:p>
          <a:p>
            <a:pPr indent="-298450" lvl="1" marL="9144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How do we represent 1 on this number line?</a:t>
            </a:r>
            <a:endParaRPr>
              <a:solidFill>
                <a:schemeClr val="dk1"/>
              </a:solidFill>
              <a:latin typeface="Ubuntu"/>
              <a:ea typeface="Ubuntu"/>
              <a:cs typeface="Ubuntu"/>
              <a:sym typeface="Ubuntu"/>
            </a:endParaRPr>
          </a:p>
          <a:p>
            <a:pPr indent="-298450" lvl="1" marL="9144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What does the denominator tell us? The numerator?</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Repeat with additional puzzles in Level 1.</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Ask students questions about the variety of fractions that show up in the puzzles. For example, “What does a numerator of 0 tell us?” “What does a numerator of 1 tell us?” “How do we know a fraction is greater than 1?”</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How does the student</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discuss the role of the numerator and denominator in locating a fraction on the number line?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create and partition a number line to locate fractions?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count fraction parts to place a number on a number line?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represent 1 as a fraction on a number line?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 compare number lines?</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p:txBody>
      </p:sp>
      <p:sp>
        <p:nvSpPr>
          <p:cNvPr id="1088" name="Google Shape;1088;g190edf6d002_0_12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190edf6d00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200">
                <a:solidFill>
                  <a:schemeClr val="dk1"/>
                </a:solidFill>
                <a:latin typeface="Ubuntu"/>
                <a:ea typeface="Ubuntu"/>
                <a:cs typeface="Ubuntu"/>
                <a:sym typeface="Ubuntu"/>
              </a:rPr>
              <a:t>USE THIS SLIDE IF YOUR STUDENTS ARE </a:t>
            </a:r>
            <a:r>
              <a:rPr b="1" lang="en" sz="1200" u="sng">
                <a:solidFill>
                  <a:srgbClr val="F8A344"/>
                </a:solidFill>
                <a:latin typeface="Ubuntu"/>
                <a:ea typeface="Ubuntu"/>
                <a:cs typeface="Ubuntu"/>
                <a:sym typeface="Ubuntu"/>
              </a:rPr>
              <a:t>NOT NEW</a:t>
            </a:r>
            <a:r>
              <a:rPr b="1" lang="en" sz="1200">
                <a:solidFill>
                  <a:schemeClr val="dk1"/>
                </a:solidFill>
                <a:latin typeface="Ubuntu"/>
                <a:ea typeface="Ubuntu"/>
                <a:cs typeface="Ubuntu"/>
                <a:sym typeface="Ubuntu"/>
              </a:rPr>
              <a:t> TO ST MATH</a:t>
            </a:r>
            <a:endParaRPr b="1" sz="1200">
              <a:solidFill>
                <a:schemeClr val="dk1"/>
              </a:solidFill>
              <a:latin typeface="Ubuntu"/>
              <a:ea typeface="Ubuntu"/>
              <a:cs typeface="Ubuntu"/>
              <a:sym typeface="Ubuntu"/>
            </a:endParaRPr>
          </a:p>
          <a:p>
            <a:pPr indent="0" lvl="0" marL="0" rtl="0" algn="l">
              <a:lnSpc>
                <a:spcPct val="115000"/>
              </a:lnSpc>
              <a:spcBef>
                <a:spcPts val="0"/>
              </a:spcBef>
              <a:spcAft>
                <a:spcPts val="0"/>
              </a:spcAft>
              <a:buNone/>
            </a:pPr>
            <a:r>
              <a:t/>
            </a:r>
            <a:endParaRPr sz="850">
              <a:solidFill>
                <a:schemeClr val="dk1"/>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Ubuntu"/>
                <a:ea typeface="Ubuntu"/>
                <a:cs typeface="Ubuntu"/>
                <a:sym typeface="Ubuntu"/>
              </a:rPr>
              <a:t>If your class has been using ST Math, you will not need to do a formal introduction to the program. Instead focus on engaging them in discussions where they can share tips, encouragement, and success stories with ST Math.</a:t>
            </a:r>
            <a:endParaRPr>
              <a:solidFill>
                <a:schemeClr val="dk1"/>
              </a:solidFill>
              <a:latin typeface="Ubuntu"/>
              <a:ea typeface="Ubuntu"/>
              <a:cs typeface="Ubuntu"/>
              <a:sym typeface="Ubuntu"/>
            </a:endParaRPr>
          </a:p>
          <a:p>
            <a:pPr indent="-298450" lvl="0" marL="457200" rtl="0" algn="l">
              <a:lnSpc>
                <a:spcPct val="115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Brainstorm what students like about ST Math. What tips do they have to share? What do they do when they get stuck? </a:t>
            </a:r>
            <a:endParaRPr>
              <a:solidFill>
                <a:schemeClr val="dk1"/>
              </a:solidFill>
              <a:latin typeface="Ubuntu"/>
              <a:ea typeface="Ubuntu"/>
              <a:cs typeface="Ubuntu"/>
              <a:sym typeface="Ubuntu"/>
            </a:endParaRPr>
          </a:p>
          <a:p>
            <a:pPr indent="-298450" lvl="0" marL="457200" rtl="0" algn="l">
              <a:lnSpc>
                <a:spcPct val="115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share their favorite games and why they like them.</a:t>
            </a:r>
            <a:endParaRPr>
              <a:solidFill>
                <a:schemeClr val="dk1"/>
              </a:solidFill>
              <a:latin typeface="Ubuntu"/>
              <a:ea typeface="Ubuntu"/>
              <a:cs typeface="Ubuntu"/>
              <a:sym typeface="Ubuntu"/>
            </a:endParaRPr>
          </a:p>
          <a:p>
            <a:pPr indent="-298450" lvl="0" marL="457200" rtl="0" algn="l">
              <a:lnSpc>
                <a:spcPct val="115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Discuss goal setting with students and set a puzzles and minutes goal for this first </a:t>
            </a:r>
            <a:r>
              <a:rPr lang="en">
                <a:solidFill>
                  <a:schemeClr val="dk1"/>
                </a:solidFill>
                <a:latin typeface="Ubuntu"/>
                <a:ea typeface="Ubuntu"/>
                <a:cs typeface="Ubuntu"/>
                <a:sym typeface="Ubuntu"/>
              </a:rPr>
              <a:t>module</a:t>
            </a:r>
            <a:r>
              <a:rPr lang="en">
                <a:solidFill>
                  <a:schemeClr val="dk1"/>
                </a:solidFill>
                <a:latin typeface="Ubuntu"/>
                <a:ea typeface="Ubuntu"/>
                <a:cs typeface="Ubuntu"/>
                <a:sym typeface="Ubuntu"/>
              </a:rPr>
              <a:t>.</a:t>
            </a:r>
            <a:endParaRPr>
              <a:solidFill>
                <a:schemeClr val="dk1"/>
              </a:solidFill>
              <a:latin typeface="Ubuntu"/>
              <a:ea typeface="Ubuntu"/>
              <a:cs typeface="Ubuntu"/>
              <a:sym typeface="Ubuntu"/>
            </a:endParaRPr>
          </a:p>
          <a:p>
            <a:pPr indent="-298450" lvl="0" marL="457200" rtl="0" algn="l">
              <a:lnSpc>
                <a:spcPct val="115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Provide students with a tracker and walk them through how to use it. </a:t>
            </a:r>
            <a:endParaRPr>
              <a:solidFill>
                <a:schemeClr val="dk1"/>
              </a:solidFill>
              <a:latin typeface="Ubuntu"/>
              <a:ea typeface="Ubuntu"/>
              <a:cs typeface="Ubuntu"/>
              <a:sym typeface="Ubuntu"/>
            </a:endParaRPr>
          </a:p>
          <a:p>
            <a:pPr indent="-298450" lvl="0" marL="457200" rtl="0" algn="l">
              <a:lnSpc>
                <a:spcPct val="115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Let the students know if they will be doing the Journey, Assignments or both. Remind them that you are able to see the minutes and puzzles they have completed during the </a:t>
            </a:r>
            <a:r>
              <a:rPr lang="en">
                <a:solidFill>
                  <a:schemeClr val="dk1"/>
                </a:solidFill>
                <a:latin typeface="Ubuntu"/>
                <a:ea typeface="Ubuntu"/>
                <a:cs typeface="Ubuntu"/>
                <a:sym typeface="Ubuntu"/>
              </a:rPr>
              <a:t>module</a:t>
            </a:r>
            <a:r>
              <a:rPr lang="en">
                <a:solidFill>
                  <a:schemeClr val="dk1"/>
                </a:solidFill>
                <a:latin typeface="Ubuntu"/>
                <a:ea typeface="Ubuntu"/>
                <a:cs typeface="Ubuntu"/>
                <a:sym typeface="Ubuntu"/>
              </a:rPr>
              <a:t>.</a:t>
            </a:r>
            <a:r>
              <a:rPr lang="en" sz="850">
                <a:solidFill>
                  <a:schemeClr val="dk1"/>
                </a:solidFill>
                <a:latin typeface="Ubuntu"/>
                <a:ea typeface="Ubuntu"/>
                <a:cs typeface="Ubuntu"/>
                <a:sym typeface="Ubuntu"/>
              </a:rPr>
              <a:t> </a:t>
            </a:r>
            <a:endParaRPr sz="850">
              <a:solidFill>
                <a:schemeClr val="dk1"/>
              </a:solidFill>
              <a:latin typeface="Ubuntu"/>
              <a:ea typeface="Ubuntu"/>
              <a:cs typeface="Ubuntu"/>
              <a:sym typeface="Ubuntu"/>
            </a:endParaRPr>
          </a:p>
          <a:p>
            <a:pPr indent="0" lvl="0" marL="0" rtl="0" algn="l">
              <a:lnSpc>
                <a:spcPct val="115000"/>
              </a:lnSpc>
              <a:spcBef>
                <a:spcPts val="0"/>
              </a:spcBef>
              <a:spcAft>
                <a:spcPts val="0"/>
              </a:spcAft>
              <a:buNone/>
            </a:pPr>
            <a:r>
              <a:t/>
            </a:r>
            <a:endParaRPr>
              <a:solidFill>
                <a:schemeClr val="dk1"/>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Ubuntu"/>
                <a:ea typeface="Ubuntu"/>
                <a:cs typeface="Ubuntu"/>
                <a:sym typeface="Ubuntu"/>
              </a:rPr>
              <a:t>Extension if time permits. </a:t>
            </a:r>
            <a:endParaRPr>
              <a:solidFill>
                <a:schemeClr val="dk1"/>
              </a:solidFill>
              <a:latin typeface="Ubuntu"/>
              <a:ea typeface="Ubuntu"/>
              <a:cs typeface="Ubuntu"/>
              <a:sym typeface="Ubuntu"/>
            </a:endParaRPr>
          </a:p>
          <a:p>
            <a:pPr indent="-88900" lvl="0" marL="279400" rtl="0" algn="l">
              <a:lnSpc>
                <a:spcPct val="115000"/>
              </a:lnSpc>
              <a:spcBef>
                <a:spcPts val="0"/>
              </a:spcBef>
              <a:spcAft>
                <a:spcPts val="0"/>
              </a:spcAft>
              <a:buClr>
                <a:schemeClr val="dk1"/>
              </a:buClr>
              <a:buSzPts val="1100"/>
              <a:buFont typeface="Arial"/>
              <a:buNone/>
            </a:pPr>
            <a:r>
              <a:rPr lang="en">
                <a:solidFill>
                  <a:schemeClr val="dk1"/>
                </a:solidFill>
                <a:latin typeface="Ubuntu"/>
                <a:ea typeface="Ubuntu"/>
                <a:cs typeface="Ubuntu"/>
                <a:sym typeface="Ubuntu"/>
              </a:rPr>
              <a:t>Ask students, if they like to solve puzzles.  Then, have them tell about puzzle they solved.</a:t>
            </a:r>
            <a:endParaRPr sz="900">
              <a:solidFill>
                <a:schemeClr val="dk1"/>
              </a:solidFill>
            </a:endParaRPr>
          </a:p>
        </p:txBody>
      </p:sp>
      <p:sp>
        <p:nvSpPr>
          <p:cNvPr id="148" name="Google Shape;148;g190edf6d00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5" name="Shape 1125"/>
        <p:cNvGrpSpPr/>
        <p:nvPr/>
      </p:nvGrpSpPr>
      <p:grpSpPr>
        <a:xfrm>
          <a:off x="0" y="0"/>
          <a:ext cx="0" cy="0"/>
          <a:chOff x="0" y="0"/>
          <a:chExt cx="0" cy="0"/>
        </a:xfrm>
      </p:grpSpPr>
      <p:sp>
        <p:nvSpPr>
          <p:cNvPr id="1126" name="Google Shape;1126;g190edf6d002_0_12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Problem of the Day</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i="1" lang="en">
                <a:solidFill>
                  <a:schemeClr val="dk1"/>
                </a:solidFill>
                <a:latin typeface="Ubuntu"/>
                <a:ea typeface="Ubuntu"/>
                <a:cs typeface="Ubuntu"/>
                <a:sym typeface="Ubuntu"/>
              </a:rPr>
              <a:t>Engage students in problem solving discussions. Read and discuss the problem, share student work, compare strategies and make connections.</a:t>
            </a:r>
            <a:endParaRPr i="1">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en">
                <a:solidFill>
                  <a:schemeClr val="dk1"/>
                </a:solidFill>
                <a:latin typeface="Ubuntu"/>
                <a:ea typeface="Ubuntu"/>
                <a:cs typeface="Ubuntu"/>
                <a:sym typeface="Ubuntu"/>
              </a:rPr>
              <a:t>• 5/6 3/4 2/3 10/9 Select the number closest to 1. Draw a number line and place it on your number line. Explain how you knew this number was closest to 1. Explain how you knew where to place the number on the number line.</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p:txBody>
      </p:sp>
      <p:sp>
        <p:nvSpPr>
          <p:cNvPr id="1127" name="Google Shape;1127;g190edf6d002_0_12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5" name="Shape 1135"/>
        <p:cNvGrpSpPr/>
        <p:nvPr/>
      </p:nvGrpSpPr>
      <p:grpSpPr>
        <a:xfrm>
          <a:off x="0" y="0"/>
          <a:ext cx="0" cy="0"/>
          <a:chOff x="0" y="0"/>
          <a:chExt cx="0" cy="0"/>
        </a:xfrm>
      </p:grpSpPr>
      <p:sp>
        <p:nvSpPr>
          <p:cNvPr id="1136" name="Google Shape;1136;g190edf6d002_0_12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My Thinking Path</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lang="en">
                <a:solidFill>
                  <a:schemeClr val="dk1"/>
                </a:solidFill>
                <a:latin typeface="Ubuntu"/>
                <a:ea typeface="Ubuntu"/>
                <a:cs typeface="Ubuntu"/>
                <a:sym typeface="Ubuntu"/>
              </a:rPr>
              <a:t>• Have students reflect on what they have learned about comparing fractions on a number line.</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p:txBody>
      </p:sp>
      <p:sp>
        <p:nvSpPr>
          <p:cNvPr id="1137" name="Google Shape;1137;g190edf6d002_0_12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3" name="Shape 1153"/>
        <p:cNvGrpSpPr/>
        <p:nvPr/>
      </p:nvGrpSpPr>
      <p:grpSpPr>
        <a:xfrm>
          <a:off x="0" y="0"/>
          <a:ext cx="0" cy="0"/>
          <a:chOff x="0" y="0"/>
          <a:chExt cx="0" cy="0"/>
        </a:xfrm>
      </p:grpSpPr>
      <p:sp>
        <p:nvSpPr>
          <p:cNvPr id="1154" name="Google Shape;1154;g190edf6d002_0_12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Puzzle Talk</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Focus on student thinking and developing problem solving skills using the </a:t>
            </a:r>
            <a:r>
              <a:rPr lang="en" u="sng">
                <a:solidFill>
                  <a:schemeClr val="hlink"/>
                </a:solidFill>
                <a:latin typeface="Ubuntu"/>
                <a:ea typeface="Ubuntu"/>
                <a:cs typeface="Ubuntu"/>
                <a:sym typeface="Ubuntu"/>
                <a:hlinkClick action="ppaction://hlinksldjump" r:id="rId2"/>
              </a:rPr>
              <a:t>Problem Solving Process</a:t>
            </a:r>
            <a:r>
              <a:rPr lang="en">
                <a:solidFill>
                  <a:schemeClr val="dk1"/>
                </a:solidFill>
                <a:latin typeface="Ubuntu"/>
                <a:ea typeface="Ubuntu"/>
                <a:cs typeface="Ubuntu"/>
                <a:sym typeface="Ubuntu"/>
              </a:rPr>
              <a:t>.</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Provide students with whiteboards/dry erase markers.</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lang="en">
                <a:solidFill>
                  <a:srgbClr val="211D1E"/>
                </a:solidFill>
                <a:latin typeface="Ubuntu"/>
                <a:ea typeface="Ubuntu"/>
                <a:cs typeface="Ubuntu"/>
                <a:sym typeface="Ubuntu"/>
              </a:rPr>
              <a:t>Sign in to your ST Math account to access the puzzle. </a:t>
            </a:r>
            <a:endParaRPr>
              <a:solidFill>
                <a:srgbClr val="211D1E"/>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lang="en">
                <a:solidFill>
                  <a:srgbClr val="211D1E"/>
                </a:solidFill>
                <a:latin typeface="Ubuntu"/>
                <a:ea typeface="Ubuntu"/>
                <a:cs typeface="Ubuntu"/>
                <a:sym typeface="Ubuntu"/>
              </a:rPr>
              <a:t>Display Third Grade &gt; Fraction Trap &gt; Level 2</a:t>
            </a:r>
            <a:endParaRPr>
              <a:solidFill>
                <a:srgbClr val="211D1E"/>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b="1" lang="en">
                <a:solidFill>
                  <a:srgbClr val="211D1E"/>
                </a:solidFill>
                <a:latin typeface="Ubuntu"/>
                <a:ea typeface="Ubuntu"/>
                <a:cs typeface="Ubuntu"/>
                <a:sym typeface="Ubuntu"/>
              </a:rPr>
              <a:t>Game Link: </a:t>
            </a:r>
            <a:r>
              <a:rPr lang="en" u="sng">
                <a:solidFill>
                  <a:schemeClr val="hlink"/>
                </a:solidFill>
                <a:latin typeface="Ubuntu"/>
                <a:ea typeface="Ubuntu"/>
                <a:cs typeface="Ubuntu"/>
                <a:sym typeface="Ubuntu"/>
                <a:hlinkClick r:id="rId3"/>
              </a:rPr>
              <a:t>https://play.stmath.com/raft/ed/10.0.3/#/objective/b991e4dd-c319-42df-9fe5-a5763e7f99d3/6ae51e25-73a2-41e1-bf7d-4bce038df136/games#game9</a:t>
            </a:r>
            <a:r>
              <a:rPr lang="en">
                <a:solidFill>
                  <a:srgbClr val="211D1E"/>
                </a:solidFill>
                <a:latin typeface="Ubuntu"/>
                <a:ea typeface="Ubuntu"/>
                <a:cs typeface="Ubuntu"/>
                <a:sym typeface="Ubuntu"/>
              </a:rPr>
              <a:t>  </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Notice and Wonder</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Display the first puzzle in Level 2. Ask “What do you notice that is similar/different to the puzzles we did yesterday?” Is this fraction greater than, less than or equal to 1? How do you know?”</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Allow a few students to share out.</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Predict and Justify</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make a prediction. After they have had some think time, have them Think-Pair-Share about what they would like to try, what will happen when they try it, and why they think it will work.</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share out their predictions and related strategy.</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Select one students’ strategy. Ask the students to think about if they agree/disagree with the strategy and why. How does it relate to their own strategy?</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Test and Observe</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Try a student’s solution and watch the feedback. Ask students to describe what happened.</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Analyze and Learn</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Display the next puzzle in Level 2. Ask students: What do you know about the fraction in this puzzle? What do you know about this number line? How is it different from the number line in the last puzzle? “</a:t>
            </a:r>
            <a:endParaRPr>
              <a:solidFill>
                <a:schemeClr val="dk1"/>
              </a:solidFill>
              <a:latin typeface="Ubuntu"/>
              <a:ea typeface="Ubuntu"/>
              <a:cs typeface="Ubuntu"/>
              <a:sym typeface="Ubuntu"/>
            </a:endParaRPr>
          </a:p>
          <a:p>
            <a:pPr indent="-298450" lvl="1" marL="9144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change the number line on their paper/whiteboards to match the puzzle.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Solve the puzzles in Level 2, asking the same types of questions from Level 1.</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Display the first puzzle in Level 3.</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Ask: How has the number line changed? How does this change our answers? How long could the number line get? Discuss with students that as the number line extends to bigger numbers, the spaces between our whole numbers get smaller.</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Connect and Extend</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Ask: Is ½ in the same location on the first number line we used (0-2) as it is on this number line (0-5)? Does the size of our number line affect the size of the fraction pieces? Why or why not?</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some students think silently first, and then take some responses to share whole group.</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Explain that the location of ½ doesn’t change- it’s still halfway between 0 and 2- but the size of the ½ has gotten smaller because the size of the wholes on the number line have gotten smaller. Use an example to help the discussion like, “If we had 1/2 of a cookie or 1/2 of a pizza, they wouldn't be the same size because the wholes are different sizes.”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Solve additional puzzles in Level 3.</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How does the student</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discuss the role of the numerator and denominator in locating a fraction on the number line?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create a and partition a number line to locate fractions?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count fraction parts to place a number on a number line?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represent 1 as a fraction on a number line?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compare number lines?</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p:txBody>
      </p:sp>
      <p:sp>
        <p:nvSpPr>
          <p:cNvPr id="1155" name="Google Shape;1155;g190edf6d002_0_12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2" name="Shape 1192"/>
        <p:cNvGrpSpPr/>
        <p:nvPr/>
      </p:nvGrpSpPr>
      <p:grpSpPr>
        <a:xfrm>
          <a:off x="0" y="0"/>
          <a:ext cx="0" cy="0"/>
          <a:chOff x="0" y="0"/>
          <a:chExt cx="0" cy="0"/>
        </a:xfrm>
      </p:grpSpPr>
      <p:sp>
        <p:nvSpPr>
          <p:cNvPr id="1193" name="Google Shape;1193;g190edf6d002_0_12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Problem of the Day</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i="1" lang="en">
                <a:solidFill>
                  <a:schemeClr val="dk1"/>
                </a:solidFill>
                <a:latin typeface="Ubuntu"/>
                <a:ea typeface="Ubuntu"/>
                <a:cs typeface="Ubuntu"/>
                <a:sym typeface="Ubuntu"/>
              </a:rPr>
              <a:t>Engage students in problem solving discussions. Read and discuss the problem, share student work, compare strategies and make connections.</a:t>
            </a:r>
            <a:endParaRPr i="1">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en">
                <a:solidFill>
                  <a:schemeClr val="dk1"/>
                </a:solidFill>
                <a:latin typeface="Ubuntu"/>
                <a:ea typeface="Ubuntu"/>
                <a:cs typeface="Ubuntu"/>
                <a:sym typeface="Ubuntu"/>
              </a:rPr>
              <a:t>• 7/6, 1/4, 3/8, 8/9 Select the number closest to 1/2. Draw a number line and place it on your number line. Explain how you knew this number was closest to 1/2. Explain how you knew where to place the number on the number line.</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p:txBody>
      </p:sp>
      <p:sp>
        <p:nvSpPr>
          <p:cNvPr id="1194" name="Google Shape;1194;g190edf6d002_0_12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2" name="Shape 1202"/>
        <p:cNvGrpSpPr/>
        <p:nvPr/>
      </p:nvGrpSpPr>
      <p:grpSpPr>
        <a:xfrm>
          <a:off x="0" y="0"/>
          <a:ext cx="0" cy="0"/>
          <a:chOff x="0" y="0"/>
          <a:chExt cx="0" cy="0"/>
        </a:xfrm>
      </p:grpSpPr>
      <p:sp>
        <p:nvSpPr>
          <p:cNvPr id="1203" name="Google Shape;1203;g19407d2f772_0_2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04" name="Google Shape;1204;g19407d2f772_0_2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0" name="Shape 1210"/>
        <p:cNvGrpSpPr/>
        <p:nvPr/>
      </p:nvGrpSpPr>
      <p:grpSpPr>
        <a:xfrm>
          <a:off x="0" y="0"/>
          <a:ext cx="0" cy="0"/>
          <a:chOff x="0" y="0"/>
          <a:chExt cx="0" cy="0"/>
        </a:xfrm>
      </p:grpSpPr>
      <p:sp>
        <p:nvSpPr>
          <p:cNvPr id="1211" name="Google Shape;1211;g190edf6d002_0_12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My Thinking Path</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write in the topic, “Comparing fractions and equivalent fractions.”</a:t>
            </a:r>
            <a:endParaRPr>
              <a:solidFill>
                <a:schemeClr val="dk1"/>
              </a:solidFill>
              <a:latin typeface="Ubuntu"/>
              <a:ea typeface="Ubuntu"/>
              <a:cs typeface="Ubuntu"/>
              <a:sym typeface="Ubuntu"/>
            </a:endParaRPr>
          </a:p>
          <a:p>
            <a:pPr indent="-298450" lvl="0" marL="457200" rtl="0" algn="l">
              <a:lnSpc>
                <a:spcPct val="115000"/>
              </a:lnSpc>
              <a:spcBef>
                <a:spcPts val="0"/>
              </a:spcBef>
              <a:spcAft>
                <a:spcPts val="0"/>
              </a:spcAft>
              <a:buClr>
                <a:schemeClr val="dk1"/>
              </a:buClr>
              <a:buSzPts val="1100"/>
              <a:buFont typeface="Ubuntu"/>
              <a:buChar char="●"/>
            </a:pPr>
            <a:r>
              <a:rPr lang="en">
                <a:solidFill>
                  <a:srgbClr val="211D1E"/>
                </a:solidFill>
                <a:latin typeface="Ubuntu"/>
                <a:ea typeface="Ubuntu"/>
                <a:cs typeface="Ubuntu"/>
                <a:sym typeface="Ubuntu"/>
              </a:rPr>
              <a:t>Have students begin working on the first two boxes.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Discuss their ideas and allow students to add to their paper any additional thoughts they have.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complete the Pre-Quiz (optional).</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p:txBody>
      </p:sp>
      <p:sp>
        <p:nvSpPr>
          <p:cNvPr id="1212" name="Google Shape;1212;g190edf6d002_0_12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9" name="Shape 1229"/>
        <p:cNvGrpSpPr/>
        <p:nvPr/>
      </p:nvGrpSpPr>
      <p:grpSpPr>
        <a:xfrm>
          <a:off x="0" y="0"/>
          <a:ext cx="0" cy="0"/>
          <a:chOff x="0" y="0"/>
          <a:chExt cx="0" cy="0"/>
        </a:xfrm>
      </p:grpSpPr>
      <p:sp>
        <p:nvSpPr>
          <p:cNvPr id="1230" name="Google Shape;1230;g190edf6d002_0_12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Puzzle Talk</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Focus on student thinking and developing problem solving skills using the </a:t>
            </a:r>
            <a:r>
              <a:rPr lang="en" u="sng">
                <a:solidFill>
                  <a:schemeClr val="hlink"/>
                </a:solidFill>
                <a:latin typeface="Ubuntu"/>
                <a:ea typeface="Ubuntu"/>
                <a:cs typeface="Ubuntu"/>
                <a:sym typeface="Ubuntu"/>
                <a:hlinkClick action="ppaction://hlinksldjump" r:id="rId2"/>
              </a:rPr>
              <a:t>Problem Solving Process</a:t>
            </a:r>
            <a:r>
              <a:rPr lang="en">
                <a:solidFill>
                  <a:schemeClr val="dk1"/>
                </a:solidFill>
                <a:latin typeface="Ubuntu"/>
                <a:ea typeface="Ubuntu"/>
                <a:cs typeface="Ubuntu"/>
                <a:sym typeface="Ubuntu"/>
              </a:rPr>
              <a:t>.</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Provide students with paper or whiteboards/dry erase markers.</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lnSpc>
                <a:spcPct val="115000"/>
              </a:lnSpc>
              <a:spcBef>
                <a:spcPts val="0"/>
              </a:spcBef>
              <a:spcAft>
                <a:spcPts val="0"/>
              </a:spcAft>
              <a:buNone/>
            </a:pPr>
            <a:r>
              <a:rPr lang="en">
                <a:solidFill>
                  <a:srgbClr val="211D1E"/>
                </a:solidFill>
                <a:latin typeface="Ubuntu"/>
                <a:ea typeface="Ubuntu"/>
                <a:cs typeface="Ubuntu"/>
                <a:sym typeface="Ubuntu"/>
              </a:rPr>
              <a:t>Sign in to your ST Math account to access the puzzle. </a:t>
            </a:r>
            <a:endParaRPr>
              <a:solidFill>
                <a:srgbClr val="211D1E"/>
              </a:solidFill>
              <a:latin typeface="Ubuntu"/>
              <a:ea typeface="Ubuntu"/>
              <a:cs typeface="Ubuntu"/>
              <a:sym typeface="Ubuntu"/>
            </a:endParaRPr>
          </a:p>
          <a:p>
            <a:pPr indent="0" lvl="0" marL="0" rtl="0" algn="l">
              <a:lnSpc>
                <a:spcPct val="115000"/>
              </a:lnSpc>
              <a:spcBef>
                <a:spcPts val="0"/>
              </a:spcBef>
              <a:spcAft>
                <a:spcPts val="0"/>
              </a:spcAft>
              <a:buNone/>
            </a:pPr>
            <a:r>
              <a:rPr lang="en">
                <a:solidFill>
                  <a:srgbClr val="211D1E"/>
                </a:solidFill>
                <a:latin typeface="Ubuntu"/>
                <a:ea typeface="Ubuntu"/>
                <a:cs typeface="Ubuntu"/>
                <a:sym typeface="Ubuntu"/>
              </a:rPr>
              <a:t>Display Third Grade &gt; Fraction Bricks &gt; Level 1</a:t>
            </a:r>
            <a:endParaRPr>
              <a:solidFill>
                <a:srgbClr val="211D1E"/>
              </a:solidFill>
              <a:latin typeface="Ubuntu"/>
              <a:ea typeface="Ubuntu"/>
              <a:cs typeface="Ubuntu"/>
              <a:sym typeface="Ubuntu"/>
            </a:endParaRPr>
          </a:p>
          <a:p>
            <a:pPr indent="0" lvl="0" marL="0" rtl="0" algn="l">
              <a:lnSpc>
                <a:spcPct val="115000"/>
              </a:lnSpc>
              <a:spcBef>
                <a:spcPts val="0"/>
              </a:spcBef>
              <a:spcAft>
                <a:spcPts val="0"/>
              </a:spcAft>
              <a:buNone/>
            </a:pPr>
            <a:r>
              <a:rPr b="1" lang="en">
                <a:solidFill>
                  <a:srgbClr val="211D1E"/>
                </a:solidFill>
                <a:latin typeface="Ubuntu"/>
                <a:ea typeface="Ubuntu"/>
                <a:cs typeface="Ubuntu"/>
                <a:sym typeface="Ubuntu"/>
              </a:rPr>
              <a:t>Game Link: </a:t>
            </a:r>
            <a:r>
              <a:rPr lang="en" u="sng">
                <a:solidFill>
                  <a:schemeClr val="hlink"/>
                </a:solidFill>
                <a:latin typeface="Ubuntu"/>
                <a:ea typeface="Ubuntu"/>
                <a:cs typeface="Ubuntu"/>
                <a:sym typeface="Ubuntu"/>
                <a:hlinkClick r:id="rId3"/>
              </a:rPr>
              <a:t>https://play.stmath.com/raft/ed/10.0.3/#/objective/b991e4dd-c319-42df-9fe5-a5763e7f99d3/6ae51e25-73a2-41e1-bf7d-4bce038df136/games#game10</a:t>
            </a:r>
            <a:r>
              <a:rPr lang="en">
                <a:solidFill>
                  <a:srgbClr val="211D1E"/>
                </a:solidFill>
                <a:latin typeface="Ubuntu"/>
                <a:ea typeface="Ubuntu"/>
                <a:cs typeface="Ubuntu"/>
                <a:sym typeface="Ubuntu"/>
              </a:rPr>
              <a:t> </a:t>
            </a:r>
            <a:endParaRPr>
              <a:solidFill>
                <a:srgbClr val="211D1E"/>
              </a:solidFill>
              <a:latin typeface="Ubuntu"/>
              <a:ea typeface="Ubuntu"/>
              <a:cs typeface="Ubuntu"/>
              <a:sym typeface="Ubuntu"/>
            </a:endParaRPr>
          </a:p>
          <a:p>
            <a:pPr indent="0" lvl="0" marL="0" rtl="0" algn="l">
              <a:lnSpc>
                <a:spcPct val="115000"/>
              </a:lnSpc>
              <a:spcBef>
                <a:spcPts val="0"/>
              </a:spcBef>
              <a:spcAft>
                <a:spcPts val="0"/>
              </a:spcAft>
              <a:buNone/>
            </a:pPr>
            <a:r>
              <a:rPr lang="en">
                <a:solidFill>
                  <a:srgbClr val="211D1E"/>
                </a:solidFill>
                <a:latin typeface="Ubuntu"/>
                <a:ea typeface="Ubuntu"/>
                <a:cs typeface="Ubuntu"/>
                <a:sym typeface="Ubuntu"/>
              </a:rPr>
              <a:t>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Notice and Wonder</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Display the first puzzle in Level 1. Ask “What do you notice about the fraction in the sky?” “How do we fill in the hole?” Allow a few students to share out.</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Predict and Justify</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make a prediction. After they have had some think time, have them Think-Pair-Share about what they would like to try, what will happen when they try it, and why they think it will work.</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share out their predictions and related strategy.</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Select one students’ strategy. Ask the students to think about if they agree/disagree with the strategy and why. How does it relate to their own strategy?</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Test and Observe</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Try a student’s solution and watch the feedback. Prompt students to describe what happened, and ask them “What does it mean if two fractions are equivalent?”</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Analyze and Learn</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Play the same puzzle again to highlight equivalent fractions, and say to students, “Is there another fraction that is equal to this fraction?” “Can you figure out which fraction will fill this hole too?”</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Ask students to record the solution on their paper/whiteboards by writing a number sentence using the equal sign (e.g., 2/4 = ½ = 3/6).</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If the puzzle has more equivalent fractions, have students share out the missing fractions. Discuss the name of each fraction as they are added to the hole. Record the comparisons.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Display the first puzzle in Level 2. Ask students to write down the fraction they think will fill the hole.</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Connect and Extend</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Ask students to then write down a fraction that is less than the fraction shown and turn to their partner to share their fraction.</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Share some students' solutions with the whole group.</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Ask students to then write down a fraction that is greater than the fraction shown and turn to their partner to share their fraction.</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Share some students’ solutions and prove they are correct.</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Choose one puzzle from Level 2. Have students draw a number line and place the given fraction on the number line. Ask students: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How did you know where to place this fraction on the number line?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Why are equivalent fractions at the same spot on the number line?</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How does the student</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name each fraction before selecting it to fill the hole?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determine an equivalent fraction?</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compare two fractions?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write equations to show equivalence?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discuss the numerator and denominator of each fraction</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place equivalent fractions on a number line?</a:t>
            </a:r>
            <a:endParaRPr>
              <a:solidFill>
                <a:schemeClr val="dk1"/>
              </a:solidFill>
              <a:latin typeface="Ubuntu"/>
              <a:ea typeface="Ubuntu"/>
              <a:cs typeface="Ubuntu"/>
              <a:sym typeface="Ubuntu"/>
            </a:endParaRPr>
          </a:p>
        </p:txBody>
      </p:sp>
      <p:sp>
        <p:nvSpPr>
          <p:cNvPr id="1231" name="Google Shape;1231;g190edf6d002_0_12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8" name="Shape 1268"/>
        <p:cNvGrpSpPr/>
        <p:nvPr/>
      </p:nvGrpSpPr>
      <p:grpSpPr>
        <a:xfrm>
          <a:off x="0" y="0"/>
          <a:ext cx="0" cy="0"/>
          <a:chOff x="0" y="0"/>
          <a:chExt cx="0" cy="0"/>
        </a:xfrm>
      </p:grpSpPr>
      <p:sp>
        <p:nvSpPr>
          <p:cNvPr id="1269" name="Google Shape;1269;g190edf6d002_0_12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Problem of the Day</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i="1" lang="en">
                <a:solidFill>
                  <a:schemeClr val="dk1"/>
                </a:solidFill>
                <a:latin typeface="Ubuntu"/>
                <a:ea typeface="Ubuntu"/>
                <a:cs typeface="Ubuntu"/>
                <a:sym typeface="Ubuntu"/>
              </a:rPr>
              <a:t>Engage students in problem solving discussions. Read and discuss the problem, share student work, compare strategies and make </a:t>
            </a:r>
            <a:r>
              <a:rPr i="1" lang="en">
                <a:solidFill>
                  <a:schemeClr val="dk1"/>
                </a:solidFill>
                <a:latin typeface="Ubuntu"/>
                <a:ea typeface="Ubuntu"/>
                <a:cs typeface="Ubuntu"/>
                <a:sym typeface="Ubuntu"/>
              </a:rPr>
              <a:t>connections.</a:t>
            </a:r>
            <a:endParaRPr i="1">
              <a:solidFill>
                <a:schemeClr val="dk1"/>
              </a:solidFill>
              <a:latin typeface="Ubuntu"/>
              <a:ea typeface="Ubuntu"/>
              <a:cs typeface="Ubuntu"/>
              <a:sym typeface="Ubuntu"/>
            </a:endParaRPr>
          </a:p>
          <a:p>
            <a:pPr indent="0" lvl="0" marL="0" rtl="0" algn="l">
              <a:spcBef>
                <a:spcPts val="0"/>
              </a:spcBef>
              <a:spcAft>
                <a:spcPts val="0"/>
              </a:spcAft>
              <a:buNone/>
            </a:pPr>
            <a:r>
              <a:t/>
            </a:r>
            <a:endParaRPr i="1">
              <a:solidFill>
                <a:schemeClr val="dk1"/>
              </a:solidFill>
              <a:latin typeface="Ubuntu"/>
              <a:ea typeface="Ubuntu"/>
              <a:cs typeface="Ubuntu"/>
              <a:sym typeface="Ubuntu"/>
            </a:endParaRPr>
          </a:p>
          <a:p>
            <a:pPr indent="0" lvl="0" marL="0" rtl="0" algn="l">
              <a:spcBef>
                <a:spcPts val="0"/>
              </a:spcBef>
              <a:spcAft>
                <a:spcPts val="0"/>
              </a:spcAft>
              <a:buNone/>
            </a:pPr>
            <a:r>
              <a:rPr lang="en">
                <a:solidFill>
                  <a:schemeClr val="dk1"/>
                </a:solidFill>
                <a:latin typeface="Ubuntu"/>
                <a:ea typeface="Ubuntu"/>
                <a:cs typeface="Ubuntu"/>
                <a:sym typeface="Ubuntu"/>
              </a:rPr>
              <a:t>• Kiesha, Horatio, and Iris were seeing whose toy car would roll the farthest. They made a long track and marked it every fourth of a foot. Kiesha’s car rolled 13/4 foot. Horatio’s car rolled 10/4 foot. Iris’s car rolled 17/4 foot. Whose car rolled the farthest? What was the order of the cars?</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p:txBody>
      </p:sp>
      <p:sp>
        <p:nvSpPr>
          <p:cNvPr id="1270" name="Google Shape;1270;g190edf6d002_0_12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8" name="Shape 1278"/>
        <p:cNvGrpSpPr/>
        <p:nvPr/>
      </p:nvGrpSpPr>
      <p:grpSpPr>
        <a:xfrm>
          <a:off x="0" y="0"/>
          <a:ext cx="0" cy="0"/>
          <a:chOff x="0" y="0"/>
          <a:chExt cx="0" cy="0"/>
        </a:xfrm>
      </p:grpSpPr>
      <p:sp>
        <p:nvSpPr>
          <p:cNvPr id="1279" name="Google Shape;1279;g190edf6d002_0_12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My Thinking Path</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en">
                <a:solidFill>
                  <a:schemeClr val="dk1"/>
                </a:solidFill>
                <a:latin typeface="Ubuntu"/>
                <a:ea typeface="Ubuntu"/>
                <a:cs typeface="Ubuntu"/>
                <a:sym typeface="Ubuntu"/>
              </a:rPr>
              <a:t>Have students reflect on what they have learned about comparing fractions and equivalent fractions.</a:t>
            </a:r>
            <a:endParaRPr>
              <a:solidFill>
                <a:schemeClr val="dk1"/>
              </a:solidFill>
              <a:latin typeface="Ubuntu"/>
              <a:ea typeface="Ubuntu"/>
              <a:cs typeface="Ubuntu"/>
              <a:sym typeface="Ubuntu"/>
            </a:endParaRPr>
          </a:p>
        </p:txBody>
      </p:sp>
      <p:sp>
        <p:nvSpPr>
          <p:cNvPr id="1280" name="Google Shape;1280;g190edf6d002_0_12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6" name="Shape 1296"/>
        <p:cNvGrpSpPr/>
        <p:nvPr/>
      </p:nvGrpSpPr>
      <p:grpSpPr>
        <a:xfrm>
          <a:off x="0" y="0"/>
          <a:ext cx="0" cy="0"/>
          <a:chOff x="0" y="0"/>
          <a:chExt cx="0" cy="0"/>
        </a:xfrm>
      </p:grpSpPr>
      <p:sp>
        <p:nvSpPr>
          <p:cNvPr id="1297" name="Google Shape;1297;g190edf6d002_0_13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Puzzle Talk</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Focus on student thinking and developing problem solving skills using the </a:t>
            </a:r>
            <a:r>
              <a:rPr lang="en" u="sng">
                <a:solidFill>
                  <a:schemeClr val="hlink"/>
                </a:solidFill>
                <a:latin typeface="Ubuntu"/>
                <a:ea typeface="Ubuntu"/>
                <a:cs typeface="Ubuntu"/>
                <a:sym typeface="Ubuntu"/>
                <a:hlinkClick action="ppaction://hlinksldjump" r:id="rId2"/>
              </a:rPr>
              <a:t>Problem Solving Process</a:t>
            </a:r>
            <a:r>
              <a:rPr lang="en">
                <a:solidFill>
                  <a:schemeClr val="dk1"/>
                </a:solidFill>
                <a:latin typeface="Ubuntu"/>
                <a:ea typeface="Ubuntu"/>
                <a:cs typeface="Ubuntu"/>
                <a:sym typeface="Ubuntu"/>
              </a:rPr>
              <a:t>.</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lnSpc>
                <a:spcPct val="115000"/>
              </a:lnSpc>
              <a:spcBef>
                <a:spcPts val="0"/>
              </a:spcBef>
              <a:spcAft>
                <a:spcPts val="0"/>
              </a:spcAft>
              <a:buNone/>
            </a:pPr>
            <a:r>
              <a:rPr lang="en">
                <a:solidFill>
                  <a:srgbClr val="211D1E"/>
                </a:solidFill>
                <a:latin typeface="Ubuntu"/>
                <a:ea typeface="Ubuntu"/>
                <a:cs typeface="Ubuntu"/>
                <a:sym typeface="Ubuntu"/>
              </a:rPr>
              <a:t>Sign in to your ST Math account to access the puzzle. </a:t>
            </a:r>
            <a:endParaRPr>
              <a:solidFill>
                <a:srgbClr val="211D1E"/>
              </a:solidFill>
              <a:latin typeface="Ubuntu"/>
              <a:ea typeface="Ubuntu"/>
              <a:cs typeface="Ubuntu"/>
              <a:sym typeface="Ubuntu"/>
            </a:endParaRPr>
          </a:p>
          <a:p>
            <a:pPr indent="0" lvl="0" marL="0" rtl="0" algn="l">
              <a:lnSpc>
                <a:spcPct val="115000"/>
              </a:lnSpc>
              <a:spcBef>
                <a:spcPts val="0"/>
              </a:spcBef>
              <a:spcAft>
                <a:spcPts val="0"/>
              </a:spcAft>
              <a:buNone/>
            </a:pPr>
            <a:r>
              <a:rPr lang="en">
                <a:solidFill>
                  <a:srgbClr val="211D1E"/>
                </a:solidFill>
                <a:latin typeface="Ubuntu"/>
                <a:ea typeface="Ubuntu"/>
                <a:cs typeface="Ubuntu"/>
                <a:sym typeface="Ubuntu"/>
              </a:rPr>
              <a:t>Display Third Grade &gt; Fraction Order Fill &gt; Level 1</a:t>
            </a:r>
            <a:endParaRPr>
              <a:solidFill>
                <a:srgbClr val="211D1E"/>
              </a:solidFill>
              <a:latin typeface="Ubuntu"/>
              <a:ea typeface="Ubuntu"/>
              <a:cs typeface="Ubuntu"/>
              <a:sym typeface="Ubuntu"/>
            </a:endParaRPr>
          </a:p>
          <a:p>
            <a:pPr indent="0" lvl="0" marL="0" rtl="0" algn="l">
              <a:lnSpc>
                <a:spcPct val="115000"/>
              </a:lnSpc>
              <a:spcBef>
                <a:spcPts val="0"/>
              </a:spcBef>
              <a:spcAft>
                <a:spcPts val="0"/>
              </a:spcAft>
              <a:buNone/>
            </a:pPr>
            <a:r>
              <a:rPr b="1" lang="en">
                <a:solidFill>
                  <a:srgbClr val="211D1E"/>
                </a:solidFill>
                <a:latin typeface="Ubuntu"/>
                <a:ea typeface="Ubuntu"/>
                <a:cs typeface="Ubuntu"/>
                <a:sym typeface="Ubuntu"/>
              </a:rPr>
              <a:t>Game Link: </a:t>
            </a:r>
            <a:r>
              <a:rPr lang="en" u="sng">
                <a:solidFill>
                  <a:schemeClr val="hlink"/>
                </a:solidFill>
                <a:latin typeface="Ubuntu"/>
                <a:ea typeface="Ubuntu"/>
                <a:cs typeface="Ubuntu"/>
                <a:sym typeface="Ubuntu"/>
                <a:hlinkClick r:id="rId3"/>
              </a:rPr>
              <a:t>https://play.stmath.com/raft/ed/10.0.3/#/objective/b991e4dd-c319-42df-9fe5-a5763e7f99d3/6ae51e25-73a2-41e1-bf7d-4bce038df136/games#game11</a:t>
            </a:r>
            <a:r>
              <a:rPr lang="en">
                <a:solidFill>
                  <a:srgbClr val="211D1E"/>
                </a:solidFill>
                <a:latin typeface="Ubuntu"/>
                <a:ea typeface="Ubuntu"/>
                <a:cs typeface="Ubuntu"/>
                <a:sym typeface="Ubuntu"/>
              </a:rPr>
              <a:t> </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Notice and Wonder</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Display the first puzzle in Level 1. Ask “What do you notice?” “What do you wonder?” “What do you know about the three fractions in the puzzle?” Allow a few students to share out.</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Predict and Justify</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make a prediction. After they have had some think time, have them Think-Pair-Share about what they would like to try, what will happen when they try it, and why they think it will work.</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share out their predictions and related strategy.</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Select one students’ strategy. Ask the students to think about if they agree/disagree with the strategy and why. How does it relate to their own strategy?</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Test and Observe</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Try a student’s solution and watch the feedback. Ask students to describe what happened using these questions:</a:t>
            </a:r>
            <a:endParaRPr>
              <a:solidFill>
                <a:schemeClr val="dk1"/>
              </a:solidFill>
              <a:latin typeface="Ubuntu"/>
              <a:ea typeface="Ubuntu"/>
              <a:cs typeface="Ubuntu"/>
              <a:sym typeface="Ubuntu"/>
            </a:endParaRPr>
          </a:p>
          <a:p>
            <a:pPr indent="-298450" lvl="1" marL="9144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How can you use the numerator to help compare these fractions?</a:t>
            </a:r>
            <a:endParaRPr>
              <a:solidFill>
                <a:schemeClr val="dk1"/>
              </a:solidFill>
              <a:latin typeface="Ubuntu"/>
              <a:ea typeface="Ubuntu"/>
              <a:cs typeface="Ubuntu"/>
              <a:sym typeface="Ubuntu"/>
            </a:endParaRPr>
          </a:p>
          <a:p>
            <a:pPr indent="-298450" lvl="1" marL="9144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How can you use the denominator to help compare the fractions?</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Analyze and Learn</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What did they learn from the feedback? How does this affect their strategy?</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Show the next puzzle. Ask students, “If all of these fractions have the same denominator, how can we use the numerator to compare them?”</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Think, Pair, Share with a partner and record the order of the fractions from least to greatest on their whiteboards. Try a student’s solution and watch the feedback.</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Pause the puzzle before JiJi crosses the screen. Ask the students “How can you use what you know about 1 to order these fractions?” “How can you compare fractions with different denominators?”</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Connect and Extend</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order fractions by writing number sentences. Discuss students’ strategies (e.g., Did they change the 1 to a fraction? Represent the fraction with a denominator of 1? Did they make a model to find a common denominator?).</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Say to students, “How could we represent our solution to this puzzle using a number sentence?” Model how to write a number sentence using &lt;, &gt; and/or =.</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Repeat the questioning and number sentences for a few puzzles in Levels 1 and 2.</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Choose one puzzle from Level 2 and have students draw a number line and place the three fractions on the number line. Ask students to explain how they compared fractions using a number line.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Display the first puzzle in Level 4, asking students, “What is different about this puzzle and the other puzzles we have solved?” How can you represent your solution to this puzzle using a number sentence?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Students should note that now the puzzles do not all have like numerators or denominators.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share out their strategies for comparing the fractions (e.g., Did they use an equivalent fraction? Did they decide if one of the fractions was closer to 0, ½ or 1?, etc. Did they visualize where each fraction landed by looking at the empty spaces on the grass? Did they draw a number line?) Celebrate creative strategies whenever possible.</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How does the student</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discuss the role of the numerator to compare fractions and order them from least to greatest?</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discuss the role of the denominator to compare fractions and order </a:t>
            </a:r>
            <a:r>
              <a:rPr lang="en">
                <a:solidFill>
                  <a:schemeClr val="dk1"/>
                </a:solidFill>
                <a:latin typeface="Ubuntu"/>
                <a:ea typeface="Ubuntu"/>
                <a:cs typeface="Ubuntu"/>
                <a:sym typeface="Ubuntu"/>
              </a:rPr>
              <a:t>them from least to greatest?</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represent the solution by writing a number sentence?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determine where to place the three fractions on a number line?</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p:txBody>
      </p:sp>
      <p:sp>
        <p:nvSpPr>
          <p:cNvPr id="1298" name="Google Shape;1298;g190edf6d002_0_13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18fec6f798c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Ubuntu"/>
                <a:ea typeface="Ubuntu"/>
                <a:cs typeface="Ubuntu"/>
                <a:sym typeface="Ubuntu"/>
              </a:rPr>
              <a:t>Problem of the Day</a:t>
            </a:r>
            <a:endParaRPr b="1">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b="1">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lang="en">
                <a:solidFill>
                  <a:schemeClr val="dk1"/>
                </a:solidFill>
                <a:latin typeface="Ubuntu"/>
                <a:ea typeface="Ubuntu"/>
                <a:cs typeface="Ubuntu"/>
                <a:sym typeface="Ubuntu"/>
              </a:rPr>
              <a:t>Create a class “Getting to Know Our Class” chart. Ask the students questions to gather data about the class and record the information on a white board or chart. (You will use this information throughout the module so it is important that it is in a form you can refer back to.)</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lang="en">
                <a:solidFill>
                  <a:schemeClr val="dk1"/>
                </a:solidFill>
                <a:latin typeface="Ubuntu"/>
                <a:ea typeface="Ubuntu"/>
                <a:cs typeface="Ubuntu"/>
                <a:sym typeface="Ubuntu"/>
              </a:rPr>
              <a:t>Some questions you may ask to gather data might include: </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How many students are in this class? How many are girls? Boys? </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How many students have brown eyes? Blue eyes? Green eyes? </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How many students in the class have black hair? Brown hair? Blonde hair? Red hair? </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How many have pets? Siblings? Favorite subject? Favorite flavor ice cream? Favorite color?</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p:txBody>
      </p:sp>
      <p:sp>
        <p:nvSpPr>
          <p:cNvPr id="163" name="Google Shape;163;g18fec6f798c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5" name="Shape 1335"/>
        <p:cNvGrpSpPr/>
        <p:nvPr/>
      </p:nvGrpSpPr>
      <p:grpSpPr>
        <a:xfrm>
          <a:off x="0" y="0"/>
          <a:ext cx="0" cy="0"/>
          <a:chOff x="0" y="0"/>
          <a:chExt cx="0" cy="0"/>
        </a:xfrm>
      </p:grpSpPr>
      <p:sp>
        <p:nvSpPr>
          <p:cNvPr id="1336" name="Google Shape;1336;g190edf6d002_0_13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Problem of the Day</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i="1">
              <a:solidFill>
                <a:schemeClr val="dk1"/>
              </a:solidFill>
              <a:latin typeface="Ubuntu"/>
              <a:ea typeface="Ubuntu"/>
              <a:cs typeface="Ubuntu"/>
              <a:sym typeface="Ubuntu"/>
            </a:endParaRPr>
          </a:p>
          <a:p>
            <a:pPr indent="0" lvl="0" marL="0" rtl="0" algn="l">
              <a:spcBef>
                <a:spcPts val="0"/>
              </a:spcBef>
              <a:spcAft>
                <a:spcPts val="0"/>
              </a:spcAft>
              <a:buNone/>
            </a:pPr>
            <a:r>
              <a:rPr i="1" lang="en">
                <a:solidFill>
                  <a:schemeClr val="dk1"/>
                </a:solidFill>
                <a:latin typeface="Ubuntu"/>
                <a:ea typeface="Ubuntu"/>
                <a:cs typeface="Ubuntu"/>
                <a:sym typeface="Ubuntu"/>
              </a:rPr>
              <a:t>Engage students in problem solving discussions. Read and discuss the problem, share student work, compare strategies and make connections.</a:t>
            </a:r>
            <a:endParaRPr i="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lang="en">
                <a:solidFill>
                  <a:schemeClr val="dk1"/>
                </a:solidFill>
                <a:latin typeface="Ubuntu"/>
                <a:ea typeface="Ubuntu"/>
                <a:cs typeface="Ubuntu"/>
                <a:sym typeface="Ubuntu"/>
              </a:rPr>
              <a:t>• Carlos, Lionel, Jamal, and Jane compared the amount of milk they each drank at lunch. Carlos drank 3/4 of his milk, Lionel drank 1/4 of his milk, Jamal didn’t drink any milk, and Jane drank 1/2 of her milk. Compare the fraction of milk each person drank and put them in order from most to the least amount of milk each person drank.</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p:txBody>
      </p:sp>
      <p:sp>
        <p:nvSpPr>
          <p:cNvPr id="1337" name="Google Shape;1337;g190edf6d002_0_13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5" name="Shape 1345"/>
        <p:cNvGrpSpPr/>
        <p:nvPr/>
      </p:nvGrpSpPr>
      <p:grpSpPr>
        <a:xfrm>
          <a:off x="0" y="0"/>
          <a:ext cx="0" cy="0"/>
          <a:chOff x="0" y="0"/>
          <a:chExt cx="0" cy="0"/>
        </a:xfrm>
      </p:grpSpPr>
      <p:sp>
        <p:nvSpPr>
          <p:cNvPr id="1346" name="Google Shape;1346;g1ca4d696f08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47" name="Google Shape;1347;g1ca4d696f08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3" name="Shape 1353"/>
        <p:cNvGrpSpPr/>
        <p:nvPr/>
      </p:nvGrpSpPr>
      <p:grpSpPr>
        <a:xfrm>
          <a:off x="0" y="0"/>
          <a:ext cx="0" cy="0"/>
          <a:chOff x="0" y="0"/>
          <a:chExt cx="0" cy="0"/>
        </a:xfrm>
      </p:grpSpPr>
      <p:sp>
        <p:nvSpPr>
          <p:cNvPr id="1354" name="Google Shape;1354;g1ca4d696f08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5" name="Google Shape;1355;g1ca4d696f08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Ubuntu"/>
                <a:ea typeface="Ubuntu"/>
                <a:cs typeface="Ubuntu"/>
                <a:sym typeface="Ubuntu"/>
              </a:rPr>
              <a:t>Reflection Poster</a:t>
            </a:r>
            <a:endParaRPr b="1">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lang="en">
                <a:solidFill>
                  <a:schemeClr val="dk1"/>
                </a:solidFill>
                <a:latin typeface="Ubuntu"/>
                <a:ea typeface="Ubuntu"/>
                <a:cs typeface="Ubuntu"/>
                <a:sym typeface="Ubuntu"/>
              </a:rPr>
              <a:t>Students are going to create a Reflection Poster that represents the learning they have gained. The poster should reflect how their thinking and understanding has grown. It should be an opportunity for students to show what they know.</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Work with students to review the thinking they have recorded in their journals (My Thinking Path, Exit Tickets, PODs, ST Math Puzzle Reflection, etc.) and discuss what they have learned during Summer Immersion. Discuss major concepts and vocabulary they learned and used during Immersion.</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add to their journal as you discuss things they have learned but may have not yet included in their journal. This will prepare the students to complete their poster.</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Ask students to work with their group to see what they might want to include on their poster.</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Instruct groups to make their posters colorful, interesting and informative so students in other classes will see what they have accomplished in the past few modules.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Give students time to begin working on their posters.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The posters will be displayed for the entire school and parents to see on Day 5.</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i="1" lang="en">
                <a:solidFill>
                  <a:schemeClr val="dk1"/>
                </a:solidFill>
                <a:latin typeface="Ubuntu"/>
                <a:ea typeface="Ubuntu"/>
                <a:cs typeface="Ubuntu"/>
                <a:sym typeface="Ubuntu"/>
              </a:rPr>
              <a:t>The reflection poster is best done as a small group project because that allows students to engage in higher order thinking skills (e.g., evaluating their learning and the ideas of others, synthesizing their thoughts and the thoughts of others, reaching consensus, and working together). It can however, be done as an individual project. Have students begin to think about all of the things that they have learned and make a poster to share what they have learned.</a:t>
            </a:r>
            <a:endParaRPr i="1">
              <a:solidFill>
                <a:schemeClr val="dk1"/>
              </a:solidFill>
              <a:latin typeface="Ubuntu"/>
              <a:ea typeface="Ubuntu"/>
              <a:cs typeface="Ubuntu"/>
              <a:sym typeface="Ubuntu"/>
            </a:endParaRPr>
          </a:p>
          <a:p>
            <a:pPr indent="0" lvl="0" marL="0" rtl="0" algn="l">
              <a:spcBef>
                <a:spcPts val="0"/>
              </a:spcBef>
              <a:spcAft>
                <a:spcPts val="0"/>
              </a:spcAft>
              <a:buNone/>
            </a:pPr>
            <a:r>
              <a:t/>
            </a:r>
            <a:endParaRPr b="1">
              <a:latin typeface="Ubuntu"/>
              <a:ea typeface="Ubuntu"/>
              <a:cs typeface="Ubuntu"/>
              <a:sym typeface="Ubuntu"/>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0" name="Shape 1370"/>
        <p:cNvGrpSpPr/>
        <p:nvPr/>
      </p:nvGrpSpPr>
      <p:grpSpPr>
        <a:xfrm>
          <a:off x="0" y="0"/>
          <a:ext cx="0" cy="0"/>
          <a:chOff x="0" y="0"/>
          <a:chExt cx="0" cy="0"/>
        </a:xfrm>
      </p:grpSpPr>
      <p:sp>
        <p:nvSpPr>
          <p:cNvPr id="1371" name="Google Shape;1371;g1ca4d696f08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2" name="Google Shape;1372;g1ca4d696f08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Ubuntu"/>
                <a:ea typeface="Ubuntu"/>
                <a:cs typeface="Ubuntu"/>
                <a:sym typeface="Ubuntu"/>
              </a:rPr>
              <a:t>DAY 3 - Reflection Poster</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7" name="Shape 1387"/>
        <p:cNvGrpSpPr/>
        <p:nvPr/>
      </p:nvGrpSpPr>
      <p:grpSpPr>
        <a:xfrm>
          <a:off x="0" y="0"/>
          <a:ext cx="0" cy="0"/>
          <a:chOff x="0" y="0"/>
          <a:chExt cx="0" cy="0"/>
        </a:xfrm>
      </p:grpSpPr>
      <p:sp>
        <p:nvSpPr>
          <p:cNvPr id="1388" name="Google Shape;1388;g1ca4d696f08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89" name="Google Shape;1389;g1ca4d696f08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5" name="Shape 1395"/>
        <p:cNvGrpSpPr/>
        <p:nvPr/>
      </p:nvGrpSpPr>
      <p:grpSpPr>
        <a:xfrm>
          <a:off x="0" y="0"/>
          <a:ext cx="0" cy="0"/>
          <a:chOff x="0" y="0"/>
          <a:chExt cx="0" cy="0"/>
        </a:xfrm>
      </p:grpSpPr>
      <p:sp>
        <p:nvSpPr>
          <p:cNvPr id="1396" name="Google Shape;1396;g1ca4d696f08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7" name="Google Shape;1397;g1ca4d696f08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Ubuntu"/>
                <a:ea typeface="Ubuntu"/>
                <a:cs typeface="Ubuntu"/>
                <a:sym typeface="Ubuntu"/>
              </a:rPr>
              <a:t>Mini-Math Game Design (4-Day Immersion only)</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3" name="Shape 1403"/>
        <p:cNvGrpSpPr/>
        <p:nvPr/>
      </p:nvGrpSpPr>
      <p:grpSpPr>
        <a:xfrm>
          <a:off x="0" y="0"/>
          <a:ext cx="0" cy="0"/>
          <a:chOff x="0" y="0"/>
          <a:chExt cx="0" cy="0"/>
        </a:xfrm>
      </p:grpSpPr>
      <p:sp>
        <p:nvSpPr>
          <p:cNvPr id="1404" name="Google Shape;1404;g1ca4d696f08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5" name="Google Shape;1405;g1ca4d696f08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Ubuntu"/>
                <a:ea typeface="Ubuntu"/>
                <a:cs typeface="Ubuntu"/>
                <a:sym typeface="Ubuntu"/>
              </a:rPr>
              <a:t>Mini-Math Game Design (4-Day Immersion only)</a:t>
            </a:r>
            <a:endParaRPr>
              <a:latin typeface="Ubuntu"/>
              <a:ea typeface="Ubuntu"/>
              <a:cs typeface="Ubuntu"/>
              <a:sym typeface="Ubuntu"/>
            </a:endParaRPr>
          </a:p>
          <a:p>
            <a:pPr indent="0" lvl="0" marL="0" rtl="0" algn="l">
              <a:spcBef>
                <a:spcPts val="0"/>
              </a:spcBef>
              <a:spcAft>
                <a:spcPts val="0"/>
              </a:spcAft>
              <a:buNone/>
            </a:pPr>
            <a:r>
              <a:t/>
            </a:r>
            <a:endParaRPr>
              <a:latin typeface="Ubuntu"/>
              <a:ea typeface="Ubuntu"/>
              <a:cs typeface="Ubuntu"/>
              <a:sym typeface="Ubuntu"/>
            </a:endParaRPr>
          </a:p>
          <a:p>
            <a:pPr indent="0" lvl="0" marL="0" rtl="0" algn="l">
              <a:spcBef>
                <a:spcPts val="0"/>
              </a:spcBef>
              <a:spcAft>
                <a:spcPts val="0"/>
              </a:spcAft>
              <a:buNone/>
            </a:pPr>
            <a:r>
              <a:rPr lang="en">
                <a:latin typeface="Ubuntu"/>
                <a:ea typeface="Ubuntu"/>
                <a:cs typeface="Ubuntu"/>
                <a:sym typeface="Ubuntu"/>
              </a:rPr>
              <a:t>What are some games you know?  Make a list.</a:t>
            </a:r>
            <a:endParaRPr>
              <a:latin typeface="Ubuntu"/>
              <a:ea typeface="Ubuntu"/>
              <a:cs typeface="Ubuntu"/>
              <a:sym typeface="Ubuntu"/>
            </a:endParaRPr>
          </a:p>
          <a:p>
            <a:pPr indent="0" lvl="0" marL="0" rtl="0" algn="l">
              <a:spcBef>
                <a:spcPts val="0"/>
              </a:spcBef>
              <a:spcAft>
                <a:spcPts val="0"/>
              </a:spcAft>
              <a:buNone/>
            </a:pPr>
            <a:r>
              <a:t/>
            </a:r>
            <a:endParaRPr>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lang="en">
                <a:solidFill>
                  <a:schemeClr val="dk1"/>
                </a:solidFill>
                <a:latin typeface="Ubuntu"/>
                <a:ea typeface="Ubuntu"/>
                <a:cs typeface="Ubuntu"/>
                <a:sym typeface="Ubuntu"/>
              </a:rPr>
              <a:t>From the list, decide which type of game you are going to recreate.</a:t>
            </a:r>
            <a:endParaRPr>
              <a:latin typeface="Ubuntu"/>
              <a:ea typeface="Ubuntu"/>
              <a:cs typeface="Ubuntu"/>
              <a:sym typeface="Ubuntu"/>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2" name="Shape 1412"/>
        <p:cNvGrpSpPr/>
        <p:nvPr/>
      </p:nvGrpSpPr>
      <p:grpSpPr>
        <a:xfrm>
          <a:off x="0" y="0"/>
          <a:ext cx="0" cy="0"/>
          <a:chOff x="0" y="0"/>
          <a:chExt cx="0" cy="0"/>
        </a:xfrm>
      </p:grpSpPr>
      <p:sp>
        <p:nvSpPr>
          <p:cNvPr id="1413" name="Google Shape;1413;g1ca4d696f08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4" name="Google Shape;1414;g1ca4d696f08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Ubuntu"/>
                <a:ea typeface="Ubuntu"/>
                <a:cs typeface="Ubuntu"/>
                <a:sym typeface="Ubuntu"/>
              </a:rPr>
              <a:t>Mini-Math Game Design (4-Day Immersion only)</a:t>
            </a:r>
            <a:endParaRPr>
              <a:latin typeface="Ubuntu"/>
              <a:ea typeface="Ubuntu"/>
              <a:cs typeface="Ubuntu"/>
              <a:sym typeface="Ubuntu"/>
            </a:endParaRPr>
          </a:p>
          <a:p>
            <a:pPr indent="0" lvl="0" marL="0" rtl="0" algn="l">
              <a:spcBef>
                <a:spcPts val="0"/>
              </a:spcBef>
              <a:spcAft>
                <a:spcPts val="0"/>
              </a:spcAft>
              <a:buNone/>
            </a:pPr>
            <a:r>
              <a:t/>
            </a:r>
            <a:endParaRPr>
              <a:latin typeface="Ubuntu"/>
              <a:ea typeface="Ubuntu"/>
              <a:cs typeface="Ubuntu"/>
              <a:sym typeface="Ubuntu"/>
            </a:endParaRPr>
          </a:p>
          <a:p>
            <a:pPr indent="0" lvl="0" marL="0" rtl="0" algn="l">
              <a:spcBef>
                <a:spcPts val="0"/>
              </a:spcBef>
              <a:spcAft>
                <a:spcPts val="0"/>
              </a:spcAft>
              <a:buNone/>
            </a:pPr>
            <a:r>
              <a:rPr lang="en">
                <a:latin typeface="Ubuntu"/>
                <a:ea typeface="Ubuntu"/>
                <a:cs typeface="Ubuntu"/>
                <a:sym typeface="Ubuntu"/>
              </a:rPr>
              <a:t>What math concepts can you include in your game?</a:t>
            </a:r>
            <a:endParaRPr>
              <a:latin typeface="Ubuntu"/>
              <a:ea typeface="Ubuntu"/>
              <a:cs typeface="Ubuntu"/>
              <a:sym typeface="Ubuntu"/>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4" name="Shape 1424"/>
        <p:cNvGrpSpPr/>
        <p:nvPr/>
      </p:nvGrpSpPr>
      <p:grpSpPr>
        <a:xfrm>
          <a:off x="0" y="0"/>
          <a:ext cx="0" cy="0"/>
          <a:chOff x="0" y="0"/>
          <a:chExt cx="0" cy="0"/>
        </a:xfrm>
      </p:grpSpPr>
      <p:sp>
        <p:nvSpPr>
          <p:cNvPr id="1425" name="Google Shape;1425;g1ca4d696f08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6" name="Google Shape;1426;g1ca4d696f08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Ubuntu"/>
                <a:ea typeface="Ubuntu"/>
                <a:cs typeface="Ubuntu"/>
                <a:sym typeface="Ubuntu"/>
              </a:rPr>
              <a:t>Mini-Math Game Design (4-Day Immersion only)</a:t>
            </a:r>
            <a:endParaRPr>
              <a:solidFill>
                <a:schemeClr val="dk1"/>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Ubuntu"/>
                <a:ea typeface="Ubuntu"/>
                <a:cs typeface="Ubuntu"/>
                <a:sym typeface="Ubuntu"/>
              </a:rPr>
              <a:t>How can you make a game to teach or practice a math concept? Think about how the game will help all players develop mathematical reasoning.</a:t>
            </a:r>
            <a:endParaRPr>
              <a:solidFill>
                <a:schemeClr val="dk1"/>
              </a:solidFill>
              <a:latin typeface="Ubuntu"/>
              <a:ea typeface="Ubuntu"/>
              <a:cs typeface="Ubuntu"/>
              <a:sym typeface="Ubuntu"/>
            </a:endParaRPr>
          </a:p>
          <a:p>
            <a:pPr indent="-298450" lvl="0" marL="457200" rtl="0" algn="l">
              <a:lnSpc>
                <a:spcPct val="115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Create a name for your game. Decide how many players can play.</a:t>
            </a:r>
            <a:endParaRPr>
              <a:solidFill>
                <a:schemeClr val="dk1"/>
              </a:solidFill>
              <a:latin typeface="Ubuntu"/>
              <a:ea typeface="Ubuntu"/>
              <a:cs typeface="Ubuntu"/>
              <a:sym typeface="Ubuntu"/>
            </a:endParaRPr>
          </a:p>
          <a:p>
            <a:pPr indent="-298450" lvl="0" marL="457200" rtl="0" algn="l">
              <a:lnSpc>
                <a:spcPct val="115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What are the rules and directions for your game?  Make sure your rules are clear and concise.</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a:latin typeface="Ubuntu"/>
              <a:ea typeface="Ubuntu"/>
              <a:cs typeface="Ubuntu"/>
              <a:sym typeface="Ubuntu"/>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3" name="Shape 1433"/>
        <p:cNvGrpSpPr/>
        <p:nvPr/>
      </p:nvGrpSpPr>
      <p:grpSpPr>
        <a:xfrm>
          <a:off x="0" y="0"/>
          <a:ext cx="0" cy="0"/>
          <a:chOff x="0" y="0"/>
          <a:chExt cx="0" cy="0"/>
        </a:xfrm>
      </p:grpSpPr>
      <p:sp>
        <p:nvSpPr>
          <p:cNvPr id="1434" name="Google Shape;1434;g1ca4d696f08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5" name="Google Shape;1435;g1ca4d696f08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Ubuntu"/>
                <a:ea typeface="Ubuntu"/>
                <a:cs typeface="Ubuntu"/>
                <a:sym typeface="Ubuntu"/>
              </a:rPr>
              <a:t>Mini-Math Game Design (4-Day Immersion only)</a:t>
            </a:r>
            <a:endParaRPr b="1">
              <a:solidFill>
                <a:schemeClr val="dk1"/>
              </a:solidFill>
              <a:latin typeface="Ubuntu"/>
              <a:ea typeface="Ubuntu"/>
              <a:cs typeface="Ubuntu"/>
              <a:sym typeface="Ubuntu"/>
            </a:endParaRPr>
          </a:p>
          <a:p>
            <a:pPr indent="0" lvl="0" marL="0" rtl="0" algn="l">
              <a:lnSpc>
                <a:spcPct val="115000"/>
              </a:lnSpc>
              <a:spcBef>
                <a:spcPts val="0"/>
              </a:spcBef>
              <a:spcAft>
                <a:spcPts val="0"/>
              </a:spcAft>
              <a:buNone/>
            </a:pPr>
            <a:r>
              <a:t/>
            </a:r>
            <a:endParaRPr>
              <a:solidFill>
                <a:schemeClr val="dk1"/>
              </a:solidFill>
              <a:latin typeface="Ubuntu"/>
              <a:ea typeface="Ubuntu"/>
              <a:cs typeface="Ubuntu"/>
              <a:sym typeface="Ubuntu"/>
            </a:endParaRPr>
          </a:p>
          <a:p>
            <a:pPr indent="0" lvl="0" marL="0" rtl="0" algn="l">
              <a:lnSpc>
                <a:spcPct val="115000"/>
              </a:lnSpc>
              <a:spcBef>
                <a:spcPts val="0"/>
              </a:spcBef>
              <a:spcAft>
                <a:spcPts val="0"/>
              </a:spcAft>
              <a:buNone/>
            </a:pPr>
            <a:r>
              <a:rPr lang="en">
                <a:solidFill>
                  <a:schemeClr val="dk1"/>
                </a:solidFill>
                <a:latin typeface="Ubuntu"/>
                <a:ea typeface="Ubuntu"/>
                <a:cs typeface="Ubuntu"/>
                <a:sym typeface="Ubuntu"/>
              </a:rPr>
              <a:t>Students will work in small groups to create a game.  Provide them with the supplies needed.  The list below are samples of items that could be used.</a:t>
            </a:r>
            <a:endParaRPr>
              <a:solidFill>
                <a:schemeClr val="dk1"/>
              </a:solidFill>
              <a:latin typeface="Ubuntu"/>
              <a:ea typeface="Ubuntu"/>
              <a:cs typeface="Ubuntu"/>
              <a:sym typeface="Ubuntu"/>
            </a:endParaRPr>
          </a:p>
          <a:p>
            <a:pPr indent="0" lvl="0" marL="0" rtl="0" algn="l">
              <a:lnSpc>
                <a:spcPct val="115000"/>
              </a:lnSpc>
              <a:spcBef>
                <a:spcPts val="0"/>
              </a:spcBef>
              <a:spcAft>
                <a:spcPts val="0"/>
              </a:spcAft>
              <a:buNone/>
            </a:pPr>
            <a:r>
              <a:t/>
            </a:r>
            <a:endParaRPr>
              <a:solidFill>
                <a:schemeClr val="dk1"/>
              </a:solidFill>
              <a:latin typeface="Ubuntu"/>
              <a:ea typeface="Ubuntu"/>
              <a:cs typeface="Ubuntu"/>
              <a:sym typeface="Ubuntu"/>
            </a:endParaRPr>
          </a:p>
          <a:p>
            <a:pPr indent="-298450" lvl="1"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Dice or number cubes</a:t>
            </a:r>
            <a:endParaRPr>
              <a:solidFill>
                <a:schemeClr val="dk1"/>
              </a:solidFill>
              <a:latin typeface="Ubuntu"/>
              <a:ea typeface="Ubuntu"/>
              <a:cs typeface="Ubuntu"/>
              <a:sym typeface="Ubuntu"/>
            </a:endParaRPr>
          </a:p>
          <a:p>
            <a:pPr indent="-298450" lvl="1"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Construction paper</a:t>
            </a:r>
            <a:endParaRPr>
              <a:solidFill>
                <a:schemeClr val="dk1"/>
              </a:solidFill>
              <a:latin typeface="Ubuntu"/>
              <a:ea typeface="Ubuntu"/>
              <a:cs typeface="Ubuntu"/>
              <a:sym typeface="Ubuntu"/>
            </a:endParaRPr>
          </a:p>
          <a:p>
            <a:pPr indent="-298450" lvl="1"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Scissors</a:t>
            </a:r>
            <a:endParaRPr>
              <a:solidFill>
                <a:schemeClr val="dk1"/>
              </a:solidFill>
              <a:latin typeface="Ubuntu"/>
              <a:ea typeface="Ubuntu"/>
              <a:cs typeface="Ubuntu"/>
              <a:sym typeface="Ubuntu"/>
            </a:endParaRPr>
          </a:p>
          <a:p>
            <a:pPr indent="-298450" lvl="1"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Poster board</a:t>
            </a:r>
            <a:endParaRPr>
              <a:solidFill>
                <a:schemeClr val="dk1"/>
              </a:solidFill>
              <a:latin typeface="Ubuntu"/>
              <a:ea typeface="Ubuntu"/>
              <a:cs typeface="Ubuntu"/>
              <a:sym typeface="Ubuntu"/>
            </a:endParaRPr>
          </a:p>
          <a:p>
            <a:pPr indent="-298450" lvl="1"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Manilla folders</a:t>
            </a:r>
            <a:endParaRPr>
              <a:solidFill>
                <a:schemeClr val="dk1"/>
              </a:solidFill>
              <a:latin typeface="Ubuntu"/>
              <a:ea typeface="Ubuntu"/>
              <a:cs typeface="Ubuntu"/>
              <a:sym typeface="Ubuntu"/>
            </a:endParaRPr>
          </a:p>
          <a:p>
            <a:pPr indent="-298450" lvl="1"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Index Cards</a:t>
            </a:r>
            <a:endParaRPr>
              <a:solidFill>
                <a:schemeClr val="dk1"/>
              </a:solidFill>
              <a:latin typeface="Ubuntu"/>
              <a:ea typeface="Ubuntu"/>
              <a:cs typeface="Ubuntu"/>
              <a:sym typeface="Ubuntu"/>
            </a:endParaRPr>
          </a:p>
          <a:p>
            <a:pPr indent="-298450" lvl="1"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Egg cartons*</a:t>
            </a:r>
            <a:endParaRPr>
              <a:solidFill>
                <a:schemeClr val="dk1"/>
              </a:solidFill>
              <a:latin typeface="Ubuntu"/>
              <a:ea typeface="Ubuntu"/>
              <a:cs typeface="Ubuntu"/>
              <a:sym typeface="Ubuntu"/>
            </a:endParaRPr>
          </a:p>
          <a:p>
            <a:pPr indent="-298450" lvl="1"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Water bottles*</a:t>
            </a:r>
            <a:endParaRPr>
              <a:solidFill>
                <a:schemeClr val="dk1"/>
              </a:solidFill>
              <a:latin typeface="Ubuntu"/>
              <a:ea typeface="Ubuntu"/>
              <a:cs typeface="Ubuntu"/>
              <a:sym typeface="Ubuntu"/>
            </a:endParaRPr>
          </a:p>
          <a:p>
            <a:pPr indent="-298450" lvl="1"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Pizza circles*</a:t>
            </a:r>
            <a:endParaRPr>
              <a:solidFill>
                <a:schemeClr val="dk1"/>
              </a:solidFill>
              <a:latin typeface="Ubuntu"/>
              <a:ea typeface="Ubuntu"/>
              <a:cs typeface="Ubuntu"/>
              <a:sym typeface="Ubuntu"/>
            </a:endParaRPr>
          </a:p>
          <a:p>
            <a:pPr indent="-298450" lvl="1"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Paper towel rolls*</a:t>
            </a:r>
            <a:endParaRPr>
              <a:solidFill>
                <a:schemeClr val="dk1"/>
              </a:solidFill>
              <a:latin typeface="Ubuntu"/>
              <a:ea typeface="Ubuntu"/>
              <a:cs typeface="Ubuntu"/>
              <a:sym typeface="Ubuntu"/>
            </a:endParaRPr>
          </a:p>
          <a:p>
            <a:pPr indent="-298450" lvl="1"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Buttons*</a:t>
            </a:r>
            <a:endParaRPr>
              <a:solidFill>
                <a:schemeClr val="dk1"/>
              </a:solidFill>
              <a:latin typeface="Ubuntu"/>
              <a:ea typeface="Ubuntu"/>
              <a:cs typeface="Ubuntu"/>
              <a:sym typeface="Ubuntu"/>
            </a:endParaRPr>
          </a:p>
          <a:p>
            <a:pPr indent="-298450" lvl="1"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Other creative items</a:t>
            </a:r>
            <a:endParaRPr>
              <a:solidFill>
                <a:schemeClr val="dk1"/>
              </a:solidFill>
              <a:latin typeface="Ubuntu"/>
              <a:ea typeface="Ubuntu"/>
              <a:cs typeface="Ubuntu"/>
              <a:sym typeface="Ubuntu"/>
            </a:endParaRPr>
          </a:p>
          <a:p>
            <a:pPr indent="0" lvl="0" marL="0" rtl="0" algn="l">
              <a:lnSpc>
                <a:spcPct val="115000"/>
              </a:lnSpc>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190edf6d002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Puzzle Talk</a:t>
            </a:r>
            <a:endParaRPr b="1">
              <a:solidFill>
                <a:schemeClr val="dk1"/>
              </a:solidFill>
              <a:latin typeface="Ubuntu"/>
              <a:ea typeface="Ubuntu"/>
              <a:cs typeface="Ubuntu"/>
              <a:sym typeface="Ubuntu"/>
            </a:endParaRPr>
          </a:p>
          <a:p>
            <a:pPr indent="-298450" lvl="0" marL="457200" rtl="0" algn="l">
              <a:lnSpc>
                <a:spcPct val="100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Focus on student thinking and developing problem solving skills using the </a:t>
            </a:r>
            <a:r>
              <a:rPr lang="en" u="sng">
                <a:solidFill>
                  <a:schemeClr val="hlink"/>
                </a:solidFill>
                <a:latin typeface="Ubuntu"/>
                <a:ea typeface="Ubuntu"/>
                <a:cs typeface="Ubuntu"/>
                <a:sym typeface="Ubuntu"/>
                <a:hlinkClick action="ppaction://hlinksldjump" r:id="rId2"/>
              </a:rPr>
              <a:t>Problem Solving Process</a:t>
            </a:r>
            <a:r>
              <a:rPr lang="en">
                <a:solidFill>
                  <a:schemeClr val="dk1"/>
                </a:solidFill>
                <a:latin typeface="Ubuntu"/>
                <a:ea typeface="Ubuntu"/>
                <a:cs typeface="Ubuntu"/>
                <a:sym typeface="Ubuntu"/>
              </a:rPr>
              <a:t>.</a:t>
            </a:r>
            <a:endParaRPr>
              <a:solidFill>
                <a:schemeClr val="dk1"/>
              </a:solidFill>
              <a:latin typeface="Ubuntu"/>
              <a:ea typeface="Ubuntu"/>
              <a:cs typeface="Ubuntu"/>
              <a:sym typeface="Ubuntu"/>
            </a:endParaRPr>
          </a:p>
          <a:p>
            <a:pPr indent="-298450" lvl="0" marL="457200" rtl="0" algn="l">
              <a:lnSpc>
                <a:spcPct val="100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Provide students with whiteboards/dry erase markers.</a:t>
            </a:r>
            <a:endParaRPr>
              <a:solidFill>
                <a:schemeClr val="dk1"/>
              </a:solidFill>
              <a:latin typeface="Ubuntu"/>
              <a:ea typeface="Ubuntu"/>
              <a:cs typeface="Ubuntu"/>
              <a:sym typeface="Ubuntu"/>
            </a:endParaRPr>
          </a:p>
          <a:p>
            <a:pPr indent="0" lvl="0" marL="0" rtl="0" algn="l">
              <a:lnSpc>
                <a:spcPct val="115000"/>
              </a:lnSpc>
              <a:spcBef>
                <a:spcPts val="0"/>
              </a:spcBef>
              <a:spcAft>
                <a:spcPts val="0"/>
              </a:spcAft>
              <a:buNone/>
            </a:pPr>
            <a:r>
              <a:t/>
            </a:r>
            <a:endParaRPr>
              <a:solidFill>
                <a:srgbClr val="211D1E"/>
              </a:solidFill>
              <a:latin typeface="Ubuntu"/>
              <a:ea typeface="Ubuntu"/>
              <a:cs typeface="Ubuntu"/>
              <a:sym typeface="Ubuntu"/>
            </a:endParaRPr>
          </a:p>
          <a:p>
            <a:pPr indent="0" lvl="0" marL="0" rtl="0" algn="l">
              <a:lnSpc>
                <a:spcPct val="115000"/>
              </a:lnSpc>
              <a:spcBef>
                <a:spcPts val="0"/>
              </a:spcBef>
              <a:spcAft>
                <a:spcPts val="0"/>
              </a:spcAft>
              <a:buNone/>
            </a:pPr>
            <a:r>
              <a:rPr lang="en">
                <a:solidFill>
                  <a:srgbClr val="211D1E"/>
                </a:solidFill>
                <a:latin typeface="Ubuntu"/>
                <a:ea typeface="Ubuntu"/>
                <a:cs typeface="Ubuntu"/>
                <a:sym typeface="Ubuntu"/>
              </a:rPr>
              <a:t>Sign in to your ST Math account to access the puzzle. </a:t>
            </a:r>
            <a:endParaRPr>
              <a:solidFill>
                <a:srgbClr val="211D1E"/>
              </a:solidFill>
              <a:latin typeface="Ubuntu"/>
              <a:ea typeface="Ubuntu"/>
              <a:cs typeface="Ubuntu"/>
              <a:sym typeface="Ubuntu"/>
            </a:endParaRPr>
          </a:p>
          <a:p>
            <a:pPr indent="0" lvl="0" marL="0" rtl="0" algn="l">
              <a:lnSpc>
                <a:spcPct val="115000"/>
              </a:lnSpc>
              <a:spcBef>
                <a:spcPts val="0"/>
              </a:spcBef>
              <a:spcAft>
                <a:spcPts val="0"/>
              </a:spcAft>
              <a:buNone/>
            </a:pPr>
            <a:r>
              <a:rPr lang="en">
                <a:solidFill>
                  <a:srgbClr val="211D1E"/>
                </a:solidFill>
                <a:latin typeface="Ubuntu"/>
                <a:ea typeface="Ubuntu"/>
                <a:cs typeface="Ubuntu"/>
                <a:sym typeface="Ubuntu"/>
              </a:rPr>
              <a:t>Display Third Grade &gt; Challenge Objective &gt; Big Seed &gt; Level 1</a:t>
            </a:r>
            <a:endParaRPr>
              <a:solidFill>
                <a:srgbClr val="211D1E"/>
              </a:solidFill>
              <a:latin typeface="Ubuntu"/>
              <a:ea typeface="Ubuntu"/>
              <a:cs typeface="Ubuntu"/>
              <a:sym typeface="Ubuntu"/>
            </a:endParaRPr>
          </a:p>
          <a:p>
            <a:pPr indent="0" lvl="0" marL="0" rtl="0" algn="l">
              <a:lnSpc>
                <a:spcPct val="115000"/>
              </a:lnSpc>
              <a:spcBef>
                <a:spcPts val="0"/>
              </a:spcBef>
              <a:spcAft>
                <a:spcPts val="0"/>
              </a:spcAft>
              <a:buNone/>
            </a:pPr>
            <a:r>
              <a:rPr b="1" lang="en">
                <a:solidFill>
                  <a:srgbClr val="211D1E"/>
                </a:solidFill>
                <a:latin typeface="Ubuntu"/>
                <a:ea typeface="Ubuntu"/>
                <a:cs typeface="Ubuntu"/>
                <a:sym typeface="Ubuntu"/>
              </a:rPr>
              <a:t>Game Link:</a:t>
            </a:r>
            <a:r>
              <a:rPr lang="en">
                <a:solidFill>
                  <a:srgbClr val="211D1E"/>
                </a:solidFill>
                <a:latin typeface="Ubuntu"/>
                <a:ea typeface="Ubuntu"/>
                <a:cs typeface="Ubuntu"/>
                <a:sym typeface="Ubuntu"/>
              </a:rPr>
              <a:t> </a:t>
            </a:r>
            <a:r>
              <a:rPr lang="en" u="sng">
                <a:solidFill>
                  <a:schemeClr val="hlink"/>
                </a:solidFill>
                <a:latin typeface="Ubuntu"/>
                <a:ea typeface="Ubuntu"/>
                <a:cs typeface="Ubuntu"/>
                <a:sym typeface="Ubuntu"/>
                <a:hlinkClick r:id="rId3"/>
              </a:rPr>
              <a:t>https://play.stmath.com/raft/ed/10.0.3/#/objective/96345b53-37bf-40e5-af2a-dcb54ffe176b/4343460a-fcae-4891-881a-fd6f14bcd5a8/games#game4</a:t>
            </a:r>
            <a:r>
              <a:rPr lang="en">
                <a:solidFill>
                  <a:srgbClr val="211D1E"/>
                </a:solidFill>
                <a:latin typeface="Ubuntu"/>
                <a:ea typeface="Ubuntu"/>
                <a:cs typeface="Ubuntu"/>
                <a:sym typeface="Ubuntu"/>
              </a:rPr>
              <a:t> </a:t>
            </a:r>
            <a:endParaRPr b="1">
              <a:solidFill>
                <a:schemeClr val="dk1"/>
              </a:solidFill>
              <a:latin typeface="Ubuntu"/>
              <a:ea typeface="Ubuntu"/>
              <a:cs typeface="Ubuntu"/>
              <a:sym typeface="Ubuntu"/>
            </a:endParaRPr>
          </a:p>
          <a:p>
            <a:pPr indent="0" lvl="0" marL="0" rtl="0" algn="l">
              <a:lnSpc>
                <a:spcPct val="100000"/>
              </a:lnSpc>
              <a:spcBef>
                <a:spcPts val="0"/>
              </a:spcBef>
              <a:spcAft>
                <a:spcPts val="0"/>
              </a:spcAft>
              <a:buNone/>
            </a:pPr>
            <a:r>
              <a:t/>
            </a:r>
            <a:endParaRPr b="1">
              <a:solidFill>
                <a:schemeClr val="dk1"/>
              </a:solidFill>
              <a:latin typeface="Ubuntu"/>
              <a:ea typeface="Ubuntu"/>
              <a:cs typeface="Ubuntu"/>
              <a:sym typeface="Ubuntu"/>
            </a:endParaRPr>
          </a:p>
          <a:p>
            <a:pPr indent="0" lvl="0" marL="0" rtl="0" algn="l">
              <a:lnSpc>
                <a:spcPct val="100000"/>
              </a:lnSpc>
              <a:spcBef>
                <a:spcPts val="0"/>
              </a:spcBef>
              <a:spcAft>
                <a:spcPts val="0"/>
              </a:spcAft>
              <a:buNone/>
            </a:pPr>
            <a:r>
              <a:rPr b="1" lang="en">
                <a:solidFill>
                  <a:schemeClr val="dk1"/>
                </a:solidFill>
                <a:latin typeface="Ubuntu"/>
                <a:ea typeface="Ubuntu"/>
                <a:cs typeface="Ubuntu"/>
                <a:sym typeface="Ubuntu"/>
              </a:rPr>
              <a:t>Notice and Wonder</a:t>
            </a:r>
            <a:endParaRPr b="1">
              <a:solidFill>
                <a:schemeClr val="dk1"/>
              </a:solidFill>
              <a:latin typeface="Ubuntu"/>
              <a:ea typeface="Ubuntu"/>
              <a:cs typeface="Ubuntu"/>
              <a:sym typeface="Ubuntu"/>
            </a:endParaRPr>
          </a:p>
          <a:p>
            <a:pPr indent="-298450" lvl="0" marL="457200" rtl="0" algn="l">
              <a:lnSpc>
                <a:spcPct val="100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Tell students you are going to teach them questions they can ask themselves to help think through the puzzles.</a:t>
            </a:r>
            <a:endParaRPr>
              <a:solidFill>
                <a:schemeClr val="dk1"/>
              </a:solidFill>
              <a:latin typeface="Ubuntu"/>
              <a:ea typeface="Ubuntu"/>
              <a:cs typeface="Ubuntu"/>
              <a:sym typeface="Ubuntu"/>
            </a:endParaRPr>
          </a:p>
          <a:p>
            <a:pPr indent="-298450" lvl="0" marL="457200" rtl="0" algn="l">
              <a:lnSpc>
                <a:spcPct val="100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Show the first puzzle in Level 1 and encourage students to complete this sentence “I notice _____” (without suggesting a solution). Have several students share what they notice.</a:t>
            </a:r>
            <a:endParaRPr>
              <a:solidFill>
                <a:schemeClr val="dk1"/>
              </a:solidFill>
              <a:latin typeface="Ubuntu"/>
              <a:ea typeface="Ubuntu"/>
              <a:cs typeface="Ubuntu"/>
              <a:sym typeface="Ubuntu"/>
            </a:endParaRPr>
          </a:p>
          <a:p>
            <a:pPr indent="-298450" lvl="0" marL="457200" rtl="0" algn="l">
              <a:lnSpc>
                <a:spcPct val="100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Tell students that they can click the sky to make the clickable elements shimmer.</a:t>
            </a:r>
            <a:endParaRPr>
              <a:solidFill>
                <a:schemeClr val="dk1"/>
              </a:solidFill>
              <a:latin typeface="Ubuntu"/>
              <a:ea typeface="Ubuntu"/>
              <a:cs typeface="Ubuntu"/>
              <a:sym typeface="Ubuntu"/>
            </a:endParaRPr>
          </a:p>
          <a:p>
            <a:pPr indent="-298450" lvl="0" marL="457200" rtl="0" algn="l">
              <a:lnSpc>
                <a:spcPct val="100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Once students call out all the components they see on the screen, ask students what they wonder. What question is this puzzle asking?”</a:t>
            </a:r>
            <a:endParaRPr>
              <a:solidFill>
                <a:schemeClr val="dk1"/>
              </a:solidFill>
              <a:latin typeface="Ubuntu"/>
              <a:ea typeface="Ubuntu"/>
              <a:cs typeface="Ubuntu"/>
              <a:sym typeface="Ubuntu"/>
            </a:endParaRPr>
          </a:p>
          <a:p>
            <a:pPr indent="0" lvl="0" marL="0" rtl="0" algn="l">
              <a:lnSpc>
                <a:spcPct val="100000"/>
              </a:lnSpc>
              <a:spcBef>
                <a:spcPts val="0"/>
              </a:spcBef>
              <a:spcAft>
                <a:spcPts val="0"/>
              </a:spcAft>
              <a:buNone/>
            </a:pPr>
            <a:r>
              <a:t/>
            </a:r>
            <a:endParaRPr b="1">
              <a:solidFill>
                <a:schemeClr val="dk1"/>
              </a:solidFill>
              <a:latin typeface="Ubuntu"/>
              <a:ea typeface="Ubuntu"/>
              <a:cs typeface="Ubuntu"/>
              <a:sym typeface="Ubuntu"/>
            </a:endParaRPr>
          </a:p>
          <a:p>
            <a:pPr indent="0" lvl="0" marL="0" rtl="0" algn="l">
              <a:lnSpc>
                <a:spcPct val="100000"/>
              </a:lnSpc>
              <a:spcBef>
                <a:spcPts val="0"/>
              </a:spcBef>
              <a:spcAft>
                <a:spcPts val="0"/>
              </a:spcAft>
              <a:buNone/>
            </a:pPr>
            <a:r>
              <a:rPr b="1" lang="en">
                <a:solidFill>
                  <a:schemeClr val="dk1"/>
                </a:solidFill>
                <a:latin typeface="Ubuntu"/>
                <a:ea typeface="Ubuntu"/>
                <a:cs typeface="Ubuntu"/>
                <a:sym typeface="Ubuntu"/>
              </a:rPr>
              <a:t>Predict and Justify</a:t>
            </a:r>
            <a:endParaRPr b="1">
              <a:solidFill>
                <a:schemeClr val="dk1"/>
              </a:solidFill>
              <a:latin typeface="Ubuntu"/>
              <a:ea typeface="Ubuntu"/>
              <a:cs typeface="Ubuntu"/>
              <a:sym typeface="Ubuntu"/>
            </a:endParaRPr>
          </a:p>
          <a:p>
            <a:pPr indent="-298450" lvl="0" marL="457200" rtl="0" algn="l">
              <a:lnSpc>
                <a:spcPct val="100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Encourage students to complete this sentence “My prediction is ________ because_____”</a:t>
            </a:r>
            <a:endParaRPr>
              <a:solidFill>
                <a:schemeClr val="dk1"/>
              </a:solidFill>
              <a:latin typeface="Ubuntu"/>
              <a:ea typeface="Ubuntu"/>
              <a:cs typeface="Ubuntu"/>
              <a:sym typeface="Ubuntu"/>
            </a:endParaRPr>
          </a:p>
          <a:p>
            <a:pPr indent="-298450" lvl="1" marL="914400" rtl="0" algn="l">
              <a:lnSpc>
                <a:spcPct val="100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different students share their predictions and why they think those are the best prediction.</a:t>
            </a:r>
            <a:endParaRPr>
              <a:solidFill>
                <a:schemeClr val="dk1"/>
              </a:solidFill>
              <a:latin typeface="Ubuntu"/>
              <a:ea typeface="Ubuntu"/>
              <a:cs typeface="Ubuntu"/>
              <a:sym typeface="Ubuntu"/>
            </a:endParaRPr>
          </a:p>
          <a:p>
            <a:pPr indent="-298450" lvl="1" marL="914400" rtl="0" algn="l">
              <a:lnSpc>
                <a:spcPct val="100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Ask students to name or describe their strategy they will use to test their prediction (hypothesis).</a:t>
            </a:r>
            <a:endParaRPr>
              <a:solidFill>
                <a:schemeClr val="dk1"/>
              </a:solidFill>
              <a:latin typeface="Ubuntu"/>
              <a:ea typeface="Ubuntu"/>
              <a:cs typeface="Ubuntu"/>
              <a:sym typeface="Ubuntu"/>
            </a:endParaRPr>
          </a:p>
          <a:p>
            <a:pPr indent="-298450" lvl="1" marL="914400" rtl="0" algn="l">
              <a:lnSpc>
                <a:spcPct val="100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For example, a student may predict that they have to fill the empty blocks. In this case they would name the strategy of flipping. “My strategy is to flip the shape to fill in the blocks.”</a:t>
            </a:r>
            <a:endParaRPr>
              <a:solidFill>
                <a:schemeClr val="dk1"/>
              </a:solidFill>
              <a:latin typeface="Ubuntu"/>
              <a:ea typeface="Ubuntu"/>
              <a:cs typeface="Ubuntu"/>
              <a:sym typeface="Ubuntu"/>
            </a:endParaRPr>
          </a:p>
          <a:p>
            <a:pPr indent="0" lvl="0" marL="0" rtl="0" algn="l">
              <a:lnSpc>
                <a:spcPct val="100000"/>
              </a:lnSpc>
              <a:spcBef>
                <a:spcPts val="0"/>
              </a:spcBef>
              <a:spcAft>
                <a:spcPts val="0"/>
              </a:spcAft>
              <a:buNone/>
            </a:pPr>
            <a:r>
              <a:t/>
            </a:r>
            <a:endParaRPr b="1">
              <a:solidFill>
                <a:schemeClr val="dk1"/>
              </a:solidFill>
              <a:latin typeface="Ubuntu"/>
              <a:ea typeface="Ubuntu"/>
              <a:cs typeface="Ubuntu"/>
              <a:sym typeface="Ubuntu"/>
            </a:endParaRPr>
          </a:p>
          <a:p>
            <a:pPr indent="0" lvl="0" marL="0" rtl="0" algn="l">
              <a:lnSpc>
                <a:spcPct val="100000"/>
              </a:lnSpc>
              <a:spcBef>
                <a:spcPts val="0"/>
              </a:spcBef>
              <a:spcAft>
                <a:spcPts val="0"/>
              </a:spcAft>
              <a:buNone/>
            </a:pPr>
            <a:r>
              <a:rPr b="1" lang="en">
                <a:solidFill>
                  <a:schemeClr val="dk1"/>
                </a:solidFill>
                <a:latin typeface="Ubuntu"/>
                <a:ea typeface="Ubuntu"/>
                <a:cs typeface="Ubuntu"/>
                <a:sym typeface="Ubuntu"/>
              </a:rPr>
              <a:t>Test and Observe</a:t>
            </a:r>
            <a:endParaRPr b="1">
              <a:solidFill>
                <a:schemeClr val="dk1"/>
              </a:solidFill>
              <a:latin typeface="Ubuntu"/>
              <a:ea typeface="Ubuntu"/>
              <a:cs typeface="Ubuntu"/>
              <a:sym typeface="Ubuntu"/>
            </a:endParaRPr>
          </a:p>
          <a:p>
            <a:pPr indent="-298450" lvl="0" marL="457200" rtl="0" algn="l">
              <a:lnSpc>
                <a:spcPct val="100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Try a few student strategies both correct and incorrect. Watch the feedback and discuss what they observed in the animation.</a:t>
            </a:r>
            <a:endParaRPr>
              <a:solidFill>
                <a:schemeClr val="dk1"/>
              </a:solidFill>
              <a:latin typeface="Ubuntu"/>
              <a:ea typeface="Ubuntu"/>
              <a:cs typeface="Ubuntu"/>
              <a:sym typeface="Ubuntu"/>
            </a:endParaRPr>
          </a:p>
          <a:p>
            <a:pPr indent="0" lvl="0" marL="0" rtl="0" algn="l">
              <a:lnSpc>
                <a:spcPct val="100000"/>
              </a:lnSpc>
              <a:spcBef>
                <a:spcPts val="0"/>
              </a:spcBef>
              <a:spcAft>
                <a:spcPts val="0"/>
              </a:spcAft>
              <a:buNone/>
            </a:pPr>
            <a:r>
              <a:t/>
            </a:r>
            <a:endParaRPr b="1">
              <a:solidFill>
                <a:schemeClr val="dk1"/>
              </a:solidFill>
              <a:latin typeface="Ubuntu"/>
              <a:ea typeface="Ubuntu"/>
              <a:cs typeface="Ubuntu"/>
              <a:sym typeface="Ubuntu"/>
            </a:endParaRPr>
          </a:p>
          <a:p>
            <a:pPr indent="0" lvl="0" marL="0" rtl="0" algn="l">
              <a:lnSpc>
                <a:spcPct val="100000"/>
              </a:lnSpc>
              <a:spcBef>
                <a:spcPts val="0"/>
              </a:spcBef>
              <a:spcAft>
                <a:spcPts val="0"/>
              </a:spcAft>
              <a:buNone/>
            </a:pPr>
            <a:r>
              <a:rPr b="1" lang="en">
                <a:solidFill>
                  <a:schemeClr val="dk1"/>
                </a:solidFill>
                <a:latin typeface="Ubuntu"/>
                <a:ea typeface="Ubuntu"/>
                <a:cs typeface="Ubuntu"/>
                <a:sym typeface="Ubuntu"/>
              </a:rPr>
              <a:t>Analyze and Learn</a:t>
            </a:r>
            <a:endParaRPr b="1">
              <a:solidFill>
                <a:schemeClr val="dk1"/>
              </a:solidFill>
              <a:latin typeface="Ubuntu"/>
              <a:ea typeface="Ubuntu"/>
              <a:cs typeface="Ubuntu"/>
              <a:sym typeface="Ubuntu"/>
            </a:endParaRPr>
          </a:p>
          <a:p>
            <a:pPr indent="-298450" lvl="0" marL="457200" rtl="0" algn="l">
              <a:lnSpc>
                <a:spcPct val="100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Facilitate students through the feedback analysis, understanding what worked and didn’t work. By examining their thinking, students either reinforce their strategies or examine their errors, which provides an opportunity for them to learn from their mistakes.</a:t>
            </a:r>
            <a:endParaRPr>
              <a:solidFill>
                <a:schemeClr val="dk1"/>
              </a:solidFill>
              <a:latin typeface="Ubuntu"/>
              <a:ea typeface="Ubuntu"/>
              <a:cs typeface="Ubuntu"/>
              <a:sym typeface="Ubuntu"/>
            </a:endParaRPr>
          </a:p>
          <a:p>
            <a:pPr indent="-298450" lvl="1" marL="914400" rtl="0" algn="l">
              <a:lnSpc>
                <a:spcPct val="100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How does this compare to what you thought would happen?</a:t>
            </a:r>
            <a:endParaRPr>
              <a:solidFill>
                <a:schemeClr val="dk1"/>
              </a:solidFill>
              <a:latin typeface="Ubuntu"/>
              <a:ea typeface="Ubuntu"/>
              <a:cs typeface="Ubuntu"/>
              <a:sym typeface="Ubuntu"/>
            </a:endParaRPr>
          </a:p>
          <a:p>
            <a:pPr indent="-298450" lvl="1" marL="914400" rtl="0" algn="l">
              <a:lnSpc>
                <a:spcPct val="100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What did you learn?</a:t>
            </a:r>
            <a:endParaRPr>
              <a:solidFill>
                <a:schemeClr val="dk1"/>
              </a:solidFill>
              <a:latin typeface="Ubuntu"/>
              <a:ea typeface="Ubuntu"/>
              <a:cs typeface="Ubuntu"/>
              <a:sym typeface="Ubuntu"/>
            </a:endParaRPr>
          </a:p>
          <a:p>
            <a:pPr indent="-298450" lvl="1" marL="914400" rtl="0" algn="l">
              <a:lnSpc>
                <a:spcPct val="100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How will you use what you learned?</a:t>
            </a:r>
            <a:endParaRPr>
              <a:solidFill>
                <a:schemeClr val="dk1"/>
              </a:solidFill>
              <a:latin typeface="Ubuntu"/>
              <a:ea typeface="Ubuntu"/>
              <a:cs typeface="Ubuntu"/>
              <a:sym typeface="Ubuntu"/>
            </a:endParaRPr>
          </a:p>
          <a:p>
            <a:pPr indent="-298450" lvl="0" marL="457200" rtl="0" algn="l">
              <a:lnSpc>
                <a:spcPct val="100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Be sure to use the playback features to pause, rewind, and fast forward the animation and discuss what they are learning from the feedback and use the annotation tools to highlight the learning.</a:t>
            </a:r>
            <a:endParaRPr>
              <a:solidFill>
                <a:schemeClr val="dk1"/>
              </a:solidFill>
              <a:latin typeface="Ubuntu"/>
              <a:ea typeface="Ubuntu"/>
              <a:cs typeface="Ubuntu"/>
              <a:sym typeface="Ubuntu"/>
            </a:endParaRPr>
          </a:p>
          <a:p>
            <a:pPr indent="-298450" lvl="0" marL="457200" rtl="0" algn="l">
              <a:lnSpc>
                <a:spcPct val="100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Encourage students to complete this sentence “Something I learned from the feedback is ________.”</a:t>
            </a:r>
            <a:endParaRPr>
              <a:solidFill>
                <a:schemeClr val="dk1"/>
              </a:solidFill>
              <a:latin typeface="Ubuntu"/>
              <a:ea typeface="Ubuntu"/>
              <a:cs typeface="Ubuntu"/>
              <a:sym typeface="Ubuntu"/>
            </a:endParaRPr>
          </a:p>
          <a:p>
            <a:pPr indent="-298450" lvl="0" marL="457200" rtl="0" algn="l">
              <a:lnSpc>
                <a:spcPct val="100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Continue to facilitate student thinking as you work through additional puzzles.</a:t>
            </a:r>
            <a:endParaRPr>
              <a:solidFill>
                <a:schemeClr val="dk1"/>
              </a:solidFill>
              <a:latin typeface="Ubuntu"/>
              <a:ea typeface="Ubuntu"/>
              <a:cs typeface="Ubuntu"/>
              <a:sym typeface="Ubuntu"/>
            </a:endParaRPr>
          </a:p>
          <a:p>
            <a:pPr indent="0" lvl="0" marL="0" rtl="0" algn="l">
              <a:lnSpc>
                <a:spcPct val="100000"/>
              </a:lnSpc>
              <a:spcBef>
                <a:spcPts val="0"/>
              </a:spcBef>
              <a:spcAft>
                <a:spcPts val="0"/>
              </a:spcAft>
              <a:buNone/>
            </a:pPr>
            <a:r>
              <a:t/>
            </a:r>
            <a:endParaRPr b="1">
              <a:solidFill>
                <a:schemeClr val="dk1"/>
              </a:solidFill>
              <a:latin typeface="Ubuntu"/>
              <a:ea typeface="Ubuntu"/>
              <a:cs typeface="Ubuntu"/>
              <a:sym typeface="Ubuntu"/>
            </a:endParaRPr>
          </a:p>
          <a:p>
            <a:pPr indent="0" lvl="0" marL="0" rtl="0" algn="l">
              <a:lnSpc>
                <a:spcPct val="100000"/>
              </a:lnSpc>
              <a:spcBef>
                <a:spcPts val="0"/>
              </a:spcBef>
              <a:spcAft>
                <a:spcPts val="0"/>
              </a:spcAft>
              <a:buNone/>
            </a:pPr>
            <a:r>
              <a:rPr b="1" lang="en">
                <a:solidFill>
                  <a:schemeClr val="dk1"/>
                </a:solidFill>
                <a:latin typeface="Ubuntu"/>
                <a:ea typeface="Ubuntu"/>
                <a:cs typeface="Ubuntu"/>
                <a:sym typeface="Ubuntu"/>
              </a:rPr>
              <a:t>Connect and Extend</a:t>
            </a:r>
            <a:endParaRPr b="1">
              <a:solidFill>
                <a:schemeClr val="dk1"/>
              </a:solidFill>
              <a:latin typeface="Ubuntu"/>
              <a:ea typeface="Ubuntu"/>
              <a:cs typeface="Ubuntu"/>
              <a:sym typeface="Ubuntu"/>
            </a:endParaRPr>
          </a:p>
          <a:p>
            <a:pPr indent="-298450" lvl="0" marL="457200" rtl="0" algn="l">
              <a:lnSpc>
                <a:spcPct val="100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Share solutions and discuss how puzzles are different as the levels progress. Encourage a variety of strategies/solutions and remember to facilitate, not teach, how to solve the puzzles.</a:t>
            </a:r>
            <a:endParaRPr>
              <a:solidFill>
                <a:schemeClr val="dk1"/>
              </a:solidFill>
              <a:latin typeface="Ubuntu"/>
              <a:ea typeface="Ubuntu"/>
              <a:cs typeface="Ubuntu"/>
              <a:sym typeface="Ubuntu"/>
            </a:endParaRPr>
          </a:p>
          <a:p>
            <a:pPr indent="-298450" lvl="0" marL="457200" rtl="0" algn="l">
              <a:lnSpc>
                <a:spcPct val="100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Ask the students if what they learned about how the puzzle behaves in previous levels can be applied here.</a:t>
            </a:r>
            <a:endParaRPr>
              <a:solidFill>
                <a:schemeClr val="dk1"/>
              </a:solidFill>
              <a:latin typeface="Ubuntu"/>
              <a:ea typeface="Ubuntu"/>
              <a:cs typeface="Ubuntu"/>
              <a:sym typeface="Ubuntu"/>
            </a:endParaRPr>
          </a:p>
          <a:p>
            <a:pPr indent="-298450" lvl="0" marL="457200" rtl="0" algn="l">
              <a:lnSpc>
                <a:spcPct val="100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When playing Level 3, ask the students if there is more than one answer to the puzzle. Explore different solutions and discuss what they thought would happen vs. what did happen.</a:t>
            </a:r>
            <a:endParaRPr>
              <a:solidFill>
                <a:schemeClr val="dk1"/>
              </a:solidFill>
              <a:latin typeface="Ubuntu"/>
              <a:ea typeface="Ubuntu"/>
              <a:cs typeface="Ubuntu"/>
              <a:sym typeface="Ubuntu"/>
            </a:endParaRPr>
          </a:p>
          <a:p>
            <a:pPr indent="-298450" lvl="0" marL="457200" rtl="0" algn="l">
              <a:lnSpc>
                <a:spcPct val="100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Before moving on, ask students to describe what is occurring in the puzzles. What are they learning? Do they notice any relationships or patterns? Chart the math concepts/words/skills that students discuss.</a:t>
            </a:r>
            <a:endParaRPr>
              <a:solidFill>
                <a:schemeClr val="dk1"/>
              </a:solidFill>
              <a:latin typeface="Ubuntu"/>
              <a:ea typeface="Ubuntu"/>
              <a:cs typeface="Ubuntu"/>
              <a:sym typeface="Ubuntu"/>
            </a:endParaRPr>
          </a:p>
          <a:p>
            <a:pPr indent="-298450" lvl="0" marL="457200" rtl="0" algn="l">
              <a:lnSpc>
                <a:spcPct val="100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Depending on how students are doing with the puzzles, you may want to skip to level 5.</a:t>
            </a:r>
            <a:endParaRPr>
              <a:solidFill>
                <a:schemeClr val="dk1"/>
              </a:solidFill>
              <a:latin typeface="Ubuntu"/>
              <a:ea typeface="Ubuntu"/>
              <a:cs typeface="Ubuntu"/>
              <a:sym typeface="Ubuntu"/>
            </a:endParaRPr>
          </a:p>
          <a:p>
            <a:pPr indent="-298450" lvl="0" marL="457200" rtl="0" algn="l">
              <a:lnSpc>
                <a:spcPct val="100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work in breakout groups to complete a puzzle from Level 5. How did what they learned in their earlier puzzles help them solve this puzzle?</a:t>
            </a:r>
            <a:endParaRPr>
              <a:solidFill>
                <a:schemeClr val="dk1"/>
              </a:solidFill>
              <a:latin typeface="Ubuntu"/>
              <a:ea typeface="Ubuntu"/>
              <a:cs typeface="Ubuntu"/>
              <a:sym typeface="Ubuntu"/>
            </a:endParaRPr>
          </a:p>
          <a:p>
            <a:pPr indent="0" lvl="0" marL="0" rtl="0" algn="l">
              <a:lnSpc>
                <a:spcPct val="100000"/>
              </a:lnSpc>
              <a:spcBef>
                <a:spcPts val="0"/>
              </a:spcBef>
              <a:spcAft>
                <a:spcPts val="0"/>
              </a:spcAft>
              <a:buNone/>
            </a:pPr>
            <a:r>
              <a:t/>
            </a:r>
            <a:endParaRPr>
              <a:solidFill>
                <a:schemeClr val="dk1"/>
              </a:solidFill>
              <a:latin typeface="Ubuntu"/>
              <a:ea typeface="Ubuntu"/>
              <a:cs typeface="Ubuntu"/>
              <a:sym typeface="Ubuntu"/>
            </a:endParaRPr>
          </a:p>
          <a:p>
            <a:pPr indent="0" lvl="0" marL="0" rtl="0" algn="l">
              <a:lnSpc>
                <a:spcPct val="100000"/>
              </a:lnSpc>
              <a:spcBef>
                <a:spcPts val="0"/>
              </a:spcBef>
              <a:spcAft>
                <a:spcPts val="0"/>
              </a:spcAft>
              <a:buNone/>
            </a:pPr>
            <a:r>
              <a:t/>
            </a:r>
            <a:endParaRPr>
              <a:solidFill>
                <a:schemeClr val="dk1"/>
              </a:solidFill>
              <a:latin typeface="Ubuntu"/>
              <a:ea typeface="Ubuntu"/>
              <a:cs typeface="Ubuntu"/>
              <a:sym typeface="Ubuntu"/>
            </a:endParaRPr>
          </a:p>
          <a:p>
            <a:pPr indent="0" lvl="0" marL="0" rtl="0" algn="l">
              <a:lnSpc>
                <a:spcPct val="100000"/>
              </a:lnSpc>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p:txBody>
      </p:sp>
      <p:sp>
        <p:nvSpPr>
          <p:cNvPr id="173" name="Google Shape;173;g190edf6d002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3" name="Shape 1443"/>
        <p:cNvGrpSpPr/>
        <p:nvPr/>
      </p:nvGrpSpPr>
      <p:grpSpPr>
        <a:xfrm>
          <a:off x="0" y="0"/>
          <a:ext cx="0" cy="0"/>
          <a:chOff x="0" y="0"/>
          <a:chExt cx="0" cy="0"/>
        </a:xfrm>
      </p:grpSpPr>
      <p:sp>
        <p:nvSpPr>
          <p:cNvPr id="1444" name="Google Shape;1444;g1ca4d696f08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45" name="Google Shape;1445;g1ca4d696f08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9" name="Shape 1449"/>
        <p:cNvGrpSpPr/>
        <p:nvPr/>
      </p:nvGrpSpPr>
      <p:grpSpPr>
        <a:xfrm>
          <a:off x="0" y="0"/>
          <a:ext cx="0" cy="0"/>
          <a:chOff x="0" y="0"/>
          <a:chExt cx="0" cy="0"/>
        </a:xfrm>
      </p:grpSpPr>
      <p:sp>
        <p:nvSpPr>
          <p:cNvPr id="1450" name="Google Shape;1450;g1ca4d696f08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1" name="Google Shape;1451;g1ca4d696f08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Open Sans"/>
                <a:ea typeface="Open Sans"/>
                <a:cs typeface="Open Sans"/>
                <a:sym typeface="Open Sans"/>
              </a:rPr>
              <a:t>Welcome to Learning Showcase and Celebration!</a:t>
            </a:r>
            <a:endParaRPr b="1">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a:solidFill>
                  <a:schemeClr val="dk1"/>
                </a:solidFill>
                <a:latin typeface="Open Sans"/>
                <a:ea typeface="Open Sans"/>
                <a:cs typeface="Open Sans"/>
                <a:sym typeface="Open Sans"/>
              </a:rPr>
              <a:t>Why are we here? </a:t>
            </a:r>
            <a:endParaRPr b="1">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a:solidFill>
                  <a:schemeClr val="dk1"/>
                </a:solidFill>
                <a:latin typeface="Open Sans"/>
                <a:ea typeface="Open Sans"/>
                <a:cs typeface="Open Sans"/>
                <a:sym typeface="Open Sans"/>
              </a:rPr>
              <a:t>Today is the last of the ST Math Summer Immersion! The Learning Showcase and Celebration is about providing students an opportunity to “show what they know.”  Our students have been learning throughout the summer and will be sharing the information they have learned. </a:t>
            </a:r>
            <a:endParaRPr>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a:solidFill>
                  <a:schemeClr val="dk1"/>
                </a:solidFill>
                <a:latin typeface="Open Sans"/>
                <a:ea typeface="Open Sans"/>
                <a:cs typeface="Open Sans"/>
                <a:sym typeface="Open Sans"/>
              </a:rPr>
              <a:t>We have invited you all to to celebrate and hear from students about what they learned. Don’t forget to use the Immersion Debriefing Bookmarks to ask questions.  </a:t>
            </a:r>
            <a:endParaRPr>
              <a:solidFill>
                <a:schemeClr val="dk1"/>
              </a:solidFill>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3" name="Shape 1463"/>
        <p:cNvGrpSpPr/>
        <p:nvPr/>
      </p:nvGrpSpPr>
      <p:grpSpPr>
        <a:xfrm>
          <a:off x="0" y="0"/>
          <a:ext cx="0" cy="0"/>
          <a:chOff x="0" y="0"/>
          <a:chExt cx="0" cy="0"/>
        </a:xfrm>
      </p:grpSpPr>
      <p:sp>
        <p:nvSpPr>
          <p:cNvPr id="1464" name="Google Shape;1464;g1ca4d696f08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5" name="Google Shape;1465;g1ca4d696f08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Open Sans"/>
                <a:ea typeface="Open Sans"/>
                <a:cs typeface="Open Sans"/>
                <a:sym typeface="Open Sans"/>
              </a:rPr>
              <a:t>Sample Framework</a:t>
            </a:r>
            <a:r>
              <a:rPr lang="en">
                <a:solidFill>
                  <a:schemeClr val="dk1"/>
                </a:solidFill>
                <a:latin typeface="Open Sans"/>
                <a:ea typeface="Open Sans"/>
                <a:cs typeface="Open Sans"/>
                <a:sym typeface="Open Sans"/>
              </a:rPr>
              <a:t> </a:t>
            </a:r>
            <a:endParaRPr>
              <a:solidFill>
                <a:schemeClr val="dk1"/>
              </a:solidFill>
              <a:latin typeface="Open Sans"/>
              <a:ea typeface="Open Sans"/>
              <a:cs typeface="Open Sans"/>
              <a:sym typeface="Open Sans"/>
            </a:endParaRPr>
          </a:p>
          <a:p>
            <a:pPr indent="0" lvl="0" marL="0" rtl="0" algn="l">
              <a:spcBef>
                <a:spcPts val="0"/>
              </a:spcBef>
              <a:spcAft>
                <a:spcPts val="0"/>
              </a:spcAft>
              <a:buNone/>
            </a:pPr>
            <a:r>
              <a:rPr lang="en">
                <a:solidFill>
                  <a:schemeClr val="dk1"/>
                </a:solidFill>
                <a:latin typeface="Open Sans"/>
                <a:ea typeface="Open Sans"/>
                <a:cs typeface="Open Sans"/>
                <a:sym typeface="Open Sans"/>
              </a:rPr>
              <a:t>You can make changes that work for their space. Consider how you will set up the learning showcase (grade level celebration, grade band celebration, whole school celebration). Divide the time you set aside with the following activities below:</a:t>
            </a:r>
            <a:endParaRPr>
              <a:solidFill>
                <a:schemeClr val="dk1"/>
              </a:solidFill>
              <a:latin typeface="Open Sans"/>
              <a:ea typeface="Open Sans"/>
              <a:cs typeface="Open Sans"/>
              <a:sym typeface="Open Sans"/>
            </a:endParaRPr>
          </a:p>
          <a:p>
            <a:pPr indent="0" lvl="0" marL="0" rtl="0" algn="l">
              <a:spcBef>
                <a:spcPts val="0"/>
              </a:spcBef>
              <a:spcAft>
                <a:spcPts val="0"/>
              </a:spcAft>
              <a:buNone/>
            </a:pPr>
            <a:r>
              <a:t/>
            </a:r>
            <a:endParaRPr>
              <a:solidFill>
                <a:schemeClr val="dk1"/>
              </a:solidFill>
              <a:latin typeface="Open Sans"/>
              <a:ea typeface="Open Sans"/>
              <a:cs typeface="Open Sans"/>
              <a:sym typeface="Open Sans"/>
            </a:endParaRPr>
          </a:p>
          <a:p>
            <a:pPr indent="-298450" lvl="0" marL="457200" rtl="0" algn="l">
              <a:spcBef>
                <a:spcPts val="0"/>
              </a:spcBef>
              <a:spcAft>
                <a:spcPts val="0"/>
              </a:spcAft>
              <a:buClr>
                <a:schemeClr val="dk1"/>
              </a:buClr>
              <a:buSzPts val="1100"/>
              <a:buFont typeface="Open Sans"/>
              <a:buChar char="●"/>
            </a:pPr>
            <a:r>
              <a:rPr b="1" lang="en">
                <a:solidFill>
                  <a:schemeClr val="dk1"/>
                </a:solidFill>
                <a:latin typeface="Open Sans"/>
                <a:ea typeface="Open Sans"/>
                <a:cs typeface="Open Sans"/>
                <a:sym typeface="Open Sans"/>
              </a:rPr>
              <a:t>Welcome: </a:t>
            </a:r>
            <a:r>
              <a:rPr lang="en">
                <a:solidFill>
                  <a:schemeClr val="dk1"/>
                </a:solidFill>
                <a:latin typeface="Open Sans"/>
                <a:ea typeface="Open Sans"/>
                <a:cs typeface="Open Sans"/>
                <a:sym typeface="Open Sans"/>
              </a:rPr>
              <a:t>Introduce yourself. Share an overview of what the students did and why they are having a Learning Showcase and Celebration. We want this to be a positive and fun experience for the students. </a:t>
            </a:r>
            <a:endParaRPr>
              <a:solidFill>
                <a:schemeClr val="dk1"/>
              </a:solidFill>
              <a:latin typeface="Open Sans"/>
              <a:ea typeface="Open Sans"/>
              <a:cs typeface="Open Sans"/>
              <a:sym typeface="Open Sans"/>
            </a:endParaRPr>
          </a:p>
          <a:p>
            <a:pPr indent="-298450" lvl="0" marL="457200" rtl="0" algn="l">
              <a:spcBef>
                <a:spcPts val="0"/>
              </a:spcBef>
              <a:spcAft>
                <a:spcPts val="0"/>
              </a:spcAft>
              <a:buClr>
                <a:schemeClr val="dk1"/>
              </a:buClr>
              <a:buSzPts val="1100"/>
              <a:buFont typeface="Open Sans"/>
              <a:buChar char="●"/>
            </a:pPr>
            <a:r>
              <a:rPr b="1" lang="en">
                <a:solidFill>
                  <a:schemeClr val="dk1"/>
                </a:solidFill>
                <a:latin typeface="Open Sans"/>
                <a:ea typeface="Open Sans"/>
                <a:cs typeface="Open Sans"/>
                <a:sym typeface="Open Sans"/>
              </a:rPr>
              <a:t>Gallery Walk of Posters: </a:t>
            </a:r>
            <a:r>
              <a:rPr lang="en">
                <a:solidFill>
                  <a:schemeClr val="dk1"/>
                </a:solidFill>
                <a:latin typeface="Open Sans"/>
                <a:ea typeface="Open Sans"/>
                <a:cs typeface="Open Sans"/>
                <a:sym typeface="Open Sans"/>
              </a:rPr>
              <a:t>It is recommended that the posters be hung around the room. Invite guests/classmates to walk around the room, look at the reflection posters and ask questions. </a:t>
            </a:r>
            <a:endParaRPr b="1">
              <a:solidFill>
                <a:schemeClr val="dk1"/>
              </a:solidFill>
              <a:latin typeface="Open Sans"/>
              <a:ea typeface="Open Sans"/>
              <a:cs typeface="Open Sans"/>
              <a:sym typeface="Open Sans"/>
            </a:endParaRPr>
          </a:p>
          <a:p>
            <a:pPr indent="-298450" lvl="0" marL="457200" rtl="0" algn="l">
              <a:spcBef>
                <a:spcPts val="0"/>
              </a:spcBef>
              <a:spcAft>
                <a:spcPts val="0"/>
              </a:spcAft>
              <a:buClr>
                <a:schemeClr val="dk1"/>
              </a:buClr>
              <a:buSzPts val="1100"/>
              <a:buFont typeface="Open Sans"/>
              <a:buChar char="●"/>
            </a:pPr>
            <a:r>
              <a:rPr b="1" lang="en">
                <a:solidFill>
                  <a:schemeClr val="dk1"/>
                </a:solidFill>
                <a:latin typeface="Open Sans"/>
                <a:ea typeface="Open Sans"/>
                <a:cs typeface="Open Sans"/>
                <a:sym typeface="Open Sans"/>
              </a:rPr>
              <a:t>Presentations:</a:t>
            </a:r>
            <a:r>
              <a:rPr lang="en">
                <a:solidFill>
                  <a:schemeClr val="dk1"/>
                </a:solidFill>
                <a:latin typeface="Open Sans"/>
                <a:ea typeface="Open Sans"/>
                <a:cs typeface="Open Sans"/>
                <a:sym typeface="Open Sans"/>
              </a:rPr>
              <a:t> Students summarize and present their math game design (completed during the program) and their reflection posters. </a:t>
            </a:r>
            <a:endParaRPr>
              <a:solidFill>
                <a:schemeClr val="dk1"/>
              </a:solidFill>
              <a:latin typeface="Open Sans"/>
              <a:ea typeface="Open Sans"/>
              <a:cs typeface="Open Sans"/>
              <a:sym typeface="Open Sans"/>
            </a:endParaRPr>
          </a:p>
          <a:p>
            <a:pPr indent="-298450" lvl="0" marL="457200" rtl="0" algn="l">
              <a:spcBef>
                <a:spcPts val="0"/>
              </a:spcBef>
              <a:spcAft>
                <a:spcPts val="0"/>
              </a:spcAft>
              <a:buSzPts val="1100"/>
              <a:buFont typeface="Open Sans"/>
              <a:buChar char="●"/>
            </a:pPr>
            <a:r>
              <a:rPr b="1" lang="en">
                <a:solidFill>
                  <a:schemeClr val="dk1"/>
                </a:solidFill>
                <a:uFill>
                  <a:noFill/>
                </a:uFill>
                <a:latin typeface="Open Sans"/>
                <a:ea typeface="Open Sans"/>
                <a:cs typeface="Open Sans"/>
                <a:sym typeface="Open Sans"/>
                <a:hlinkClick r:id="rId2">
                  <a:extLst>
                    <a:ext uri="{A12FA001-AC4F-418D-AE19-62706E023703}">
                      <ahyp:hlinkClr val="tx"/>
                    </a:ext>
                  </a:extLst>
                </a:hlinkClick>
              </a:rPr>
              <a:t>Immersion Debriefin</a:t>
            </a:r>
            <a:r>
              <a:rPr b="1" lang="en">
                <a:solidFill>
                  <a:schemeClr val="dk1"/>
                </a:solidFill>
                <a:latin typeface="Open Sans"/>
                <a:ea typeface="Open Sans"/>
                <a:cs typeface="Open Sans"/>
                <a:sym typeface="Open Sans"/>
              </a:rPr>
              <a:t>g Time: </a:t>
            </a:r>
            <a:r>
              <a:rPr lang="en">
                <a:solidFill>
                  <a:schemeClr val="dk1"/>
                </a:solidFill>
                <a:latin typeface="Open Sans"/>
                <a:ea typeface="Open Sans"/>
                <a:cs typeface="Open Sans"/>
                <a:sym typeface="Open Sans"/>
              </a:rPr>
              <a:t>During this time, students will be asked questions about the work they did. Print and distribute</a:t>
            </a:r>
            <a:r>
              <a:rPr b="1" lang="en">
                <a:solidFill>
                  <a:schemeClr val="dk1"/>
                </a:solidFill>
                <a:latin typeface="Open Sans"/>
                <a:ea typeface="Open Sans"/>
                <a:cs typeface="Open Sans"/>
                <a:sym typeface="Open Sans"/>
              </a:rPr>
              <a:t> </a:t>
            </a:r>
            <a:r>
              <a:rPr lang="en">
                <a:solidFill>
                  <a:schemeClr val="dk1"/>
                </a:solidFill>
                <a:latin typeface="Open Sans"/>
                <a:ea typeface="Open Sans"/>
                <a:cs typeface="Open Sans"/>
                <a:sym typeface="Open Sans"/>
              </a:rPr>
              <a:t>the </a:t>
            </a:r>
            <a:r>
              <a:rPr b="1" lang="en">
                <a:solidFill>
                  <a:srgbClr val="1C9FE5"/>
                </a:solidFill>
                <a:uFill>
                  <a:noFill/>
                </a:uFill>
                <a:latin typeface="Open Sans"/>
                <a:ea typeface="Open Sans"/>
                <a:cs typeface="Open Sans"/>
                <a:sym typeface="Open Sans"/>
                <a:hlinkClick r:id="rId3">
                  <a:extLst>
                    <a:ext uri="{A12FA001-AC4F-418D-AE19-62706E023703}">
                      <ahyp:hlinkClr val="tx"/>
                    </a:ext>
                  </a:extLst>
                </a:hlinkClick>
              </a:rPr>
              <a:t>ST Math Immersion Debriefing Bookmark</a:t>
            </a:r>
            <a:r>
              <a:rPr lang="en">
                <a:solidFill>
                  <a:srgbClr val="1C9FE5"/>
                </a:solidFill>
                <a:latin typeface="Open Sans"/>
                <a:ea typeface="Open Sans"/>
                <a:cs typeface="Open Sans"/>
                <a:sym typeface="Open Sans"/>
              </a:rPr>
              <a:t> </a:t>
            </a:r>
            <a:r>
              <a:rPr lang="en">
                <a:solidFill>
                  <a:schemeClr val="dk1"/>
                </a:solidFill>
                <a:latin typeface="Open Sans"/>
                <a:ea typeface="Open Sans"/>
                <a:cs typeface="Open Sans"/>
                <a:sym typeface="Open Sans"/>
              </a:rPr>
              <a:t>to visitors (which is optional). Encourage them to use it to ask students questions about their projects and what they have learned.</a:t>
            </a:r>
            <a:endParaRPr b="1">
              <a:solidFill>
                <a:schemeClr val="dk1"/>
              </a:solidFill>
              <a:latin typeface="Open Sans"/>
              <a:ea typeface="Open Sans"/>
              <a:cs typeface="Open Sans"/>
              <a:sym typeface="Open Sans"/>
            </a:endParaRPr>
          </a:p>
          <a:p>
            <a:pPr indent="-298450" lvl="0" marL="457200" rtl="0" algn="l">
              <a:spcBef>
                <a:spcPts val="0"/>
              </a:spcBef>
              <a:spcAft>
                <a:spcPts val="0"/>
              </a:spcAft>
              <a:buClr>
                <a:schemeClr val="dk1"/>
              </a:buClr>
              <a:buSzPts val="1100"/>
              <a:buFont typeface="Open Sans"/>
              <a:buChar char="●"/>
            </a:pPr>
            <a:r>
              <a:rPr b="1" lang="en">
                <a:solidFill>
                  <a:schemeClr val="dk1"/>
                </a:solidFill>
                <a:latin typeface="Open Sans"/>
                <a:ea typeface="Open Sans"/>
                <a:cs typeface="Open Sans"/>
                <a:sym typeface="Open Sans"/>
              </a:rPr>
              <a:t>Game Time:</a:t>
            </a:r>
            <a:r>
              <a:rPr lang="en">
                <a:solidFill>
                  <a:schemeClr val="dk1"/>
                </a:solidFill>
                <a:latin typeface="Open Sans"/>
                <a:ea typeface="Open Sans"/>
                <a:cs typeface="Open Sans"/>
                <a:sym typeface="Open Sans"/>
              </a:rPr>
              <a:t> Set aside time for visitors to play the games created by the students. This is a great time for students to play each other's games as well. </a:t>
            </a:r>
            <a:endParaRPr>
              <a:solidFill>
                <a:schemeClr val="dk1"/>
              </a:solidFill>
              <a:latin typeface="Open Sans"/>
              <a:ea typeface="Open Sans"/>
              <a:cs typeface="Open Sans"/>
              <a:sym typeface="Open Sans"/>
            </a:endParaRPr>
          </a:p>
          <a:p>
            <a:pPr indent="0" lvl="0" marL="0" rtl="0" algn="l">
              <a:spcBef>
                <a:spcPts val="0"/>
              </a:spcBef>
              <a:spcAft>
                <a:spcPts val="0"/>
              </a:spcAft>
              <a:buNone/>
            </a:pPr>
            <a:r>
              <a:t/>
            </a:r>
            <a:endParaRPr>
              <a:solidFill>
                <a:schemeClr val="dk1"/>
              </a:solidFill>
              <a:latin typeface="Open Sans"/>
              <a:ea typeface="Open Sans"/>
              <a:cs typeface="Open Sans"/>
              <a:sym typeface="Open Sans"/>
            </a:endParaRPr>
          </a:p>
          <a:p>
            <a:pPr indent="0" lvl="0" marL="0" rtl="0" algn="l">
              <a:spcBef>
                <a:spcPts val="0"/>
              </a:spcBef>
              <a:spcAft>
                <a:spcPts val="0"/>
              </a:spcAft>
              <a:buNone/>
            </a:pPr>
            <a:r>
              <a:rPr i="1" lang="en">
                <a:solidFill>
                  <a:schemeClr val="dk1"/>
                </a:solidFill>
                <a:latin typeface="Open Sans"/>
                <a:ea typeface="Open Sans"/>
                <a:cs typeface="Open Sans"/>
                <a:sym typeface="Open Sans"/>
              </a:rPr>
              <a:t>Note: We recommend giving students encouragement notes throughout the program. </a:t>
            </a:r>
            <a:endParaRPr i="1">
              <a:solidFill>
                <a:schemeClr val="dk1"/>
              </a:solidFill>
              <a:latin typeface="Open Sans"/>
              <a:ea typeface="Open Sans"/>
              <a:cs typeface="Open Sans"/>
              <a:sym typeface="Open Sans"/>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0" name="Shape 1470"/>
        <p:cNvGrpSpPr/>
        <p:nvPr/>
      </p:nvGrpSpPr>
      <p:grpSpPr>
        <a:xfrm>
          <a:off x="0" y="0"/>
          <a:ext cx="0" cy="0"/>
          <a:chOff x="0" y="0"/>
          <a:chExt cx="0" cy="0"/>
        </a:xfrm>
      </p:grpSpPr>
      <p:sp>
        <p:nvSpPr>
          <p:cNvPr id="1471" name="Google Shape;1471;g24fbc2f5ec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2" name="Google Shape;1472;g24fbc2f5ec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7" name="Shape 1477"/>
        <p:cNvGrpSpPr/>
        <p:nvPr/>
      </p:nvGrpSpPr>
      <p:grpSpPr>
        <a:xfrm>
          <a:off x="0" y="0"/>
          <a:ext cx="0" cy="0"/>
          <a:chOff x="0" y="0"/>
          <a:chExt cx="0" cy="0"/>
        </a:xfrm>
      </p:grpSpPr>
      <p:sp>
        <p:nvSpPr>
          <p:cNvPr id="1478" name="Google Shape;1478;g24fbc2f5ec5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9" name="Google Shape;1479;g24fbc2f5ec5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3" name="Shape 1483"/>
        <p:cNvGrpSpPr/>
        <p:nvPr/>
      </p:nvGrpSpPr>
      <p:grpSpPr>
        <a:xfrm>
          <a:off x="0" y="0"/>
          <a:ext cx="0" cy="0"/>
          <a:chOff x="0" y="0"/>
          <a:chExt cx="0" cy="0"/>
        </a:xfrm>
      </p:grpSpPr>
      <p:sp>
        <p:nvSpPr>
          <p:cNvPr id="1484" name="Google Shape;1484;p1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5" name="Google Shape;1485;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18fec6f798c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Problem of the Day</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lang="en">
                <a:solidFill>
                  <a:schemeClr val="dk1"/>
                </a:solidFill>
                <a:latin typeface="Ubuntu"/>
                <a:ea typeface="Ubuntu"/>
                <a:cs typeface="Ubuntu"/>
                <a:sym typeface="Ubuntu"/>
              </a:rPr>
              <a:t>Remind students about yesterday’s Problem of the Day. </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en">
                <a:solidFill>
                  <a:schemeClr val="dk1"/>
                </a:solidFill>
                <a:latin typeface="Ubuntu"/>
                <a:ea typeface="Ubuntu"/>
                <a:cs typeface="Ubuntu"/>
                <a:sym typeface="Ubuntu"/>
              </a:rPr>
              <a:t>How can we describe the class mathematically? Generate a list of 3-5 things students want to know about each other. </a:t>
            </a:r>
            <a:endParaRPr>
              <a:solidFill>
                <a:schemeClr val="dk1"/>
              </a:solidFill>
              <a:latin typeface="Ubuntu"/>
              <a:ea typeface="Ubuntu"/>
              <a:cs typeface="Ubuntu"/>
              <a:sym typeface="Ubuntu"/>
            </a:endParaRPr>
          </a:p>
          <a:p>
            <a:pPr indent="0" lvl="0" marL="0" rtl="0" algn="l">
              <a:spcBef>
                <a:spcPts val="0"/>
              </a:spcBef>
              <a:spcAft>
                <a:spcPts val="0"/>
              </a:spcAft>
              <a:buNone/>
            </a:pPr>
            <a:r>
              <a:rPr lang="en">
                <a:solidFill>
                  <a:schemeClr val="dk1"/>
                </a:solidFill>
                <a:latin typeface="Ubuntu"/>
                <a:ea typeface="Ubuntu"/>
                <a:cs typeface="Ubuntu"/>
                <a:sym typeface="Ubuntu"/>
              </a:rPr>
              <a:t>For example:</a:t>
            </a:r>
            <a:endParaRPr>
              <a:solidFill>
                <a:schemeClr val="dk1"/>
              </a:solidFill>
              <a:latin typeface="Ubuntu"/>
              <a:ea typeface="Ubuntu"/>
              <a:cs typeface="Ubuntu"/>
              <a:sym typeface="Ubuntu"/>
            </a:endParaRPr>
          </a:p>
          <a:p>
            <a:pPr indent="0" lvl="0" marL="457200" rtl="0" algn="l">
              <a:spcBef>
                <a:spcPts val="0"/>
              </a:spcBef>
              <a:spcAft>
                <a:spcPts val="0"/>
              </a:spcAft>
              <a:buNone/>
            </a:pPr>
            <a:r>
              <a:rPr lang="en">
                <a:solidFill>
                  <a:schemeClr val="dk1"/>
                </a:solidFill>
                <a:latin typeface="Ubuntu"/>
                <a:ea typeface="Ubuntu"/>
                <a:cs typeface="Ubuntu"/>
                <a:sym typeface="Ubuntu"/>
              </a:rPr>
              <a:t>º Favorite ice cream flavor, favorite color, number of siblings, number of pets, favorite subject in school, month of birth, favorite sport, etc.</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p:txBody>
      </p:sp>
      <p:sp>
        <p:nvSpPr>
          <p:cNvPr id="212" name="Google Shape;212;g18fec6f798c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190edf6d002_0_3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My Thinking Path</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lang="en">
                <a:solidFill>
                  <a:schemeClr val="dk1"/>
                </a:solidFill>
                <a:latin typeface="Ubuntu"/>
                <a:ea typeface="Ubuntu"/>
                <a:cs typeface="Ubuntu"/>
                <a:sym typeface="Ubuntu"/>
              </a:rPr>
              <a:t>Students will begin solving problems involving fractions and understanding fractions as numbers, including counting by unit fractions (fractions with a numerator of 1).</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My Thinking Path Discussion:</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Introduce the My Thinking Path page to students. Have them write in the topic, “Compare fractions and count by unit fractions.”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complete page 2 in ther journal.</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Discuss their ideas and allow students to add to their paper any additional thoughts they have.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From today on, begin each of Days 1-4 with time for students to reflect on their learning and prepare for the day.</a:t>
            </a:r>
            <a:endParaRPr>
              <a:solidFill>
                <a:schemeClr val="dk1"/>
              </a:solidFill>
              <a:latin typeface="Ubuntu"/>
              <a:ea typeface="Ubuntu"/>
              <a:cs typeface="Ubuntu"/>
              <a:sym typeface="Ubuntu"/>
            </a:endParaRPr>
          </a:p>
        </p:txBody>
      </p:sp>
      <p:sp>
        <p:nvSpPr>
          <p:cNvPr id="222" name="Google Shape;222;g190edf6d002_0_3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8.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10.png"/><Relationship Id="rId4" Type="http://schemas.openxmlformats.org/officeDocument/2006/relationships/image" Target="../media/image8.png"/><Relationship Id="rId5"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 Logo">
    <p:bg>
      <p:bgPr>
        <a:solidFill>
          <a:schemeClr val="accent1"/>
        </a:solidFill>
      </p:bgPr>
    </p:bg>
    <p:spTree>
      <p:nvGrpSpPr>
        <p:cNvPr id="12" name="Shape 12"/>
        <p:cNvGrpSpPr/>
        <p:nvPr/>
      </p:nvGrpSpPr>
      <p:grpSpPr>
        <a:xfrm>
          <a:off x="0" y="0"/>
          <a:ext cx="0" cy="0"/>
          <a:chOff x="0" y="0"/>
          <a:chExt cx="0" cy="0"/>
        </a:xfrm>
      </p:grpSpPr>
      <p:sp>
        <p:nvSpPr>
          <p:cNvPr id="13" name="Google Shape;13;p2"/>
          <p:cNvSpPr txBox="1"/>
          <p:nvPr/>
        </p:nvSpPr>
        <p:spPr>
          <a:xfrm>
            <a:off x="3815547" y="4428392"/>
            <a:ext cx="1512900" cy="292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00"/>
              <a:buFont typeface="Arial"/>
              <a:buNone/>
            </a:pPr>
            <a:r>
              <a:rPr b="1" i="0" lang="en" sz="1600" u="none" cap="none" strike="noStrike">
                <a:solidFill>
                  <a:srgbClr val="FFFFFF"/>
                </a:solidFill>
                <a:latin typeface="Open Sans SemiBold"/>
                <a:ea typeface="Open Sans SemiBold"/>
                <a:cs typeface="Open Sans SemiBold"/>
                <a:sym typeface="Open Sans SemiBold"/>
              </a:rPr>
              <a:t>stmath.com</a:t>
            </a:r>
            <a:endParaRPr b="1" i="0" sz="1600" u="none" cap="none" strike="noStrike">
              <a:solidFill>
                <a:srgbClr val="FFFFFF"/>
              </a:solidFill>
              <a:latin typeface="Open Sans SemiBold"/>
              <a:ea typeface="Open Sans SemiBold"/>
              <a:cs typeface="Open Sans SemiBold"/>
              <a:sym typeface="Open Sans SemiBold"/>
            </a:endParaRPr>
          </a:p>
        </p:txBody>
      </p:sp>
      <p:sp>
        <p:nvSpPr>
          <p:cNvPr id="14" name="Google Shape;14;p2"/>
          <p:cNvSpPr/>
          <p:nvPr/>
        </p:nvSpPr>
        <p:spPr>
          <a:xfrm flipH="1" rot="-5400000">
            <a:off x="2257066" y="-2341896"/>
            <a:ext cx="4629860" cy="9207614"/>
          </a:xfrm>
          <a:custGeom>
            <a:rect b="b" l="l" r="r" t="t"/>
            <a:pathLst>
              <a:path extrusionOk="0" h="9207614" w="4712326">
                <a:moveTo>
                  <a:pt x="18627" y="9207614"/>
                </a:moveTo>
                <a:cubicBezTo>
                  <a:pt x="9768" y="6154313"/>
                  <a:pt x="8859" y="3053302"/>
                  <a:pt x="0" y="1"/>
                </a:cubicBezTo>
                <a:lnTo>
                  <a:pt x="4712326" y="0"/>
                </a:lnTo>
                <a:lnTo>
                  <a:pt x="3848355" y="9159903"/>
                </a:lnTo>
                <a:lnTo>
                  <a:pt x="18627" y="9207614"/>
                </a:lnTo>
                <a:close/>
              </a:path>
            </a:pathLst>
          </a:custGeom>
          <a:solidFill>
            <a:schemeClr val="lt2"/>
          </a:solidFill>
          <a:ln cap="flat" cmpd="sng" w="254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5" name="Google Shape;15;p2"/>
          <p:cNvSpPr txBox="1"/>
          <p:nvPr>
            <p:ph type="title"/>
          </p:nvPr>
        </p:nvSpPr>
        <p:spPr>
          <a:xfrm>
            <a:off x="3502975" y="3120700"/>
            <a:ext cx="5515200" cy="5613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sz="2400">
                <a:solidFill>
                  <a:schemeClr val="dk1"/>
                </a:solidFill>
                <a:latin typeface="Ubuntu Medium"/>
                <a:ea typeface="Ubuntu Medium"/>
                <a:cs typeface="Ubuntu Medium"/>
                <a:sym typeface="Ubuntu Medium"/>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pic>
        <p:nvPicPr>
          <p:cNvPr id="16" name="Google Shape;16;p2"/>
          <p:cNvPicPr preferRelativeResize="0"/>
          <p:nvPr/>
        </p:nvPicPr>
        <p:blipFill>
          <a:blip r:embed="rId2">
            <a:alphaModFix/>
          </a:blip>
          <a:stretch>
            <a:fillRect/>
          </a:stretch>
        </p:blipFill>
        <p:spPr>
          <a:xfrm>
            <a:off x="662675" y="-12"/>
            <a:ext cx="7818652" cy="287417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3"/>
                                        </p:tgtEl>
                                        <p:attrNameLst>
                                          <p:attrName>style.visibility</p:attrName>
                                        </p:attrNameLst>
                                      </p:cBhvr>
                                      <p:to>
                                        <p:strVal val="visible"/>
                                      </p:to>
                                    </p:set>
                                    <p:animEffect filter="fade" transition="in">
                                      <p:cBhvr>
                                        <p:cTn dur="200"/>
                                        <p:tgtEl>
                                          <p:spTgt spid="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Colored Background">
  <p:cSld name="Title Slide - Colored Background">
    <p:bg>
      <p:bgPr>
        <a:solidFill>
          <a:schemeClr val="accent1"/>
        </a:solidFill>
      </p:bgPr>
    </p:bg>
    <p:spTree>
      <p:nvGrpSpPr>
        <p:cNvPr id="51" name="Shape 51"/>
        <p:cNvGrpSpPr/>
        <p:nvPr/>
      </p:nvGrpSpPr>
      <p:grpSpPr>
        <a:xfrm>
          <a:off x="0" y="0"/>
          <a:ext cx="0" cy="0"/>
          <a:chOff x="0" y="0"/>
          <a:chExt cx="0" cy="0"/>
        </a:xfrm>
      </p:grpSpPr>
      <p:sp>
        <p:nvSpPr>
          <p:cNvPr id="52" name="Google Shape;52;p11"/>
          <p:cNvSpPr txBox="1"/>
          <p:nvPr>
            <p:ph type="title"/>
          </p:nvPr>
        </p:nvSpPr>
        <p:spPr>
          <a:xfrm>
            <a:off x="1202846" y="2310140"/>
            <a:ext cx="6738308" cy="52322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SzPts val="1400"/>
              <a:buNone/>
              <a:defRPr b="0" i="0" sz="2800" u="none" cap="none" strike="noStrike">
                <a:solidFill>
                  <a:schemeClr val="lt2"/>
                </a:solidFill>
                <a:latin typeface="Ubuntu"/>
                <a:ea typeface="Ubuntu"/>
                <a:cs typeface="Ubuntu"/>
                <a:sym typeface="Ubuntu"/>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 Logo &amp; Links">
  <p:cSld name="End Slide - Logo &amp; Links">
    <p:bg>
      <p:bgPr>
        <a:solidFill>
          <a:schemeClr val="accent1"/>
        </a:solidFill>
      </p:bgPr>
    </p:bg>
    <p:spTree>
      <p:nvGrpSpPr>
        <p:cNvPr id="53" name="Shape 53"/>
        <p:cNvGrpSpPr/>
        <p:nvPr/>
      </p:nvGrpSpPr>
      <p:grpSpPr>
        <a:xfrm>
          <a:off x="0" y="0"/>
          <a:ext cx="0" cy="0"/>
          <a:chOff x="0" y="0"/>
          <a:chExt cx="0" cy="0"/>
        </a:xfrm>
      </p:grpSpPr>
      <p:sp>
        <p:nvSpPr>
          <p:cNvPr id="54" name="Google Shape;54;p12"/>
          <p:cNvSpPr/>
          <p:nvPr/>
        </p:nvSpPr>
        <p:spPr>
          <a:xfrm>
            <a:off x="5422341" y="1550070"/>
            <a:ext cx="301200" cy="238800"/>
          </a:xfrm>
          <a:custGeom>
            <a:rect b="b" l="l" r="r" t="t"/>
            <a:pathLst>
              <a:path extrusionOk="0" h="120000" w="120000">
                <a:moveTo>
                  <a:pt x="106877" y="28233"/>
                </a:moveTo>
                <a:cubicBezTo>
                  <a:pt x="106877" y="30588"/>
                  <a:pt x="106877" y="32938"/>
                  <a:pt x="106877" y="32938"/>
                </a:cubicBezTo>
                <a:cubicBezTo>
                  <a:pt x="106877" y="72938"/>
                  <a:pt x="82500" y="120000"/>
                  <a:pt x="37500" y="120000"/>
                </a:cubicBezTo>
                <a:cubicBezTo>
                  <a:pt x="24372" y="120000"/>
                  <a:pt x="11250" y="115294"/>
                  <a:pt x="0" y="105883"/>
                </a:cubicBezTo>
                <a:cubicBezTo>
                  <a:pt x="1872" y="105883"/>
                  <a:pt x="3750" y="105883"/>
                  <a:pt x="5622" y="105883"/>
                </a:cubicBezTo>
                <a:cubicBezTo>
                  <a:pt x="16872" y="105883"/>
                  <a:pt x="28122" y="101177"/>
                  <a:pt x="35622" y="94116"/>
                </a:cubicBezTo>
                <a:cubicBezTo>
                  <a:pt x="26250" y="94116"/>
                  <a:pt x="16872" y="84705"/>
                  <a:pt x="13122" y="72938"/>
                </a:cubicBezTo>
                <a:cubicBezTo>
                  <a:pt x="15000" y="72938"/>
                  <a:pt x="16872" y="72938"/>
                  <a:pt x="18750" y="72938"/>
                </a:cubicBezTo>
                <a:cubicBezTo>
                  <a:pt x="20622" y="72938"/>
                  <a:pt x="22500" y="72938"/>
                  <a:pt x="24372" y="72938"/>
                </a:cubicBezTo>
                <a:cubicBezTo>
                  <a:pt x="13122" y="68233"/>
                  <a:pt x="5622" y="56472"/>
                  <a:pt x="5622" y="42355"/>
                </a:cubicBezTo>
                <a:cubicBezTo>
                  <a:pt x="5622" y="42355"/>
                  <a:pt x="5622" y="42355"/>
                  <a:pt x="5622" y="42355"/>
                </a:cubicBezTo>
                <a:cubicBezTo>
                  <a:pt x="9372" y="44705"/>
                  <a:pt x="13122" y="44705"/>
                  <a:pt x="16872" y="44705"/>
                </a:cubicBezTo>
                <a:cubicBezTo>
                  <a:pt x="9372" y="40000"/>
                  <a:pt x="5622" y="30588"/>
                  <a:pt x="5622" y="21177"/>
                </a:cubicBezTo>
                <a:cubicBezTo>
                  <a:pt x="5622" y="14116"/>
                  <a:pt x="7500" y="9411"/>
                  <a:pt x="9372" y="4705"/>
                </a:cubicBezTo>
                <a:cubicBezTo>
                  <a:pt x="20622" y="23527"/>
                  <a:pt x="39372" y="35294"/>
                  <a:pt x="58122" y="37644"/>
                </a:cubicBezTo>
                <a:cubicBezTo>
                  <a:pt x="58122" y="35294"/>
                  <a:pt x="58122" y="32938"/>
                  <a:pt x="58122" y="30588"/>
                </a:cubicBezTo>
                <a:cubicBezTo>
                  <a:pt x="58122" y="11766"/>
                  <a:pt x="69377" y="0"/>
                  <a:pt x="82500" y="0"/>
                </a:cubicBezTo>
                <a:cubicBezTo>
                  <a:pt x="90000" y="0"/>
                  <a:pt x="95627" y="2355"/>
                  <a:pt x="101250" y="9411"/>
                </a:cubicBezTo>
                <a:cubicBezTo>
                  <a:pt x="105000" y="7061"/>
                  <a:pt x="110627" y="4705"/>
                  <a:pt x="116250" y="2355"/>
                </a:cubicBezTo>
                <a:cubicBezTo>
                  <a:pt x="114377" y="9411"/>
                  <a:pt x="110627" y="14116"/>
                  <a:pt x="105000" y="18822"/>
                </a:cubicBezTo>
                <a:cubicBezTo>
                  <a:pt x="110627" y="16472"/>
                  <a:pt x="114377" y="16472"/>
                  <a:pt x="120000" y="14116"/>
                </a:cubicBezTo>
                <a:cubicBezTo>
                  <a:pt x="116250" y="18822"/>
                  <a:pt x="112500" y="25883"/>
                  <a:pt x="106877" y="28233"/>
                </a:cubicBezTo>
                <a:close/>
              </a:path>
            </a:pathLst>
          </a:custGeom>
          <a:solidFill>
            <a:srgbClr val="FFFFFF"/>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 </a:t>
            </a:r>
            <a:endParaRPr b="0" i="0" sz="1800" u="none" cap="none" strike="noStrike">
              <a:solidFill>
                <a:srgbClr val="000000"/>
              </a:solidFill>
              <a:latin typeface="Calibri"/>
              <a:ea typeface="Calibri"/>
              <a:cs typeface="Calibri"/>
              <a:sym typeface="Calibri"/>
            </a:endParaRPr>
          </a:p>
        </p:txBody>
      </p:sp>
      <p:sp>
        <p:nvSpPr>
          <p:cNvPr id="55" name="Google Shape;55;p12"/>
          <p:cNvSpPr/>
          <p:nvPr/>
        </p:nvSpPr>
        <p:spPr>
          <a:xfrm>
            <a:off x="5489976" y="2101914"/>
            <a:ext cx="165900" cy="314400"/>
          </a:xfrm>
          <a:custGeom>
            <a:rect b="b" l="l" r="r" t="t"/>
            <a:pathLst>
              <a:path extrusionOk="0" h="120000" w="120000">
                <a:moveTo>
                  <a:pt x="120000" y="19700"/>
                </a:moveTo>
                <a:cubicBezTo>
                  <a:pt x="99427" y="19700"/>
                  <a:pt x="99427" y="19700"/>
                  <a:pt x="99427" y="19700"/>
                </a:cubicBezTo>
                <a:cubicBezTo>
                  <a:pt x="82283" y="19700"/>
                  <a:pt x="78855" y="25072"/>
                  <a:pt x="78855" y="30450"/>
                </a:cubicBezTo>
                <a:cubicBezTo>
                  <a:pt x="78855" y="44777"/>
                  <a:pt x="78855" y="44777"/>
                  <a:pt x="78855" y="44777"/>
                </a:cubicBezTo>
                <a:cubicBezTo>
                  <a:pt x="120000" y="44777"/>
                  <a:pt x="120000" y="44777"/>
                  <a:pt x="120000" y="44777"/>
                </a:cubicBezTo>
                <a:cubicBezTo>
                  <a:pt x="113144" y="66266"/>
                  <a:pt x="113144" y="66266"/>
                  <a:pt x="113144" y="66266"/>
                </a:cubicBezTo>
                <a:cubicBezTo>
                  <a:pt x="78855" y="66266"/>
                  <a:pt x="78855" y="66266"/>
                  <a:pt x="78855" y="66266"/>
                </a:cubicBezTo>
                <a:cubicBezTo>
                  <a:pt x="78855" y="120000"/>
                  <a:pt x="78855" y="120000"/>
                  <a:pt x="78855" y="120000"/>
                </a:cubicBezTo>
                <a:cubicBezTo>
                  <a:pt x="37716" y="120000"/>
                  <a:pt x="37716" y="120000"/>
                  <a:pt x="37716" y="120000"/>
                </a:cubicBezTo>
                <a:cubicBezTo>
                  <a:pt x="37716" y="66266"/>
                  <a:pt x="37716" y="66266"/>
                  <a:pt x="37716" y="66266"/>
                </a:cubicBezTo>
                <a:cubicBezTo>
                  <a:pt x="0" y="66266"/>
                  <a:pt x="0" y="66266"/>
                  <a:pt x="0" y="66266"/>
                </a:cubicBezTo>
                <a:cubicBezTo>
                  <a:pt x="0" y="44777"/>
                  <a:pt x="0" y="44777"/>
                  <a:pt x="0" y="44777"/>
                </a:cubicBezTo>
                <a:cubicBezTo>
                  <a:pt x="37716" y="44777"/>
                  <a:pt x="37716" y="44777"/>
                  <a:pt x="37716" y="44777"/>
                </a:cubicBezTo>
                <a:cubicBezTo>
                  <a:pt x="37716" y="28655"/>
                  <a:pt x="37716" y="28655"/>
                  <a:pt x="37716" y="28655"/>
                </a:cubicBezTo>
                <a:cubicBezTo>
                  <a:pt x="37716" y="10744"/>
                  <a:pt x="58283" y="0"/>
                  <a:pt x="89144" y="0"/>
                </a:cubicBezTo>
                <a:cubicBezTo>
                  <a:pt x="102855" y="0"/>
                  <a:pt x="116572" y="1788"/>
                  <a:pt x="120000" y="1788"/>
                </a:cubicBezTo>
                <a:lnTo>
                  <a:pt x="120000" y="19700"/>
                </a:lnTo>
                <a:close/>
              </a:path>
            </a:pathLst>
          </a:custGeom>
          <a:solidFill>
            <a:srgbClr val="FFFFFF"/>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6" name="Google Shape;56;p12"/>
          <p:cNvSpPr txBox="1"/>
          <p:nvPr/>
        </p:nvSpPr>
        <p:spPr>
          <a:xfrm>
            <a:off x="5771064" y="1529152"/>
            <a:ext cx="2010900" cy="338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FFFFFF"/>
                </a:solidFill>
                <a:latin typeface="Calibri"/>
                <a:ea typeface="Calibri"/>
                <a:cs typeface="Calibri"/>
                <a:sym typeface="Calibri"/>
              </a:rPr>
              <a:t>@STMath | #STMath</a:t>
            </a:r>
            <a:endParaRPr b="0" i="0" sz="1300" u="none" cap="none" strike="noStrike">
              <a:solidFill>
                <a:srgbClr val="FFFFFF"/>
              </a:solidFill>
              <a:latin typeface="Calibri"/>
              <a:ea typeface="Calibri"/>
              <a:cs typeface="Calibri"/>
              <a:sym typeface="Calibri"/>
            </a:endParaRPr>
          </a:p>
        </p:txBody>
      </p:sp>
      <p:sp>
        <p:nvSpPr>
          <p:cNvPr id="57" name="Google Shape;57;p12"/>
          <p:cNvSpPr txBox="1"/>
          <p:nvPr/>
        </p:nvSpPr>
        <p:spPr>
          <a:xfrm>
            <a:off x="5771075" y="2129270"/>
            <a:ext cx="2563200" cy="338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chemeClr val="lt2"/>
                </a:solidFill>
                <a:latin typeface="Calibri"/>
                <a:ea typeface="Calibri"/>
                <a:cs typeface="Calibri"/>
                <a:sym typeface="Calibri"/>
              </a:rPr>
              <a:t>facebook.com/groups/stmath</a:t>
            </a:r>
            <a:endParaRPr b="0" i="0" sz="1300" u="none" cap="none" strike="noStrike">
              <a:solidFill>
                <a:srgbClr val="FFFFFF"/>
              </a:solidFill>
              <a:latin typeface="Calibri"/>
              <a:ea typeface="Calibri"/>
              <a:cs typeface="Calibri"/>
              <a:sym typeface="Calibri"/>
            </a:endParaRPr>
          </a:p>
        </p:txBody>
      </p:sp>
      <p:sp>
        <p:nvSpPr>
          <p:cNvPr id="58" name="Google Shape;58;p12"/>
          <p:cNvSpPr txBox="1"/>
          <p:nvPr/>
        </p:nvSpPr>
        <p:spPr>
          <a:xfrm>
            <a:off x="5771064" y="2741350"/>
            <a:ext cx="2485500" cy="338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FFFFFF"/>
                </a:solidFill>
                <a:latin typeface="Calibri"/>
                <a:ea typeface="Calibri"/>
                <a:cs typeface="Calibri"/>
                <a:sym typeface="Calibri"/>
              </a:rPr>
              <a:t>bit.ly/stmc-forum</a:t>
            </a:r>
            <a:endParaRPr b="0" i="0" sz="1300" u="none" cap="none" strike="noStrike">
              <a:solidFill>
                <a:srgbClr val="FFFFFF"/>
              </a:solidFill>
              <a:latin typeface="Calibri"/>
              <a:ea typeface="Calibri"/>
              <a:cs typeface="Calibri"/>
              <a:sym typeface="Calibri"/>
            </a:endParaRPr>
          </a:p>
        </p:txBody>
      </p:sp>
      <p:pic>
        <p:nvPicPr>
          <p:cNvPr id="59" name="Google Shape;59;p12"/>
          <p:cNvPicPr preferRelativeResize="0"/>
          <p:nvPr/>
        </p:nvPicPr>
        <p:blipFill rotWithShape="1">
          <a:blip r:embed="rId2">
            <a:alphaModFix/>
          </a:blip>
          <a:srcRect b="0" l="0" r="0" t="0"/>
          <a:stretch/>
        </p:blipFill>
        <p:spPr>
          <a:xfrm>
            <a:off x="5422353" y="2760957"/>
            <a:ext cx="301300" cy="299129"/>
          </a:xfrm>
          <a:prstGeom prst="rect">
            <a:avLst/>
          </a:prstGeom>
          <a:noFill/>
          <a:ln>
            <a:noFill/>
          </a:ln>
        </p:spPr>
      </p:pic>
      <p:sp>
        <p:nvSpPr>
          <p:cNvPr id="60" name="Google Shape;60;p12"/>
          <p:cNvSpPr/>
          <p:nvPr/>
        </p:nvSpPr>
        <p:spPr>
          <a:xfrm>
            <a:off x="5452920" y="3435048"/>
            <a:ext cx="240000" cy="240000"/>
          </a:xfrm>
          <a:custGeom>
            <a:rect b="b" l="l" r="r" t="t"/>
            <a:pathLst>
              <a:path extrusionOk="0" h="120000" w="120000">
                <a:moveTo>
                  <a:pt x="120000" y="60000"/>
                </a:moveTo>
                <a:cubicBezTo>
                  <a:pt x="120000" y="92905"/>
                  <a:pt x="92905" y="120000"/>
                  <a:pt x="60000" y="120000"/>
                </a:cubicBezTo>
                <a:cubicBezTo>
                  <a:pt x="27094" y="120000"/>
                  <a:pt x="0" y="92905"/>
                  <a:pt x="0" y="60000"/>
                </a:cubicBezTo>
                <a:cubicBezTo>
                  <a:pt x="0" y="27094"/>
                  <a:pt x="27094" y="0"/>
                  <a:pt x="60000" y="0"/>
                </a:cubicBezTo>
                <a:cubicBezTo>
                  <a:pt x="92905" y="0"/>
                  <a:pt x="120000" y="27094"/>
                  <a:pt x="120000" y="60000"/>
                </a:cubicBezTo>
                <a:close/>
                <a:moveTo>
                  <a:pt x="79355" y="42583"/>
                </a:moveTo>
                <a:cubicBezTo>
                  <a:pt x="81288" y="42583"/>
                  <a:pt x="81288" y="40644"/>
                  <a:pt x="81288" y="40644"/>
                </a:cubicBezTo>
                <a:cubicBezTo>
                  <a:pt x="81288" y="40644"/>
                  <a:pt x="81288" y="40644"/>
                  <a:pt x="83227" y="40644"/>
                </a:cubicBezTo>
                <a:cubicBezTo>
                  <a:pt x="83227" y="38711"/>
                  <a:pt x="85161" y="38711"/>
                  <a:pt x="87094" y="38711"/>
                </a:cubicBezTo>
                <a:cubicBezTo>
                  <a:pt x="89033" y="38711"/>
                  <a:pt x="89033" y="38711"/>
                  <a:pt x="90966" y="40644"/>
                </a:cubicBezTo>
                <a:cubicBezTo>
                  <a:pt x="90966" y="38711"/>
                  <a:pt x="92905" y="38711"/>
                  <a:pt x="92905" y="38711"/>
                </a:cubicBezTo>
                <a:cubicBezTo>
                  <a:pt x="92905" y="36772"/>
                  <a:pt x="94838" y="36772"/>
                  <a:pt x="94838" y="36772"/>
                </a:cubicBezTo>
                <a:cubicBezTo>
                  <a:pt x="94838" y="36772"/>
                  <a:pt x="94838" y="34838"/>
                  <a:pt x="94838" y="34838"/>
                </a:cubicBezTo>
                <a:cubicBezTo>
                  <a:pt x="94838" y="34838"/>
                  <a:pt x="92905" y="34838"/>
                  <a:pt x="92905" y="32905"/>
                </a:cubicBezTo>
                <a:cubicBezTo>
                  <a:pt x="92905" y="32905"/>
                  <a:pt x="92905" y="32905"/>
                  <a:pt x="92905" y="32905"/>
                </a:cubicBezTo>
                <a:cubicBezTo>
                  <a:pt x="92905" y="32905"/>
                  <a:pt x="90966" y="32905"/>
                  <a:pt x="90966" y="32905"/>
                </a:cubicBezTo>
                <a:cubicBezTo>
                  <a:pt x="89033" y="32905"/>
                  <a:pt x="89033" y="30966"/>
                  <a:pt x="89033" y="30966"/>
                </a:cubicBezTo>
                <a:cubicBezTo>
                  <a:pt x="89033" y="29033"/>
                  <a:pt x="87094" y="29033"/>
                  <a:pt x="87094" y="29033"/>
                </a:cubicBezTo>
                <a:cubicBezTo>
                  <a:pt x="87094" y="29033"/>
                  <a:pt x="87094" y="27094"/>
                  <a:pt x="87094" y="27094"/>
                </a:cubicBezTo>
                <a:cubicBezTo>
                  <a:pt x="85161" y="27094"/>
                  <a:pt x="85161" y="29033"/>
                  <a:pt x="85161" y="29033"/>
                </a:cubicBezTo>
                <a:cubicBezTo>
                  <a:pt x="83227" y="29033"/>
                  <a:pt x="83227" y="29033"/>
                  <a:pt x="83227" y="29033"/>
                </a:cubicBezTo>
                <a:cubicBezTo>
                  <a:pt x="83227" y="29033"/>
                  <a:pt x="83227" y="29033"/>
                  <a:pt x="81288" y="29033"/>
                </a:cubicBezTo>
                <a:cubicBezTo>
                  <a:pt x="83227" y="29033"/>
                  <a:pt x="81288" y="29033"/>
                  <a:pt x="81288" y="29033"/>
                </a:cubicBezTo>
                <a:cubicBezTo>
                  <a:pt x="81288" y="27094"/>
                  <a:pt x="81288" y="27094"/>
                  <a:pt x="81288" y="27094"/>
                </a:cubicBezTo>
                <a:cubicBezTo>
                  <a:pt x="81288" y="27094"/>
                  <a:pt x="81288" y="27094"/>
                  <a:pt x="81288" y="27094"/>
                </a:cubicBezTo>
                <a:cubicBezTo>
                  <a:pt x="81288" y="25161"/>
                  <a:pt x="79355" y="25161"/>
                  <a:pt x="77416" y="25161"/>
                </a:cubicBezTo>
                <a:cubicBezTo>
                  <a:pt x="77416" y="23227"/>
                  <a:pt x="73550" y="23227"/>
                  <a:pt x="73550" y="23227"/>
                </a:cubicBezTo>
                <a:cubicBezTo>
                  <a:pt x="71611" y="25161"/>
                  <a:pt x="73550" y="25161"/>
                  <a:pt x="73550" y="27094"/>
                </a:cubicBezTo>
                <a:cubicBezTo>
                  <a:pt x="73550" y="27094"/>
                  <a:pt x="71611" y="27094"/>
                  <a:pt x="71611" y="29033"/>
                </a:cubicBezTo>
                <a:cubicBezTo>
                  <a:pt x="71611" y="29033"/>
                  <a:pt x="73550" y="29033"/>
                  <a:pt x="73550" y="30966"/>
                </a:cubicBezTo>
                <a:cubicBezTo>
                  <a:pt x="73550" y="32905"/>
                  <a:pt x="71611" y="32905"/>
                  <a:pt x="71611" y="32905"/>
                </a:cubicBezTo>
                <a:cubicBezTo>
                  <a:pt x="71611" y="34838"/>
                  <a:pt x="71611" y="34838"/>
                  <a:pt x="71611" y="36772"/>
                </a:cubicBezTo>
                <a:cubicBezTo>
                  <a:pt x="73550" y="36772"/>
                  <a:pt x="71611" y="36772"/>
                  <a:pt x="71611" y="36772"/>
                </a:cubicBezTo>
                <a:cubicBezTo>
                  <a:pt x="69677" y="38711"/>
                  <a:pt x="67744" y="36772"/>
                  <a:pt x="67744" y="34838"/>
                </a:cubicBezTo>
                <a:cubicBezTo>
                  <a:pt x="67744" y="34838"/>
                  <a:pt x="67744" y="32905"/>
                  <a:pt x="65805" y="32905"/>
                </a:cubicBezTo>
                <a:cubicBezTo>
                  <a:pt x="65805" y="32905"/>
                  <a:pt x="63872" y="32905"/>
                  <a:pt x="63872" y="32905"/>
                </a:cubicBezTo>
                <a:cubicBezTo>
                  <a:pt x="63872" y="30966"/>
                  <a:pt x="61933" y="30966"/>
                  <a:pt x="61933" y="30966"/>
                </a:cubicBezTo>
                <a:cubicBezTo>
                  <a:pt x="60000" y="30966"/>
                  <a:pt x="58066" y="30966"/>
                  <a:pt x="56127" y="30966"/>
                </a:cubicBezTo>
                <a:cubicBezTo>
                  <a:pt x="58066" y="30966"/>
                  <a:pt x="56127" y="29033"/>
                  <a:pt x="56127" y="29033"/>
                </a:cubicBezTo>
                <a:cubicBezTo>
                  <a:pt x="56127" y="27094"/>
                  <a:pt x="56127" y="27094"/>
                  <a:pt x="56127" y="27094"/>
                </a:cubicBezTo>
                <a:cubicBezTo>
                  <a:pt x="56127" y="25161"/>
                  <a:pt x="56127" y="25161"/>
                  <a:pt x="56127" y="25161"/>
                </a:cubicBezTo>
                <a:cubicBezTo>
                  <a:pt x="56127" y="23227"/>
                  <a:pt x="58066" y="21288"/>
                  <a:pt x="58066" y="21288"/>
                </a:cubicBezTo>
                <a:cubicBezTo>
                  <a:pt x="60000" y="23227"/>
                  <a:pt x="60000" y="23227"/>
                  <a:pt x="61933" y="21288"/>
                </a:cubicBezTo>
                <a:cubicBezTo>
                  <a:pt x="61933" y="21288"/>
                  <a:pt x="61933" y="19355"/>
                  <a:pt x="63872" y="19355"/>
                </a:cubicBezTo>
                <a:cubicBezTo>
                  <a:pt x="63872" y="17416"/>
                  <a:pt x="65805" y="19355"/>
                  <a:pt x="67744" y="19355"/>
                </a:cubicBezTo>
                <a:cubicBezTo>
                  <a:pt x="67744" y="19355"/>
                  <a:pt x="67744" y="17416"/>
                  <a:pt x="67744" y="17416"/>
                </a:cubicBezTo>
                <a:cubicBezTo>
                  <a:pt x="67744" y="17416"/>
                  <a:pt x="67744" y="15483"/>
                  <a:pt x="67744" y="15483"/>
                </a:cubicBezTo>
                <a:cubicBezTo>
                  <a:pt x="65805" y="13550"/>
                  <a:pt x="63872" y="15483"/>
                  <a:pt x="65805" y="15483"/>
                </a:cubicBezTo>
                <a:cubicBezTo>
                  <a:pt x="65805" y="15483"/>
                  <a:pt x="63872" y="19355"/>
                  <a:pt x="61933" y="17416"/>
                </a:cubicBezTo>
                <a:cubicBezTo>
                  <a:pt x="61933" y="17416"/>
                  <a:pt x="61933" y="15483"/>
                  <a:pt x="60000" y="15483"/>
                </a:cubicBezTo>
                <a:cubicBezTo>
                  <a:pt x="60000" y="15483"/>
                  <a:pt x="60000" y="15483"/>
                  <a:pt x="60000" y="17416"/>
                </a:cubicBezTo>
                <a:cubicBezTo>
                  <a:pt x="60000" y="15483"/>
                  <a:pt x="58066" y="15483"/>
                  <a:pt x="56127" y="15483"/>
                </a:cubicBezTo>
                <a:cubicBezTo>
                  <a:pt x="58066" y="13550"/>
                  <a:pt x="56127" y="13550"/>
                  <a:pt x="56127" y="13550"/>
                </a:cubicBezTo>
                <a:cubicBezTo>
                  <a:pt x="56127" y="11611"/>
                  <a:pt x="54194" y="11611"/>
                  <a:pt x="52255" y="11611"/>
                </a:cubicBezTo>
                <a:cubicBezTo>
                  <a:pt x="52255" y="13550"/>
                  <a:pt x="54194" y="15483"/>
                  <a:pt x="56127" y="15483"/>
                </a:cubicBezTo>
                <a:cubicBezTo>
                  <a:pt x="56127" y="15483"/>
                  <a:pt x="56127" y="15483"/>
                  <a:pt x="56127" y="15483"/>
                </a:cubicBezTo>
                <a:cubicBezTo>
                  <a:pt x="56127" y="15483"/>
                  <a:pt x="54194" y="17416"/>
                  <a:pt x="54194" y="17416"/>
                </a:cubicBezTo>
                <a:cubicBezTo>
                  <a:pt x="54194" y="17416"/>
                  <a:pt x="54194" y="19355"/>
                  <a:pt x="54194" y="19355"/>
                </a:cubicBezTo>
                <a:cubicBezTo>
                  <a:pt x="52255" y="19355"/>
                  <a:pt x="52255" y="17416"/>
                  <a:pt x="52255" y="17416"/>
                </a:cubicBezTo>
                <a:cubicBezTo>
                  <a:pt x="54194" y="17416"/>
                  <a:pt x="50322" y="17416"/>
                  <a:pt x="50322" y="17416"/>
                </a:cubicBezTo>
                <a:cubicBezTo>
                  <a:pt x="48388" y="17416"/>
                  <a:pt x="46450" y="17416"/>
                  <a:pt x="46450" y="17416"/>
                </a:cubicBezTo>
                <a:cubicBezTo>
                  <a:pt x="46450" y="15483"/>
                  <a:pt x="46450" y="13550"/>
                  <a:pt x="46450" y="15483"/>
                </a:cubicBezTo>
                <a:cubicBezTo>
                  <a:pt x="46450" y="13550"/>
                  <a:pt x="44516" y="13550"/>
                  <a:pt x="44516" y="13550"/>
                </a:cubicBezTo>
                <a:cubicBezTo>
                  <a:pt x="42583" y="13550"/>
                  <a:pt x="40644" y="15483"/>
                  <a:pt x="36772" y="17416"/>
                </a:cubicBezTo>
                <a:cubicBezTo>
                  <a:pt x="36772" y="17416"/>
                  <a:pt x="38711" y="17416"/>
                  <a:pt x="38711" y="17416"/>
                </a:cubicBezTo>
                <a:cubicBezTo>
                  <a:pt x="38711" y="15483"/>
                  <a:pt x="38711" y="15483"/>
                  <a:pt x="40644" y="15483"/>
                </a:cubicBezTo>
                <a:cubicBezTo>
                  <a:pt x="40644" y="15483"/>
                  <a:pt x="42583" y="13550"/>
                  <a:pt x="42583" y="15483"/>
                </a:cubicBezTo>
                <a:cubicBezTo>
                  <a:pt x="42583" y="15483"/>
                  <a:pt x="44516" y="15483"/>
                  <a:pt x="44516" y="15483"/>
                </a:cubicBezTo>
                <a:cubicBezTo>
                  <a:pt x="44516" y="15483"/>
                  <a:pt x="44516" y="15483"/>
                  <a:pt x="44516" y="17416"/>
                </a:cubicBezTo>
                <a:cubicBezTo>
                  <a:pt x="44516" y="15483"/>
                  <a:pt x="44516" y="17416"/>
                  <a:pt x="42583" y="17416"/>
                </a:cubicBezTo>
                <a:cubicBezTo>
                  <a:pt x="42583" y="17416"/>
                  <a:pt x="40644" y="17416"/>
                  <a:pt x="40644" y="17416"/>
                </a:cubicBezTo>
                <a:cubicBezTo>
                  <a:pt x="40644" y="17416"/>
                  <a:pt x="42583" y="19355"/>
                  <a:pt x="42583" y="19355"/>
                </a:cubicBezTo>
                <a:cubicBezTo>
                  <a:pt x="40644" y="17416"/>
                  <a:pt x="40644" y="17416"/>
                  <a:pt x="38711" y="17416"/>
                </a:cubicBezTo>
                <a:cubicBezTo>
                  <a:pt x="38711" y="17416"/>
                  <a:pt x="36772" y="17416"/>
                  <a:pt x="36772" y="17416"/>
                </a:cubicBezTo>
                <a:cubicBezTo>
                  <a:pt x="29033" y="21288"/>
                  <a:pt x="23227" y="27094"/>
                  <a:pt x="19355" y="34838"/>
                </a:cubicBezTo>
                <a:cubicBezTo>
                  <a:pt x="19355" y="34838"/>
                  <a:pt x="19355" y="34838"/>
                  <a:pt x="19355" y="34838"/>
                </a:cubicBezTo>
                <a:cubicBezTo>
                  <a:pt x="19355" y="34838"/>
                  <a:pt x="19355" y="36772"/>
                  <a:pt x="21288" y="36772"/>
                </a:cubicBezTo>
                <a:cubicBezTo>
                  <a:pt x="21288" y="36772"/>
                  <a:pt x="21288" y="36772"/>
                  <a:pt x="21288" y="36772"/>
                </a:cubicBezTo>
                <a:cubicBezTo>
                  <a:pt x="21288" y="36772"/>
                  <a:pt x="25161" y="38711"/>
                  <a:pt x="25161" y="40644"/>
                </a:cubicBezTo>
                <a:cubicBezTo>
                  <a:pt x="25161" y="40644"/>
                  <a:pt x="25161" y="40644"/>
                  <a:pt x="27094" y="40644"/>
                </a:cubicBezTo>
                <a:cubicBezTo>
                  <a:pt x="27094" y="42583"/>
                  <a:pt x="25161" y="42583"/>
                  <a:pt x="25161" y="42583"/>
                </a:cubicBezTo>
                <a:cubicBezTo>
                  <a:pt x="25161" y="42583"/>
                  <a:pt x="23227" y="40644"/>
                  <a:pt x="23227" y="42583"/>
                </a:cubicBezTo>
                <a:cubicBezTo>
                  <a:pt x="23227" y="42583"/>
                  <a:pt x="23227" y="44516"/>
                  <a:pt x="25161" y="44516"/>
                </a:cubicBezTo>
                <a:cubicBezTo>
                  <a:pt x="23227" y="44516"/>
                  <a:pt x="23227" y="48388"/>
                  <a:pt x="23227" y="50322"/>
                </a:cubicBezTo>
                <a:cubicBezTo>
                  <a:pt x="23227" y="50322"/>
                  <a:pt x="23227" y="50322"/>
                  <a:pt x="23227" y="50322"/>
                </a:cubicBezTo>
                <a:cubicBezTo>
                  <a:pt x="23227" y="50322"/>
                  <a:pt x="25161" y="54194"/>
                  <a:pt x="25161" y="54194"/>
                </a:cubicBezTo>
                <a:cubicBezTo>
                  <a:pt x="25161" y="54194"/>
                  <a:pt x="27094" y="58066"/>
                  <a:pt x="29033" y="58066"/>
                </a:cubicBezTo>
                <a:cubicBezTo>
                  <a:pt x="29033" y="58066"/>
                  <a:pt x="30966" y="60000"/>
                  <a:pt x="30966" y="60000"/>
                </a:cubicBezTo>
                <a:cubicBezTo>
                  <a:pt x="32905" y="61933"/>
                  <a:pt x="32905" y="63872"/>
                  <a:pt x="32905" y="63872"/>
                </a:cubicBezTo>
                <a:cubicBezTo>
                  <a:pt x="32905" y="65805"/>
                  <a:pt x="34838" y="65805"/>
                  <a:pt x="34838" y="67744"/>
                </a:cubicBezTo>
                <a:cubicBezTo>
                  <a:pt x="34838" y="67744"/>
                  <a:pt x="34838" y="67744"/>
                  <a:pt x="34838" y="67744"/>
                </a:cubicBezTo>
                <a:cubicBezTo>
                  <a:pt x="34838" y="67744"/>
                  <a:pt x="36772" y="67744"/>
                  <a:pt x="36772" y="69677"/>
                </a:cubicBezTo>
                <a:cubicBezTo>
                  <a:pt x="36772" y="69677"/>
                  <a:pt x="36772" y="71611"/>
                  <a:pt x="36772" y="71611"/>
                </a:cubicBezTo>
                <a:cubicBezTo>
                  <a:pt x="38711" y="69677"/>
                  <a:pt x="36772" y="67744"/>
                  <a:pt x="34838" y="65805"/>
                </a:cubicBezTo>
                <a:cubicBezTo>
                  <a:pt x="34838" y="65805"/>
                  <a:pt x="34838" y="65805"/>
                  <a:pt x="34838" y="63872"/>
                </a:cubicBezTo>
                <a:cubicBezTo>
                  <a:pt x="34838" y="63872"/>
                  <a:pt x="34838" y="61933"/>
                  <a:pt x="32905" y="61933"/>
                </a:cubicBezTo>
                <a:cubicBezTo>
                  <a:pt x="34838" y="61933"/>
                  <a:pt x="34838" y="61933"/>
                  <a:pt x="34838" y="63872"/>
                </a:cubicBezTo>
                <a:cubicBezTo>
                  <a:pt x="34838" y="63872"/>
                  <a:pt x="38711" y="67744"/>
                  <a:pt x="38711" y="67744"/>
                </a:cubicBezTo>
                <a:cubicBezTo>
                  <a:pt x="38711" y="67744"/>
                  <a:pt x="40644" y="71611"/>
                  <a:pt x="40644" y="71611"/>
                </a:cubicBezTo>
                <a:cubicBezTo>
                  <a:pt x="40644" y="71611"/>
                  <a:pt x="42583" y="71611"/>
                  <a:pt x="42583" y="73550"/>
                </a:cubicBezTo>
                <a:cubicBezTo>
                  <a:pt x="42583" y="73550"/>
                  <a:pt x="42583" y="75483"/>
                  <a:pt x="44516" y="77416"/>
                </a:cubicBezTo>
                <a:cubicBezTo>
                  <a:pt x="44516" y="79355"/>
                  <a:pt x="46450" y="79355"/>
                  <a:pt x="48388" y="79355"/>
                </a:cubicBezTo>
                <a:cubicBezTo>
                  <a:pt x="48388" y="81288"/>
                  <a:pt x="50322" y="81288"/>
                  <a:pt x="50322" y="81288"/>
                </a:cubicBezTo>
                <a:cubicBezTo>
                  <a:pt x="52255" y="83227"/>
                  <a:pt x="52255" y="81288"/>
                  <a:pt x="54194" y="81288"/>
                </a:cubicBezTo>
                <a:cubicBezTo>
                  <a:pt x="56127" y="81288"/>
                  <a:pt x="56127" y="83227"/>
                  <a:pt x="58066" y="85161"/>
                </a:cubicBezTo>
                <a:cubicBezTo>
                  <a:pt x="60000" y="85161"/>
                  <a:pt x="61933" y="85161"/>
                  <a:pt x="61933" y="85161"/>
                </a:cubicBezTo>
                <a:cubicBezTo>
                  <a:pt x="61933" y="85161"/>
                  <a:pt x="63872" y="89033"/>
                  <a:pt x="63872" y="89033"/>
                </a:cubicBezTo>
                <a:cubicBezTo>
                  <a:pt x="65805" y="89033"/>
                  <a:pt x="65805" y="90966"/>
                  <a:pt x="67744" y="90966"/>
                </a:cubicBezTo>
                <a:cubicBezTo>
                  <a:pt x="67744" y="90966"/>
                  <a:pt x="67744" y="90966"/>
                  <a:pt x="67744" y="90966"/>
                </a:cubicBezTo>
                <a:cubicBezTo>
                  <a:pt x="67744" y="90966"/>
                  <a:pt x="69677" y="92905"/>
                  <a:pt x="69677" y="92905"/>
                </a:cubicBezTo>
                <a:cubicBezTo>
                  <a:pt x="69677" y="92905"/>
                  <a:pt x="69677" y="90966"/>
                  <a:pt x="69677" y="90966"/>
                </a:cubicBezTo>
                <a:cubicBezTo>
                  <a:pt x="69677" y="90966"/>
                  <a:pt x="67744" y="90966"/>
                  <a:pt x="65805" y="89033"/>
                </a:cubicBezTo>
                <a:cubicBezTo>
                  <a:pt x="65805" y="89033"/>
                  <a:pt x="65805" y="87094"/>
                  <a:pt x="65805" y="87094"/>
                </a:cubicBezTo>
                <a:cubicBezTo>
                  <a:pt x="67744" y="87094"/>
                  <a:pt x="67744" y="85161"/>
                  <a:pt x="65805" y="83227"/>
                </a:cubicBezTo>
                <a:cubicBezTo>
                  <a:pt x="65805" y="83227"/>
                  <a:pt x="65805" y="83227"/>
                  <a:pt x="65805" y="81288"/>
                </a:cubicBezTo>
                <a:cubicBezTo>
                  <a:pt x="63872" y="83227"/>
                  <a:pt x="63872" y="81288"/>
                  <a:pt x="61933" y="81288"/>
                </a:cubicBezTo>
                <a:cubicBezTo>
                  <a:pt x="61933" y="81288"/>
                  <a:pt x="61933" y="81288"/>
                  <a:pt x="61933" y="81288"/>
                </a:cubicBezTo>
                <a:cubicBezTo>
                  <a:pt x="61933" y="81288"/>
                  <a:pt x="61933" y="83227"/>
                  <a:pt x="61933" y="81288"/>
                </a:cubicBezTo>
                <a:cubicBezTo>
                  <a:pt x="61933" y="81288"/>
                  <a:pt x="61933" y="79355"/>
                  <a:pt x="61933" y="79355"/>
                </a:cubicBezTo>
                <a:cubicBezTo>
                  <a:pt x="61933" y="77416"/>
                  <a:pt x="63872" y="75483"/>
                  <a:pt x="61933" y="75483"/>
                </a:cubicBezTo>
                <a:cubicBezTo>
                  <a:pt x="60000" y="75483"/>
                  <a:pt x="60000" y="75483"/>
                  <a:pt x="60000" y="77416"/>
                </a:cubicBezTo>
                <a:cubicBezTo>
                  <a:pt x="58066" y="77416"/>
                  <a:pt x="58066" y="77416"/>
                  <a:pt x="58066" y="79355"/>
                </a:cubicBezTo>
                <a:cubicBezTo>
                  <a:pt x="58066" y="79355"/>
                  <a:pt x="54194" y="79355"/>
                  <a:pt x="54194" y="79355"/>
                </a:cubicBezTo>
                <a:cubicBezTo>
                  <a:pt x="52255" y="77416"/>
                  <a:pt x="52255" y="75483"/>
                  <a:pt x="52255" y="73550"/>
                </a:cubicBezTo>
                <a:cubicBezTo>
                  <a:pt x="52255" y="71611"/>
                  <a:pt x="52255" y="69677"/>
                  <a:pt x="52255" y="67744"/>
                </a:cubicBezTo>
                <a:cubicBezTo>
                  <a:pt x="52255" y="67744"/>
                  <a:pt x="52255" y="65805"/>
                  <a:pt x="52255" y="65805"/>
                </a:cubicBezTo>
                <a:cubicBezTo>
                  <a:pt x="54194" y="65805"/>
                  <a:pt x="54194" y="65805"/>
                  <a:pt x="54194" y="65805"/>
                </a:cubicBezTo>
                <a:cubicBezTo>
                  <a:pt x="54194" y="65805"/>
                  <a:pt x="54194" y="65805"/>
                  <a:pt x="54194" y="65805"/>
                </a:cubicBezTo>
                <a:cubicBezTo>
                  <a:pt x="54194" y="65805"/>
                  <a:pt x="56127" y="63872"/>
                  <a:pt x="58066" y="65805"/>
                </a:cubicBezTo>
                <a:cubicBezTo>
                  <a:pt x="58066" y="65805"/>
                  <a:pt x="60000" y="65805"/>
                  <a:pt x="60000" y="63872"/>
                </a:cubicBezTo>
                <a:cubicBezTo>
                  <a:pt x="60000" y="63872"/>
                  <a:pt x="60000" y="63872"/>
                  <a:pt x="60000" y="63872"/>
                </a:cubicBezTo>
                <a:cubicBezTo>
                  <a:pt x="60000" y="63872"/>
                  <a:pt x="60000" y="63872"/>
                  <a:pt x="61933" y="63872"/>
                </a:cubicBezTo>
                <a:cubicBezTo>
                  <a:pt x="61933" y="63872"/>
                  <a:pt x="63872" y="63872"/>
                  <a:pt x="63872" y="63872"/>
                </a:cubicBezTo>
                <a:cubicBezTo>
                  <a:pt x="65805" y="65805"/>
                  <a:pt x="65805" y="65805"/>
                  <a:pt x="65805" y="63872"/>
                </a:cubicBezTo>
                <a:cubicBezTo>
                  <a:pt x="67744" y="65805"/>
                  <a:pt x="67744" y="65805"/>
                  <a:pt x="67744" y="65805"/>
                </a:cubicBezTo>
                <a:cubicBezTo>
                  <a:pt x="67744" y="67744"/>
                  <a:pt x="67744" y="69677"/>
                  <a:pt x="69677" y="69677"/>
                </a:cubicBezTo>
                <a:cubicBezTo>
                  <a:pt x="69677" y="71611"/>
                  <a:pt x="69677" y="67744"/>
                  <a:pt x="69677" y="67744"/>
                </a:cubicBezTo>
                <a:cubicBezTo>
                  <a:pt x="69677" y="67744"/>
                  <a:pt x="69677" y="63872"/>
                  <a:pt x="69677" y="63872"/>
                </a:cubicBezTo>
                <a:cubicBezTo>
                  <a:pt x="67744" y="63872"/>
                  <a:pt x="67744" y="61933"/>
                  <a:pt x="69677" y="60000"/>
                </a:cubicBezTo>
                <a:cubicBezTo>
                  <a:pt x="69677" y="60000"/>
                  <a:pt x="71611" y="60000"/>
                  <a:pt x="71611" y="60000"/>
                </a:cubicBezTo>
                <a:cubicBezTo>
                  <a:pt x="73550" y="58066"/>
                  <a:pt x="73550" y="58066"/>
                  <a:pt x="73550" y="56127"/>
                </a:cubicBezTo>
                <a:cubicBezTo>
                  <a:pt x="73550" y="56127"/>
                  <a:pt x="73550" y="56127"/>
                  <a:pt x="73550" y="56127"/>
                </a:cubicBezTo>
                <a:cubicBezTo>
                  <a:pt x="73550" y="56127"/>
                  <a:pt x="73550" y="54194"/>
                  <a:pt x="73550" y="56127"/>
                </a:cubicBezTo>
                <a:cubicBezTo>
                  <a:pt x="73550" y="54194"/>
                  <a:pt x="73550" y="54194"/>
                  <a:pt x="73550" y="54194"/>
                </a:cubicBezTo>
                <a:cubicBezTo>
                  <a:pt x="73550" y="54194"/>
                  <a:pt x="73550" y="52255"/>
                  <a:pt x="73550" y="52255"/>
                </a:cubicBezTo>
                <a:cubicBezTo>
                  <a:pt x="75483" y="54194"/>
                  <a:pt x="77416" y="52255"/>
                  <a:pt x="75483" y="50322"/>
                </a:cubicBezTo>
                <a:cubicBezTo>
                  <a:pt x="77416" y="50322"/>
                  <a:pt x="79355" y="50322"/>
                  <a:pt x="79355" y="50322"/>
                </a:cubicBezTo>
                <a:cubicBezTo>
                  <a:pt x="79355" y="50322"/>
                  <a:pt x="79355" y="48388"/>
                  <a:pt x="79355" y="48388"/>
                </a:cubicBezTo>
                <a:cubicBezTo>
                  <a:pt x="81288" y="46450"/>
                  <a:pt x="81288" y="46450"/>
                  <a:pt x="81288" y="46450"/>
                </a:cubicBezTo>
                <a:cubicBezTo>
                  <a:pt x="81288" y="46450"/>
                  <a:pt x="83227" y="46450"/>
                  <a:pt x="83227" y="44516"/>
                </a:cubicBezTo>
                <a:cubicBezTo>
                  <a:pt x="85161" y="46450"/>
                  <a:pt x="87094" y="44516"/>
                  <a:pt x="85161" y="42583"/>
                </a:cubicBezTo>
                <a:cubicBezTo>
                  <a:pt x="85161" y="42583"/>
                  <a:pt x="85161" y="42583"/>
                  <a:pt x="83227" y="42583"/>
                </a:cubicBezTo>
                <a:cubicBezTo>
                  <a:pt x="85161" y="42583"/>
                  <a:pt x="85161" y="42583"/>
                  <a:pt x="85161" y="42583"/>
                </a:cubicBezTo>
                <a:cubicBezTo>
                  <a:pt x="87094" y="40644"/>
                  <a:pt x="85161" y="40644"/>
                  <a:pt x="85161" y="40644"/>
                </a:cubicBezTo>
                <a:cubicBezTo>
                  <a:pt x="83227" y="40644"/>
                  <a:pt x="83227" y="40644"/>
                  <a:pt x="81288" y="40644"/>
                </a:cubicBezTo>
                <a:cubicBezTo>
                  <a:pt x="81288" y="42583"/>
                  <a:pt x="81288" y="42583"/>
                  <a:pt x="79355" y="42583"/>
                </a:cubicBezTo>
                <a:close/>
                <a:moveTo>
                  <a:pt x="96772" y="94838"/>
                </a:moveTo>
                <a:cubicBezTo>
                  <a:pt x="96772" y="94838"/>
                  <a:pt x="94838" y="94838"/>
                  <a:pt x="94838" y="94838"/>
                </a:cubicBezTo>
                <a:cubicBezTo>
                  <a:pt x="94838" y="94838"/>
                  <a:pt x="92905" y="92905"/>
                  <a:pt x="92905" y="92905"/>
                </a:cubicBezTo>
                <a:cubicBezTo>
                  <a:pt x="92905" y="92905"/>
                  <a:pt x="90966" y="90966"/>
                  <a:pt x="90966" y="90966"/>
                </a:cubicBezTo>
                <a:cubicBezTo>
                  <a:pt x="89033" y="89033"/>
                  <a:pt x="89033" y="89033"/>
                  <a:pt x="87094" y="89033"/>
                </a:cubicBezTo>
                <a:cubicBezTo>
                  <a:pt x="87094" y="89033"/>
                  <a:pt x="85161" y="90966"/>
                  <a:pt x="85161" y="90966"/>
                </a:cubicBezTo>
                <a:cubicBezTo>
                  <a:pt x="85161" y="89033"/>
                  <a:pt x="83227" y="89033"/>
                  <a:pt x="83227" y="89033"/>
                </a:cubicBezTo>
                <a:cubicBezTo>
                  <a:pt x="81288" y="89033"/>
                  <a:pt x="81288" y="87094"/>
                  <a:pt x="79355" y="89033"/>
                </a:cubicBezTo>
                <a:cubicBezTo>
                  <a:pt x="79355" y="89033"/>
                  <a:pt x="79355" y="89033"/>
                  <a:pt x="79355" y="90966"/>
                </a:cubicBezTo>
                <a:cubicBezTo>
                  <a:pt x="77416" y="89033"/>
                  <a:pt x="79355" y="89033"/>
                  <a:pt x="79355" y="87094"/>
                </a:cubicBezTo>
                <a:cubicBezTo>
                  <a:pt x="77416" y="87094"/>
                  <a:pt x="75483" y="89033"/>
                  <a:pt x="75483" y="89033"/>
                </a:cubicBezTo>
                <a:cubicBezTo>
                  <a:pt x="75483" y="89033"/>
                  <a:pt x="75483" y="89033"/>
                  <a:pt x="73550" y="89033"/>
                </a:cubicBezTo>
                <a:cubicBezTo>
                  <a:pt x="73550" y="90966"/>
                  <a:pt x="73550" y="90966"/>
                  <a:pt x="73550" y="90966"/>
                </a:cubicBezTo>
                <a:cubicBezTo>
                  <a:pt x="73550" y="90966"/>
                  <a:pt x="71611" y="90966"/>
                  <a:pt x="71611" y="90966"/>
                </a:cubicBezTo>
                <a:cubicBezTo>
                  <a:pt x="71611" y="92905"/>
                  <a:pt x="71611" y="94838"/>
                  <a:pt x="71611" y="96772"/>
                </a:cubicBezTo>
                <a:cubicBezTo>
                  <a:pt x="73550" y="96772"/>
                  <a:pt x="71611" y="98711"/>
                  <a:pt x="71611" y="100644"/>
                </a:cubicBezTo>
                <a:cubicBezTo>
                  <a:pt x="71611" y="100644"/>
                  <a:pt x="69677" y="102583"/>
                  <a:pt x="69677" y="102583"/>
                </a:cubicBezTo>
                <a:cubicBezTo>
                  <a:pt x="69677" y="104516"/>
                  <a:pt x="69677" y="104516"/>
                  <a:pt x="69677" y="104516"/>
                </a:cubicBezTo>
                <a:cubicBezTo>
                  <a:pt x="69677" y="106450"/>
                  <a:pt x="69677" y="106450"/>
                  <a:pt x="69677" y="108388"/>
                </a:cubicBezTo>
                <a:cubicBezTo>
                  <a:pt x="69677" y="108388"/>
                  <a:pt x="69677" y="108388"/>
                  <a:pt x="69677" y="110322"/>
                </a:cubicBezTo>
                <a:cubicBezTo>
                  <a:pt x="79355" y="108388"/>
                  <a:pt x="89033" y="102583"/>
                  <a:pt x="96772" y="94838"/>
                </a:cubicBezTo>
                <a:close/>
              </a:path>
            </a:pathLst>
          </a:custGeom>
          <a:solidFill>
            <a:srgbClr val="FFFFFF"/>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1" name="Google Shape;61;p12"/>
          <p:cNvSpPr txBox="1"/>
          <p:nvPr/>
        </p:nvSpPr>
        <p:spPr>
          <a:xfrm>
            <a:off x="5712339" y="3404727"/>
            <a:ext cx="2199900" cy="292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FFFFFF"/>
                </a:solidFill>
                <a:latin typeface="Calibri"/>
                <a:ea typeface="Calibri"/>
                <a:cs typeface="Calibri"/>
                <a:sym typeface="Calibri"/>
              </a:rPr>
              <a:t>stmath.com</a:t>
            </a:r>
            <a:endParaRPr b="0" i="0" sz="1300" u="none" cap="none" strike="noStrike">
              <a:solidFill>
                <a:srgbClr val="FFFFFF"/>
              </a:solidFill>
              <a:latin typeface="Calibri"/>
              <a:ea typeface="Calibri"/>
              <a:cs typeface="Calibri"/>
              <a:sym typeface="Calibri"/>
            </a:endParaRPr>
          </a:p>
        </p:txBody>
      </p:sp>
      <p:pic>
        <p:nvPicPr>
          <p:cNvPr descr="A picture containing drawing&#10;&#10;Description automatically generated" id="62" name="Google Shape;62;p12"/>
          <p:cNvPicPr preferRelativeResize="0"/>
          <p:nvPr/>
        </p:nvPicPr>
        <p:blipFill rotWithShape="1">
          <a:blip r:embed="rId3">
            <a:alphaModFix/>
          </a:blip>
          <a:srcRect b="0" l="0" r="0" t="0"/>
          <a:stretch/>
        </p:blipFill>
        <p:spPr>
          <a:xfrm>
            <a:off x="1025384" y="1979694"/>
            <a:ext cx="3871857" cy="1184111"/>
          </a:xfrm>
          <a:prstGeom prst="rect">
            <a:avLst/>
          </a:prstGeom>
          <a:noFill/>
          <a:ln>
            <a:noFill/>
          </a:ln>
        </p:spPr>
      </p:pic>
    </p:spTree>
  </p:cSld>
  <p:clrMapOvr>
    <a:masterClrMapping/>
  </p:clrMapOvr>
  <p:transition spd="med">
    <p:fade thruBlk="1"/>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End Slide - Logo &amp; Links">
  <p:cSld name="1_End Slide - Logo &amp; Links">
    <p:bg>
      <p:bgPr>
        <a:solidFill>
          <a:schemeClr val="accent1"/>
        </a:solidFill>
      </p:bgPr>
    </p:bg>
    <p:spTree>
      <p:nvGrpSpPr>
        <p:cNvPr id="63" name="Shape 63"/>
        <p:cNvGrpSpPr/>
        <p:nvPr/>
      </p:nvGrpSpPr>
      <p:grpSpPr>
        <a:xfrm>
          <a:off x="0" y="0"/>
          <a:ext cx="0" cy="0"/>
          <a:chOff x="0" y="0"/>
          <a:chExt cx="0" cy="0"/>
        </a:xfrm>
      </p:grpSpPr>
      <p:pic>
        <p:nvPicPr>
          <p:cNvPr descr="A picture containing drawing&#10;&#10;Description automatically generated" id="64" name="Google Shape;64;p13"/>
          <p:cNvPicPr preferRelativeResize="0"/>
          <p:nvPr/>
        </p:nvPicPr>
        <p:blipFill rotWithShape="1">
          <a:blip r:embed="rId2">
            <a:alphaModFix/>
          </a:blip>
          <a:srcRect b="0" l="0" r="0" t="0"/>
          <a:stretch/>
        </p:blipFill>
        <p:spPr>
          <a:xfrm>
            <a:off x="2636071" y="1371984"/>
            <a:ext cx="3871857" cy="1184112"/>
          </a:xfrm>
          <a:prstGeom prst="rect">
            <a:avLst/>
          </a:prstGeom>
          <a:noFill/>
          <a:ln>
            <a:noFill/>
          </a:ln>
        </p:spPr>
      </p:pic>
      <p:sp>
        <p:nvSpPr>
          <p:cNvPr id="65" name="Google Shape;65;p13"/>
          <p:cNvSpPr/>
          <p:nvPr/>
        </p:nvSpPr>
        <p:spPr>
          <a:xfrm>
            <a:off x="1724558" y="3058137"/>
            <a:ext cx="301200" cy="238800"/>
          </a:xfrm>
          <a:custGeom>
            <a:rect b="b" l="l" r="r" t="t"/>
            <a:pathLst>
              <a:path extrusionOk="0" h="120000" w="120000">
                <a:moveTo>
                  <a:pt x="106877" y="28233"/>
                </a:moveTo>
                <a:cubicBezTo>
                  <a:pt x="106877" y="30588"/>
                  <a:pt x="106877" y="32938"/>
                  <a:pt x="106877" y="32938"/>
                </a:cubicBezTo>
                <a:cubicBezTo>
                  <a:pt x="106877" y="72938"/>
                  <a:pt x="82500" y="120000"/>
                  <a:pt x="37500" y="120000"/>
                </a:cubicBezTo>
                <a:cubicBezTo>
                  <a:pt x="24372" y="120000"/>
                  <a:pt x="11250" y="115294"/>
                  <a:pt x="0" y="105883"/>
                </a:cubicBezTo>
                <a:cubicBezTo>
                  <a:pt x="1872" y="105883"/>
                  <a:pt x="3750" y="105883"/>
                  <a:pt x="5622" y="105883"/>
                </a:cubicBezTo>
                <a:cubicBezTo>
                  <a:pt x="16872" y="105883"/>
                  <a:pt x="28122" y="101177"/>
                  <a:pt x="35622" y="94116"/>
                </a:cubicBezTo>
                <a:cubicBezTo>
                  <a:pt x="26250" y="94116"/>
                  <a:pt x="16872" y="84705"/>
                  <a:pt x="13122" y="72938"/>
                </a:cubicBezTo>
                <a:cubicBezTo>
                  <a:pt x="15000" y="72938"/>
                  <a:pt x="16872" y="72938"/>
                  <a:pt x="18750" y="72938"/>
                </a:cubicBezTo>
                <a:cubicBezTo>
                  <a:pt x="20622" y="72938"/>
                  <a:pt x="22500" y="72938"/>
                  <a:pt x="24372" y="72938"/>
                </a:cubicBezTo>
                <a:cubicBezTo>
                  <a:pt x="13122" y="68233"/>
                  <a:pt x="5622" y="56472"/>
                  <a:pt x="5622" y="42355"/>
                </a:cubicBezTo>
                <a:cubicBezTo>
                  <a:pt x="5622" y="42355"/>
                  <a:pt x="5622" y="42355"/>
                  <a:pt x="5622" y="42355"/>
                </a:cubicBezTo>
                <a:cubicBezTo>
                  <a:pt x="9372" y="44705"/>
                  <a:pt x="13122" y="44705"/>
                  <a:pt x="16872" y="44705"/>
                </a:cubicBezTo>
                <a:cubicBezTo>
                  <a:pt x="9372" y="40000"/>
                  <a:pt x="5622" y="30588"/>
                  <a:pt x="5622" y="21177"/>
                </a:cubicBezTo>
                <a:cubicBezTo>
                  <a:pt x="5622" y="14116"/>
                  <a:pt x="7500" y="9411"/>
                  <a:pt x="9372" y="4705"/>
                </a:cubicBezTo>
                <a:cubicBezTo>
                  <a:pt x="20622" y="23527"/>
                  <a:pt x="39372" y="35294"/>
                  <a:pt x="58122" y="37644"/>
                </a:cubicBezTo>
                <a:cubicBezTo>
                  <a:pt x="58122" y="35294"/>
                  <a:pt x="58122" y="32938"/>
                  <a:pt x="58122" y="30588"/>
                </a:cubicBezTo>
                <a:cubicBezTo>
                  <a:pt x="58122" y="11766"/>
                  <a:pt x="69377" y="0"/>
                  <a:pt x="82500" y="0"/>
                </a:cubicBezTo>
                <a:cubicBezTo>
                  <a:pt x="90000" y="0"/>
                  <a:pt x="95627" y="2355"/>
                  <a:pt x="101250" y="9411"/>
                </a:cubicBezTo>
                <a:cubicBezTo>
                  <a:pt x="105000" y="7061"/>
                  <a:pt x="110627" y="4705"/>
                  <a:pt x="116250" y="2355"/>
                </a:cubicBezTo>
                <a:cubicBezTo>
                  <a:pt x="114377" y="9411"/>
                  <a:pt x="110627" y="14116"/>
                  <a:pt x="105000" y="18822"/>
                </a:cubicBezTo>
                <a:cubicBezTo>
                  <a:pt x="110627" y="16472"/>
                  <a:pt x="114377" y="16472"/>
                  <a:pt x="120000" y="14116"/>
                </a:cubicBezTo>
                <a:cubicBezTo>
                  <a:pt x="116250" y="18822"/>
                  <a:pt x="112500" y="25883"/>
                  <a:pt x="106877" y="28233"/>
                </a:cubicBezTo>
                <a:close/>
              </a:path>
            </a:pathLst>
          </a:custGeom>
          <a:solidFill>
            <a:srgbClr val="FFFFFF"/>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 </a:t>
            </a:r>
            <a:endParaRPr b="0" i="0" sz="1800" u="none" cap="none" strike="noStrike">
              <a:solidFill>
                <a:srgbClr val="000000"/>
              </a:solidFill>
              <a:latin typeface="Calibri"/>
              <a:ea typeface="Calibri"/>
              <a:cs typeface="Calibri"/>
              <a:sym typeface="Calibri"/>
            </a:endParaRPr>
          </a:p>
        </p:txBody>
      </p:sp>
      <p:sp>
        <p:nvSpPr>
          <p:cNvPr id="66" name="Google Shape;66;p13"/>
          <p:cNvSpPr/>
          <p:nvPr/>
        </p:nvSpPr>
        <p:spPr>
          <a:xfrm>
            <a:off x="5178464" y="3609981"/>
            <a:ext cx="165900" cy="314400"/>
          </a:xfrm>
          <a:custGeom>
            <a:rect b="b" l="l" r="r" t="t"/>
            <a:pathLst>
              <a:path extrusionOk="0" h="120000" w="120000">
                <a:moveTo>
                  <a:pt x="120000" y="19700"/>
                </a:moveTo>
                <a:cubicBezTo>
                  <a:pt x="99427" y="19700"/>
                  <a:pt x="99427" y="19700"/>
                  <a:pt x="99427" y="19700"/>
                </a:cubicBezTo>
                <a:cubicBezTo>
                  <a:pt x="82283" y="19700"/>
                  <a:pt x="78855" y="25072"/>
                  <a:pt x="78855" y="30450"/>
                </a:cubicBezTo>
                <a:cubicBezTo>
                  <a:pt x="78855" y="44777"/>
                  <a:pt x="78855" y="44777"/>
                  <a:pt x="78855" y="44777"/>
                </a:cubicBezTo>
                <a:cubicBezTo>
                  <a:pt x="120000" y="44777"/>
                  <a:pt x="120000" y="44777"/>
                  <a:pt x="120000" y="44777"/>
                </a:cubicBezTo>
                <a:cubicBezTo>
                  <a:pt x="113144" y="66266"/>
                  <a:pt x="113144" y="66266"/>
                  <a:pt x="113144" y="66266"/>
                </a:cubicBezTo>
                <a:cubicBezTo>
                  <a:pt x="78855" y="66266"/>
                  <a:pt x="78855" y="66266"/>
                  <a:pt x="78855" y="66266"/>
                </a:cubicBezTo>
                <a:cubicBezTo>
                  <a:pt x="78855" y="120000"/>
                  <a:pt x="78855" y="120000"/>
                  <a:pt x="78855" y="120000"/>
                </a:cubicBezTo>
                <a:cubicBezTo>
                  <a:pt x="37716" y="120000"/>
                  <a:pt x="37716" y="120000"/>
                  <a:pt x="37716" y="120000"/>
                </a:cubicBezTo>
                <a:cubicBezTo>
                  <a:pt x="37716" y="66266"/>
                  <a:pt x="37716" y="66266"/>
                  <a:pt x="37716" y="66266"/>
                </a:cubicBezTo>
                <a:cubicBezTo>
                  <a:pt x="0" y="66266"/>
                  <a:pt x="0" y="66266"/>
                  <a:pt x="0" y="66266"/>
                </a:cubicBezTo>
                <a:cubicBezTo>
                  <a:pt x="0" y="44777"/>
                  <a:pt x="0" y="44777"/>
                  <a:pt x="0" y="44777"/>
                </a:cubicBezTo>
                <a:cubicBezTo>
                  <a:pt x="37716" y="44777"/>
                  <a:pt x="37716" y="44777"/>
                  <a:pt x="37716" y="44777"/>
                </a:cubicBezTo>
                <a:cubicBezTo>
                  <a:pt x="37716" y="28655"/>
                  <a:pt x="37716" y="28655"/>
                  <a:pt x="37716" y="28655"/>
                </a:cubicBezTo>
                <a:cubicBezTo>
                  <a:pt x="37716" y="10744"/>
                  <a:pt x="58283" y="0"/>
                  <a:pt x="89144" y="0"/>
                </a:cubicBezTo>
                <a:cubicBezTo>
                  <a:pt x="102855" y="0"/>
                  <a:pt x="116572" y="1788"/>
                  <a:pt x="120000" y="1788"/>
                </a:cubicBezTo>
                <a:lnTo>
                  <a:pt x="120000" y="19700"/>
                </a:lnTo>
                <a:close/>
              </a:path>
            </a:pathLst>
          </a:custGeom>
          <a:solidFill>
            <a:srgbClr val="FFFFFF"/>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7" name="Google Shape;67;p13"/>
          <p:cNvSpPr txBox="1"/>
          <p:nvPr/>
        </p:nvSpPr>
        <p:spPr>
          <a:xfrm>
            <a:off x="2070442" y="3037219"/>
            <a:ext cx="2010900" cy="338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FFFFFF"/>
                </a:solidFill>
                <a:latin typeface="Calibri"/>
                <a:ea typeface="Calibri"/>
                <a:cs typeface="Calibri"/>
                <a:sym typeface="Calibri"/>
              </a:rPr>
              <a:t>@STMath | #STMath</a:t>
            </a:r>
            <a:endParaRPr b="0" i="0" sz="1300" u="none" cap="none" strike="noStrike">
              <a:solidFill>
                <a:srgbClr val="FFFFFF"/>
              </a:solidFill>
              <a:latin typeface="Calibri"/>
              <a:ea typeface="Calibri"/>
              <a:cs typeface="Calibri"/>
              <a:sym typeface="Calibri"/>
            </a:endParaRPr>
          </a:p>
        </p:txBody>
      </p:sp>
      <p:sp>
        <p:nvSpPr>
          <p:cNvPr id="68" name="Google Shape;68;p13"/>
          <p:cNvSpPr txBox="1"/>
          <p:nvPr/>
        </p:nvSpPr>
        <p:spPr>
          <a:xfrm>
            <a:off x="5440513" y="3637337"/>
            <a:ext cx="2563200" cy="338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chemeClr val="lt2"/>
                </a:solidFill>
                <a:latin typeface="Calibri"/>
                <a:ea typeface="Calibri"/>
                <a:cs typeface="Calibri"/>
                <a:sym typeface="Calibri"/>
              </a:rPr>
              <a:t>facebook.com/groups/stmath</a:t>
            </a:r>
            <a:endParaRPr b="0" i="0" sz="1300" u="none" cap="none" strike="noStrike">
              <a:solidFill>
                <a:srgbClr val="FFFFFF"/>
              </a:solidFill>
              <a:latin typeface="Calibri"/>
              <a:ea typeface="Calibri"/>
              <a:cs typeface="Calibri"/>
              <a:sym typeface="Calibri"/>
            </a:endParaRPr>
          </a:p>
        </p:txBody>
      </p:sp>
      <p:sp>
        <p:nvSpPr>
          <p:cNvPr id="69" name="Google Shape;69;p13"/>
          <p:cNvSpPr txBox="1"/>
          <p:nvPr/>
        </p:nvSpPr>
        <p:spPr>
          <a:xfrm>
            <a:off x="5440527" y="4249425"/>
            <a:ext cx="2912100" cy="338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00"/>
              <a:buFont typeface="Arial"/>
              <a:buNone/>
            </a:pPr>
            <a:r>
              <a:rPr lang="en" sz="1300">
                <a:solidFill>
                  <a:srgbClr val="FFFFFF"/>
                </a:solidFill>
                <a:latin typeface="Calibri"/>
                <a:ea typeface="Calibri"/>
                <a:cs typeface="Calibri"/>
                <a:sym typeface="Calibri"/>
              </a:rPr>
              <a:t>bit.ly/MINDLI</a:t>
            </a:r>
            <a:endParaRPr b="0" i="0" sz="1300" u="none" cap="none" strike="noStrike">
              <a:solidFill>
                <a:srgbClr val="FFFFFF"/>
              </a:solidFill>
              <a:latin typeface="Calibri"/>
              <a:ea typeface="Calibri"/>
              <a:cs typeface="Calibri"/>
              <a:sym typeface="Calibri"/>
            </a:endParaRPr>
          </a:p>
        </p:txBody>
      </p:sp>
      <p:sp>
        <p:nvSpPr>
          <p:cNvPr id="70" name="Google Shape;70;p13"/>
          <p:cNvSpPr/>
          <p:nvPr/>
        </p:nvSpPr>
        <p:spPr>
          <a:xfrm>
            <a:off x="5141414" y="3063445"/>
            <a:ext cx="240000" cy="240000"/>
          </a:xfrm>
          <a:custGeom>
            <a:rect b="b" l="l" r="r" t="t"/>
            <a:pathLst>
              <a:path extrusionOk="0" h="120000" w="120000">
                <a:moveTo>
                  <a:pt x="120000" y="60000"/>
                </a:moveTo>
                <a:cubicBezTo>
                  <a:pt x="120000" y="92905"/>
                  <a:pt x="92905" y="120000"/>
                  <a:pt x="60000" y="120000"/>
                </a:cubicBezTo>
                <a:cubicBezTo>
                  <a:pt x="27094" y="120000"/>
                  <a:pt x="0" y="92905"/>
                  <a:pt x="0" y="60000"/>
                </a:cubicBezTo>
                <a:cubicBezTo>
                  <a:pt x="0" y="27094"/>
                  <a:pt x="27094" y="0"/>
                  <a:pt x="60000" y="0"/>
                </a:cubicBezTo>
                <a:cubicBezTo>
                  <a:pt x="92905" y="0"/>
                  <a:pt x="120000" y="27094"/>
                  <a:pt x="120000" y="60000"/>
                </a:cubicBezTo>
                <a:close/>
                <a:moveTo>
                  <a:pt x="79355" y="42583"/>
                </a:moveTo>
                <a:cubicBezTo>
                  <a:pt x="81288" y="42583"/>
                  <a:pt x="81288" y="40644"/>
                  <a:pt x="81288" y="40644"/>
                </a:cubicBezTo>
                <a:cubicBezTo>
                  <a:pt x="81288" y="40644"/>
                  <a:pt x="81288" y="40644"/>
                  <a:pt x="83227" y="40644"/>
                </a:cubicBezTo>
                <a:cubicBezTo>
                  <a:pt x="83227" y="38711"/>
                  <a:pt x="85161" y="38711"/>
                  <a:pt x="87094" y="38711"/>
                </a:cubicBezTo>
                <a:cubicBezTo>
                  <a:pt x="89033" y="38711"/>
                  <a:pt x="89033" y="38711"/>
                  <a:pt x="90966" y="40644"/>
                </a:cubicBezTo>
                <a:cubicBezTo>
                  <a:pt x="90966" y="38711"/>
                  <a:pt x="92905" y="38711"/>
                  <a:pt x="92905" y="38711"/>
                </a:cubicBezTo>
                <a:cubicBezTo>
                  <a:pt x="92905" y="36772"/>
                  <a:pt x="94838" y="36772"/>
                  <a:pt x="94838" y="36772"/>
                </a:cubicBezTo>
                <a:cubicBezTo>
                  <a:pt x="94838" y="36772"/>
                  <a:pt x="94838" y="34838"/>
                  <a:pt x="94838" y="34838"/>
                </a:cubicBezTo>
                <a:cubicBezTo>
                  <a:pt x="94838" y="34838"/>
                  <a:pt x="92905" y="34838"/>
                  <a:pt x="92905" y="32905"/>
                </a:cubicBezTo>
                <a:cubicBezTo>
                  <a:pt x="92905" y="32905"/>
                  <a:pt x="92905" y="32905"/>
                  <a:pt x="92905" y="32905"/>
                </a:cubicBezTo>
                <a:cubicBezTo>
                  <a:pt x="92905" y="32905"/>
                  <a:pt x="90966" y="32905"/>
                  <a:pt x="90966" y="32905"/>
                </a:cubicBezTo>
                <a:cubicBezTo>
                  <a:pt x="89033" y="32905"/>
                  <a:pt x="89033" y="30966"/>
                  <a:pt x="89033" y="30966"/>
                </a:cubicBezTo>
                <a:cubicBezTo>
                  <a:pt x="89033" y="29033"/>
                  <a:pt x="87094" y="29033"/>
                  <a:pt x="87094" y="29033"/>
                </a:cubicBezTo>
                <a:cubicBezTo>
                  <a:pt x="87094" y="29033"/>
                  <a:pt x="87094" y="27094"/>
                  <a:pt x="87094" y="27094"/>
                </a:cubicBezTo>
                <a:cubicBezTo>
                  <a:pt x="85161" y="27094"/>
                  <a:pt x="85161" y="29033"/>
                  <a:pt x="85161" y="29033"/>
                </a:cubicBezTo>
                <a:cubicBezTo>
                  <a:pt x="83227" y="29033"/>
                  <a:pt x="83227" y="29033"/>
                  <a:pt x="83227" y="29033"/>
                </a:cubicBezTo>
                <a:cubicBezTo>
                  <a:pt x="83227" y="29033"/>
                  <a:pt x="83227" y="29033"/>
                  <a:pt x="81288" y="29033"/>
                </a:cubicBezTo>
                <a:cubicBezTo>
                  <a:pt x="83227" y="29033"/>
                  <a:pt x="81288" y="29033"/>
                  <a:pt x="81288" y="29033"/>
                </a:cubicBezTo>
                <a:cubicBezTo>
                  <a:pt x="81288" y="27094"/>
                  <a:pt x="81288" y="27094"/>
                  <a:pt x="81288" y="27094"/>
                </a:cubicBezTo>
                <a:cubicBezTo>
                  <a:pt x="81288" y="27094"/>
                  <a:pt x="81288" y="27094"/>
                  <a:pt x="81288" y="27094"/>
                </a:cubicBezTo>
                <a:cubicBezTo>
                  <a:pt x="81288" y="25161"/>
                  <a:pt x="79355" y="25161"/>
                  <a:pt x="77416" y="25161"/>
                </a:cubicBezTo>
                <a:cubicBezTo>
                  <a:pt x="77416" y="23227"/>
                  <a:pt x="73550" y="23227"/>
                  <a:pt x="73550" y="23227"/>
                </a:cubicBezTo>
                <a:cubicBezTo>
                  <a:pt x="71611" y="25161"/>
                  <a:pt x="73550" y="25161"/>
                  <a:pt x="73550" y="27094"/>
                </a:cubicBezTo>
                <a:cubicBezTo>
                  <a:pt x="73550" y="27094"/>
                  <a:pt x="71611" y="27094"/>
                  <a:pt x="71611" y="29033"/>
                </a:cubicBezTo>
                <a:cubicBezTo>
                  <a:pt x="71611" y="29033"/>
                  <a:pt x="73550" y="29033"/>
                  <a:pt x="73550" y="30966"/>
                </a:cubicBezTo>
                <a:cubicBezTo>
                  <a:pt x="73550" y="32905"/>
                  <a:pt x="71611" y="32905"/>
                  <a:pt x="71611" y="32905"/>
                </a:cubicBezTo>
                <a:cubicBezTo>
                  <a:pt x="71611" y="34838"/>
                  <a:pt x="71611" y="34838"/>
                  <a:pt x="71611" y="36772"/>
                </a:cubicBezTo>
                <a:cubicBezTo>
                  <a:pt x="73550" y="36772"/>
                  <a:pt x="71611" y="36772"/>
                  <a:pt x="71611" y="36772"/>
                </a:cubicBezTo>
                <a:cubicBezTo>
                  <a:pt x="69677" y="38711"/>
                  <a:pt x="67744" y="36772"/>
                  <a:pt x="67744" y="34838"/>
                </a:cubicBezTo>
                <a:cubicBezTo>
                  <a:pt x="67744" y="34838"/>
                  <a:pt x="67744" y="32905"/>
                  <a:pt x="65805" y="32905"/>
                </a:cubicBezTo>
                <a:cubicBezTo>
                  <a:pt x="65805" y="32905"/>
                  <a:pt x="63872" y="32905"/>
                  <a:pt x="63872" y="32905"/>
                </a:cubicBezTo>
                <a:cubicBezTo>
                  <a:pt x="63872" y="30966"/>
                  <a:pt x="61933" y="30966"/>
                  <a:pt x="61933" y="30966"/>
                </a:cubicBezTo>
                <a:cubicBezTo>
                  <a:pt x="60000" y="30966"/>
                  <a:pt x="58066" y="30966"/>
                  <a:pt x="56127" y="30966"/>
                </a:cubicBezTo>
                <a:cubicBezTo>
                  <a:pt x="58066" y="30966"/>
                  <a:pt x="56127" y="29033"/>
                  <a:pt x="56127" y="29033"/>
                </a:cubicBezTo>
                <a:cubicBezTo>
                  <a:pt x="56127" y="27094"/>
                  <a:pt x="56127" y="27094"/>
                  <a:pt x="56127" y="27094"/>
                </a:cubicBezTo>
                <a:cubicBezTo>
                  <a:pt x="56127" y="25161"/>
                  <a:pt x="56127" y="25161"/>
                  <a:pt x="56127" y="25161"/>
                </a:cubicBezTo>
                <a:cubicBezTo>
                  <a:pt x="56127" y="23227"/>
                  <a:pt x="58066" y="21288"/>
                  <a:pt x="58066" y="21288"/>
                </a:cubicBezTo>
                <a:cubicBezTo>
                  <a:pt x="60000" y="23227"/>
                  <a:pt x="60000" y="23227"/>
                  <a:pt x="61933" y="21288"/>
                </a:cubicBezTo>
                <a:cubicBezTo>
                  <a:pt x="61933" y="21288"/>
                  <a:pt x="61933" y="19355"/>
                  <a:pt x="63872" y="19355"/>
                </a:cubicBezTo>
                <a:cubicBezTo>
                  <a:pt x="63872" y="17416"/>
                  <a:pt x="65805" y="19355"/>
                  <a:pt x="67744" y="19355"/>
                </a:cubicBezTo>
                <a:cubicBezTo>
                  <a:pt x="67744" y="19355"/>
                  <a:pt x="67744" y="17416"/>
                  <a:pt x="67744" y="17416"/>
                </a:cubicBezTo>
                <a:cubicBezTo>
                  <a:pt x="67744" y="17416"/>
                  <a:pt x="67744" y="15483"/>
                  <a:pt x="67744" y="15483"/>
                </a:cubicBezTo>
                <a:cubicBezTo>
                  <a:pt x="65805" y="13550"/>
                  <a:pt x="63872" y="15483"/>
                  <a:pt x="65805" y="15483"/>
                </a:cubicBezTo>
                <a:cubicBezTo>
                  <a:pt x="65805" y="15483"/>
                  <a:pt x="63872" y="19355"/>
                  <a:pt x="61933" y="17416"/>
                </a:cubicBezTo>
                <a:cubicBezTo>
                  <a:pt x="61933" y="17416"/>
                  <a:pt x="61933" y="15483"/>
                  <a:pt x="60000" y="15483"/>
                </a:cubicBezTo>
                <a:cubicBezTo>
                  <a:pt x="60000" y="15483"/>
                  <a:pt x="60000" y="15483"/>
                  <a:pt x="60000" y="17416"/>
                </a:cubicBezTo>
                <a:cubicBezTo>
                  <a:pt x="60000" y="15483"/>
                  <a:pt x="58066" y="15483"/>
                  <a:pt x="56127" y="15483"/>
                </a:cubicBezTo>
                <a:cubicBezTo>
                  <a:pt x="58066" y="13550"/>
                  <a:pt x="56127" y="13550"/>
                  <a:pt x="56127" y="13550"/>
                </a:cubicBezTo>
                <a:cubicBezTo>
                  <a:pt x="56127" y="11611"/>
                  <a:pt x="54194" y="11611"/>
                  <a:pt x="52255" y="11611"/>
                </a:cubicBezTo>
                <a:cubicBezTo>
                  <a:pt x="52255" y="13550"/>
                  <a:pt x="54194" y="15483"/>
                  <a:pt x="56127" y="15483"/>
                </a:cubicBezTo>
                <a:cubicBezTo>
                  <a:pt x="56127" y="15483"/>
                  <a:pt x="56127" y="15483"/>
                  <a:pt x="56127" y="15483"/>
                </a:cubicBezTo>
                <a:cubicBezTo>
                  <a:pt x="56127" y="15483"/>
                  <a:pt x="54194" y="17416"/>
                  <a:pt x="54194" y="17416"/>
                </a:cubicBezTo>
                <a:cubicBezTo>
                  <a:pt x="54194" y="17416"/>
                  <a:pt x="54194" y="19355"/>
                  <a:pt x="54194" y="19355"/>
                </a:cubicBezTo>
                <a:cubicBezTo>
                  <a:pt x="52255" y="19355"/>
                  <a:pt x="52255" y="17416"/>
                  <a:pt x="52255" y="17416"/>
                </a:cubicBezTo>
                <a:cubicBezTo>
                  <a:pt x="54194" y="17416"/>
                  <a:pt x="50322" y="17416"/>
                  <a:pt x="50322" y="17416"/>
                </a:cubicBezTo>
                <a:cubicBezTo>
                  <a:pt x="48388" y="17416"/>
                  <a:pt x="46450" y="17416"/>
                  <a:pt x="46450" y="17416"/>
                </a:cubicBezTo>
                <a:cubicBezTo>
                  <a:pt x="46450" y="15483"/>
                  <a:pt x="46450" y="13550"/>
                  <a:pt x="46450" y="15483"/>
                </a:cubicBezTo>
                <a:cubicBezTo>
                  <a:pt x="46450" y="13550"/>
                  <a:pt x="44516" y="13550"/>
                  <a:pt x="44516" y="13550"/>
                </a:cubicBezTo>
                <a:cubicBezTo>
                  <a:pt x="42583" y="13550"/>
                  <a:pt x="40644" y="15483"/>
                  <a:pt x="36772" y="17416"/>
                </a:cubicBezTo>
                <a:cubicBezTo>
                  <a:pt x="36772" y="17416"/>
                  <a:pt x="38711" y="17416"/>
                  <a:pt x="38711" y="17416"/>
                </a:cubicBezTo>
                <a:cubicBezTo>
                  <a:pt x="38711" y="15483"/>
                  <a:pt x="38711" y="15483"/>
                  <a:pt x="40644" y="15483"/>
                </a:cubicBezTo>
                <a:cubicBezTo>
                  <a:pt x="40644" y="15483"/>
                  <a:pt x="42583" y="13550"/>
                  <a:pt x="42583" y="15483"/>
                </a:cubicBezTo>
                <a:cubicBezTo>
                  <a:pt x="42583" y="15483"/>
                  <a:pt x="44516" y="15483"/>
                  <a:pt x="44516" y="15483"/>
                </a:cubicBezTo>
                <a:cubicBezTo>
                  <a:pt x="44516" y="15483"/>
                  <a:pt x="44516" y="15483"/>
                  <a:pt x="44516" y="17416"/>
                </a:cubicBezTo>
                <a:cubicBezTo>
                  <a:pt x="44516" y="15483"/>
                  <a:pt x="44516" y="17416"/>
                  <a:pt x="42583" y="17416"/>
                </a:cubicBezTo>
                <a:cubicBezTo>
                  <a:pt x="42583" y="17416"/>
                  <a:pt x="40644" y="17416"/>
                  <a:pt x="40644" y="17416"/>
                </a:cubicBezTo>
                <a:cubicBezTo>
                  <a:pt x="40644" y="17416"/>
                  <a:pt x="42583" y="19355"/>
                  <a:pt x="42583" y="19355"/>
                </a:cubicBezTo>
                <a:cubicBezTo>
                  <a:pt x="40644" y="17416"/>
                  <a:pt x="40644" y="17416"/>
                  <a:pt x="38711" y="17416"/>
                </a:cubicBezTo>
                <a:cubicBezTo>
                  <a:pt x="38711" y="17416"/>
                  <a:pt x="36772" y="17416"/>
                  <a:pt x="36772" y="17416"/>
                </a:cubicBezTo>
                <a:cubicBezTo>
                  <a:pt x="29033" y="21288"/>
                  <a:pt x="23227" y="27094"/>
                  <a:pt x="19355" y="34838"/>
                </a:cubicBezTo>
                <a:cubicBezTo>
                  <a:pt x="19355" y="34838"/>
                  <a:pt x="19355" y="34838"/>
                  <a:pt x="19355" y="34838"/>
                </a:cubicBezTo>
                <a:cubicBezTo>
                  <a:pt x="19355" y="34838"/>
                  <a:pt x="19355" y="36772"/>
                  <a:pt x="21288" y="36772"/>
                </a:cubicBezTo>
                <a:cubicBezTo>
                  <a:pt x="21288" y="36772"/>
                  <a:pt x="21288" y="36772"/>
                  <a:pt x="21288" y="36772"/>
                </a:cubicBezTo>
                <a:cubicBezTo>
                  <a:pt x="21288" y="36772"/>
                  <a:pt x="25161" y="38711"/>
                  <a:pt x="25161" y="40644"/>
                </a:cubicBezTo>
                <a:cubicBezTo>
                  <a:pt x="25161" y="40644"/>
                  <a:pt x="25161" y="40644"/>
                  <a:pt x="27094" y="40644"/>
                </a:cubicBezTo>
                <a:cubicBezTo>
                  <a:pt x="27094" y="42583"/>
                  <a:pt x="25161" y="42583"/>
                  <a:pt x="25161" y="42583"/>
                </a:cubicBezTo>
                <a:cubicBezTo>
                  <a:pt x="25161" y="42583"/>
                  <a:pt x="23227" y="40644"/>
                  <a:pt x="23227" y="42583"/>
                </a:cubicBezTo>
                <a:cubicBezTo>
                  <a:pt x="23227" y="42583"/>
                  <a:pt x="23227" y="44516"/>
                  <a:pt x="25161" y="44516"/>
                </a:cubicBezTo>
                <a:cubicBezTo>
                  <a:pt x="23227" y="44516"/>
                  <a:pt x="23227" y="48388"/>
                  <a:pt x="23227" y="50322"/>
                </a:cubicBezTo>
                <a:cubicBezTo>
                  <a:pt x="23227" y="50322"/>
                  <a:pt x="23227" y="50322"/>
                  <a:pt x="23227" y="50322"/>
                </a:cubicBezTo>
                <a:cubicBezTo>
                  <a:pt x="23227" y="50322"/>
                  <a:pt x="25161" y="54194"/>
                  <a:pt x="25161" y="54194"/>
                </a:cubicBezTo>
                <a:cubicBezTo>
                  <a:pt x="25161" y="54194"/>
                  <a:pt x="27094" y="58066"/>
                  <a:pt x="29033" y="58066"/>
                </a:cubicBezTo>
                <a:cubicBezTo>
                  <a:pt x="29033" y="58066"/>
                  <a:pt x="30966" y="60000"/>
                  <a:pt x="30966" y="60000"/>
                </a:cubicBezTo>
                <a:cubicBezTo>
                  <a:pt x="32905" y="61933"/>
                  <a:pt x="32905" y="63872"/>
                  <a:pt x="32905" y="63872"/>
                </a:cubicBezTo>
                <a:cubicBezTo>
                  <a:pt x="32905" y="65805"/>
                  <a:pt x="34838" y="65805"/>
                  <a:pt x="34838" y="67744"/>
                </a:cubicBezTo>
                <a:cubicBezTo>
                  <a:pt x="34838" y="67744"/>
                  <a:pt x="34838" y="67744"/>
                  <a:pt x="34838" y="67744"/>
                </a:cubicBezTo>
                <a:cubicBezTo>
                  <a:pt x="34838" y="67744"/>
                  <a:pt x="36772" y="67744"/>
                  <a:pt x="36772" y="69677"/>
                </a:cubicBezTo>
                <a:cubicBezTo>
                  <a:pt x="36772" y="69677"/>
                  <a:pt x="36772" y="71611"/>
                  <a:pt x="36772" y="71611"/>
                </a:cubicBezTo>
                <a:cubicBezTo>
                  <a:pt x="38711" y="69677"/>
                  <a:pt x="36772" y="67744"/>
                  <a:pt x="34838" y="65805"/>
                </a:cubicBezTo>
                <a:cubicBezTo>
                  <a:pt x="34838" y="65805"/>
                  <a:pt x="34838" y="65805"/>
                  <a:pt x="34838" y="63872"/>
                </a:cubicBezTo>
                <a:cubicBezTo>
                  <a:pt x="34838" y="63872"/>
                  <a:pt x="34838" y="61933"/>
                  <a:pt x="32905" y="61933"/>
                </a:cubicBezTo>
                <a:cubicBezTo>
                  <a:pt x="34838" y="61933"/>
                  <a:pt x="34838" y="61933"/>
                  <a:pt x="34838" y="63872"/>
                </a:cubicBezTo>
                <a:cubicBezTo>
                  <a:pt x="34838" y="63872"/>
                  <a:pt x="38711" y="67744"/>
                  <a:pt x="38711" y="67744"/>
                </a:cubicBezTo>
                <a:cubicBezTo>
                  <a:pt x="38711" y="67744"/>
                  <a:pt x="40644" y="71611"/>
                  <a:pt x="40644" y="71611"/>
                </a:cubicBezTo>
                <a:cubicBezTo>
                  <a:pt x="40644" y="71611"/>
                  <a:pt x="42583" y="71611"/>
                  <a:pt x="42583" y="73550"/>
                </a:cubicBezTo>
                <a:cubicBezTo>
                  <a:pt x="42583" y="73550"/>
                  <a:pt x="42583" y="75483"/>
                  <a:pt x="44516" y="77416"/>
                </a:cubicBezTo>
                <a:cubicBezTo>
                  <a:pt x="44516" y="79355"/>
                  <a:pt x="46450" y="79355"/>
                  <a:pt x="48388" y="79355"/>
                </a:cubicBezTo>
                <a:cubicBezTo>
                  <a:pt x="48388" y="81288"/>
                  <a:pt x="50322" y="81288"/>
                  <a:pt x="50322" y="81288"/>
                </a:cubicBezTo>
                <a:cubicBezTo>
                  <a:pt x="52255" y="83227"/>
                  <a:pt x="52255" y="81288"/>
                  <a:pt x="54194" y="81288"/>
                </a:cubicBezTo>
                <a:cubicBezTo>
                  <a:pt x="56127" y="81288"/>
                  <a:pt x="56127" y="83227"/>
                  <a:pt x="58066" y="85161"/>
                </a:cubicBezTo>
                <a:cubicBezTo>
                  <a:pt x="60000" y="85161"/>
                  <a:pt x="61933" y="85161"/>
                  <a:pt x="61933" y="85161"/>
                </a:cubicBezTo>
                <a:cubicBezTo>
                  <a:pt x="61933" y="85161"/>
                  <a:pt x="63872" y="89033"/>
                  <a:pt x="63872" y="89033"/>
                </a:cubicBezTo>
                <a:cubicBezTo>
                  <a:pt x="65805" y="89033"/>
                  <a:pt x="65805" y="90966"/>
                  <a:pt x="67744" y="90966"/>
                </a:cubicBezTo>
                <a:cubicBezTo>
                  <a:pt x="67744" y="90966"/>
                  <a:pt x="67744" y="90966"/>
                  <a:pt x="67744" y="90966"/>
                </a:cubicBezTo>
                <a:cubicBezTo>
                  <a:pt x="67744" y="90966"/>
                  <a:pt x="69677" y="92905"/>
                  <a:pt x="69677" y="92905"/>
                </a:cubicBezTo>
                <a:cubicBezTo>
                  <a:pt x="69677" y="92905"/>
                  <a:pt x="69677" y="90966"/>
                  <a:pt x="69677" y="90966"/>
                </a:cubicBezTo>
                <a:cubicBezTo>
                  <a:pt x="69677" y="90966"/>
                  <a:pt x="67744" y="90966"/>
                  <a:pt x="65805" y="89033"/>
                </a:cubicBezTo>
                <a:cubicBezTo>
                  <a:pt x="65805" y="89033"/>
                  <a:pt x="65805" y="87094"/>
                  <a:pt x="65805" y="87094"/>
                </a:cubicBezTo>
                <a:cubicBezTo>
                  <a:pt x="67744" y="87094"/>
                  <a:pt x="67744" y="85161"/>
                  <a:pt x="65805" y="83227"/>
                </a:cubicBezTo>
                <a:cubicBezTo>
                  <a:pt x="65805" y="83227"/>
                  <a:pt x="65805" y="83227"/>
                  <a:pt x="65805" y="81288"/>
                </a:cubicBezTo>
                <a:cubicBezTo>
                  <a:pt x="63872" y="83227"/>
                  <a:pt x="63872" y="81288"/>
                  <a:pt x="61933" y="81288"/>
                </a:cubicBezTo>
                <a:cubicBezTo>
                  <a:pt x="61933" y="81288"/>
                  <a:pt x="61933" y="81288"/>
                  <a:pt x="61933" y="81288"/>
                </a:cubicBezTo>
                <a:cubicBezTo>
                  <a:pt x="61933" y="81288"/>
                  <a:pt x="61933" y="83227"/>
                  <a:pt x="61933" y="81288"/>
                </a:cubicBezTo>
                <a:cubicBezTo>
                  <a:pt x="61933" y="81288"/>
                  <a:pt x="61933" y="79355"/>
                  <a:pt x="61933" y="79355"/>
                </a:cubicBezTo>
                <a:cubicBezTo>
                  <a:pt x="61933" y="77416"/>
                  <a:pt x="63872" y="75483"/>
                  <a:pt x="61933" y="75483"/>
                </a:cubicBezTo>
                <a:cubicBezTo>
                  <a:pt x="60000" y="75483"/>
                  <a:pt x="60000" y="75483"/>
                  <a:pt x="60000" y="77416"/>
                </a:cubicBezTo>
                <a:cubicBezTo>
                  <a:pt x="58066" y="77416"/>
                  <a:pt x="58066" y="77416"/>
                  <a:pt x="58066" y="79355"/>
                </a:cubicBezTo>
                <a:cubicBezTo>
                  <a:pt x="58066" y="79355"/>
                  <a:pt x="54194" y="79355"/>
                  <a:pt x="54194" y="79355"/>
                </a:cubicBezTo>
                <a:cubicBezTo>
                  <a:pt x="52255" y="77416"/>
                  <a:pt x="52255" y="75483"/>
                  <a:pt x="52255" y="73550"/>
                </a:cubicBezTo>
                <a:cubicBezTo>
                  <a:pt x="52255" y="71611"/>
                  <a:pt x="52255" y="69677"/>
                  <a:pt x="52255" y="67744"/>
                </a:cubicBezTo>
                <a:cubicBezTo>
                  <a:pt x="52255" y="67744"/>
                  <a:pt x="52255" y="65805"/>
                  <a:pt x="52255" y="65805"/>
                </a:cubicBezTo>
                <a:cubicBezTo>
                  <a:pt x="54194" y="65805"/>
                  <a:pt x="54194" y="65805"/>
                  <a:pt x="54194" y="65805"/>
                </a:cubicBezTo>
                <a:cubicBezTo>
                  <a:pt x="54194" y="65805"/>
                  <a:pt x="54194" y="65805"/>
                  <a:pt x="54194" y="65805"/>
                </a:cubicBezTo>
                <a:cubicBezTo>
                  <a:pt x="54194" y="65805"/>
                  <a:pt x="56127" y="63872"/>
                  <a:pt x="58066" y="65805"/>
                </a:cubicBezTo>
                <a:cubicBezTo>
                  <a:pt x="58066" y="65805"/>
                  <a:pt x="60000" y="65805"/>
                  <a:pt x="60000" y="63872"/>
                </a:cubicBezTo>
                <a:cubicBezTo>
                  <a:pt x="60000" y="63872"/>
                  <a:pt x="60000" y="63872"/>
                  <a:pt x="60000" y="63872"/>
                </a:cubicBezTo>
                <a:cubicBezTo>
                  <a:pt x="60000" y="63872"/>
                  <a:pt x="60000" y="63872"/>
                  <a:pt x="61933" y="63872"/>
                </a:cubicBezTo>
                <a:cubicBezTo>
                  <a:pt x="61933" y="63872"/>
                  <a:pt x="63872" y="63872"/>
                  <a:pt x="63872" y="63872"/>
                </a:cubicBezTo>
                <a:cubicBezTo>
                  <a:pt x="65805" y="65805"/>
                  <a:pt x="65805" y="65805"/>
                  <a:pt x="65805" y="63872"/>
                </a:cubicBezTo>
                <a:cubicBezTo>
                  <a:pt x="67744" y="65805"/>
                  <a:pt x="67744" y="65805"/>
                  <a:pt x="67744" y="65805"/>
                </a:cubicBezTo>
                <a:cubicBezTo>
                  <a:pt x="67744" y="67744"/>
                  <a:pt x="67744" y="69677"/>
                  <a:pt x="69677" y="69677"/>
                </a:cubicBezTo>
                <a:cubicBezTo>
                  <a:pt x="69677" y="71611"/>
                  <a:pt x="69677" y="67744"/>
                  <a:pt x="69677" y="67744"/>
                </a:cubicBezTo>
                <a:cubicBezTo>
                  <a:pt x="69677" y="67744"/>
                  <a:pt x="69677" y="63872"/>
                  <a:pt x="69677" y="63872"/>
                </a:cubicBezTo>
                <a:cubicBezTo>
                  <a:pt x="67744" y="63872"/>
                  <a:pt x="67744" y="61933"/>
                  <a:pt x="69677" y="60000"/>
                </a:cubicBezTo>
                <a:cubicBezTo>
                  <a:pt x="69677" y="60000"/>
                  <a:pt x="71611" y="60000"/>
                  <a:pt x="71611" y="60000"/>
                </a:cubicBezTo>
                <a:cubicBezTo>
                  <a:pt x="73550" y="58066"/>
                  <a:pt x="73550" y="58066"/>
                  <a:pt x="73550" y="56127"/>
                </a:cubicBezTo>
                <a:cubicBezTo>
                  <a:pt x="73550" y="56127"/>
                  <a:pt x="73550" y="56127"/>
                  <a:pt x="73550" y="56127"/>
                </a:cubicBezTo>
                <a:cubicBezTo>
                  <a:pt x="73550" y="56127"/>
                  <a:pt x="73550" y="54194"/>
                  <a:pt x="73550" y="56127"/>
                </a:cubicBezTo>
                <a:cubicBezTo>
                  <a:pt x="73550" y="54194"/>
                  <a:pt x="73550" y="54194"/>
                  <a:pt x="73550" y="54194"/>
                </a:cubicBezTo>
                <a:cubicBezTo>
                  <a:pt x="73550" y="54194"/>
                  <a:pt x="73550" y="52255"/>
                  <a:pt x="73550" y="52255"/>
                </a:cubicBezTo>
                <a:cubicBezTo>
                  <a:pt x="75483" y="54194"/>
                  <a:pt x="77416" y="52255"/>
                  <a:pt x="75483" y="50322"/>
                </a:cubicBezTo>
                <a:cubicBezTo>
                  <a:pt x="77416" y="50322"/>
                  <a:pt x="79355" y="50322"/>
                  <a:pt x="79355" y="50322"/>
                </a:cubicBezTo>
                <a:cubicBezTo>
                  <a:pt x="79355" y="50322"/>
                  <a:pt x="79355" y="48388"/>
                  <a:pt x="79355" y="48388"/>
                </a:cubicBezTo>
                <a:cubicBezTo>
                  <a:pt x="81288" y="46450"/>
                  <a:pt x="81288" y="46450"/>
                  <a:pt x="81288" y="46450"/>
                </a:cubicBezTo>
                <a:cubicBezTo>
                  <a:pt x="81288" y="46450"/>
                  <a:pt x="83227" y="46450"/>
                  <a:pt x="83227" y="44516"/>
                </a:cubicBezTo>
                <a:cubicBezTo>
                  <a:pt x="85161" y="46450"/>
                  <a:pt x="87094" y="44516"/>
                  <a:pt x="85161" y="42583"/>
                </a:cubicBezTo>
                <a:cubicBezTo>
                  <a:pt x="85161" y="42583"/>
                  <a:pt x="85161" y="42583"/>
                  <a:pt x="83227" y="42583"/>
                </a:cubicBezTo>
                <a:cubicBezTo>
                  <a:pt x="85161" y="42583"/>
                  <a:pt x="85161" y="42583"/>
                  <a:pt x="85161" y="42583"/>
                </a:cubicBezTo>
                <a:cubicBezTo>
                  <a:pt x="87094" y="40644"/>
                  <a:pt x="85161" y="40644"/>
                  <a:pt x="85161" y="40644"/>
                </a:cubicBezTo>
                <a:cubicBezTo>
                  <a:pt x="83227" y="40644"/>
                  <a:pt x="83227" y="40644"/>
                  <a:pt x="81288" y="40644"/>
                </a:cubicBezTo>
                <a:cubicBezTo>
                  <a:pt x="81288" y="42583"/>
                  <a:pt x="81288" y="42583"/>
                  <a:pt x="79355" y="42583"/>
                </a:cubicBezTo>
                <a:close/>
                <a:moveTo>
                  <a:pt x="96772" y="94838"/>
                </a:moveTo>
                <a:cubicBezTo>
                  <a:pt x="96772" y="94838"/>
                  <a:pt x="94838" y="94838"/>
                  <a:pt x="94838" y="94838"/>
                </a:cubicBezTo>
                <a:cubicBezTo>
                  <a:pt x="94838" y="94838"/>
                  <a:pt x="92905" y="92905"/>
                  <a:pt x="92905" y="92905"/>
                </a:cubicBezTo>
                <a:cubicBezTo>
                  <a:pt x="92905" y="92905"/>
                  <a:pt x="90966" y="90966"/>
                  <a:pt x="90966" y="90966"/>
                </a:cubicBezTo>
                <a:cubicBezTo>
                  <a:pt x="89033" y="89033"/>
                  <a:pt x="89033" y="89033"/>
                  <a:pt x="87094" y="89033"/>
                </a:cubicBezTo>
                <a:cubicBezTo>
                  <a:pt x="87094" y="89033"/>
                  <a:pt x="85161" y="90966"/>
                  <a:pt x="85161" y="90966"/>
                </a:cubicBezTo>
                <a:cubicBezTo>
                  <a:pt x="85161" y="89033"/>
                  <a:pt x="83227" y="89033"/>
                  <a:pt x="83227" y="89033"/>
                </a:cubicBezTo>
                <a:cubicBezTo>
                  <a:pt x="81288" y="89033"/>
                  <a:pt x="81288" y="87094"/>
                  <a:pt x="79355" y="89033"/>
                </a:cubicBezTo>
                <a:cubicBezTo>
                  <a:pt x="79355" y="89033"/>
                  <a:pt x="79355" y="89033"/>
                  <a:pt x="79355" y="90966"/>
                </a:cubicBezTo>
                <a:cubicBezTo>
                  <a:pt x="77416" y="89033"/>
                  <a:pt x="79355" y="89033"/>
                  <a:pt x="79355" y="87094"/>
                </a:cubicBezTo>
                <a:cubicBezTo>
                  <a:pt x="77416" y="87094"/>
                  <a:pt x="75483" y="89033"/>
                  <a:pt x="75483" y="89033"/>
                </a:cubicBezTo>
                <a:cubicBezTo>
                  <a:pt x="75483" y="89033"/>
                  <a:pt x="75483" y="89033"/>
                  <a:pt x="73550" y="89033"/>
                </a:cubicBezTo>
                <a:cubicBezTo>
                  <a:pt x="73550" y="90966"/>
                  <a:pt x="73550" y="90966"/>
                  <a:pt x="73550" y="90966"/>
                </a:cubicBezTo>
                <a:cubicBezTo>
                  <a:pt x="73550" y="90966"/>
                  <a:pt x="71611" y="90966"/>
                  <a:pt x="71611" y="90966"/>
                </a:cubicBezTo>
                <a:cubicBezTo>
                  <a:pt x="71611" y="92905"/>
                  <a:pt x="71611" y="94838"/>
                  <a:pt x="71611" y="96772"/>
                </a:cubicBezTo>
                <a:cubicBezTo>
                  <a:pt x="73550" y="96772"/>
                  <a:pt x="71611" y="98711"/>
                  <a:pt x="71611" y="100644"/>
                </a:cubicBezTo>
                <a:cubicBezTo>
                  <a:pt x="71611" y="100644"/>
                  <a:pt x="69677" y="102583"/>
                  <a:pt x="69677" y="102583"/>
                </a:cubicBezTo>
                <a:cubicBezTo>
                  <a:pt x="69677" y="104516"/>
                  <a:pt x="69677" y="104516"/>
                  <a:pt x="69677" y="104516"/>
                </a:cubicBezTo>
                <a:cubicBezTo>
                  <a:pt x="69677" y="106450"/>
                  <a:pt x="69677" y="106450"/>
                  <a:pt x="69677" y="108388"/>
                </a:cubicBezTo>
                <a:cubicBezTo>
                  <a:pt x="69677" y="108388"/>
                  <a:pt x="69677" y="108388"/>
                  <a:pt x="69677" y="110322"/>
                </a:cubicBezTo>
                <a:cubicBezTo>
                  <a:pt x="79355" y="108388"/>
                  <a:pt x="89033" y="102583"/>
                  <a:pt x="96772" y="94838"/>
                </a:cubicBezTo>
                <a:close/>
              </a:path>
            </a:pathLst>
          </a:custGeom>
          <a:solidFill>
            <a:srgbClr val="FFFFFF"/>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1" name="Google Shape;71;p13"/>
          <p:cNvSpPr txBox="1"/>
          <p:nvPr/>
        </p:nvSpPr>
        <p:spPr>
          <a:xfrm>
            <a:off x="5440513" y="3037219"/>
            <a:ext cx="2010900" cy="292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FFFFFF"/>
                </a:solidFill>
                <a:latin typeface="Calibri"/>
                <a:ea typeface="Calibri"/>
                <a:cs typeface="Calibri"/>
                <a:sym typeface="Calibri"/>
              </a:rPr>
              <a:t>mindresearch.org/blog</a:t>
            </a:r>
            <a:endParaRPr b="0" i="0" sz="1300" u="none" cap="none" strike="noStrike">
              <a:solidFill>
                <a:srgbClr val="FFFFFF"/>
              </a:solidFill>
              <a:latin typeface="Calibri"/>
              <a:ea typeface="Calibri"/>
              <a:cs typeface="Calibri"/>
              <a:sym typeface="Calibri"/>
            </a:endParaRPr>
          </a:p>
        </p:txBody>
      </p:sp>
      <p:pic>
        <p:nvPicPr>
          <p:cNvPr id="72" name="Google Shape;72;p13"/>
          <p:cNvPicPr preferRelativeResize="0"/>
          <p:nvPr/>
        </p:nvPicPr>
        <p:blipFill rotWithShape="1">
          <a:blip r:embed="rId3">
            <a:alphaModFix/>
          </a:blip>
          <a:srcRect b="0" l="0" r="0" t="0"/>
          <a:stretch/>
        </p:blipFill>
        <p:spPr>
          <a:xfrm>
            <a:off x="1747010" y="3678388"/>
            <a:ext cx="256297" cy="256297"/>
          </a:xfrm>
          <a:prstGeom prst="rect">
            <a:avLst/>
          </a:prstGeom>
          <a:noFill/>
          <a:ln>
            <a:noFill/>
          </a:ln>
        </p:spPr>
      </p:pic>
      <p:sp>
        <p:nvSpPr>
          <p:cNvPr id="73" name="Google Shape;73;p13"/>
          <p:cNvSpPr txBox="1"/>
          <p:nvPr/>
        </p:nvSpPr>
        <p:spPr>
          <a:xfrm>
            <a:off x="2070442" y="3664081"/>
            <a:ext cx="2010900" cy="338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100" u="none" cap="none" strike="noStrike">
                <a:solidFill>
                  <a:schemeClr val="lt2"/>
                </a:solidFill>
                <a:latin typeface="Open Sans"/>
                <a:ea typeface="Open Sans"/>
                <a:cs typeface="Open Sans"/>
                <a:sym typeface="Open Sans"/>
              </a:rPr>
              <a:t>pinterest.com/jijimath</a:t>
            </a:r>
            <a:endParaRPr b="0" i="0" sz="1100" u="none" cap="none" strike="noStrike">
              <a:solidFill>
                <a:schemeClr val="lt2"/>
              </a:solidFill>
              <a:latin typeface="Open Sans"/>
              <a:ea typeface="Open Sans"/>
              <a:cs typeface="Open Sans"/>
              <a:sym typeface="Open Sans"/>
            </a:endParaRPr>
          </a:p>
        </p:txBody>
      </p:sp>
      <p:sp>
        <p:nvSpPr>
          <p:cNvPr id="74" name="Google Shape;74;p13"/>
          <p:cNvSpPr txBox="1"/>
          <p:nvPr/>
        </p:nvSpPr>
        <p:spPr>
          <a:xfrm>
            <a:off x="2070442" y="4291965"/>
            <a:ext cx="2021522" cy="338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100" u="none" cap="none" strike="noStrike">
                <a:solidFill>
                  <a:schemeClr val="lt2"/>
                </a:solidFill>
                <a:latin typeface="Open Sans"/>
                <a:ea typeface="Open Sans"/>
                <a:cs typeface="Open Sans"/>
                <a:sym typeface="Open Sans"/>
              </a:rPr>
              <a:t>instagram.com/stmath</a:t>
            </a:r>
            <a:endParaRPr b="0" i="0" sz="1100" u="none" cap="none" strike="noStrike">
              <a:solidFill>
                <a:schemeClr val="lt2"/>
              </a:solidFill>
              <a:latin typeface="Open Sans"/>
              <a:ea typeface="Open Sans"/>
              <a:cs typeface="Open Sans"/>
              <a:sym typeface="Open Sans"/>
            </a:endParaRPr>
          </a:p>
        </p:txBody>
      </p:sp>
      <p:pic>
        <p:nvPicPr>
          <p:cNvPr id="75" name="Google Shape;75;p13"/>
          <p:cNvPicPr preferRelativeResize="0"/>
          <p:nvPr/>
        </p:nvPicPr>
        <p:blipFill rotWithShape="1">
          <a:blip r:embed="rId4">
            <a:alphaModFix/>
          </a:blip>
          <a:srcRect b="0" l="0" r="0" t="0"/>
          <a:stretch/>
        </p:blipFill>
        <p:spPr>
          <a:xfrm>
            <a:off x="1753714" y="4297144"/>
            <a:ext cx="242888" cy="242888"/>
          </a:xfrm>
          <a:prstGeom prst="rect">
            <a:avLst/>
          </a:prstGeom>
          <a:noFill/>
          <a:ln>
            <a:noFill/>
          </a:ln>
        </p:spPr>
      </p:pic>
      <p:pic>
        <p:nvPicPr>
          <p:cNvPr id="76" name="Google Shape;76;p13"/>
          <p:cNvPicPr preferRelativeResize="0"/>
          <p:nvPr/>
        </p:nvPicPr>
        <p:blipFill>
          <a:blip r:embed="rId5">
            <a:alphaModFix/>
          </a:blip>
          <a:stretch>
            <a:fillRect/>
          </a:stretch>
        </p:blipFill>
        <p:spPr>
          <a:xfrm>
            <a:off x="5147872" y="4286729"/>
            <a:ext cx="227100" cy="218200"/>
          </a:xfrm>
          <a:prstGeom prst="rect">
            <a:avLst/>
          </a:prstGeom>
          <a:noFill/>
          <a:ln>
            <a:noFill/>
          </a:ln>
        </p:spPr>
      </p:pic>
    </p:spTree>
  </p:cSld>
  <p:clrMapOvr>
    <a:masterClrMapping/>
  </p:clrMapOvr>
  <p:transition spd="med">
    <p:fade thruBlk="1"/>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 Slide - Logo_1">
    <p:bg>
      <p:bgPr>
        <a:solidFill>
          <a:schemeClr val="accent1"/>
        </a:solidFill>
      </p:bgPr>
    </p:bg>
    <p:spTree>
      <p:nvGrpSpPr>
        <p:cNvPr id="77" name="Shape 77"/>
        <p:cNvGrpSpPr/>
        <p:nvPr/>
      </p:nvGrpSpPr>
      <p:grpSpPr>
        <a:xfrm>
          <a:off x="0" y="0"/>
          <a:ext cx="0" cy="0"/>
          <a:chOff x="0" y="0"/>
          <a:chExt cx="0" cy="0"/>
        </a:xfrm>
      </p:grpSpPr>
      <p:sp>
        <p:nvSpPr>
          <p:cNvPr id="78" name="Google Shape;78;p14"/>
          <p:cNvSpPr txBox="1"/>
          <p:nvPr/>
        </p:nvSpPr>
        <p:spPr>
          <a:xfrm>
            <a:off x="3815547" y="4428392"/>
            <a:ext cx="1512900" cy="292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00"/>
              <a:buFont typeface="Arial"/>
              <a:buNone/>
            </a:pPr>
            <a:r>
              <a:rPr b="1" i="0" lang="en" sz="1600" u="none" cap="none" strike="noStrike">
                <a:solidFill>
                  <a:srgbClr val="FFFFFF"/>
                </a:solidFill>
                <a:latin typeface="Open Sans SemiBold"/>
                <a:ea typeface="Open Sans SemiBold"/>
                <a:cs typeface="Open Sans SemiBold"/>
                <a:sym typeface="Open Sans SemiBold"/>
              </a:rPr>
              <a:t>stmath.com</a:t>
            </a:r>
            <a:endParaRPr b="1" i="0" sz="1600" u="none" cap="none" strike="noStrike">
              <a:solidFill>
                <a:srgbClr val="FFFFFF"/>
              </a:solidFill>
              <a:latin typeface="Open Sans SemiBold"/>
              <a:ea typeface="Open Sans SemiBold"/>
              <a:cs typeface="Open Sans SemiBold"/>
              <a:sym typeface="Open Sans SemiBold"/>
            </a:endParaRPr>
          </a:p>
        </p:txBody>
      </p:sp>
      <p:sp>
        <p:nvSpPr>
          <p:cNvPr id="79" name="Google Shape;79;p14"/>
          <p:cNvSpPr/>
          <p:nvPr/>
        </p:nvSpPr>
        <p:spPr>
          <a:xfrm flipH="1" rot="-5400000">
            <a:off x="2257066" y="-2341896"/>
            <a:ext cx="4629860" cy="9207614"/>
          </a:xfrm>
          <a:custGeom>
            <a:rect b="b" l="l" r="r" t="t"/>
            <a:pathLst>
              <a:path extrusionOk="0" h="9207614" w="4712326">
                <a:moveTo>
                  <a:pt x="18627" y="9207614"/>
                </a:moveTo>
                <a:cubicBezTo>
                  <a:pt x="9768" y="6154313"/>
                  <a:pt x="8859" y="3053302"/>
                  <a:pt x="0" y="1"/>
                </a:cubicBezTo>
                <a:lnTo>
                  <a:pt x="4712326" y="0"/>
                </a:lnTo>
                <a:lnTo>
                  <a:pt x="3848355" y="9159903"/>
                </a:lnTo>
                <a:lnTo>
                  <a:pt x="18627" y="9207614"/>
                </a:lnTo>
                <a:close/>
              </a:path>
            </a:pathLst>
          </a:custGeom>
          <a:solidFill>
            <a:schemeClr val="lt2"/>
          </a:solidFill>
          <a:ln cap="flat" cmpd="sng" w="254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80" name="Google Shape;80;p14"/>
          <p:cNvPicPr preferRelativeResize="0"/>
          <p:nvPr/>
        </p:nvPicPr>
        <p:blipFill rotWithShape="1">
          <a:blip r:embed="rId2">
            <a:alphaModFix/>
          </a:blip>
          <a:srcRect b="0" l="0" r="0" t="0"/>
          <a:stretch/>
        </p:blipFill>
        <p:spPr>
          <a:xfrm>
            <a:off x="1402970" y="1318347"/>
            <a:ext cx="6338060" cy="191409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8"/>
                                        </p:tgtEl>
                                        <p:attrNameLst>
                                          <p:attrName>style.visibility</p:attrName>
                                        </p:attrNameLst>
                                      </p:cBhvr>
                                      <p:to>
                                        <p:strVal val="visible"/>
                                      </p:to>
                                    </p:set>
                                    <p:animEffect filter="fade" transition="in">
                                      <p:cBhvr>
                                        <p:cTn dur="200"/>
                                        <p:tgtEl>
                                          <p:spTgt spid="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iJi Background - Diagonal">
  <p:cSld name="JiJi Background - Diagonal">
    <p:bg>
      <p:bgPr>
        <a:solidFill>
          <a:schemeClr val="accent1"/>
        </a:solidFill>
      </p:bgPr>
    </p:bg>
    <p:spTree>
      <p:nvGrpSpPr>
        <p:cNvPr id="17" name="Shape 17"/>
        <p:cNvGrpSpPr/>
        <p:nvPr/>
      </p:nvGrpSpPr>
      <p:grpSpPr>
        <a:xfrm>
          <a:off x="0" y="0"/>
          <a:ext cx="0" cy="0"/>
          <a:chOff x="0" y="0"/>
          <a:chExt cx="0" cy="0"/>
        </a:xfrm>
      </p:grpSpPr>
      <p:sp>
        <p:nvSpPr>
          <p:cNvPr id="18" name="Google Shape;18;p3"/>
          <p:cNvSpPr/>
          <p:nvPr/>
        </p:nvSpPr>
        <p:spPr>
          <a:xfrm rot="5400000">
            <a:off x="2022600" y="-2320182"/>
            <a:ext cx="5098800" cy="9144000"/>
          </a:xfrm>
          <a:prstGeom prst="parallelogram">
            <a:avLst>
              <a:gd fmla="val 16595" name="adj"/>
            </a:avLst>
          </a:prstGeom>
          <a:solidFill>
            <a:schemeClr val="lt2"/>
          </a:solidFill>
          <a:ln cap="flat" cmpd="sng" w="254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close up of graphics&#10;&#10;Description automatically generated" id="19" name="Google Shape;19;p3"/>
          <p:cNvPicPr preferRelativeResize="0"/>
          <p:nvPr/>
        </p:nvPicPr>
        <p:blipFill rotWithShape="1">
          <a:blip r:embed="rId2">
            <a:alphaModFix/>
          </a:blip>
          <a:srcRect b="0" l="0" r="0" t="0"/>
          <a:stretch/>
        </p:blipFill>
        <p:spPr>
          <a:xfrm>
            <a:off x="786970" y="2122998"/>
            <a:ext cx="1929136" cy="2567382"/>
          </a:xfrm>
          <a:prstGeom prst="rect">
            <a:avLst/>
          </a:prstGeom>
          <a:noFill/>
          <a:ln>
            <a:noFill/>
          </a:ln>
        </p:spPr>
      </p:pic>
      <p:sp>
        <p:nvSpPr>
          <p:cNvPr id="20" name="Google Shape;20;p3"/>
          <p:cNvSpPr txBox="1"/>
          <p:nvPr>
            <p:ph type="title"/>
          </p:nvPr>
        </p:nvSpPr>
        <p:spPr>
          <a:xfrm>
            <a:off x="3193825" y="641525"/>
            <a:ext cx="5515200" cy="561300"/>
          </a:xfrm>
          <a:prstGeom prst="rect">
            <a:avLst/>
          </a:prstGeom>
          <a:noFill/>
          <a:ln>
            <a:noFill/>
          </a:ln>
        </p:spPr>
        <p:txBody>
          <a:bodyPr anchorCtr="0" anchor="ctr" bIns="91425" lIns="91425" spcFirstLastPara="1" rIns="91425" wrap="square" tIns="91425">
            <a:noAutofit/>
          </a:bodyPr>
          <a:lstStyle>
            <a:lvl1pPr lvl="0">
              <a:spcBef>
                <a:spcPts val="0"/>
              </a:spcBef>
              <a:spcAft>
                <a:spcPts val="0"/>
              </a:spcAft>
              <a:buNone/>
              <a:defRPr sz="2400">
                <a:solidFill>
                  <a:schemeClr val="dk1"/>
                </a:solidFill>
                <a:latin typeface="Ubuntu Medium"/>
                <a:ea typeface="Ubuntu Medium"/>
                <a:cs typeface="Ubuntu Medium"/>
                <a:sym typeface="Ubuntu Medium"/>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21" name="Google Shape;21;p3"/>
          <p:cNvSpPr txBox="1"/>
          <p:nvPr>
            <p:ph idx="1" type="body"/>
          </p:nvPr>
        </p:nvSpPr>
        <p:spPr>
          <a:xfrm>
            <a:off x="3193825" y="1324275"/>
            <a:ext cx="5515200" cy="2738700"/>
          </a:xfrm>
          <a:prstGeom prst="rect">
            <a:avLst/>
          </a:prstGeom>
          <a:noFill/>
          <a:ln>
            <a:noFill/>
          </a:ln>
        </p:spPr>
        <p:txBody>
          <a:bodyPr anchorCtr="0" anchor="t" bIns="91425" lIns="91425" spcFirstLastPara="1" rIns="91425" wrap="square" tIns="91425">
            <a:noAutofit/>
          </a:bodyPr>
          <a:lstStyle>
            <a:lvl1pPr indent="-304800" lvl="0" marL="457200">
              <a:lnSpc>
                <a:spcPct val="12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1pPr>
            <a:lvl2pPr indent="-304800" lvl="1" marL="914400">
              <a:lnSpc>
                <a:spcPct val="12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2pPr>
            <a:lvl3pPr indent="-304800" lvl="2" marL="1371600">
              <a:lnSpc>
                <a:spcPct val="12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3pPr>
            <a:lvl4pPr indent="-304800" lvl="3" marL="1828800">
              <a:lnSpc>
                <a:spcPct val="12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4pPr>
            <a:lvl5pPr indent="-304800" lvl="4" marL="2286000">
              <a:lnSpc>
                <a:spcPct val="12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5pPr>
            <a:lvl6pPr indent="-304800" lvl="5" marL="2743200">
              <a:lnSpc>
                <a:spcPct val="12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6pPr>
            <a:lvl7pPr indent="-304800" lvl="6" marL="3200400">
              <a:lnSpc>
                <a:spcPct val="12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7pPr>
            <a:lvl8pPr indent="-304800" lvl="7" marL="3657600">
              <a:lnSpc>
                <a:spcPct val="12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8pPr>
            <a:lvl9pPr indent="-304800" lvl="8" marL="4114800">
              <a:lnSpc>
                <a:spcPct val="12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9pPr>
          </a:lstStyle>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gonal BG - No JiJI">
  <p:cSld name="Diagonal BG - No JiJI">
    <p:bg>
      <p:bgPr>
        <a:solidFill>
          <a:schemeClr val="accent1"/>
        </a:solidFill>
      </p:bgPr>
    </p:bg>
    <p:spTree>
      <p:nvGrpSpPr>
        <p:cNvPr id="22" name="Shape 22"/>
        <p:cNvGrpSpPr/>
        <p:nvPr/>
      </p:nvGrpSpPr>
      <p:grpSpPr>
        <a:xfrm>
          <a:off x="0" y="0"/>
          <a:ext cx="0" cy="0"/>
          <a:chOff x="0" y="0"/>
          <a:chExt cx="0" cy="0"/>
        </a:xfrm>
      </p:grpSpPr>
      <p:grpSp>
        <p:nvGrpSpPr>
          <p:cNvPr id="23" name="Google Shape;23;p4"/>
          <p:cNvGrpSpPr/>
          <p:nvPr/>
        </p:nvGrpSpPr>
        <p:grpSpPr>
          <a:xfrm>
            <a:off x="0" y="-307742"/>
            <a:ext cx="9144000" cy="5606800"/>
            <a:chOff x="0" y="-307742"/>
            <a:chExt cx="9144000" cy="5606800"/>
          </a:xfrm>
        </p:grpSpPr>
        <p:sp>
          <p:nvSpPr>
            <p:cNvPr id="24" name="Google Shape;24;p4"/>
            <p:cNvSpPr/>
            <p:nvPr/>
          </p:nvSpPr>
          <p:spPr>
            <a:xfrm rot="5400000">
              <a:off x="2022600" y="-2330342"/>
              <a:ext cx="5098800" cy="9144000"/>
            </a:xfrm>
            <a:prstGeom prst="parallelogram">
              <a:avLst>
                <a:gd fmla="val 16595" name="adj"/>
              </a:avLst>
            </a:prstGeom>
            <a:solidFill>
              <a:schemeClr val="lt2"/>
            </a:solidFill>
            <a:ln cap="flat" cmpd="sng" w="254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5" name="Google Shape;25;p4"/>
            <p:cNvSpPr/>
            <p:nvPr/>
          </p:nvSpPr>
          <p:spPr>
            <a:xfrm rot="5400000">
              <a:off x="2022600" y="-1822342"/>
              <a:ext cx="5098800" cy="9144000"/>
            </a:xfrm>
            <a:prstGeom prst="parallelogram">
              <a:avLst>
                <a:gd fmla="val 16595" name="adj"/>
              </a:avLst>
            </a:prstGeom>
            <a:solidFill>
              <a:schemeClr val="lt2"/>
            </a:solidFill>
            <a:ln cap="flat" cmpd="sng" w="254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26" name="Google Shape;26;p4"/>
          <p:cNvSpPr txBox="1"/>
          <p:nvPr>
            <p:ph type="title"/>
          </p:nvPr>
        </p:nvSpPr>
        <p:spPr>
          <a:xfrm>
            <a:off x="1072150" y="489800"/>
            <a:ext cx="6999600" cy="5613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2800">
                <a:solidFill>
                  <a:schemeClr val="dk1"/>
                </a:solidFill>
                <a:latin typeface="Ubuntu Medium"/>
                <a:ea typeface="Ubuntu Medium"/>
                <a:cs typeface="Ubuntu Medium"/>
                <a:sym typeface="Ubuntu Medium"/>
              </a:defRPr>
            </a:lvl1pPr>
            <a:lvl2pPr lvl="1" rtl="0" algn="ctr">
              <a:spcBef>
                <a:spcPts val="0"/>
              </a:spcBef>
              <a:spcAft>
                <a:spcPts val="0"/>
              </a:spcAft>
              <a:buNone/>
              <a:defRPr/>
            </a:lvl2pPr>
            <a:lvl3pPr lvl="2" rtl="0" algn="ctr">
              <a:spcBef>
                <a:spcPts val="0"/>
              </a:spcBef>
              <a:spcAft>
                <a:spcPts val="0"/>
              </a:spcAft>
              <a:buNone/>
              <a:defRPr/>
            </a:lvl3pPr>
            <a:lvl4pPr lvl="3" rtl="0" algn="ctr">
              <a:spcBef>
                <a:spcPts val="0"/>
              </a:spcBef>
              <a:spcAft>
                <a:spcPts val="0"/>
              </a:spcAft>
              <a:buNone/>
              <a:defRPr/>
            </a:lvl4pPr>
            <a:lvl5pPr lvl="4" rtl="0" algn="ctr">
              <a:spcBef>
                <a:spcPts val="0"/>
              </a:spcBef>
              <a:spcAft>
                <a:spcPts val="0"/>
              </a:spcAft>
              <a:buNone/>
              <a:defRPr/>
            </a:lvl5pPr>
            <a:lvl6pPr lvl="5" rtl="0" algn="ctr">
              <a:spcBef>
                <a:spcPts val="0"/>
              </a:spcBef>
              <a:spcAft>
                <a:spcPts val="0"/>
              </a:spcAft>
              <a:buNone/>
              <a:defRPr/>
            </a:lvl6pPr>
            <a:lvl7pPr lvl="6" rtl="0" algn="ctr">
              <a:spcBef>
                <a:spcPts val="0"/>
              </a:spcBef>
              <a:spcAft>
                <a:spcPts val="0"/>
              </a:spcAft>
              <a:buNone/>
              <a:defRPr/>
            </a:lvl7pPr>
            <a:lvl8pPr lvl="7" rtl="0" algn="ctr">
              <a:spcBef>
                <a:spcPts val="0"/>
              </a:spcBef>
              <a:spcAft>
                <a:spcPts val="0"/>
              </a:spcAft>
              <a:buNone/>
              <a:defRPr/>
            </a:lvl8pPr>
            <a:lvl9pPr lvl="8" rtl="0" algn="ctr">
              <a:spcBef>
                <a:spcPts val="0"/>
              </a:spcBef>
              <a:spcAft>
                <a:spcPts val="0"/>
              </a:spcAft>
              <a:buNone/>
              <a:defRPr/>
            </a:lvl9pPr>
          </a:lstStyle>
          <a:p/>
        </p:txBody>
      </p:sp>
      <p:sp>
        <p:nvSpPr>
          <p:cNvPr id="27" name="Google Shape;27;p4"/>
          <p:cNvSpPr txBox="1"/>
          <p:nvPr>
            <p:ph idx="1" type="body"/>
          </p:nvPr>
        </p:nvSpPr>
        <p:spPr>
          <a:xfrm>
            <a:off x="1072250" y="1172550"/>
            <a:ext cx="6999600" cy="3156000"/>
          </a:xfrm>
          <a:prstGeom prst="rect">
            <a:avLst/>
          </a:prstGeom>
          <a:noFill/>
          <a:ln>
            <a:noFill/>
          </a:ln>
        </p:spPr>
        <p:txBody>
          <a:bodyPr anchorCtr="0" anchor="t" bIns="91425" lIns="91425" spcFirstLastPara="1" rIns="91425" wrap="square" tIns="91425">
            <a:noAutofit/>
          </a:bodyPr>
          <a:lstStyle>
            <a:lvl1pPr indent="-304800" lvl="0" marL="457200" rtl="0">
              <a:lnSpc>
                <a:spcPct val="12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1pPr>
            <a:lvl2pPr indent="-304800" lvl="1" marL="914400" rtl="0">
              <a:lnSpc>
                <a:spcPct val="12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2pPr>
            <a:lvl3pPr indent="-304800" lvl="2" marL="1371600" rtl="0">
              <a:lnSpc>
                <a:spcPct val="12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3pPr>
            <a:lvl4pPr indent="-304800" lvl="3" marL="1828800" rtl="0">
              <a:lnSpc>
                <a:spcPct val="12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4pPr>
            <a:lvl5pPr indent="-304800" lvl="4" marL="2286000" rtl="0">
              <a:lnSpc>
                <a:spcPct val="12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5pPr>
            <a:lvl6pPr indent="-304800" lvl="5" marL="2743200" rtl="0">
              <a:lnSpc>
                <a:spcPct val="12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6pPr>
            <a:lvl7pPr indent="-304800" lvl="6" marL="3200400" rtl="0">
              <a:lnSpc>
                <a:spcPct val="12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7pPr>
            <a:lvl8pPr indent="-304800" lvl="7" marL="3657600" rtl="0">
              <a:lnSpc>
                <a:spcPct val="12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8pPr>
            <a:lvl9pPr indent="-304800" lvl="8" marL="4114800" rtl="0">
              <a:lnSpc>
                <a:spcPct val="12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9pPr>
          </a:lstStyle>
          <a:p/>
        </p:txBody>
      </p:sp>
    </p:spTree>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bg>
      <p:bgPr>
        <a:solidFill>
          <a:schemeClr val="accent1"/>
        </a:solidFill>
      </p:bgPr>
    </p:bg>
    <p:spTree>
      <p:nvGrpSpPr>
        <p:cNvPr id="28" name="Shape 28"/>
        <p:cNvGrpSpPr/>
        <p:nvPr/>
      </p:nvGrpSpPr>
      <p:grpSpPr>
        <a:xfrm>
          <a:off x="0" y="0"/>
          <a:ext cx="0" cy="0"/>
          <a:chOff x="0" y="0"/>
          <a:chExt cx="0" cy="0"/>
        </a:xfrm>
      </p:grpSpPr>
      <p:sp>
        <p:nvSpPr>
          <p:cNvPr id="29" name="Google Shape;29;p5"/>
          <p:cNvSpPr/>
          <p:nvPr/>
        </p:nvSpPr>
        <p:spPr>
          <a:xfrm flipH="1" rot="-5400000">
            <a:off x="1879616" y="-2098820"/>
            <a:ext cx="5402186" cy="9178834"/>
          </a:xfrm>
          <a:custGeom>
            <a:rect b="b" l="l" r="r" t="t"/>
            <a:pathLst>
              <a:path extrusionOk="0" h="9178834" w="5402186">
                <a:moveTo>
                  <a:pt x="0" y="9161419"/>
                </a:moveTo>
                <a:lnTo>
                  <a:pt x="759061" y="8708"/>
                </a:lnTo>
                <a:lnTo>
                  <a:pt x="5394892" y="0"/>
                </a:lnTo>
                <a:cubicBezTo>
                  <a:pt x="5397323" y="3059611"/>
                  <a:pt x="5399755" y="6119223"/>
                  <a:pt x="5402186" y="9178834"/>
                </a:cubicBezTo>
                <a:lnTo>
                  <a:pt x="0" y="9161419"/>
                </a:lnTo>
                <a:close/>
              </a:path>
            </a:pathLst>
          </a:custGeom>
          <a:solidFill>
            <a:schemeClr val="lt2"/>
          </a:solidFill>
          <a:ln cap="flat" cmpd="sng" w="254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w/ Icons">
  <p:cSld name="3 Column w/ Icons">
    <p:spTree>
      <p:nvGrpSpPr>
        <p:cNvPr id="30" name="Shape 30"/>
        <p:cNvGrpSpPr/>
        <p:nvPr/>
      </p:nvGrpSpPr>
      <p:grpSpPr>
        <a:xfrm>
          <a:off x="0" y="0"/>
          <a:ext cx="0" cy="0"/>
          <a:chOff x="0" y="0"/>
          <a:chExt cx="0" cy="0"/>
        </a:xfrm>
      </p:grpSpPr>
      <p:sp>
        <p:nvSpPr>
          <p:cNvPr id="31" name="Google Shape;31;p6"/>
          <p:cNvSpPr txBox="1"/>
          <p:nvPr>
            <p:ph type="title"/>
          </p:nvPr>
        </p:nvSpPr>
        <p:spPr>
          <a:xfrm>
            <a:off x="525875" y="489800"/>
            <a:ext cx="8092200" cy="5613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2800">
                <a:solidFill>
                  <a:schemeClr val="dk1"/>
                </a:solidFill>
                <a:latin typeface="Ubuntu Medium"/>
                <a:ea typeface="Ubuntu Medium"/>
                <a:cs typeface="Ubuntu Medium"/>
                <a:sym typeface="Ubuntu Medium"/>
              </a:defRPr>
            </a:lvl1pPr>
            <a:lvl2pPr lvl="1" rtl="0" algn="ctr">
              <a:spcBef>
                <a:spcPts val="0"/>
              </a:spcBef>
              <a:spcAft>
                <a:spcPts val="0"/>
              </a:spcAft>
              <a:buNone/>
              <a:defRPr/>
            </a:lvl2pPr>
            <a:lvl3pPr lvl="2" rtl="0" algn="ctr">
              <a:spcBef>
                <a:spcPts val="0"/>
              </a:spcBef>
              <a:spcAft>
                <a:spcPts val="0"/>
              </a:spcAft>
              <a:buNone/>
              <a:defRPr/>
            </a:lvl3pPr>
            <a:lvl4pPr lvl="3" rtl="0" algn="ctr">
              <a:spcBef>
                <a:spcPts val="0"/>
              </a:spcBef>
              <a:spcAft>
                <a:spcPts val="0"/>
              </a:spcAft>
              <a:buNone/>
              <a:defRPr/>
            </a:lvl4pPr>
            <a:lvl5pPr lvl="4" rtl="0" algn="ctr">
              <a:spcBef>
                <a:spcPts val="0"/>
              </a:spcBef>
              <a:spcAft>
                <a:spcPts val="0"/>
              </a:spcAft>
              <a:buNone/>
              <a:defRPr/>
            </a:lvl5pPr>
            <a:lvl6pPr lvl="5" rtl="0" algn="ctr">
              <a:spcBef>
                <a:spcPts val="0"/>
              </a:spcBef>
              <a:spcAft>
                <a:spcPts val="0"/>
              </a:spcAft>
              <a:buNone/>
              <a:defRPr/>
            </a:lvl6pPr>
            <a:lvl7pPr lvl="6" rtl="0" algn="ctr">
              <a:spcBef>
                <a:spcPts val="0"/>
              </a:spcBef>
              <a:spcAft>
                <a:spcPts val="0"/>
              </a:spcAft>
              <a:buNone/>
              <a:defRPr/>
            </a:lvl7pPr>
            <a:lvl8pPr lvl="7" rtl="0" algn="ctr">
              <a:spcBef>
                <a:spcPts val="0"/>
              </a:spcBef>
              <a:spcAft>
                <a:spcPts val="0"/>
              </a:spcAft>
              <a:buNone/>
              <a:defRPr/>
            </a:lvl8pPr>
            <a:lvl9pPr lvl="8" rtl="0" algn="ctr">
              <a:spcBef>
                <a:spcPts val="0"/>
              </a:spcBef>
              <a:spcAft>
                <a:spcPts val="0"/>
              </a:spcAft>
              <a:buNone/>
              <a:defRPr/>
            </a:lvl9pPr>
          </a:lstStyle>
          <a:p/>
        </p:txBody>
      </p:sp>
      <p:sp>
        <p:nvSpPr>
          <p:cNvPr id="32" name="Google Shape;32;p6"/>
          <p:cNvSpPr txBox="1"/>
          <p:nvPr>
            <p:ph idx="1" type="body"/>
          </p:nvPr>
        </p:nvSpPr>
        <p:spPr>
          <a:xfrm>
            <a:off x="1092425" y="3102800"/>
            <a:ext cx="2146800" cy="1691700"/>
          </a:xfrm>
          <a:prstGeom prst="rect">
            <a:avLst/>
          </a:prstGeom>
          <a:noFill/>
          <a:ln>
            <a:noFill/>
          </a:ln>
        </p:spPr>
        <p:txBody>
          <a:bodyPr anchorCtr="0" anchor="t" bIns="91425" lIns="91425" spcFirstLastPara="1" rIns="91425" wrap="square" tIns="91425">
            <a:noAutofit/>
          </a:bodyPr>
          <a:lstStyle>
            <a:lvl1pPr indent="-304800" lvl="0" marL="457200" algn="ctr">
              <a:lnSpc>
                <a:spcPct val="125000"/>
              </a:lnSpc>
              <a:spcBef>
                <a:spcPts val="0"/>
              </a:spcBef>
              <a:spcAft>
                <a:spcPts val="0"/>
              </a:spcAft>
              <a:buSzPts val="1200"/>
              <a:buFont typeface="Open Sans"/>
              <a:buChar char="●"/>
              <a:defRPr sz="1200">
                <a:latin typeface="Open Sans"/>
                <a:ea typeface="Open Sans"/>
                <a:cs typeface="Open Sans"/>
                <a:sym typeface="Open Sans"/>
              </a:defRPr>
            </a:lvl1pPr>
            <a:lvl2pPr indent="-304800" lvl="1" marL="914400" algn="ctr">
              <a:lnSpc>
                <a:spcPct val="125000"/>
              </a:lnSpc>
              <a:spcBef>
                <a:spcPts val="0"/>
              </a:spcBef>
              <a:spcAft>
                <a:spcPts val="0"/>
              </a:spcAft>
              <a:buSzPts val="1200"/>
              <a:buFont typeface="Open Sans"/>
              <a:buChar char="○"/>
              <a:defRPr sz="1200">
                <a:latin typeface="Open Sans"/>
                <a:ea typeface="Open Sans"/>
                <a:cs typeface="Open Sans"/>
                <a:sym typeface="Open Sans"/>
              </a:defRPr>
            </a:lvl2pPr>
            <a:lvl3pPr indent="-304800" lvl="2" marL="1371600" algn="ctr">
              <a:lnSpc>
                <a:spcPct val="125000"/>
              </a:lnSpc>
              <a:spcBef>
                <a:spcPts val="0"/>
              </a:spcBef>
              <a:spcAft>
                <a:spcPts val="0"/>
              </a:spcAft>
              <a:buSzPts val="1200"/>
              <a:buFont typeface="Open Sans"/>
              <a:buChar char="■"/>
              <a:defRPr sz="1200">
                <a:latin typeface="Open Sans"/>
                <a:ea typeface="Open Sans"/>
                <a:cs typeface="Open Sans"/>
                <a:sym typeface="Open Sans"/>
              </a:defRPr>
            </a:lvl3pPr>
            <a:lvl4pPr indent="-304800" lvl="3" marL="1828800" algn="ctr">
              <a:lnSpc>
                <a:spcPct val="125000"/>
              </a:lnSpc>
              <a:spcBef>
                <a:spcPts val="0"/>
              </a:spcBef>
              <a:spcAft>
                <a:spcPts val="0"/>
              </a:spcAft>
              <a:buSzPts val="1200"/>
              <a:buFont typeface="Open Sans"/>
              <a:buChar char="●"/>
              <a:defRPr sz="1200">
                <a:latin typeface="Open Sans"/>
                <a:ea typeface="Open Sans"/>
                <a:cs typeface="Open Sans"/>
                <a:sym typeface="Open Sans"/>
              </a:defRPr>
            </a:lvl4pPr>
            <a:lvl5pPr indent="-304800" lvl="4" marL="2286000" algn="ctr">
              <a:lnSpc>
                <a:spcPct val="125000"/>
              </a:lnSpc>
              <a:spcBef>
                <a:spcPts val="0"/>
              </a:spcBef>
              <a:spcAft>
                <a:spcPts val="0"/>
              </a:spcAft>
              <a:buSzPts val="1200"/>
              <a:buFont typeface="Open Sans"/>
              <a:buChar char="○"/>
              <a:defRPr sz="1200">
                <a:latin typeface="Open Sans"/>
                <a:ea typeface="Open Sans"/>
                <a:cs typeface="Open Sans"/>
                <a:sym typeface="Open Sans"/>
              </a:defRPr>
            </a:lvl5pPr>
            <a:lvl6pPr indent="-304800" lvl="5" marL="2743200" algn="ctr">
              <a:lnSpc>
                <a:spcPct val="125000"/>
              </a:lnSpc>
              <a:spcBef>
                <a:spcPts val="0"/>
              </a:spcBef>
              <a:spcAft>
                <a:spcPts val="0"/>
              </a:spcAft>
              <a:buSzPts val="1200"/>
              <a:buFont typeface="Open Sans"/>
              <a:buChar char="■"/>
              <a:defRPr sz="1200">
                <a:latin typeface="Open Sans"/>
                <a:ea typeface="Open Sans"/>
                <a:cs typeface="Open Sans"/>
                <a:sym typeface="Open Sans"/>
              </a:defRPr>
            </a:lvl6pPr>
            <a:lvl7pPr indent="-304800" lvl="6" marL="3200400" algn="ctr">
              <a:lnSpc>
                <a:spcPct val="125000"/>
              </a:lnSpc>
              <a:spcBef>
                <a:spcPts val="0"/>
              </a:spcBef>
              <a:spcAft>
                <a:spcPts val="0"/>
              </a:spcAft>
              <a:buSzPts val="1200"/>
              <a:buFont typeface="Open Sans"/>
              <a:buChar char="●"/>
              <a:defRPr sz="1200">
                <a:latin typeface="Open Sans"/>
                <a:ea typeface="Open Sans"/>
                <a:cs typeface="Open Sans"/>
                <a:sym typeface="Open Sans"/>
              </a:defRPr>
            </a:lvl7pPr>
            <a:lvl8pPr indent="-304800" lvl="7" marL="3657600" algn="ctr">
              <a:lnSpc>
                <a:spcPct val="125000"/>
              </a:lnSpc>
              <a:spcBef>
                <a:spcPts val="0"/>
              </a:spcBef>
              <a:spcAft>
                <a:spcPts val="0"/>
              </a:spcAft>
              <a:buSzPts val="1200"/>
              <a:buFont typeface="Open Sans"/>
              <a:buChar char="○"/>
              <a:defRPr sz="1200">
                <a:latin typeface="Open Sans"/>
                <a:ea typeface="Open Sans"/>
                <a:cs typeface="Open Sans"/>
                <a:sym typeface="Open Sans"/>
              </a:defRPr>
            </a:lvl8pPr>
            <a:lvl9pPr indent="-304800" lvl="8" marL="4114800" algn="ctr">
              <a:lnSpc>
                <a:spcPct val="125000"/>
              </a:lnSpc>
              <a:spcBef>
                <a:spcPts val="0"/>
              </a:spcBef>
              <a:spcAft>
                <a:spcPts val="0"/>
              </a:spcAft>
              <a:buSzPts val="1200"/>
              <a:buFont typeface="Open Sans"/>
              <a:buChar char="■"/>
              <a:defRPr sz="1200">
                <a:latin typeface="Open Sans"/>
                <a:ea typeface="Open Sans"/>
                <a:cs typeface="Open Sans"/>
                <a:sym typeface="Open Sans"/>
              </a:defRPr>
            </a:lvl9pPr>
          </a:lstStyle>
          <a:p/>
        </p:txBody>
      </p:sp>
      <p:sp>
        <p:nvSpPr>
          <p:cNvPr id="33" name="Google Shape;33;p6"/>
          <p:cNvSpPr txBox="1"/>
          <p:nvPr>
            <p:ph idx="2" type="subTitle"/>
          </p:nvPr>
        </p:nvSpPr>
        <p:spPr>
          <a:xfrm>
            <a:off x="1092400" y="2720150"/>
            <a:ext cx="2146800" cy="314400"/>
          </a:xfrm>
          <a:prstGeom prst="rect">
            <a:avLst/>
          </a:prstGeom>
          <a:noFill/>
          <a:ln>
            <a:noFill/>
          </a:ln>
        </p:spPr>
        <p:txBody>
          <a:bodyPr anchorCtr="0" anchor="t" bIns="91425" lIns="91425" spcFirstLastPara="1" rIns="91425" wrap="square" tIns="91425">
            <a:noAutofit/>
          </a:bodyPr>
          <a:lstStyle>
            <a:lvl1pPr lvl="0" algn="ctr">
              <a:spcBef>
                <a:spcPts val="0"/>
              </a:spcBef>
              <a:spcAft>
                <a:spcPts val="0"/>
              </a:spcAft>
              <a:buNone/>
              <a:defRPr>
                <a:latin typeface="Ubuntu Medium"/>
                <a:ea typeface="Ubuntu Medium"/>
                <a:cs typeface="Ubuntu Medium"/>
                <a:sym typeface="Ubuntu Medium"/>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34" name="Google Shape;34;p6"/>
          <p:cNvSpPr txBox="1"/>
          <p:nvPr>
            <p:ph idx="3" type="body"/>
          </p:nvPr>
        </p:nvSpPr>
        <p:spPr>
          <a:xfrm>
            <a:off x="3498613" y="3102800"/>
            <a:ext cx="2146800" cy="1691700"/>
          </a:xfrm>
          <a:prstGeom prst="rect">
            <a:avLst/>
          </a:prstGeom>
          <a:noFill/>
          <a:ln>
            <a:noFill/>
          </a:ln>
        </p:spPr>
        <p:txBody>
          <a:bodyPr anchorCtr="0" anchor="t" bIns="91425" lIns="91425" spcFirstLastPara="1" rIns="91425" wrap="square" tIns="91425">
            <a:noAutofit/>
          </a:bodyPr>
          <a:lstStyle>
            <a:lvl1pPr indent="-304800" lvl="0" marL="457200" rtl="0" algn="ctr">
              <a:lnSpc>
                <a:spcPct val="125000"/>
              </a:lnSpc>
              <a:spcBef>
                <a:spcPts val="0"/>
              </a:spcBef>
              <a:spcAft>
                <a:spcPts val="0"/>
              </a:spcAft>
              <a:buSzPts val="1200"/>
              <a:buFont typeface="Open Sans"/>
              <a:buChar char="●"/>
              <a:defRPr sz="1200">
                <a:latin typeface="Open Sans"/>
                <a:ea typeface="Open Sans"/>
                <a:cs typeface="Open Sans"/>
                <a:sym typeface="Open Sans"/>
              </a:defRPr>
            </a:lvl1pPr>
            <a:lvl2pPr indent="-304800" lvl="1" marL="914400" rtl="0" algn="ctr">
              <a:lnSpc>
                <a:spcPct val="125000"/>
              </a:lnSpc>
              <a:spcBef>
                <a:spcPts val="0"/>
              </a:spcBef>
              <a:spcAft>
                <a:spcPts val="0"/>
              </a:spcAft>
              <a:buSzPts val="1200"/>
              <a:buFont typeface="Open Sans"/>
              <a:buChar char="○"/>
              <a:defRPr sz="1200">
                <a:latin typeface="Open Sans"/>
                <a:ea typeface="Open Sans"/>
                <a:cs typeface="Open Sans"/>
                <a:sym typeface="Open Sans"/>
              </a:defRPr>
            </a:lvl2pPr>
            <a:lvl3pPr indent="-304800" lvl="2" marL="1371600" rtl="0" algn="ctr">
              <a:lnSpc>
                <a:spcPct val="125000"/>
              </a:lnSpc>
              <a:spcBef>
                <a:spcPts val="0"/>
              </a:spcBef>
              <a:spcAft>
                <a:spcPts val="0"/>
              </a:spcAft>
              <a:buSzPts val="1200"/>
              <a:buFont typeface="Open Sans"/>
              <a:buChar char="■"/>
              <a:defRPr sz="1200">
                <a:latin typeface="Open Sans"/>
                <a:ea typeface="Open Sans"/>
                <a:cs typeface="Open Sans"/>
                <a:sym typeface="Open Sans"/>
              </a:defRPr>
            </a:lvl3pPr>
            <a:lvl4pPr indent="-304800" lvl="3" marL="1828800" rtl="0" algn="ctr">
              <a:lnSpc>
                <a:spcPct val="125000"/>
              </a:lnSpc>
              <a:spcBef>
                <a:spcPts val="0"/>
              </a:spcBef>
              <a:spcAft>
                <a:spcPts val="0"/>
              </a:spcAft>
              <a:buSzPts val="1200"/>
              <a:buFont typeface="Open Sans"/>
              <a:buChar char="●"/>
              <a:defRPr sz="1200">
                <a:latin typeface="Open Sans"/>
                <a:ea typeface="Open Sans"/>
                <a:cs typeface="Open Sans"/>
                <a:sym typeface="Open Sans"/>
              </a:defRPr>
            </a:lvl4pPr>
            <a:lvl5pPr indent="-304800" lvl="4" marL="2286000" rtl="0" algn="ctr">
              <a:lnSpc>
                <a:spcPct val="125000"/>
              </a:lnSpc>
              <a:spcBef>
                <a:spcPts val="0"/>
              </a:spcBef>
              <a:spcAft>
                <a:spcPts val="0"/>
              </a:spcAft>
              <a:buSzPts val="1200"/>
              <a:buFont typeface="Open Sans"/>
              <a:buChar char="○"/>
              <a:defRPr sz="1200">
                <a:latin typeface="Open Sans"/>
                <a:ea typeface="Open Sans"/>
                <a:cs typeface="Open Sans"/>
                <a:sym typeface="Open Sans"/>
              </a:defRPr>
            </a:lvl5pPr>
            <a:lvl6pPr indent="-304800" lvl="5" marL="2743200" rtl="0" algn="ctr">
              <a:lnSpc>
                <a:spcPct val="125000"/>
              </a:lnSpc>
              <a:spcBef>
                <a:spcPts val="0"/>
              </a:spcBef>
              <a:spcAft>
                <a:spcPts val="0"/>
              </a:spcAft>
              <a:buSzPts val="1200"/>
              <a:buFont typeface="Open Sans"/>
              <a:buChar char="■"/>
              <a:defRPr sz="1200">
                <a:latin typeface="Open Sans"/>
                <a:ea typeface="Open Sans"/>
                <a:cs typeface="Open Sans"/>
                <a:sym typeface="Open Sans"/>
              </a:defRPr>
            </a:lvl6pPr>
            <a:lvl7pPr indent="-304800" lvl="6" marL="3200400" rtl="0" algn="ctr">
              <a:lnSpc>
                <a:spcPct val="125000"/>
              </a:lnSpc>
              <a:spcBef>
                <a:spcPts val="0"/>
              </a:spcBef>
              <a:spcAft>
                <a:spcPts val="0"/>
              </a:spcAft>
              <a:buSzPts val="1200"/>
              <a:buFont typeface="Open Sans"/>
              <a:buChar char="●"/>
              <a:defRPr sz="1200">
                <a:latin typeface="Open Sans"/>
                <a:ea typeface="Open Sans"/>
                <a:cs typeface="Open Sans"/>
                <a:sym typeface="Open Sans"/>
              </a:defRPr>
            </a:lvl7pPr>
            <a:lvl8pPr indent="-304800" lvl="7" marL="3657600" rtl="0" algn="ctr">
              <a:lnSpc>
                <a:spcPct val="125000"/>
              </a:lnSpc>
              <a:spcBef>
                <a:spcPts val="0"/>
              </a:spcBef>
              <a:spcAft>
                <a:spcPts val="0"/>
              </a:spcAft>
              <a:buSzPts val="1200"/>
              <a:buFont typeface="Open Sans"/>
              <a:buChar char="○"/>
              <a:defRPr sz="1200">
                <a:latin typeface="Open Sans"/>
                <a:ea typeface="Open Sans"/>
                <a:cs typeface="Open Sans"/>
                <a:sym typeface="Open Sans"/>
              </a:defRPr>
            </a:lvl8pPr>
            <a:lvl9pPr indent="-304800" lvl="8" marL="4114800" rtl="0" algn="ctr">
              <a:lnSpc>
                <a:spcPct val="125000"/>
              </a:lnSpc>
              <a:spcBef>
                <a:spcPts val="0"/>
              </a:spcBef>
              <a:spcAft>
                <a:spcPts val="0"/>
              </a:spcAft>
              <a:buSzPts val="1200"/>
              <a:buFont typeface="Open Sans"/>
              <a:buChar char="■"/>
              <a:defRPr sz="1200">
                <a:latin typeface="Open Sans"/>
                <a:ea typeface="Open Sans"/>
                <a:cs typeface="Open Sans"/>
                <a:sym typeface="Open Sans"/>
              </a:defRPr>
            </a:lvl9pPr>
          </a:lstStyle>
          <a:p/>
        </p:txBody>
      </p:sp>
      <p:sp>
        <p:nvSpPr>
          <p:cNvPr id="35" name="Google Shape;35;p6"/>
          <p:cNvSpPr txBox="1"/>
          <p:nvPr>
            <p:ph idx="4" type="subTitle"/>
          </p:nvPr>
        </p:nvSpPr>
        <p:spPr>
          <a:xfrm>
            <a:off x="3498588" y="2720150"/>
            <a:ext cx="2146800" cy="3144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a:latin typeface="Ubuntu Medium"/>
                <a:ea typeface="Ubuntu Medium"/>
                <a:cs typeface="Ubuntu Medium"/>
                <a:sym typeface="Ubuntu Medium"/>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6" name="Google Shape;36;p6"/>
          <p:cNvSpPr txBox="1"/>
          <p:nvPr>
            <p:ph idx="5" type="body"/>
          </p:nvPr>
        </p:nvSpPr>
        <p:spPr>
          <a:xfrm>
            <a:off x="5904813" y="3102800"/>
            <a:ext cx="2146800" cy="1691700"/>
          </a:xfrm>
          <a:prstGeom prst="rect">
            <a:avLst/>
          </a:prstGeom>
          <a:noFill/>
          <a:ln>
            <a:noFill/>
          </a:ln>
        </p:spPr>
        <p:txBody>
          <a:bodyPr anchorCtr="0" anchor="t" bIns="91425" lIns="91425" spcFirstLastPara="1" rIns="91425" wrap="square" tIns="91425">
            <a:noAutofit/>
          </a:bodyPr>
          <a:lstStyle>
            <a:lvl1pPr indent="-304800" lvl="0" marL="457200" rtl="0" algn="ctr">
              <a:lnSpc>
                <a:spcPct val="125000"/>
              </a:lnSpc>
              <a:spcBef>
                <a:spcPts val="0"/>
              </a:spcBef>
              <a:spcAft>
                <a:spcPts val="0"/>
              </a:spcAft>
              <a:buSzPts val="1200"/>
              <a:buFont typeface="Open Sans"/>
              <a:buChar char="●"/>
              <a:defRPr sz="1200">
                <a:latin typeface="Open Sans"/>
                <a:ea typeface="Open Sans"/>
                <a:cs typeface="Open Sans"/>
                <a:sym typeface="Open Sans"/>
              </a:defRPr>
            </a:lvl1pPr>
            <a:lvl2pPr indent="-304800" lvl="1" marL="914400" rtl="0" algn="ctr">
              <a:lnSpc>
                <a:spcPct val="125000"/>
              </a:lnSpc>
              <a:spcBef>
                <a:spcPts val="0"/>
              </a:spcBef>
              <a:spcAft>
                <a:spcPts val="0"/>
              </a:spcAft>
              <a:buSzPts val="1200"/>
              <a:buFont typeface="Open Sans"/>
              <a:buChar char="○"/>
              <a:defRPr sz="1200">
                <a:latin typeface="Open Sans"/>
                <a:ea typeface="Open Sans"/>
                <a:cs typeface="Open Sans"/>
                <a:sym typeface="Open Sans"/>
              </a:defRPr>
            </a:lvl2pPr>
            <a:lvl3pPr indent="-304800" lvl="2" marL="1371600" rtl="0" algn="ctr">
              <a:lnSpc>
                <a:spcPct val="125000"/>
              </a:lnSpc>
              <a:spcBef>
                <a:spcPts val="0"/>
              </a:spcBef>
              <a:spcAft>
                <a:spcPts val="0"/>
              </a:spcAft>
              <a:buSzPts val="1200"/>
              <a:buFont typeface="Open Sans"/>
              <a:buChar char="■"/>
              <a:defRPr sz="1200">
                <a:latin typeface="Open Sans"/>
                <a:ea typeface="Open Sans"/>
                <a:cs typeface="Open Sans"/>
                <a:sym typeface="Open Sans"/>
              </a:defRPr>
            </a:lvl3pPr>
            <a:lvl4pPr indent="-304800" lvl="3" marL="1828800" rtl="0" algn="ctr">
              <a:lnSpc>
                <a:spcPct val="125000"/>
              </a:lnSpc>
              <a:spcBef>
                <a:spcPts val="0"/>
              </a:spcBef>
              <a:spcAft>
                <a:spcPts val="0"/>
              </a:spcAft>
              <a:buSzPts val="1200"/>
              <a:buFont typeface="Open Sans"/>
              <a:buChar char="●"/>
              <a:defRPr sz="1200">
                <a:latin typeface="Open Sans"/>
                <a:ea typeface="Open Sans"/>
                <a:cs typeface="Open Sans"/>
                <a:sym typeface="Open Sans"/>
              </a:defRPr>
            </a:lvl4pPr>
            <a:lvl5pPr indent="-304800" lvl="4" marL="2286000" rtl="0" algn="ctr">
              <a:lnSpc>
                <a:spcPct val="125000"/>
              </a:lnSpc>
              <a:spcBef>
                <a:spcPts val="0"/>
              </a:spcBef>
              <a:spcAft>
                <a:spcPts val="0"/>
              </a:spcAft>
              <a:buSzPts val="1200"/>
              <a:buFont typeface="Open Sans"/>
              <a:buChar char="○"/>
              <a:defRPr sz="1200">
                <a:latin typeface="Open Sans"/>
                <a:ea typeface="Open Sans"/>
                <a:cs typeface="Open Sans"/>
                <a:sym typeface="Open Sans"/>
              </a:defRPr>
            </a:lvl5pPr>
            <a:lvl6pPr indent="-304800" lvl="5" marL="2743200" rtl="0" algn="ctr">
              <a:lnSpc>
                <a:spcPct val="125000"/>
              </a:lnSpc>
              <a:spcBef>
                <a:spcPts val="0"/>
              </a:spcBef>
              <a:spcAft>
                <a:spcPts val="0"/>
              </a:spcAft>
              <a:buSzPts val="1200"/>
              <a:buFont typeface="Open Sans"/>
              <a:buChar char="■"/>
              <a:defRPr sz="1200">
                <a:latin typeface="Open Sans"/>
                <a:ea typeface="Open Sans"/>
                <a:cs typeface="Open Sans"/>
                <a:sym typeface="Open Sans"/>
              </a:defRPr>
            </a:lvl6pPr>
            <a:lvl7pPr indent="-304800" lvl="6" marL="3200400" rtl="0" algn="ctr">
              <a:lnSpc>
                <a:spcPct val="125000"/>
              </a:lnSpc>
              <a:spcBef>
                <a:spcPts val="0"/>
              </a:spcBef>
              <a:spcAft>
                <a:spcPts val="0"/>
              </a:spcAft>
              <a:buSzPts val="1200"/>
              <a:buFont typeface="Open Sans"/>
              <a:buChar char="●"/>
              <a:defRPr sz="1200">
                <a:latin typeface="Open Sans"/>
                <a:ea typeface="Open Sans"/>
                <a:cs typeface="Open Sans"/>
                <a:sym typeface="Open Sans"/>
              </a:defRPr>
            </a:lvl7pPr>
            <a:lvl8pPr indent="-304800" lvl="7" marL="3657600" rtl="0" algn="ctr">
              <a:lnSpc>
                <a:spcPct val="125000"/>
              </a:lnSpc>
              <a:spcBef>
                <a:spcPts val="0"/>
              </a:spcBef>
              <a:spcAft>
                <a:spcPts val="0"/>
              </a:spcAft>
              <a:buSzPts val="1200"/>
              <a:buFont typeface="Open Sans"/>
              <a:buChar char="○"/>
              <a:defRPr sz="1200">
                <a:latin typeface="Open Sans"/>
                <a:ea typeface="Open Sans"/>
                <a:cs typeface="Open Sans"/>
                <a:sym typeface="Open Sans"/>
              </a:defRPr>
            </a:lvl8pPr>
            <a:lvl9pPr indent="-304800" lvl="8" marL="4114800" rtl="0" algn="ctr">
              <a:lnSpc>
                <a:spcPct val="125000"/>
              </a:lnSpc>
              <a:spcBef>
                <a:spcPts val="0"/>
              </a:spcBef>
              <a:spcAft>
                <a:spcPts val="0"/>
              </a:spcAft>
              <a:buSzPts val="1200"/>
              <a:buFont typeface="Open Sans"/>
              <a:buChar char="■"/>
              <a:defRPr sz="1200">
                <a:latin typeface="Open Sans"/>
                <a:ea typeface="Open Sans"/>
                <a:cs typeface="Open Sans"/>
                <a:sym typeface="Open Sans"/>
              </a:defRPr>
            </a:lvl9pPr>
          </a:lstStyle>
          <a:p/>
        </p:txBody>
      </p:sp>
      <p:sp>
        <p:nvSpPr>
          <p:cNvPr id="37" name="Google Shape;37;p6"/>
          <p:cNvSpPr txBox="1"/>
          <p:nvPr>
            <p:ph idx="6" type="subTitle"/>
          </p:nvPr>
        </p:nvSpPr>
        <p:spPr>
          <a:xfrm>
            <a:off x="5904788" y="2720150"/>
            <a:ext cx="2146800" cy="3144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a:latin typeface="Ubuntu Medium"/>
                <a:ea typeface="Ubuntu Medium"/>
                <a:cs typeface="Ubuntu Medium"/>
                <a:sym typeface="Ubuntu Medium"/>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Tree>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umn Simple">
  <p:cSld name="2 Column Simple">
    <p:spTree>
      <p:nvGrpSpPr>
        <p:cNvPr id="38" name="Shape 38"/>
        <p:cNvGrpSpPr/>
        <p:nvPr/>
      </p:nvGrpSpPr>
      <p:grpSpPr>
        <a:xfrm>
          <a:off x="0" y="0"/>
          <a:ext cx="0" cy="0"/>
          <a:chOff x="0" y="0"/>
          <a:chExt cx="0" cy="0"/>
        </a:xfrm>
      </p:grpSpPr>
      <p:sp>
        <p:nvSpPr>
          <p:cNvPr id="39" name="Google Shape;39;p7"/>
          <p:cNvSpPr txBox="1"/>
          <p:nvPr>
            <p:ph type="title"/>
          </p:nvPr>
        </p:nvSpPr>
        <p:spPr>
          <a:xfrm>
            <a:off x="525875" y="489800"/>
            <a:ext cx="8092200" cy="5613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2800">
                <a:solidFill>
                  <a:schemeClr val="dk1"/>
                </a:solidFill>
                <a:latin typeface="Ubuntu Medium"/>
                <a:ea typeface="Ubuntu Medium"/>
                <a:cs typeface="Ubuntu Medium"/>
                <a:sym typeface="Ubuntu Medium"/>
              </a:defRPr>
            </a:lvl1pPr>
            <a:lvl2pPr lvl="1" rtl="0" algn="ctr">
              <a:spcBef>
                <a:spcPts val="0"/>
              </a:spcBef>
              <a:spcAft>
                <a:spcPts val="0"/>
              </a:spcAft>
              <a:buNone/>
              <a:defRPr/>
            </a:lvl2pPr>
            <a:lvl3pPr lvl="2" rtl="0" algn="ctr">
              <a:spcBef>
                <a:spcPts val="0"/>
              </a:spcBef>
              <a:spcAft>
                <a:spcPts val="0"/>
              </a:spcAft>
              <a:buNone/>
              <a:defRPr/>
            </a:lvl3pPr>
            <a:lvl4pPr lvl="3" rtl="0" algn="ctr">
              <a:spcBef>
                <a:spcPts val="0"/>
              </a:spcBef>
              <a:spcAft>
                <a:spcPts val="0"/>
              </a:spcAft>
              <a:buNone/>
              <a:defRPr/>
            </a:lvl4pPr>
            <a:lvl5pPr lvl="4" rtl="0" algn="ctr">
              <a:spcBef>
                <a:spcPts val="0"/>
              </a:spcBef>
              <a:spcAft>
                <a:spcPts val="0"/>
              </a:spcAft>
              <a:buNone/>
              <a:defRPr/>
            </a:lvl5pPr>
            <a:lvl6pPr lvl="5" rtl="0" algn="ctr">
              <a:spcBef>
                <a:spcPts val="0"/>
              </a:spcBef>
              <a:spcAft>
                <a:spcPts val="0"/>
              </a:spcAft>
              <a:buNone/>
              <a:defRPr/>
            </a:lvl6pPr>
            <a:lvl7pPr lvl="6" rtl="0" algn="ctr">
              <a:spcBef>
                <a:spcPts val="0"/>
              </a:spcBef>
              <a:spcAft>
                <a:spcPts val="0"/>
              </a:spcAft>
              <a:buNone/>
              <a:defRPr/>
            </a:lvl7pPr>
            <a:lvl8pPr lvl="7" rtl="0" algn="ctr">
              <a:spcBef>
                <a:spcPts val="0"/>
              </a:spcBef>
              <a:spcAft>
                <a:spcPts val="0"/>
              </a:spcAft>
              <a:buNone/>
              <a:defRPr/>
            </a:lvl8pPr>
            <a:lvl9pPr lvl="8" rtl="0" algn="ctr">
              <a:spcBef>
                <a:spcPts val="0"/>
              </a:spcBef>
              <a:spcAft>
                <a:spcPts val="0"/>
              </a:spcAft>
              <a:buNone/>
              <a:defRPr/>
            </a:lvl9pPr>
          </a:lstStyle>
          <a:p/>
        </p:txBody>
      </p:sp>
      <p:sp>
        <p:nvSpPr>
          <p:cNvPr id="40" name="Google Shape;40;p7"/>
          <p:cNvSpPr txBox="1"/>
          <p:nvPr>
            <p:ph idx="1" type="body"/>
          </p:nvPr>
        </p:nvSpPr>
        <p:spPr>
          <a:xfrm>
            <a:off x="788225" y="1172550"/>
            <a:ext cx="3637800" cy="3285900"/>
          </a:xfrm>
          <a:prstGeom prst="rect">
            <a:avLst/>
          </a:prstGeom>
          <a:noFill/>
          <a:ln>
            <a:noFill/>
          </a:ln>
        </p:spPr>
        <p:txBody>
          <a:bodyPr anchorCtr="0" anchor="t" bIns="91425" lIns="91425" spcFirstLastPara="1" rIns="91425" wrap="square" tIns="91425">
            <a:noAutofit/>
          </a:bodyPr>
          <a:lstStyle>
            <a:lvl1pPr indent="-304800" lvl="0" marL="457200" rtl="0">
              <a:lnSpc>
                <a:spcPct val="12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1pPr>
            <a:lvl2pPr indent="-304800" lvl="1" marL="914400" rtl="0">
              <a:lnSpc>
                <a:spcPct val="12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2pPr>
            <a:lvl3pPr indent="-304800" lvl="2" marL="1371600" rtl="0">
              <a:lnSpc>
                <a:spcPct val="12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3pPr>
            <a:lvl4pPr indent="-304800" lvl="3" marL="1828800" rtl="0">
              <a:lnSpc>
                <a:spcPct val="12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4pPr>
            <a:lvl5pPr indent="-304800" lvl="4" marL="2286000" rtl="0">
              <a:lnSpc>
                <a:spcPct val="12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5pPr>
            <a:lvl6pPr indent="-304800" lvl="5" marL="2743200" rtl="0">
              <a:lnSpc>
                <a:spcPct val="12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6pPr>
            <a:lvl7pPr indent="-304800" lvl="6" marL="3200400" rtl="0">
              <a:lnSpc>
                <a:spcPct val="12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7pPr>
            <a:lvl8pPr indent="-304800" lvl="7" marL="3657600" rtl="0">
              <a:lnSpc>
                <a:spcPct val="12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8pPr>
            <a:lvl9pPr indent="-304800" lvl="8" marL="4114800" rtl="0">
              <a:lnSpc>
                <a:spcPct val="12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9pPr>
          </a:lstStyle>
          <a:p/>
        </p:txBody>
      </p:sp>
      <p:sp>
        <p:nvSpPr>
          <p:cNvPr id="41" name="Google Shape;41;p7"/>
          <p:cNvSpPr txBox="1"/>
          <p:nvPr>
            <p:ph idx="2" type="body"/>
          </p:nvPr>
        </p:nvSpPr>
        <p:spPr>
          <a:xfrm>
            <a:off x="4717975" y="1172550"/>
            <a:ext cx="3637800" cy="3285900"/>
          </a:xfrm>
          <a:prstGeom prst="rect">
            <a:avLst/>
          </a:prstGeom>
          <a:noFill/>
          <a:ln>
            <a:noFill/>
          </a:ln>
        </p:spPr>
        <p:txBody>
          <a:bodyPr anchorCtr="0" anchor="t" bIns="91425" lIns="91425" spcFirstLastPara="1" rIns="91425" wrap="square" tIns="91425">
            <a:noAutofit/>
          </a:bodyPr>
          <a:lstStyle>
            <a:lvl1pPr indent="-304800" lvl="0" marL="457200" rtl="0">
              <a:lnSpc>
                <a:spcPct val="12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1pPr>
            <a:lvl2pPr indent="-304800" lvl="1" marL="914400" rtl="0">
              <a:lnSpc>
                <a:spcPct val="12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2pPr>
            <a:lvl3pPr indent="-304800" lvl="2" marL="1371600" rtl="0">
              <a:lnSpc>
                <a:spcPct val="12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3pPr>
            <a:lvl4pPr indent="-304800" lvl="3" marL="1828800" rtl="0">
              <a:lnSpc>
                <a:spcPct val="12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4pPr>
            <a:lvl5pPr indent="-304800" lvl="4" marL="2286000" rtl="0">
              <a:lnSpc>
                <a:spcPct val="12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5pPr>
            <a:lvl6pPr indent="-304800" lvl="5" marL="2743200" rtl="0">
              <a:lnSpc>
                <a:spcPct val="12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6pPr>
            <a:lvl7pPr indent="-304800" lvl="6" marL="3200400" rtl="0">
              <a:lnSpc>
                <a:spcPct val="12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7pPr>
            <a:lvl8pPr indent="-304800" lvl="7" marL="3657600" rtl="0">
              <a:lnSpc>
                <a:spcPct val="12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8pPr>
            <a:lvl9pPr indent="-304800" lvl="8" marL="4114800" rtl="0">
              <a:lnSpc>
                <a:spcPct val="12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9pPr>
          </a:lstStyle>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42" name="Shape 42"/>
        <p:cNvGrpSpPr/>
        <p:nvPr/>
      </p:nvGrpSpPr>
      <p:grpSpPr>
        <a:xfrm>
          <a:off x="0" y="0"/>
          <a:ext cx="0" cy="0"/>
          <a:chOff x="0" y="0"/>
          <a:chExt cx="0" cy="0"/>
        </a:xfrm>
      </p:grpSpPr>
      <p:pic>
        <p:nvPicPr>
          <p:cNvPr descr="A flat screen tv sitting in front of a television&#10;&#10;Description automatically generated" id="43" name="Google Shape;43;p8"/>
          <p:cNvPicPr preferRelativeResize="0"/>
          <p:nvPr/>
        </p:nvPicPr>
        <p:blipFill rotWithShape="1">
          <a:blip r:embed="rId2">
            <a:alphaModFix/>
          </a:blip>
          <a:srcRect b="0" l="0" r="0" t="0"/>
          <a:stretch/>
        </p:blipFill>
        <p:spPr>
          <a:xfrm>
            <a:off x="4712681" y="1326324"/>
            <a:ext cx="6157202" cy="3517262"/>
          </a:xfrm>
          <a:prstGeom prst="rect">
            <a:avLst/>
          </a:prstGeom>
          <a:noFill/>
          <a:ln>
            <a:noFill/>
          </a:ln>
        </p:spPr>
      </p:pic>
      <p:sp>
        <p:nvSpPr>
          <p:cNvPr id="44" name="Google Shape;44;p8"/>
          <p:cNvSpPr txBox="1"/>
          <p:nvPr>
            <p:ph type="title"/>
          </p:nvPr>
        </p:nvSpPr>
        <p:spPr>
          <a:xfrm>
            <a:off x="525875" y="489800"/>
            <a:ext cx="8092200" cy="5613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2800">
                <a:solidFill>
                  <a:schemeClr val="dk1"/>
                </a:solidFill>
                <a:latin typeface="Ubuntu Medium"/>
                <a:ea typeface="Ubuntu Medium"/>
                <a:cs typeface="Ubuntu Medium"/>
                <a:sym typeface="Ubuntu Medium"/>
              </a:defRPr>
            </a:lvl1pPr>
            <a:lvl2pPr lvl="1" rtl="0" algn="ctr">
              <a:spcBef>
                <a:spcPts val="0"/>
              </a:spcBef>
              <a:spcAft>
                <a:spcPts val="0"/>
              </a:spcAft>
              <a:buNone/>
              <a:defRPr/>
            </a:lvl2pPr>
            <a:lvl3pPr lvl="2" rtl="0" algn="ctr">
              <a:spcBef>
                <a:spcPts val="0"/>
              </a:spcBef>
              <a:spcAft>
                <a:spcPts val="0"/>
              </a:spcAft>
              <a:buNone/>
              <a:defRPr/>
            </a:lvl3pPr>
            <a:lvl4pPr lvl="3" rtl="0" algn="ctr">
              <a:spcBef>
                <a:spcPts val="0"/>
              </a:spcBef>
              <a:spcAft>
                <a:spcPts val="0"/>
              </a:spcAft>
              <a:buNone/>
              <a:defRPr/>
            </a:lvl4pPr>
            <a:lvl5pPr lvl="4" rtl="0" algn="ctr">
              <a:spcBef>
                <a:spcPts val="0"/>
              </a:spcBef>
              <a:spcAft>
                <a:spcPts val="0"/>
              </a:spcAft>
              <a:buNone/>
              <a:defRPr/>
            </a:lvl5pPr>
            <a:lvl6pPr lvl="5" rtl="0" algn="ctr">
              <a:spcBef>
                <a:spcPts val="0"/>
              </a:spcBef>
              <a:spcAft>
                <a:spcPts val="0"/>
              </a:spcAft>
              <a:buNone/>
              <a:defRPr/>
            </a:lvl6pPr>
            <a:lvl7pPr lvl="6" rtl="0" algn="ctr">
              <a:spcBef>
                <a:spcPts val="0"/>
              </a:spcBef>
              <a:spcAft>
                <a:spcPts val="0"/>
              </a:spcAft>
              <a:buNone/>
              <a:defRPr/>
            </a:lvl7pPr>
            <a:lvl8pPr lvl="7" rtl="0" algn="ctr">
              <a:spcBef>
                <a:spcPts val="0"/>
              </a:spcBef>
              <a:spcAft>
                <a:spcPts val="0"/>
              </a:spcAft>
              <a:buNone/>
              <a:defRPr/>
            </a:lvl8pPr>
            <a:lvl9pPr lvl="8" rtl="0" algn="ctr">
              <a:spcBef>
                <a:spcPts val="0"/>
              </a:spcBef>
              <a:spcAft>
                <a:spcPts val="0"/>
              </a:spcAft>
              <a:buNone/>
              <a:defRPr/>
            </a:lvl9pPr>
          </a:lstStyle>
          <a:p/>
        </p:txBody>
      </p:sp>
      <p:sp>
        <p:nvSpPr>
          <p:cNvPr id="45" name="Google Shape;45;p8"/>
          <p:cNvSpPr txBox="1"/>
          <p:nvPr>
            <p:ph idx="1" type="body"/>
          </p:nvPr>
        </p:nvSpPr>
        <p:spPr>
          <a:xfrm>
            <a:off x="1352725" y="1766675"/>
            <a:ext cx="3163800" cy="462000"/>
          </a:xfrm>
          <a:prstGeom prst="rect">
            <a:avLst/>
          </a:prstGeom>
          <a:noFill/>
          <a:ln>
            <a:noFill/>
          </a:ln>
        </p:spPr>
        <p:txBody>
          <a:bodyPr anchorCtr="0" anchor="t" bIns="91425" lIns="91425" spcFirstLastPara="1" rIns="91425" wrap="square" tIns="91425">
            <a:noAutofit/>
          </a:bodyPr>
          <a:lstStyle>
            <a:lvl1pPr indent="-304800" lvl="0" marL="457200" rtl="0">
              <a:lnSpc>
                <a:spcPct val="125000"/>
              </a:lnSpc>
              <a:spcBef>
                <a:spcPts val="0"/>
              </a:spcBef>
              <a:spcAft>
                <a:spcPts val="0"/>
              </a:spcAft>
              <a:buSzPts val="1200"/>
              <a:buFont typeface="Open Sans"/>
              <a:buChar char="●"/>
              <a:defRPr sz="1200">
                <a:latin typeface="Open Sans"/>
                <a:ea typeface="Open Sans"/>
                <a:cs typeface="Open Sans"/>
                <a:sym typeface="Open Sans"/>
              </a:defRPr>
            </a:lvl1pPr>
            <a:lvl2pPr indent="-304800" lvl="1" marL="914400" rtl="0">
              <a:lnSpc>
                <a:spcPct val="125000"/>
              </a:lnSpc>
              <a:spcBef>
                <a:spcPts val="0"/>
              </a:spcBef>
              <a:spcAft>
                <a:spcPts val="0"/>
              </a:spcAft>
              <a:buSzPts val="1200"/>
              <a:buFont typeface="Open Sans"/>
              <a:buChar char="○"/>
              <a:defRPr sz="1200">
                <a:latin typeface="Open Sans"/>
                <a:ea typeface="Open Sans"/>
                <a:cs typeface="Open Sans"/>
                <a:sym typeface="Open Sans"/>
              </a:defRPr>
            </a:lvl2pPr>
            <a:lvl3pPr indent="-304800" lvl="2" marL="1371600" rtl="0">
              <a:lnSpc>
                <a:spcPct val="125000"/>
              </a:lnSpc>
              <a:spcBef>
                <a:spcPts val="0"/>
              </a:spcBef>
              <a:spcAft>
                <a:spcPts val="0"/>
              </a:spcAft>
              <a:buSzPts val="1200"/>
              <a:buFont typeface="Open Sans"/>
              <a:buChar char="■"/>
              <a:defRPr sz="1200">
                <a:latin typeface="Open Sans"/>
                <a:ea typeface="Open Sans"/>
                <a:cs typeface="Open Sans"/>
                <a:sym typeface="Open Sans"/>
              </a:defRPr>
            </a:lvl3pPr>
            <a:lvl4pPr indent="-304800" lvl="3" marL="1828800" rtl="0">
              <a:lnSpc>
                <a:spcPct val="125000"/>
              </a:lnSpc>
              <a:spcBef>
                <a:spcPts val="0"/>
              </a:spcBef>
              <a:spcAft>
                <a:spcPts val="0"/>
              </a:spcAft>
              <a:buSzPts val="1200"/>
              <a:buFont typeface="Open Sans"/>
              <a:buChar char="●"/>
              <a:defRPr sz="1200">
                <a:latin typeface="Open Sans"/>
                <a:ea typeface="Open Sans"/>
                <a:cs typeface="Open Sans"/>
                <a:sym typeface="Open Sans"/>
              </a:defRPr>
            </a:lvl4pPr>
            <a:lvl5pPr indent="-304800" lvl="4" marL="2286000" rtl="0">
              <a:lnSpc>
                <a:spcPct val="125000"/>
              </a:lnSpc>
              <a:spcBef>
                <a:spcPts val="0"/>
              </a:spcBef>
              <a:spcAft>
                <a:spcPts val="0"/>
              </a:spcAft>
              <a:buSzPts val="1200"/>
              <a:buFont typeface="Open Sans"/>
              <a:buChar char="○"/>
              <a:defRPr sz="1200">
                <a:latin typeface="Open Sans"/>
                <a:ea typeface="Open Sans"/>
                <a:cs typeface="Open Sans"/>
                <a:sym typeface="Open Sans"/>
              </a:defRPr>
            </a:lvl5pPr>
            <a:lvl6pPr indent="-304800" lvl="5" marL="2743200" rtl="0">
              <a:lnSpc>
                <a:spcPct val="125000"/>
              </a:lnSpc>
              <a:spcBef>
                <a:spcPts val="0"/>
              </a:spcBef>
              <a:spcAft>
                <a:spcPts val="0"/>
              </a:spcAft>
              <a:buSzPts val="1200"/>
              <a:buFont typeface="Open Sans"/>
              <a:buChar char="■"/>
              <a:defRPr sz="1200">
                <a:latin typeface="Open Sans"/>
                <a:ea typeface="Open Sans"/>
                <a:cs typeface="Open Sans"/>
                <a:sym typeface="Open Sans"/>
              </a:defRPr>
            </a:lvl6pPr>
            <a:lvl7pPr indent="-304800" lvl="6" marL="3200400" rtl="0">
              <a:lnSpc>
                <a:spcPct val="125000"/>
              </a:lnSpc>
              <a:spcBef>
                <a:spcPts val="0"/>
              </a:spcBef>
              <a:spcAft>
                <a:spcPts val="0"/>
              </a:spcAft>
              <a:buSzPts val="1200"/>
              <a:buFont typeface="Open Sans"/>
              <a:buChar char="●"/>
              <a:defRPr sz="1200">
                <a:latin typeface="Open Sans"/>
                <a:ea typeface="Open Sans"/>
                <a:cs typeface="Open Sans"/>
                <a:sym typeface="Open Sans"/>
              </a:defRPr>
            </a:lvl7pPr>
            <a:lvl8pPr indent="-304800" lvl="7" marL="3657600" rtl="0">
              <a:lnSpc>
                <a:spcPct val="125000"/>
              </a:lnSpc>
              <a:spcBef>
                <a:spcPts val="0"/>
              </a:spcBef>
              <a:spcAft>
                <a:spcPts val="0"/>
              </a:spcAft>
              <a:buSzPts val="1200"/>
              <a:buFont typeface="Open Sans"/>
              <a:buChar char="○"/>
              <a:defRPr sz="1200">
                <a:latin typeface="Open Sans"/>
                <a:ea typeface="Open Sans"/>
                <a:cs typeface="Open Sans"/>
                <a:sym typeface="Open Sans"/>
              </a:defRPr>
            </a:lvl8pPr>
            <a:lvl9pPr indent="-304800" lvl="8" marL="4114800" rtl="0">
              <a:lnSpc>
                <a:spcPct val="125000"/>
              </a:lnSpc>
              <a:spcBef>
                <a:spcPts val="0"/>
              </a:spcBef>
              <a:spcAft>
                <a:spcPts val="0"/>
              </a:spcAft>
              <a:buSzPts val="1200"/>
              <a:buFont typeface="Open Sans"/>
              <a:buChar char="■"/>
              <a:defRPr sz="1200">
                <a:latin typeface="Open Sans"/>
                <a:ea typeface="Open Sans"/>
                <a:cs typeface="Open Sans"/>
                <a:sym typeface="Open Sans"/>
              </a:defRPr>
            </a:lvl9pPr>
          </a:lstStyle>
          <a:p/>
        </p:txBody>
      </p:sp>
      <p:sp>
        <p:nvSpPr>
          <p:cNvPr id="46" name="Google Shape;46;p8"/>
          <p:cNvSpPr txBox="1"/>
          <p:nvPr>
            <p:ph idx="2" type="body"/>
          </p:nvPr>
        </p:nvSpPr>
        <p:spPr>
          <a:xfrm>
            <a:off x="1352725" y="2745775"/>
            <a:ext cx="3163800" cy="462000"/>
          </a:xfrm>
          <a:prstGeom prst="rect">
            <a:avLst/>
          </a:prstGeom>
          <a:noFill/>
          <a:ln>
            <a:noFill/>
          </a:ln>
        </p:spPr>
        <p:txBody>
          <a:bodyPr anchorCtr="0" anchor="t" bIns="91425" lIns="91425" spcFirstLastPara="1" rIns="91425" wrap="square" tIns="91425">
            <a:noAutofit/>
          </a:bodyPr>
          <a:lstStyle>
            <a:lvl1pPr indent="-304800" lvl="0" marL="457200" rtl="0">
              <a:lnSpc>
                <a:spcPct val="125000"/>
              </a:lnSpc>
              <a:spcBef>
                <a:spcPts val="0"/>
              </a:spcBef>
              <a:spcAft>
                <a:spcPts val="0"/>
              </a:spcAft>
              <a:buSzPts val="1200"/>
              <a:buFont typeface="Open Sans"/>
              <a:buChar char="●"/>
              <a:defRPr sz="1200">
                <a:latin typeface="Open Sans"/>
                <a:ea typeface="Open Sans"/>
                <a:cs typeface="Open Sans"/>
                <a:sym typeface="Open Sans"/>
              </a:defRPr>
            </a:lvl1pPr>
            <a:lvl2pPr indent="-304800" lvl="1" marL="914400" rtl="0">
              <a:lnSpc>
                <a:spcPct val="125000"/>
              </a:lnSpc>
              <a:spcBef>
                <a:spcPts val="0"/>
              </a:spcBef>
              <a:spcAft>
                <a:spcPts val="0"/>
              </a:spcAft>
              <a:buSzPts val="1200"/>
              <a:buFont typeface="Open Sans"/>
              <a:buChar char="○"/>
              <a:defRPr sz="1200">
                <a:latin typeface="Open Sans"/>
                <a:ea typeface="Open Sans"/>
                <a:cs typeface="Open Sans"/>
                <a:sym typeface="Open Sans"/>
              </a:defRPr>
            </a:lvl2pPr>
            <a:lvl3pPr indent="-304800" lvl="2" marL="1371600" rtl="0">
              <a:lnSpc>
                <a:spcPct val="125000"/>
              </a:lnSpc>
              <a:spcBef>
                <a:spcPts val="0"/>
              </a:spcBef>
              <a:spcAft>
                <a:spcPts val="0"/>
              </a:spcAft>
              <a:buSzPts val="1200"/>
              <a:buFont typeface="Open Sans"/>
              <a:buChar char="■"/>
              <a:defRPr sz="1200">
                <a:latin typeface="Open Sans"/>
                <a:ea typeface="Open Sans"/>
                <a:cs typeface="Open Sans"/>
                <a:sym typeface="Open Sans"/>
              </a:defRPr>
            </a:lvl3pPr>
            <a:lvl4pPr indent="-304800" lvl="3" marL="1828800" rtl="0">
              <a:lnSpc>
                <a:spcPct val="125000"/>
              </a:lnSpc>
              <a:spcBef>
                <a:spcPts val="0"/>
              </a:spcBef>
              <a:spcAft>
                <a:spcPts val="0"/>
              </a:spcAft>
              <a:buSzPts val="1200"/>
              <a:buFont typeface="Open Sans"/>
              <a:buChar char="●"/>
              <a:defRPr sz="1200">
                <a:latin typeface="Open Sans"/>
                <a:ea typeface="Open Sans"/>
                <a:cs typeface="Open Sans"/>
                <a:sym typeface="Open Sans"/>
              </a:defRPr>
            </a:lvl4pPr>
            <a:lvl5pPr indent="-304800" lvl="4" marL="2286000" rtl="0">
              <a:lnSpc>
                <a:spcPct val="125000"/>
              </a:lnSpc>
              <a:spcBef>
                <a:spcPts val="0"/>
              </a:spcBef>
              <a:spcAft>
                <a:spcPts val="0"/>
              </a:spcAft>
              <a:buSzPts val="1200"/>
              <a:buFont typeface="Open Sans"/>
              <a:buChar char="○"/>
              <a:defRPr sz="1200">
                <a:latin typeface="Open Sans"/>
                <a:ea typeface="Open Sans"/>
                <a:cs typeface="Open Sans"/>
                <a:sym typeface="Open Sans"/>
              </a:defRPr>
            </a:lvl5pPr>
            <a:lvl6pPr indent="-304800" lvl="5" marL="2743200" rtl="0">
              <a:lnSpc>
                <a:spcPct val="125000"/>
              </a:lnSpc>
              <a:spcBef>
                <a:spcPts val="0"/>
              </a:spcBef>
              <a:spcAft>
                <a:spcPts val="0"/>
              </a:spcAft>
              <a:buSzPts val="1200"/>
              <a:buFont typeface="Open Sans"/>
              <a:buChar char="■"/>
              <a:defRPr sz="1200">
                <a:latin typeface="Open Sans"/>
                <a:ea typeface="Open Sans"/>
                <a:cs typeface="Open Sans"/>
                <a:sym typeface="Open Sans"/>
              </a:defRPr>
            </a:lvl6pPr>
            <a:lvl7pPr indent="-304800" lvl="6" marL="3200400" rtl="0">
              <a:lnSpc>
                <a:spcPct val="125000"/>
              </a:lnSpc>
              <a:spcBef>
                <a:spcPts val="0"/>
              </a:spcBef>
              <a:spcAft>
                <a:spcPts val="0"/>
              </a:spcAft>
              <a:buSzPts val="1200"/>
              <a:buFont typeface="Open Sans"/>
              <a:buChar char="●"/>
              <a:defRPr sz="1200">
                <a:latin typeface="Open Sans"/>
                <a:ea typeface="Open Sans"/>
                <a:cs typeface="Open Sans"/>
                <a:sym typeface="Open Sans"/>
              </a:defRPr>
            </a:lvl7pPr>
            <a:lvl8pPr indent="-304800" lvl="7" marL="3657600" rtl="0">
              <a:lnSpc>
                <a:spcPct val="125000"/>
              </a:lnSpc>
              <a:spcBef>
                <a:spcPts val="0"/>
              </a:spcBef>
              <a:spcAft>
                <a:spcPts val="0"/>
              </a:spcAft>
              <a:buSzPts val="1200"/>
              <a:buFont typeface="Open Sans"/>
              <a:buChar char="○"/>
              <a:defRPr sz="1200">
                <a:latin typeface="Open Sans"/>
                <a:ea typeface="Open Sans"/>
                <a:cs typeface="Open Sans"/>
                <a:sym typeface="Open Sans"/>
              </a:defRPr>
            </a:lvl8pPr>
            <a:lvl9pPr indent="-304800" lvl="8" marL="4114800" rtl="0">
              <a:lnSpc>
                <a:spcPct val="125000"/>
              </a:lnSpc>
              <a:spcBef>
                <a:spcPts val="0"/>
              </a:spcBef>
              <a:spcAft>
                <a:spcPts val="0"/>
              </a:spcAft>
              <a:buSzPts val="1200"/>
              <a:buFont typeface="Open Sans"/>
              <a:buChar char="■"/>
              <a:defRPr sz="1200">
                <a:latin typeface="Open Sans"/>
                <a:ea typeface="Open Sans"/>
                <a:cs typeface="Open Sans"/>
                <a:sym typeface="Open Sans"/>
              </a:defRPr>
            </a:lvl9pPr>
          </a:lstStyle>
          <a:p/>
        </p:txBody>
      </p:sp>
      <p:sp>
        <p:nvSpPr>
          <p:cNvPr id="47" name="Google Shape;47;p8"/>
          <p:cNvSpPr txBox="1"/>
          <p:nvPr>
            <p:ph idx="3" type="body"/>
          </p:nvPr>
        </p:nvSpPr>
        <p:spPr>
          <a:xfrm>
            <a:off x="1352725" y="3724875"/>
            <a:ext cx="3163800" cy="462000"/>
          </a:xfrm>
          <a:prstGeom prst="rect">
            <a:avLst/>
          </a:prstGeom>
          <a:noFill/>
          <a:ln>
            <a:noFill/>
          </a:ln>
        </p:spPr>
        <p:txBody>
          <a:bodyPr anchorCtr="0" anchor="t" bIns="91425" lIns="91425" spcFirstLastPara="1" rIns="91425" wrap="square" tIns="91425">
            <a:noAutofit/>
          </a:bodyPr>
          <a:lstStyle>
            <a:lvl1pPr indent="-304800" lvl="0" marL="457200" rtl="0">
              <a:lnSpc>
                <a:spcPct val="125000"/>
              </a:lnSpc>
              <a:spcBef>
                <a:spcPts val="0"/>
              </a:spcBef>
              <a:spcAft>
                <a:spcPts val="0"/>
              </a:spcAft>
              <a:buSzPts val="1200"/>
              <a:buFont typeface="Open Sans"/>
              <a:buChar char="●"/>
              <a:defRPr sz="1200">
                <a:latin typeface="Open Sans"/>
                <a:ea typeface="Open Sans"/>
                <a:cs typeface="Open Sans"/>
                <a:sym typeface="Open Sans"/>
              </a:defRPr>
            </a:lvl1pPr>
            <a:lvl2pPr indent="-304800" lvl="1" marL="914400" rtl="0">
              <a:lnSpc>
                <a:spcPct val="125000"/>
              </a:lnSpc>
              <a:spcBef>
                <a:spcPts val="0"/>
              </a:spcBef>
              <a:spcAft>
                <a:spcPts val="0"/>
              </a:spcAft>
              <a:buSzPts val="1200"/>
              <a:buFont typeface="Open Sans"/>
              <a:buChar char="○"/>
              <a:defRPr sz="1200">
                <a:latin typeface="Open Sans"/>
                <a:ea typeface="Open Sans"/>
                <a:cs typeface="Open Sans"/>
                <a:sym typeface="Open Sans"/>
              </a:defRPr>
            </a:lvl2pPr>
            <a:lvl3pPr indent="-304800" lvl="2" marL="1371600" rtl="0">
              <a:lnSpc>
                <a:spcPct val="125000"/>
              </a:lnSpc>
              <a:spcBef>
                <a:spcPts val="0"/>
              </a:spcBef>
              <a:spcAft>
                <a:spcPts val="0"/>
              </a:spcAft>
              <a:buSzPts val="1200"/>
              <a:buFont typeface="Open Sans"/>
              <a:buChar char="■"/>
              <a:defRPr sz="1200">
                <a:latin typeface="Open Sans"/>
                <a:ea typeface="Open Sans"/>
                <a:cs typeface="Open Sans"/>
                <a:sym typeface="Open Sans"/>
              </a:defRPr>
            </a:lvl3pPr>
            <a:lvl4pPr indent="-304800" lvl="3" marL="1828800" rtl="0">
              <a:lnSpc>
                <a:spcPct val="125000"/>
              </a:lnSpc>
              <a:spcBef>
                <a:spcPts val="0"/>
              </a:spcBef>
              <a:spcAft>
                <a:spcPts val="0"/>
              </a:spcAft>
              <a:buSzPts val="1200"/>
              <a:buFont typeface="Open Sans"/>
              <a:buChar char="●"/>
              <a:defRPr sz="1200">
                <a:latin typeface="Open Sans"/>
                <a:ea typeface="Open Sans"/>
                <a:cs typeface="Open Sans"/>
                <a:sym typeface="Open Sans"/>
              </a:defRPr>
            </a:lvl4pPr>
            <a:lvl5pPr indent="-304800" lvl="4" marL="2286000" rtl="0">
              <a:lnSpc>
                <a:spcPct val="125000"/>
              </a:lnSpc>
              <a:spcBef>
                <a:spcPts val="0"/>
              </a:spcBef>
              <a:spcAft>
                <a:spcPts val="0"/>
              </a:spcAft>
              <a:buSzPts val="1200"/>
              <a:buFont typeface="Open Sans"/>
              <a:buChar char="○"/>
              <a:defRPr sz="1200">
                <a:latin typeface="Open Sans"/>
                <a:ea typeface="Open Sans"/>
                <a:cs typeface="Open Sans"/>
                <a:sym typeface="Open Sans"/>
              </a:defRPr>
            </a:lvl5pPr>
            <a:lvl6pPr indent="-304800" lvl="5" marL="2743200" rtl="0">
              <a:lnSpc>
                <a:spcPct val="125000"/>
              </a:lnSpc>
              <a:spcBef>
                <a:spcPts val="0"/>
              </a:spcBef>
              <a:spcAft>
                <a:spcPts val="0"/>
              </a:spcAft>
              <a:buSzPts val="1200"/>
              <a:buFont typeface="Open Sans"/>
              <a:buChar char="■"/>
              <a:defRPr sz="1200">
                <a:latin typeface="Open Sans"/>
                <a:ea typeface="Open Sans"/>
                <a:cs typeface="Open Sans"/>
                <a:sym typeface="Open Sans"/>
              </a:defRPr>
            </a:lvl6pPr>
            <a:lvl7pPr indent="-304800" lvl="6" marL="3200400" rtl="0">
              <a:lnSpc>
                <a:spcPct val="125000"/>
              </a:lnSpc>
              <a:spcBef>
                <a:spcPts val="0"/>
              </a:spcBef>
              <a:spcAft>
                <a:spcPts val="0"/>
              </a:spcAft>
              <a:buSzPts val="1200"/>
              <a:buFont typeface="Open Sans"/>
              <a:buChar char="●"/>
              <a:defRPr sz="1200">
                <a:latin typeface="Open Sans"/>
                <a:ea typeface="Open Sans"/>
                <a:cs typeface="Open Sans"/>
                <a:sym typeface="Open Sans"/>
              </a:defRPr>
            </a:lvl7pPr>
            <a:lvl8pPr indent="-304800" lvl="7" marL="3657600" rtl="0">
              <a:lnSpc>
                <a:spcPct val="125000"/>
              </a:lnSpc>
              <a:spcBef>
                <a:spcPts val="0"/>
              </a:spcBef>
              <a:spcAft>
                <a:spcPts val="0"/>
              </a:spcAft>
              <a:buSzPts val="1200"/>
              <a:buFont typeface="Open Sans"/>
              <a:buChar char="○"/>
              <a:defRPr sz="1200">
                <a:latin typeface="Open Sans"/>
                <a:ea typeface="Open Sans"/>
                <a:cs typeface="Open Sans"/>
                <a:sym typeface="Open Sans"/>
              </a:defRPr>
            </a:lvl8pPr>
            <a:lvl9pPr indent="-304800" lvl="8" marL="4114800" rtl="0">
              <a:lnSpc>
                <a:spcPct val="125000"/>
              </a:lnSpc>
              <a:spcBef>
                <a:spcPts val="0"/>
              </a:spcBef>
              <a:spcAft>
                <a:spcPts val="0"/>
              </a:spcAft>
              <a:buSzPts val="1200"/>
              <a:buFont typeface="Open Sans"/>
              <a:buChar char="■"/>
              <a:defRPr sz="1200">
                <a:latin typeface="Open Sans"/>
                <a:ea typeface="Open Sans"/>
                <a:cs typeface="Open Sans"/>
                <a:sym typeface="Open Sans"/>
              </a:defRPr>
            </a:lvl9pPr>
          </a:lstStyle>
          <a:p/>
        </p:txBody>
      </p:sp>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ud Background">
  <p:cSld name="Cloud Background">
    <p:spTree>
      <p:nvGrpSpPr>
        <p:cNvPr id="48" name="Shape 48"/>
        <p:cNvGrpSpPr/>
        <p:nvPr/>
      </p:nvGrpSpPr>
      <p:grpSpPr>
        <a:xfrm>
          <a:off x="0" y="0"/>
          <a:ext cx="0" cy="0"/>
          <a:chOff x="0" y="0"/>
          <a:chExt cx="0" cy="0"/>
        </a:xfrm>
      </p:grpSpPr>
      <p:pic>
        <p:nvPicPr>
          <p:cNvPr id="49" name="Google Shape;49;p9"/>
          <p:cNvPicPr preferRelativeResize="0"/>
          <p:nvPr/>
        </p:nvPicPr>
        <p:blipFill rotWithShape="1">
          <a:blip r:embed="rId2">
            <a:alphaModFix/>
          </a:blip>
          <a:srcRect b="0" l="0" r="0" t="0"/>
          <a:stretch/>
        </p:blipFill>
        <p:spPr>
          <a:xfrm>
            <a:off x="0" y="0"/>
            <a:ext cx="9144000" cy="5143500"/>
          </a:xfrm>
          <a:prstGeom prst="rect">
            <a:avLst/>
          </a:prstGeom>
          <a:noFill/>
          <a:ln>
            <a:noFill/>
          </a:ln>
        </p:spPr>
      </p:pic>
    </p:spTree>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Sky Background">
    <p:spTree>
      <p:nvGrpSpPr>
        <p:cNvPr id="50" name="Shape 5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theme" Target="../theme/theme1.xml"/><Relationship Id="rId14" Type="http://schemas.openxmlformats.org/officeDocument/2006/relationships/slideLayout" Target="../slideLayouts/slideLayout1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pic>
        <p:nvPicPr>
          <p:cNvPr descr="Pattern-slides.png" id="6" name="Google Shape;6;p1"/>
          <p:cNvPicPr preferRelativeResize="0"/>
          <p:nvPr/>
        </p:nvPicPr>
        <p:blipFill rotWithShape="1">
          <a:blip r:embed="rId1">
            <a:alphaModFix/>
          </a:blip>
          <a:srcRect b="0" l="0" r="0" t="0"/>
          <a:stretch/>
        </p:blipFill>
        <p:spPr>
          <a:xfrm>
            <a:off x="0" y="0"/>
            <a:ext cx="3545026" cy="3210575"/>
          </a:xfrm>
          <a:prstGeom prst="rect">
            <a:avLst/>
          </a:prstGeom>
          <a:noFill/>
          <a:ln>
            <a:noFill/>
          </a:ln>
        </p:spPr>
      </p:pic>
      <p:pic>
        <p:nvPicPr>
          <p:cNvPr descr="Pattern-slides.png" id="7" name="Google Shape;7;p1"/>
          <p:cNvPicPr preferRelativeResize="0"/>
          <p:nvPr/>
        </p:nvPicPr>
        <p:blipFill rotWithShape="1">
          <a:blip r:embed="rId1">
            <a:alphaModFix/>
          </a:blip>
          <a:srcRect b="0" l="0" r="0" t="0"/>
          <a:stretch/>
        </p:blipFill>
        <p:spPr>
          <a:xfrm>
            <a:off x="3538739" y="0"/>
            <a:ext cx="3545026" cy="3210575"/>
          </a:xfrm>
          <a:prstGeom prst="rect">
            <a:avLst/>
          </a:prstGeom>
          <a:noFill/>
          <a:ln>
            <a:noFill/>
          </a:ln>
        </p:spPr>
      </p:pic>
      <p:pic>
        <p:nvPicPr>
          <p:cNvPr descr="Pattern-slides.png" id="8" name="Google Shape;8;p1"/>
          <p:cNvPicPr preferRelativeResize="0"/>
          <p:nvPr/>
        </p:nvPicPr>
        <p:blipFill rotWithShape="1">
          <a:blip r:embed="rId1">
            <a:alphaModFix/>
          </a:blip>
          <a:srcRect b="0" l="0" r="0" t="0"/>
          <a:stretch/>
        </p:blipFill>
        <p:spPr>
          <a:xfrm>
            <a:off x="7080694" y="0"/>
            <a:ext cx="3545026" cy="3210575"/>
          </a:xfrm>
          <a:prstGeom prst="rect">
            <a:avLst/>
          </a:prstGeom>
          <a:noFill/>
          <a:ln>
            <a:noFill/>
          </a:ln>
        </p:spPr>
      </p:pic>
      <p:pic>
        <p:nvPicPr>
          <p:cNvPr descr="Pattern-slides.png" id="9" name="Google Shape;9;p1"/>
          <p:cNvPicPr preferRelativeResize="0"/>
          <p:nvPr/>
        </p:nvPicPr>
        <p:blipFill rotWithShape="1">
          <a:blip r:embed="rId1">
            <a:alphaModFix/>
          </a:blip>
          <a:srcRect b="0" l="0" r="0" t="0"/>
          <a:stretch/>
        </p:blipFill>
        <p:spPr>
          <a:xfrm>
            <a:off x="0" y="3210575"/>
            <a:ext cx="3545026" cy="3210575"/>
          </a:xfrm>
          <a:prstGeom prst="rect">
            <a:avLst/>
          </a:prstGeom>
          <a:noFill/>
          <a:ln>
            <a:noFill/>
          </a:ln>
        </p:spPr>
      </p:pic>
      <p:pic>
        <p:nvPicPr>
          <p:cNvPr descr="Pattern-slides.png" id="10" name="Google Shape;10;p1"/>
          <p:cNvPicPr preferRelativeResize="0"/>
          <p:nvPr/>
        </p:nvPicPr>
        <p:blipFill rotWithShape="1">
          <a:blip r:embed="rId1">
            <a:alphaModFix/>
          </a:blip>
          <a:srcRect b="0" l="0" r="0" t="0"/>
          <a:stretch/>
        </p:blipFill>
        <p:spPr>
          <a:xfrm>
            <a:off x="3538739" y="3210575"/>
            <a:ext cx="3545026" cy="3210575"/>
          </a:xfrm>
          <a:prstGeom prst="rect">
            <a:avLst/>
          </a:prstGeom>
          <a:noFill/>
          <a:ln>
            <a:noFill/>
          </a:ln>
        </p:spPr>
      </p:pic>
      <p:pic>
        <p:nvPicPr>
          <p:cNvPr descr="Pattern-slides.png" id="11" name="Google Shape;11;p1"/>
          <p:cNvPicPr preferRelativeResize="0"/>
          <p:nvPr/>
        </p:nvPicPr>
        <p:blipFill rotWithShape="1">
          <a:blip r:embed="rId1">
            <a:alphaModFix/>
          </a:blip>
          <a:srcRect b="0" l="0" r="0" t="0"/>
          <a:stretch/>
        </p:blipFill>
        <p:spPr>
          <a:xfrm>
            <a:off x="7080694" y="3210575"/>
            <a:ext cx="3545026" cy="321057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transition spd="med">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1" Type="http://schemas.openxmlformats.org/officeDocument/2006/relationships/image" Target="../media/image24.png"/><Relationship Id="rId10" Type="http://schemas.openxmlformats.org/officeDocument/2006/relationships/image" Target="../media/image30.png"/><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9.png"/><Relationship Id="rId4" Type="http://schemas.openxmlformats.org/officeDocument/2006/relationships/image" Target="../media/image15.png"/><Relationship Id="rId9" Type="http://schemas.openxmlformats.org/officeDocument/2006/relationships/hyperlink" Target="https://play.stmath.com/raft/ed/10.0.3/#/objective/b991e4dd-c319-42df-9fe5-a5763e7f99d3/6ae51e25-73a2-41e1-bf7d-4bce038df136/games#game1" TargetMode="External"/><Relationship Id="rId5" Type="http://schemas.openxmlformats.org/officeDocument/2006/relationships/image" Target="../media/image29.png"/><Relationship Id="rId6" Type="http://schemas.openxmlformats.org/officeDocument/2006/relationships/hyperlink" Target="https://play.stmath.com/raft/ed/10.0.3/#/objective/b991e4dd-c319-42df-9fe5-a5763e7f99d3/6ae51e25-73a2-41e1-bf7d-4bce038df136/games#game1" TargetMode="External"/><Relationship Id="rId7" Type="http://schemas.openxmlformats.org/officeDocument/2006/relationships/image" Target="../media/image28.png"/><Relationship Id="rId8"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9.png"/><Relationship Id="rId4" Type="http://schemas.openxmlformats.org/officeDocument/2006/relationships/image" Target="../media/image31.png"/><Relationship Id="rId5"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9.png"/><Relationship Id="rId4" Type="http://schemas.openxmlformats.org/officeDocument/2006/relationships/image" Target="../media/image20.png"/><Relationship Id="rId5" Type="http://schemas.openxmlformats.org/officeDocument/2006/relationships/image" Target="../media/image32.png"/><Relationship Id="rId6" Type="http://schemas.openxmlformats.org/officeDocument/2006/relationships/image" Target="../media/image33.png"/></Relationships>
</file>

<file path=ppt/slides/_rels/slide13.xml.rels><?xml version="1.0" encoding="UTF-8" standalone="yes"?><Relationships xmlns="http://schemas.openxmlformats.org/package/2006/relationships"><Relationship Id="rId11" Type="http://schemas.openxmlformats.org/officeDocument/2006/relationships/image" Target="../media/image24.png"/><Relationship Id="rId10" Type="http://schemas.openxmlformats.org/officeDocument/2006/relationships/image" Target="../media/image30.png"/><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9.png"/><Relationship Id="rId4" Type="http://schemas.openxmlformats.org/officeDocument/2006/relationships/image" Target="../media/image15.png"/><Relationship Id="rId9" Type="http://schemas.openxmlformats.org/officeDocument/2006/relationships/image" Target="../media/image39.png"/><Relationship Id="rId5" Type="http://schemas.openxmlformats.org/officeDocument/2006/relationships/hyperlink" Target="https://play.stmath.com/raft/ed/10.0.3/#/objective/b991e4dd-c319-42df-9fe5-a5763e7f99d3/6ae51e25-73a2-41e1-bf7d-4bce038df136/games#game2" TargetMode="External"/><Relationship Id="rId6" Type="http://schemas.openxmlformats.org/officeDocument/2006/relationships/image" Target="../media/image28.png"/><Relationship Id="rId7" Type="http://schemas.openxmlformats.org/officeDocument/2006/relationships/image" Target="../media/image19.png"/><Relationship Id="rId8" Type="http://schemas.openxmlformats.org/officeDocument/2006/relationships/hyperlink" Target="https://play.stmath.com/raft/ed/10.0.3/#/objective/b991e4dd-c319-42df-9fe5-a5763e7f99d3/6ae51e25-73a2-41e1-bf7d-4bce038df136/games#game2"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9.png"/><Relationship Id="rId4" Type="http://schemas.openxmlformats.org/officeDocument/2006/relationships/image" Target="../media/image31.png"/><Relationship Id="rId5"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image" Target="../media/image3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36.png"/><Relationship Id="rId4" Type="http://schemas.openxmlformats.org/officeDocument/2006/relationships/image" Target="../media/image20.png"/><Relationship Id="rId5" Type="http://schemas.openxmlformats.org/officeDocument/2006/relationships/image" Target="../media/image32.png"/><Relationship Id="rId6" Type="http://schemas.openxmlformats.org/officeDocument/2006/relationships/image" Target="../media/image33.png"/></Relationships>
</file>

<file path=ppt/slides/_rels/slide17.xml.rels><?xml version="1.0" encoding="UTF-8" standalone="yes"?><Relationships xmlns="http://schemas.openxmlformats.org/package/2006/relationships"><Relationship Id="rId11" Type="http://schemas.openxmlformats.org/officeDocument/2006/relationships/image" Target="../media/image24.png"/><Relationship Id="rId10" Type="http://schemas.openxmlformats.org/officeDocument/2006/relationships/image" Target="../media/image30.png"/><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36.png"/><Relationship Id="rId4" Type="http://schemas.openxmlformats.org/officeDocument/2006/relationships/image" Target="../media/image15.png"/><Relationship Id="rId9" Type="http://schemas.openxmlformats.org/officeDocument/2006/relationships/image" Target="../media/image43.png"/><Relationship Id="rId5" Type="http://schemas.openxmlformats.org/officeDocument/2006/relationships/hyperlink" Target="https://play.stmath.com/raft/ed/10.0.3/#/objective/b991e4dd-c319-42df-9fe5-a5763e7f99d3/6ae51e25-73a2-41e1-bf7d-4bce038df136/games#game3" TargetMode="External"/><Relationship Id="rId6" Type="http://schemas.openxmlformats.org/officeDocument/2006/relationships/image" Target="../media/image28.png"/><Relationship Id="rId7" Type="http://schemas.openxmlformats.org/officeDocument/2006/relationships/image" Target="../media/image19.png"/><Relationship Id="rId8" Type="http://schemas.openxmlformats.org/officeDocument/2006/relationships/hyperlink" Target="https://play.stmath.com/raft/ed/10.0.3/#/objective/b991e4dd-c319-42df-9fe5-a5763e7f99d3/6ae51e25-73a2-41e1-bf7d-4bce038df136/games#game3"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36.png"/><Relationship Id="rId4" Type="http://schemas.openxmlformats.org/officeDocument/2006/relationships/image" Target="../media/image46.png"/><Relationship Id="rId5"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36.png"/><Relationship Id="rId4" Type="http://schemas.openxmlformats.org/officeDocument/2006/relationships/image" Target="../media/image20.png"/><Relationship Id="rId5" Type="http://schemas.openxmlformats.org/officeDocument/2006/relationships/image" Target="../media/image32.png"/><Relationship Id="rId6"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20.xml.rels><?xml version="1.0" encoding="UTF-8" standalone="yes"?><Relationships xmlns="http://schemas.openxmlformats.org/package/2006/relationships"><Relationship Id="rId11" Type="http://schemas.openxmlformats.org/officeDocument/2006/relationships/image" Target="../media/image24.png"/><Relationship Id="rId10" Type="http://schemas.openxmlformats.org/officeDocument/2006/relationships/image" Target="../media/image30.png"/><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36.png"/><Relationship Id="rId4" Type="http://schemas.openxmlformats.org/officeDocument/2006/relationships/image" Target="../media/image15.png"/><Relationship Id="rId9" Type="http://schemas.openxmlformats.org/officeDocument/2006/relationships/image" Target="../media/image45.png"/><Relationship Id="rId5" Type="http://schemas.openxmlformats.org/officeDocument/2006/relationships/hyperlink" Target="https://play.stmath.com/raft/ed/10.0.3/#/objective/b991e4dd-c319-42df-9fe5-a5763e7f99d3/6ae51e25-73a2-41e1-bf7d-4bce038df136/games#game3" TargetMode="External"/><Relationship Id="rId6" Type="http://schemas.openxmlformats.org/officeDocument/2006/relationships/image" Target="../media/image28.png"/><Relationship Id="rId7" Type="http://schemas.openxmlformats.org/officeDocument/2006/relationships/image" Target="../media/image19.png"/><Relationship Id="rId8" Type="http://schemas.openxmlformats.org/officeDocument/2006/relationships/hyperlink" Target="https://play.stmath.com/raft/ed/10.0.3/#/objective/b991e4dd-c319-42df-9fe5-a5763e7f99d3/6ae51e25-73a2-41e1-bf7d-4bce038df136/games#game3"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36.png"/><Relationship Id="rId4" Type="http://schemas.openxmlformats.org/officeDocument/2006/relationships/image" Target="../media/image46.png"/><Relationship Id="rId5"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36.png"/><Relationship Id="rId4" Type="http://schemas.openxmlformats.org/officeDocument/2006/relationships/image" Target="../media/image20.png"/><Relationship Id="rId5" Type="http://schemas.openxmlformats.org/officeDocument/2006/relationships/image" Target="../media/image32.png"/><Relationship Id="rId6" Type="http://schemas.openxmlformats.org/officeDocument/2006/relationships/image" Target="../media/image33.png"/></Relationships>
</file>

<file path=ppt/slides/_rels/slide23.xml.rels><?xml version="1.0" encoding="UTF-8" standalone="yes"?><Relationships xmlns="http://schemas.openxmlformats.org/package/2006/relationships"><Relationship Id="rId11" Type="http://schemas.openxmlformats.org/officeDocument/2006/relationships/image" Target="../media/image24.png"/><Relationship Id="rId10" Type="http://schemas.openxmlformats.org/officeDocument/2006/relationships/image" Target="../media/image30.png"/><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36.png"/><Relationship Id="rId4" Type="http://schemas.openxmlformats.org/officeDocument/2006/relationships/image" Target="../media/image15.png"/><Relationship Id="rId9" Type="http://schemas.openxmlformats.org/officeDocument/2006/relationships/image" Target="../media/image42.png"/><Relationship Id="rId5" Type="http://schemas.openxmlformats.org/officeDocument/2006/relationships/hyperlink" Target="https://play.stmath.com/ed/#/objective/b991e4dd-c319-42df-9fe5-a5763e7f99d3/6ae51e25-73a2-41e1-bf7d-4bce038df136/games#game4" TargetMode="External"/><Relationship Id="rId6" Type="http://schemas.openxmlformats.org/officeDocument/2006/relationships/image" Target="../media/image28.png"/><Relationship Id="rId7" Type="http://schemas.openxmlformats.org/officeDocument/2006/relationships/image" Target="../media/image19.png"/><Relationship Id="rId8" Type="http://schemas.openxmlformats.org/officeDocument/2006/relationships/hyperlink" Target="https://play.stmath.com/ed/#/objective/b991e4dd-c319-42df-9fe5-a5763e7f99d3/6ae51e25-73a2-41e1-bf7d-4bce038df136/games#game4"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36.png"/><Relationship Id="rId4" Type="http://schemas.openxmlformats.org/officeDocument/2006/relationships/image" Target="../media/image46.png"/><Relationship Id="rId5"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36.png"/><Relationship Id="rId4" Type="http://schemas.openxmlformats.org/officeDocument/2006/relationships/image" Target="../media/image20.png"/><Relationship Id="rId5" Type="http://schemas.openxmlformats.org/officeDocument/2006/relationships/image" Target="../media/image32.png"/><Relationship Id="rId6" Type="http://schemas.openxmlformats.org/officeDocument/2006/relationships/image" Target="../media/image33.png"/></Relationships>
</file>

<file path=ppt/slides/_rels/slide26.xml.rels><?xml version="1.0" encoding="UTF-8" standalone="yes"?><Relationships xmlns="http://schemas.openxmlformats.org/package/2006/relationships"><Relationship Id="rId11" Type="http://schemas.openxmlformats.org/officeDocument/2006/relationships/image" Target="../media/image24.png"/><Relationship Id="rId10" Type="http://schemas.openxmlformats.org/officeDocument/2006/relationships/image" Target="../media/image30.png"/><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36.png"/><Relationship Id="rId4" Type="http://schemas.openxmlformats.org/officeDocument/2006/relationships/image" Target="../media/image15.png"/><Relationship Id="rId9" Type="http://schemas.openxmlformats.org/officeDocument/2006/relationships/image" Target="../media/image47.png"/><Relationship Id="rId5" Type="http://schemas.openxmlformats.org/officeDocument/2006/relationships/hyperlink" Target="https://play.stmath.com/raft/ed/10.0.3/#/objective/b991e4dd-c319-42df-9fe5-a5763e7f99d3/6ae51e25-73a2-41e1-bf7d-4bce038df136/games#game4" TargetMode="External"/><Relationship Id="rId6" Type="http://schemas.openxmlformats.org/officeDocument/2006/relationships/image" Target="../media/image28.png"/><Relationship Id="rId7" Type="http://schemas.openxmlformats.org/officeDocument/2006/relationships/image" Target="../media/image19.png"/><Relationship Id="rId8" Type="http://schemas.openxmlformats.org/officeDocument/2006/relationships/hyperlink" Target="https://play.stmath.com/raft/ed/10.0.3/#/objective/b991e4dd-c319-42df-9fe5-a5763e7f99d3/6ae51e25-73a2-41e1-bf7d-4bce038df136/games#game4"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36.png"/><Relationship Id="rId4" Type="http://schemas.openxmlformats.org/officeDocument/2006/relationships/image" Target="../media/image46.png"/><Relationship Id="rId5" Type="http://schemas.openxmlformats.org/officeDocument/2006/relationships/image" Target="../media/image1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8.xml"/><Relationship Id="rId3" Type="http://schemas.openxmlformats.org/officeDocument/2006/relationships/image" Target="../media/image4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40.png"/><Relationship Id="rId4" Type="http://schemas.openxmlformats.org/officeDocument/2006/relationships/image" Target="../media/image20.png"/><Relationship Id="rId5" Type="http://schemas.openxmlformats.org/officeDocument/2006/relationships/image" Target="../media/image32.png"/><Relationship Id="rId6" Type="http://schemas.openxmlformats.org/officeDocument/2006/relationships/image" Target="../media/image33.png"/></Relationships>
</file>

<file path=ppt/slides/_rels/slide3.xml.rels><?xml version="1.0" encoding="UTF-8" standalone="yes"?><Relationships xmlns="http://schemas.openxmlformats.org/package/2006/relationships"><Relationship Id="rId10" Type="http://schemas.openxmlformats.org/officeDocument/2006/relationships/image" Target="../media/image28.png"/><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hyperlink" Target="https://play.stmath.com/raft/resources/interactive_activities/guided_intro/index.html" TargetMode="External"/><Relationship Id="rId9" Type="http://schemas.openxmlformats.org/officeDocument/2006/relationships/image" Target="../media/image13.png"/><Relationship Id="rId5" Type="http://schemas.openxmlformats.org/officeDocument/2006/relationships/hyperlink" Target="https://play.stmath.com/raft/resources/interactive_activities/guided_intro/index.html" TargetMode="External"/><Relationship Id="rId6" Type="http://schemas.openxmlformats.org/officeDocument/2006/relationships/hyperlink" Target="https://play.stmath.com/raft/resources/interactive_activities/guided_intro/index.html" TargetMode="External"/><Relationship Id="rId7" Type="http://schemas.openxmlformats.org/officeDocument/2006/relationships/image" Target="../media/image22.png"/><Relationship Id="rId8" Type="http://schemas.openxmlformats.org/officeDocument/2006/relationships/image" Target="../media/image21.png"/></Relationships>
</file>

<file path=ppt/slides/_rels/slide30.xml.rels><?xml version="1.0" encoding="UTF-8" standalone="yes"?><Relationships xmlns="http://schemas.openxmlformats.org/package/2006/relationships"><Relationship Id="rId11" Type="http://schemas.openxmlformats.org/officeDocument/2006/relationships/image" Target="../media/image24.png"/><Relationship Id="rId10" Type="http://schemas.openxmlformats.org/officeDocument/2006/relationships/image" Target="../media/image30.png"/><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40.png"/><Relationship Id="rId4" Type="http://schemas.openxmlformats.org/officeDocument/2006/relationships/image" Target="../media/image15.png"/><Relationship Id="rId9" Type="http://schemas.openxmlformats.org/officeDocument/2006/relationships/image" Target="../media/image55.png"/><Relationship Id="rId5" Type="http://schemas.openxmlformats.org/officeDocument/2006/relationships/hyperlink" Target="https://play.stmath.com/raft/ed/10.0.3/#/objective/b991e4dd-c319-42df-9fe5-a5763e7f99d3/6ae51e25-73a2-41e1-bf7d-4bce038df136/games#game5" TargetMode="External"/><Relationship Id="rId6" Type="http://schemas.openxmlformats.org/officeDocument/2006/relationships/image" Target="../media/image28.png"/><Relationship Id="rId7" Type="http://schemas.openxmlformats.org/officeDocument/2006/relationships/image" Target="../media/image19.png"/><Relationship Id="rId8" Type="http://schemas.openxmlformats.org/officeDocument/2006/relationships/hyperlink" Target="https://play.stmath.com/raft/ed/10.0.3/#/objective/b991e4dd-c319-42df-9fe5-a5763e7f99d3/6ae51e25-73a2-41e1-bf7d-4bce038df136/games#game5"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40.png"/><Relationship Id="rId4" Type="http://schemas.openxmlformats.org/officeDocument/2006/relationships/image" Target="../media/image49.png"/><Relationship Id="rId5" Type="http://schemas.openxmlformats.org/officeDocument/2006/relationships/image" Target="../media/image19.png"/><Relationship Id="rId6" Type="http://schemas.openxmlformats.org/officeDocument/2006/relationships/image" Target="../media/image5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40.png"/><Relationship Id="rId4" Type="http://schemas.openxmlformats.org/officeDocument/2006/relationships/image" Target="../media/image20.png"/><Relationship Id="rId5" Type="http://schemas.openxmlformats.org/officeDocument/2006/relationships/image" Target="../media/image32.png"/><Relationship Id="rId6" Type="http://schemas.openxmlformats.org/officeDocument/2006/relationships/image" Target="../media/image33.png"/></Relationships>
</file>

<file path=ppt/slides/_rels/slide33.xml.rels><?xml version="1.0" encoding="UTF-8" standalone="yes"?><Relationships xmlns="http://schemas.openxmlformats.org/package/2006/relationships"><Relationship Id="rId11" Type="http://schemas.openxmlformats.org/officeDocument/2006/relationships/image" Target="../media/image24.png"/><Relationship Id="rId10" Type="http://schemas.openxmlformats.org/officeDocument/2006/relationships/image" Target="../media/image30.png"/><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image" Target="../media/image40.png"/><Relationship Id="rId4" Type="http://schemas.openxmlformats.org/officeDocument/2006/relationships/image" Target="../media/image15.png"/><Relationship Id="rId9" Type="http://schemas.openxmlformats.org/officeDocument/2006/relationships/image" Target="../media/image50.png"/><Relationship Id="rId5" Type="http://schemas.openxmlformats.org/officeDocument/2006/relationships/hyperlink" Target="https://play.stmath.com/raft/ed/10.0.3/#/objective/b991e4dd-c319-42df-9fe5-a5763e7f99d3/6ae51e25-73a2-41e1-bf7d-4bce038df136/games#game6" TargetMode="External"/><Relationship Id="rId6" Type="http://schemas.openxmlformats.org/officeDocument/2006/relationships/image" Target="../media/image28.png"/><Relationship Id="rId7" Type="http://schemas.openxmlformats.org/officeDocument/2006/relationships/image" Target="../media/image19.png"/><Relationship Id="rId8" Type="http://schemas.openxmlformats.org/officeDocument/2006/relationships/hyperlink" Target="https://play.stmath.com/raft/ed/10.0.3/#/objective/b991e4dd-c319-42df-9fe5-a5763e7f99d3/6ae51e25-73a2-41e1-bf7d-4bce038df136/games#game6"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image" Target="../media/image40.png"/><Relationship Id="rId4" Type="http://schemas.openxmlformats.org/officeDocument/2006/relationships/image" Target="../media/image49.png"/><Relationship Id="rId5" Type="http://schemas.openxmlformats.org/officeDocument/2006/relationships/image" Target="../media/image19.png"/><Relationship Id="rId6" Type="http://schemas.openxmlformats.org/officeDocument/2006/relationships/image" Target="../media/image48.png"/><Relationship Id="rId7" Type="http://schemas.openxmlformats.org/officeDocument/2006/relationships/image" Target="../media/image5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image" Target="../media/image40.png"/><Relationship Id="rId4" Type="http://schemas.openxmlformats.org/officeDocument/2006/relationships/image" Target="../media/image20.png"/><Relationship Id="rId5" Type="http://schemas.openxmlformats.org/officeDocument/2006/relationships/image" Target="../media/image32.png"/><Relationship Id="rId6" Type="http://schemas.openxmlformats.org/officeDocument/2006/relationships/image" Target="../media/image33.png"/></Relationships>
</file>

<file path=ppt/slides/_rels/slide36.xml.rels><?xml version="1.0" encoding="UTF-8" standalone="yes"?><Relationships xmlns="http://schemas.openxmlformats.org/package/2006/relationships"><Relationship Id="rId11" Type="http://schemas.openxmlformats.org/officeDocument/2006/relationships/image" Target="../media/image24.png"/><Relationship Id="rId10" Type="http://schemas.openxmlformats.org/officeDocument/2006/relationships/image" Target="../media/image30.png"/><Relationship Id="rId1" Type="http://schemas.openxmlformats.org/officeDocument/2006/relationships/slideLayout" Target="../slideLayouts/slideLayout4.xml"/><Relationship Id="rId2" Type="http://schemas.openxmlformats.org/officeDocument/2006/relationships/notesSlide" Target="../notesSlides/notesSlide36.xml"/><Relationship Id="rId3" Type="http://schemas.openxmlformats.org/officeDocument/2006/relationships/image" Target="../media/image40.png"/><Relationship Id="rId4" Type="http://schemas.openxmlformats.org/officeDocument/2006/relationships/image" Target="../media/image15.png"/><Relationship Id="rId9" Type="http://schemas.openxmlformats.org/officeDocument/2006/relationships/image" Target="../media/image51.png"/><Relationship Id="rId5" Type="http://schemas.openxmlformats.org/officeDocument/2006/relationships/hyperlink" Target="https://play.stmath.com/raft/ed/10.0.3/#/objective/b991e4dd-c319-42df-9fe5-a5763e7f99d3/6ae51e25-73a2-41e1-bf7d-4bce038df136/games#game7" TargetMode="External"/><Relationship Id="rId6" Type="http://schemas.openxmlformats.org/officeDocument/2006/relationships/image" Target="../media/image28.png"/><Relationship Id="rId7" Type="http://schemas.openxmlformats.org/officeDocument/2006/relationships/image" Target="../media/image19.png"/><Relationship Id="rId8" Type="http://schemas.openxmlformats.org/officeDocument/2006/relationships/hyperlink" Target="https://play.stmath.com/raft/ed/10.0.3/#/objective/b991e4dd-c319-42df-9fe5-a5763e7f99d3/6ae51e25-73a2-41e1-bf7d-4bce038df136/games#game7"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 Id="rId3" Type="http://schemas.openxmlformats.org/officeDocument/2006/relationships/image" Target="../media/image40.png"/><Relationship Id="rId4" Type="http://schemas.openxmlformats.org/officeDocument/2006/relationships/image" Target="../media/image49.png"/><Relationship Id="rId5" Type="http://schemas.openxmlformats.org/officeDocument/2006/relationships/image" Target="../media/image1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 Id="rId3" Type="http://schemas.openxmlformats.org/officeDocument/2006/relationships/image" Target="../media/image40.png"/><Relationship Id="rId4" Type="http://schemas.openxmlformats.org/officeDocument/2006/relationships/image" Target="../media/image20.png"/><Relationship Id="rId5" Type="http://schemas.openxmlformats.org/officeDocument/2006/relationships/image" Target="../media/image32.png"/><Relationship Id="rId6" Type="http://schemas.openxmlformats.org/officeDocument/2006/relationships/image" Target="../media/image33.png"/></Relationships>
</file>

<file path=ppt/slides/_rels/slide39.xml.rels><?xml version="1.0" encoding="UTF-8" standalone="yes"?><Relationships xmlns="http://schemas.openxmlformats.org/package/2006/relationships"><Relationship Id="rId11" Type="http://schemas.openxmlformats.org/officeDocument/2006/relationships/image" Target="../media/image24.png"/><Relationship Id="rId10" Type="http://schemas.openxmlformats.org/officeDocument/2006/relationships/image" Target="../media/image30.png"/><Relationship Id="rId1" Type="http://schemas.openxmlformats.org/officeDocument/2006/relationships/slideLayout" Target="../slideLayouts/slideLayout4.xml"/><Relationship Id="rId2" Type="http://schemas.openxmlformats.org/officeDocument/2006/relationships/notesSlide" Target="../notesSlides/notesSlide39.xml"/><Relationship Id="rId3" Type="http://schemas.openxmlformats.org/officeDocument/2006/relationships/image" Target="../media/image40.png"/><Relationship Id="rId4" Type="http://schemas.openxmlformats.org/officeDocument/2006/relationships/image" Target="../media/image15.png"/><Relationship Id="rId9" Type="http://schemas.openxmlformats.org/officeDocument/2006/relationships/image" Target="../media/image44.png"/><Relationship Id="rId5" Type="http://schemas.openxmlformats.org/officeDocument/2006/relationships/hyperlink" Target="https://play.stmath.com/raft/ed/10.0.3/#/objective/b991e4dd-c319-42df-9fe5-a5763e7f99d3/6ae51e25-73a2-41e1-bf7d-4bce038df136/games#game7" TargetMode="External"/><Relationship Id="rId6" Type="http://schemas.openxmlformats.org/officeDocument/2006/relationships/image" Target="../media/image28.png"/><Relationship Id="rId7" Type="http://schemas.openxmlformats.org/officeDocument/2006/relationships/image" Target="../media/image19.png"/><Relationship Id="rId8" Type="http://schemas.openxmlformats.org/officeDocument/2006/relationships/hyperlink" Target="https://play.stmath.com/raft/ed/10.0.3/#/objective/b991e4dd-c319-42df-9fe5-a5763e7f99d3/6ae51e25-73a2-41e1-bf7d-4bce038df136/games#game7"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15.png"/><Relationship Id="rId9" Type="http://schemas.openxmlformats.org/officeDocument/2006/relationships/image" Target="../media/image11.png"/><Relationship Id="rId5" Type="http://schemas.openxmlformats.org/officeDocument/2006/relationships/hyperlink" Target="https://play.stmath.com/demo.html#/play/Slinky/k_slinky_stand_alone_macht_chat" TargetMode="External"/><Relationship Id="rId6" Type="http://schemas.openxmlformats.org/officeDocument/2006/relationships/image" Target="../media/image41.png"/><Relationship Id="rId7" Type="http://schemas.openxmlformats.org/officeDocument/2006/relationships/hyperlink" Target="https://play.stmath.com/demo.html#/play/Slinky/k_slinky_stand_alone_macht_chat" TargetMode="External"/><Relationship Id="rId8" Type="http://schemas.openxmlformats.org/officeDocument/2006/relationships/hyperlink" Target="https://play.stmath.com/demo.html#/play/Slinky/k_slinky_stand_alone_macht_chat"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 Id="rId3" Type="http://schemas.openxmlformats.org/officeDocument/2006/relationships/image" Target="../media/image40.png"/><Relationship Id="rId4" Type="http://schemas.openxmlformats.org/officeDocument/2006/relationships/image" Target="../media/image54.png"/><Relationship Id="rId5" Type="http://schemas.openxmlformats.org/officeDocument/2006/relationships/image" Target="../media/image19.png"/><Relationship Id="rId6" Type="http://schemas.openxmlformats.org/officeDocument/2006/relationships/image" Target="../media/image6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1.xml"/><Relationship Id="rId3" Type="http://schemas.openxmlformats.org/officeDocument/2006/relationships/image" Target="../media/image5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 Id="rId3" Type="http://schemas.openxmlformats.org/officeDocument/2006/relationships/image" Target="../media/image57.png"/><Relationship Id="rId4" Type="http://schemas.openxmlformats.org/officeDocument/2006/relationships/image" Target="../media/image20.png"/><Relationship Id="rId5" Type="http://schemas.openxmlformats.org/officeDocument/2006/relationships/image" Target="../media/image32.png"/><Relationship Id="rId6" Type="http://schemas.openxmlformats.org/officeDocument/2006/relationships/image" Target="../media/image33.png"/></Relationships>
</file>

<file path=ppt/slides/_rels/slide43.xml.rels><?xml version="1.0" encoding="UTF-8" standalone="yes"?><Relationships xmlns="http://schemas.openxmlformats.org/package/2006/relationships"><Relationship Id="rId11" Type="http://schemas.openxmlformats.org/officeDocument/2006/relationships/image" Target="../media/image24.png"/><Relationship Id="rId10" Type="http://schemas.openxmlformats.org/officeDocument/2006/relationships/image" Target="../media/image30.png"/><Relationship Id="rId1" Type="http://schemas.openxmlformats.org/officeDocument/2006/relationships/slideLayout" Target="../slideLayouts/slideLayout4.xml"/><Relationship Id="rId2" Type="http://schemas.openxmlformats.org/officeDocument/2006/relationships/notesSlide" Target="../notesSlides/notesSlide43.xml"/><Relationship Id="rId3" Type="http://schemas.openxmlformats.org/officeDocument/2006/relationships/image" Target="../media/image57.png"/><Relationship Id="rId4" Type="http://schemas.openxmlformats.org/officeDocument/2006/relationships/image" Target="../media/image15.png"/><Relationship Id="rId9" Type="http://schemas.openxmlformats.org/officeDocument/2006/relationships/image" Target="../media/image53.png"/><Relationship Id="rId5" Type="http://schemas.openxmlformats.org/officeDocument/2006/relationships/hyperlink" Target="https://play.stmath.com/raft/ed/10.0.3/#/objective/b991e4dd-c319-42df-9fe5-a5763e7f99d3/6ae51e25-73a2-41e1-bf7d-4bce038df136/games#game8" TargetMode="External"/><Relationship Id="rId6" Type="http://schemas.openxmlformats.org/officeDocument/2006/relationships/image" Target="../media/image28.png"/><Relationship Id="rId7" Type="http://schemas.openxmlformats.org/officeDocument/2006/relationships/image" Target="../media/image19.png"/><Relationship Id="rId8" Type="http://schemas.openxmlformats.org/officeDocument/2006/relationships/hyperlink" Target="https://play.stmath.com/raft/ed/10.0.3/#/objective/b991e4dd-c319-42df-9fe5-a5763e7f99d3/6ae51e25-73a2-41e1-bf7d-4bce038df136/games#game8"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4.xml"/><Relationship Id="rId3" Type="http://schemas.openxmlformats.org/officeDocument/2006/relationships/image" Target="../media/image57.png"/><Relationship Id="rId4" Type="http://schemas.openxmlformats.org/officeDocument/2006/relationships/image" Target="../media/image54.png"/><Relationship Id="rId5" Type="http://schemas.openxmlformats.org/officeDocument/2006/relationships/image" Target="../media/image1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5.xml"/><Relationship Id="rId3" Type="http://schemas.openxmlformats.org/officeDocument/2006/relationships/image" Target="../media/image57.png"/><Relationship Id="rId4" Type="http://schemas.openxmlformats.org/officeDocument/2006/relationships/image" Target="../media/image20.png"/><Relationship Id="rId5" Type="http://schemas.openxmlformats.org/officeDocument/2006/relationships/image" Target="../media/image32.png"/><Relationship Id="rId6" Type="http://schemas.openxmlformats.org/officeDocument/2006/relationships/image" Target="../media/image33.png"/></Relationships>
</file>

<file path=ppt/slides/_rels/slide46.xml.rels><?xml version="1.0" encoding="UTF-8" standalone="yes"?><Relationships xmlns="http://schemas.openxmlformats.org/package/2006/relationships"><Relationship Id="rId11" Type="http://schemas.openxmlformats.org/officeDocument/2006/relationships/image" Target="../media/image24.png"/><Relationship Id="rId10" Type="http://schemas.openxmlformats.org/officeDocument/2006/relationships/image" Target="../media/image30.png"/><Relationship Id="rId1" Type="http://schemas.openxmlformats.org/officeDocument/2006/relationships/slideLayout" Target="../slideLayouts/slideLayout4.xml"/><Relationship Id="rId2" Type="http://schemas.openxmlformats.org/officeDocument/2006/relationships/notesSlide" Target="../notesSlides/notesSlide46.xml"/><Relationship Id="rId3" Type="http://schemas.openxmlformats.org/officeDocument/2006/relationships/image" Target="../media/image57.png"/><Relationship Id="rId4" Type="http://schemas.openxmlformats.org/officeDocument/2006/relationships/image" Target="../media/image15.png"/><Relationship Id="rId9" Type="http://schemas.openxmlformats.org/officeDocument/2006/relationships/image" Target="../media/image61.png"/><Relationship Id="rId5" Type="http://schemas.openxmlformats.org/officeDocument/2006/relationships/hyperlink" Target="https://play.stmath.com/raft/ed/10.0.3/#/objective/b991e4dd-c319-42df-9fe5-a5763e7f99d3/6ae51e25-73a2-41e1-bf7d-4bce038df136/games#game8" TargetMode="External"/><Relationship Id="rId6" Type="http://schemas.openxmlformats.org/officeDocument/2006/relationships/image" Target="../media/image28.png"/><Relationship Id="rId7" Type="http://schemas.openxmlformats.org/officeDocument/2006/relationships/image" Target="../media/image19.png"/><Relationship Id="rId8" Type="http://schemas.openxmlformats.org/officeDocument/2006/relationships/hyperlink" Target="https://play.stmath.com/raft/ed/10.0.3/#/objective/b991e4dd-c319-42df-9fe5-a5763e7f99d3/6ae51e25-73a2-41e1-bf7d-4bce038df136/games#game8"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7.xml"/><Relationship Id="rId3" Type="http://schemas.openxmlformats.org/officeDocument/2006/relationships/image" Target="../media/image57.png"/><Relationship Id="rId4" Type="http://schemas.openxmlformats.org/officeDocument/2006/relationships/image" Target="../media/image54.png"/><Relationship Id="rId5" Type="http://schemas.openxmlformats.org/officeDocument/2006/relationships/image" Target="../media/image1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8.xml"/><Relationship Id="rId3" Type="http://schemas.openxmlformats.org/officeDocument/2006/relationships/image" Target="../media/image57.png"/><Relationship Id="rId4" Type="http://schemas.openxmlformats.org/officeDocument/2006/relationships/image" Target="../media/image20.png"/><Relationship Id="rId5" Type="http://schemas.openxmlformats.org/officeDocument/2006/relationships/image" Target="../media/image32.png"/><Relationship Id="rId6" Type="http://schemas.openxmlformats.org/officeDocument/2006/relationships/image" Target="../media/image33.png"/></Relationships>
</file>

<file path=ppt/slides/_rels/slide49.xml.rels><?xml version="1.0" encoding="UTF-8" standalone="yes"?><Relationships xmlns="http://schemas.openxmlformats.org/package/2006/relationships"><Relationship Id="rId11" Type="http://schemas.openxmlformats.org/officeDocument/2006/relationships/image" Target="../media/image24.png"/><Relationship Id="rId10" Type="http://schemas.openxmlformats.org/officeDocument/2006/relationships/image" Target="../media/image30.png"/><Relationship Id="rId1" Type="http://schemas.openxmlformats.org/officeDocument/2006/relationships/slideLayout" Target="../slideLayouts/slideLayout4.xml"/><Relationship Id="rId2" Type="http://schemas.openxmlformats.org/officeDocument/2006/relationships/notesSlide" Target="../notesSlides/notesSlide49.xml"/><Relationship Id="rId3" Type="http://schemas.openxmlformats.org/officeDocument/2006/relationships/image" Target="../media/image57.png"/><Relationship Id="rId4" Type="http://schemas.openxmlformats.org/officeDocument/2006/relationships/image" Target="../media/image15.png"/><Relationship Id="rId9" Type="http://schemas.openxmlformats.org/officeDocument/2006/relationships/image" Target="../media/image63.png"/><Relationship Id="rId5" Type="http://schemas.openxmlformats.org/officeDocument/2006/relationships/hyperlink" Target="https://play.stmath.com/raft/ed/10.0.3/#/objective/b991e4dd-c319-42df-9fe5-a5763e7f99d3/6ae51e25-73a2-41e1-bf7d-4bce038df136/games#game9" TargetMode="External"/><Relationship Id="rId6" Type="http://schemas.openxmlformats.org/officeDocument/2006/relationships/image" Target="../media/image28.png"/><Relationship Id="rId7" Type="http://schemas.openxmlformats.org/officeDocument/2006/relationships/image" Target="../media/image19.png"/><Relationship Id="rId8" Type="http://schemas.openxmlformats.org/officeDocument/2006/relationships/hyperlink" Target="https://play.stmath.com/raft/ed/10.0.3/#/objective/b991e4dd-c319-42df-9fe5-a5763e7f99d3/6ae51e25-73a2-41e1-bf7d-4bce038df136/games#game9"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20.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0.xml"/><Relationship Id="rId3" Type="http://schemas.openxmlformats.org/officeDocument/2006/relationships/image" Target="../media/image57.png"/><Relationship Id="rId4" Type="http://schemas.openxmlformats.org/officeDocument/2006/relationships/image" Target="../media/image54.png"/><Relationship Id="rId5" Type="http://schemas.openxmlformats.org/officeDocument/2006/relationships/image" Target="../media/image19.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1.xml"/><Relationship Id="rId3" Type="http://schemas.openxmlformats.org/officeDocument/2006/relationships/image" Target="../media/image57.png"/><Relationship Id="rId4" Type="http://schemas.openxmlformats.org/officeDocument/2006/relationships/image" Target="../media/image20.png"/><Relationship Id="rId5" Type="http://schemas.openxmlformats.org/officeDocument/2006/relationships/image" Target="../media/image32.png"/><Relationship Id="rId6" Type="http://schemas.openxmlformats.org/officeDocument/2006/relationships/image" Target="../media/image33.png"/></Relationships>
</file>

<file path=ppt/slides/_rels/slide52.xml.rels><?xml version="1.0" encoding="UTF-8" standalone="yes"?><Relationships xmlns="http://schemas.openxmlformats.org/package/2006/relationships"><Relationship Id="rId11" Type="http://schemas.openxmlformats.org/officeDocument/2006/relationships/image" Target="../media/image24.png"/><Relationship Id="rId10" Type="http://schemas.openxmlformats.org/officeDocument/2006/relationships/image" Target="../media/image30.png"/><Relationship Id="rId1" Type="http://schemas.openxmlformats.org/officeDocument/2006/relationships/slideLayout" Target="../slideLayouts/slideLayout4.xml"/><Relationship Id="rId2" Type="http://schemas.openxmlformats.org/officeDocument/2006/relationships/notesSlide" Target="../notesSlides/notesSlide52.xml"/><Relationship Id="rId3" Type="http://schemas.openxmlformats.org/officeDocument/2006/relationships/image" Target="../media/image57.png"/><Relationship Id="rId4" Type="http://schemas.openxmlformats.org/officeDocument/2006/relationships/image" Target="../media/image15.png"/><Relationship Id="rId9" Type="http://schemas.openxmlformats.org/officeDocument/2006/relationships/image" Target="../media/image59.png"/><Relationship Id="rId5" Type="http://schemas.openxmlformats.org/officeDocument/2006/relationships/hyperlink" Target="https://play.stmath.com/raft/ed/10.0.3/#/objective/b991e4dd-c319-42df-9fe5-a5763e7f99d3/6ae51e25-73a2-41e1-bf7d-4bce038df136/games#game9" TargetMode="External"/><Relationship Id="rId6" Type="http://schemas.openxmlformats.org/officeDocument/2006/relationships/image" Target="../media/image28.png"/><Relationship Id="rId7" Type="http://schemas.openxmlformats.org/officeDocument/2006/relationships/image" Target="../media/image19.png"/><Relationship Id="rId8" Type="http://schemas.openxmlformats.org/officeDocument/2006/relationships/hyperlink" Target="https://play.stmath.com/raft/ed/10.0.3/#/objective/b991e4dd-c319-42df-9fe5-a5763e7f99d3/6ae51e25-73a2-41e1-bf7d-4bce038df136/games#game9"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3.xml"/><Relationship Id="rId3" Type="http://schemas.openxmlformats.org/officeDocument/2006/relationships/image" Target="../media/image57.png"/><Relationship Id="rId4" Type="http://schemas.openxmlformats.org/officeDocument/2006/relationships/image" Target="../media/image54.png"/><Relationship Id="rId5" Type="http://schemas.openxmlformats.org/officeDocument/2006/relationships/image" Target="../media/image19.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4.xml"/><Relationship Id="rId3" Type="http://schemas.openxmlformats.org/officeDocument/2006/relationships/image" Target="../media/image62.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5.xml"/><Relationship Id="rId3" Type="http://schemas.openxmlformats.org/officeDocument/2006/relationships/image" Target="../media/image62.png"/><Relationship Id="rId4" Type="http://schemas.openxmlformats.org/officeDocument/2006/relationships/image" Target="../media/image20.png"/><Relationship Id="rId5" Type="http://schemas.openxmlformats.org/officeDocument/2006/relationships/image" Target="../media/image32.png"/><Relationship Id="rId6" Type="http://schemas.openxmlformats.org/officeDocument/2006/relationships/image" Target="../media/image33.png"/></Relationships>
</file>

<file path=ppt/slides/_rels/slide56.xml.rels><?xml version="1.0" encoding="UTF-8" standalone="yes"?><Relationships xmlns="http://schemas.openxmlformats.org/package/2006/relationships"><Relationship Id="rId11" Type="http://schemas.openxmlformats.org/officeDocument/2006/relationships/image" Target="../media/image24.png"/><Relationship Id="rId10" Type="http://schemas.openxmlformats.org/officeDocument/2006/relationships/image" Target="../media/image30.png"/><Relationship Id="rId1" Type="http://schemas.openxmlformats.org/officeDocument/2006/relationships/slideLayout" Target="../slideLayouts/slideLayout4.xml"/><Relationship Id="rId2" Type="http://schemas.openxmlformats.org/officeDocument/2006/relationships/notesSlide" Target="../notesSlides/notesSlide56.xml"/><Relationship Id="rId3" Type="http://schemas.openxmlformats.org/officeDocument/2006/relationships/image" Target="../media/image62.png"/><Relationship Id="rId4" Type="http://schemas.openxmlformats.org/officeDocument/2006/relationships/image" Target="../media/image15.png"/><Relationship Id="rId9" Type="http://schemas.openxmlformats.org/officeDocument/2006/relationships/image" Target="../media/image64.png"/><Relationship Id="rId5" Type="http://schemas.openxmlformats.org/officeDocument/2006/relationships/hyperlink" Target="https://play.stmath.com/raft/ed/10.0.3/#/objective/b991e4dd-c319-42df-9fe5-a5763e7f99d3/6ae51e25-73a2-41e1-bf7d-4bce038df136/games#game10" TargetMode="External"/><Relationship Id="rId6" Type="http://schemas.openxmlformats.org/officeDocument/2006/relationships/image" Target="../media/image28.png"/><Relationship Id="rId7" Type="http://schemas.openxmlformats.org/officeDocument/2006/relationships/image" Target="../media/image19.png"/><Relationship Id="rId8" Type="http://schemas.openxmlformats.org/officeDocument/2006/relationships/hyperlink" Target="https://play.stmath.com/raft/ed/10.0.3/#/objective/b991e4dd-c319-42df-9fe5-a5763e7f99d3/6ae51e25-73a2-41e1-bf7d-4bce038df136/games#game10"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7.xml"/><Relationship Id="rId3" Type="http://schemas.openxmlformats.org/officeDocument/2006/relationships/image" Target="../media/image62.png"/><Relationship Id="rId4" Type="http://schemas.openxmlformats.org/officeDocument/2006/relationships/image" Target="../media/image66.png"/><Relationship Id="rId5" Type="http://schemas.openxmlformats.org/officeDocument/2006/relationships/image" Target="../media/image19.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8.xml"/><Relationship Id="rId3" Type="http://schemas.openxmlformats.org/officeDocument/2006/relationships/image" Target="../media/image62.png"/><Relationship Id="rId4" Type="http://schemas.openxmlformats.org/officeDocument/2006/relationships/image" Target="../media/image20.png"/><Relationship Id="rId5" Type="http://schemas.openxmlformats.org/officeDocument/2006/relationships/image" Target="../media/image32.png"/><Relationship Id="rId6" Type="http://schemas.openxmlformats.org/officeDocument/2006/relationships/image" Target="../media/image33.png"/></Relationships>
</file>

<file path=ppt/slides/_rels/slide59.xml.rels><?xml version="1.0" encoding="UTF-8" standalone="yes"?><Relationships xmlns="http://schemas.openxmlformats.org/package/2006/relationships"><Relationship Id="rId11" Type="http://schemas.openxmlformats.org/officeDocument/2006/relationships/image" Target="../media/image24.png"/><Relationship Id="rId10" Type="http://schemas.openxmlformats.org/officeDocument/2006/relationships/image" Target="../media/image30.png"/><Relationship Id="rId1" Type="http://schemas.openxmlformats.org/officeDocument/2006/relationships/slideLayout" Target="../slideLayouts/slideLayout4.xml"/><Relationship Id="rId2" Type="http://schemas.openxmlformats.org/officeDocument/2006/relationships/notesSlide" Target="../notesSlides/notesSlide59.xml"/><Relationship Id="rId3" Type="http://schemas.openxmlformats.org/officeDocument/2006/relationships/image" Target="../media/image62.png"/><Relationship Id="rId4" Type="http://schemas.openxmlformats.org/officeDocument/2006/relationships/image" Target="../media/image15.png"/><Relationship Id="rId9" Type="http://schemas.openxmlformats.org/officeDocument/2006/relationships/image" Target="../media/image67.png"/><Relationship Id="rId5" Type="http://schemas.openxmlformats.org/officeDocument/2006/relationships/hyperlink" Target="https://play.stmath.com/raft/ed/10.0.3/#/objective/b991e4dd-c319-42df-9fe5-a5763e7f99d3/6ae51e25-73a2-41e1-bf7d-4bce038df136/games#game11" TargetMode="External"/><Relationship Id="rId6" Type="http://schemas.openxmlformats.org/officeDocument/2006/relationships/image" Target="../media/image28.png"/><Relationship Id="rId7" Type="http://schemas.openxmlformats.org/officeDocument/2006/relationships/image" Target="../media/image19.png"/><Relationship Id="rId8" Type="http://schemas.openxmlformats.org/officeDocument/2006/relationships/hyperlink" Target="https://play.stmath.com/raft/ed/10.0.3/#/objective/b991e4dd-c319-42df-9fe5-a5763e7f99d3/6ae51e25-73a2-41e1-bf7d-4bce038df136/games#game11"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31.png"/><Relationship Id="rId5" Type="http://schemas.openxmlformats.org/officeDocument/2006/relationships/image" Target="../media/image19.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0.xml"/><Relationship Id="rId3" Type="http://schemas.openxmlformats.org/officeDocument/2006/relationships/image" Target="../media/image62.png"/><Relationship Id="rId4" Type="http://schemas.openxmlformats.org/officeDocument/2006/relationships/image" Target="../media/image66.png"/><Relationship Id="rId5" Type="http://schemas.openxmlformats.org/officeDocument/2006/relationships/image" Target="../media/image19.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1.xml"/><Relationship Id="rId3" Type="http://schemas.openxmlformats.org/officeDocument/2006/relationships/image" Target="../media/image62.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image" Target="../media/image74.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image" Target="../media/image54.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4.xml"/><Relationship Id="rId3" Type="http://schemas.openxmlformats.org/officeDocument/2006/relationships/image" Target="../media/image62.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 Id="rId3" Type="http://schemas.openxmlformats.org/officeDocument/2006/relationships/image" Target="../media/image65.png"/><Relationship Id="rId4" Type="http://schemas.openxmlformats.org/officeDocument/2006/relationships/image" Target="../media/image69.png"/><Relationship Id="rId5" Type="http://schemas.openxmlformats.org/officeDocument/2006/relationships/image" Target="../media/image80.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xml"/><Relationship Id="rId3" Type="http://schemas.openxmlformats.org/officeDocument/2006/relationships/image" Target="../media/image80.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 Id="rId3" Type="http://schemas.openxmlformats.org/officeDocument/2006/relationships/image" Target="../media/image80.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 Id="rId3" Type="http://schemas.openxmlformats.org/officeDocument/2006/relationships/image" Target="../media/image80.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xml"/><Relationship Id="rId3" Type="http://schemas.openxmlformats.org/officeDocument/2006/relationships/image" Target="../media/image80.png"/><Relationship Id="rId4" Type="http://schemas.openxmlformats.org/officeDocument/2006/relationships/image" Target="../media/image65.png"/></Relationships>
</file>

<file path=ppt/slides/_rels/slide7.xml.rels><?xml version="1.0" encoding="UTF-8" standalone="yes"?><Relationships xmlns="http://schemas.openxmlformats.org/package/2006/relationships"><Relationship Id="rId11" Type="http://schemas.openxmlformats.org/officeDocument/2006/relationships/image" Target="../media/image24.png"/><Relationship Id="rId10" Type="http://schemas.openxmlformats.org/officeDocument/2006/relationships/image" Target="../media/image30.png"/><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15.png"/><Relationship Id="rId9" Type="http://schemas.openxmlformats.org/officeDocument/2006/relationships/hyperlink" Target="https://play.stmath.com/raft/ed/10.0.3/#/objective/96345b53-37bf-40e5-af2a-dcb54ffe176b/4343460a-fcae-4891-881a-fd6f14bcd5a8/games#game4" TargetMode="External"/><Relationship Id="rId5" Type="http://schemas.openxmlformats.org/officeDocument/2006/relationships/image" Target="../media/image27.png"/><Relationship Id="rId6" Type="http://schemas.openxmlformats.org/officeDocument/2006/relationships/hyperlink" Target="https://play.stmath.com/raft/ed/10.0.3/#/objective/96345b53-37bf-40e5-af2a-dcb54ffe176b/4343460a-fcae-4891-881a-fd6f14bcd5a8/games#game4" TargetMode="External"/><Relationship Id="rId7" Type="http://schemas.openxmlformats.org/officeDocument/2006/relationships/image" Target="../media/image28.png"/><Relationship Id="rId8" Type="http://schemas.openxmlformats.org/officeDocument/2006/relationships/image" Target="../media/image19.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0.xml"/><Relationship Id="rId3" Type="http://schemas.openxmlformats.org/officeDocument/2006/relationships/image" Target="../media/image72.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1.xml"/><Relationship Id="rId3" Type="http://schemas.openxmlformats.org/officeDocument/2006/relationships/image" Target="../media/image78.png"/><Relationship Id="rId4" Type="http://schemas.openxmlformats.org/officeDocument/2006/relationships/image" Target="../media/image71.png"/><Relationship Id="rId5" Type="http://schemas.openxmlformats.org/officeDocument/2006/relationships/image" Target="../media/image81.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2.xml"/><Relationship Id="rId3" Type="http://schemas.openxmlformats.org/officeDocument/2006/relationships/image" Target="../media/image76.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3.xml"/><Relationship Id="rId3" Type="http://schemas.openxmlformats.org/officeDocument/2006/relationships/image" Target="../media/image62.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4.xml"/><Relationship Id="rId3" Type="http://schemas.openxmlformats.org/officeDocument/2006/relationships/image" Target="../media/image75.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9.png"/><Relationship Id="rId4" Type="http://schemas.openxmlformats.org/officeDocument/2006/relationships/image" Target="../media/image31.png"/><Relationship Id="rId5"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9.png"/><Relationship Id="rId4" Type="http://schemas.openxmlformats.org/officeDocument/2006/relationships/image" Target="../media/image20.png"/><Relationship Id="rId5" Type="http://schemas.openxmlformats.org/officeDocument/2006/relationships/image" Target="../media/image32.png"/><Relationship Id="rId6"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84" name="Shape 84"/>
        <p:cNvGrpSpPr/>
        <p:nvPr/>
      </p:nvGrpSpPr>
      <p:grpSpPr>
        <a:xfrm>
          <a:off x="0" y="0"/>
          <a:ext cx="0" cy="0"/>
          <a:chOff x="0" y="0"/>
          <a:chExt cx="0" cy="0"/>
        </a:xfrm>
      </p:grpSpPr>
      <p:sp>
        <p:nvSpPr>
          <p:cNvPr id="85" name="Google Shape;85;p15"/>
          <p:cNvSpPr/>
          <p:nvPr/>
        </p:nvSpPr>
        <p:spPr>
          <a:xfrm>
            <a:off x="1130725" y="564450"/>
            <a:ext cx="6770100" cy="1845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6" name="Google Shape;86;p15"/>
          <p:cNvPicPr preferRelativeResize="0"/>
          <p:nvPr/>
        </p:nvPicPr>
        <p:blipFill>
          <a:blip r:embed="rId3">
            <a:alphaModFix/>
          </a:blip>
          <a:stretch>
            <a:fillRect/>
          </a:stretch>
        </p:blipFill>
        <p:spPr>
          <a:xfrm>
            <a:off x="369049" y="791067"/>
            <a:ext cx="8162724" cy="1992859"/>
          </a:xfrm>
          <a:prstGeom prst="rect">
            <a:avLst/>
          </a:prstGeom>
          <a:noFill/>
          <a:ln>
            <a:noFill/>
          </a:ln>
        </p:spPr>
      </p:pic>
      <p:sp>
        <p:nvSpPr>
          <p:cNvPr id="87" name="Google Shape;87;p15"/>
          <p:cNvSpPr txBox="1"/>
          <p:nvPr/>
        </p:nvSpPr>
        <p:spPr>
          <a:xfrm>
            <a:off x="2396025" y="2306875"/>
            <a:ext cx="6051600" cy="1009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3200">
                <a:solidFill>
                  <a:srgbClr val="1D9FE6"/>
                </a:solidFill>
                <a:latin typeface="Ubuntu"/>
                <a:ea typeface="Ubuntu"/>
                <a:cs typeface="Ubuntu"/>
                <a:sym typeface="Ubuntu"/>
              </a:rPr>
              <a:t>Problem Solving Slide Deck </a:t>
            </a:r>
            <a:endParaRPr b="1" sz="3200">
              <a:solidFill>
                <a:srgbClr val="1D9FE6"/>
              </a:solidFill>
              <a:latin typeface="Ubuntu"/>
              <a:ea typeface="Ubuntu"/>
              <a:cs typeface="Ubuntu"/>
              <a:sym typeface="Ubuntu"/>
            </a:endParaRPr>
          </a:p>
          <a:p>
            <a:pPr indent="0" lvl="0" marL="0" rtl="0" algn="l">
              <a:spcBef>
                <a:spcPts val="0"/>
              </a:spcBef>
              <a:spcAft>
                <a:spcPts val="0"/>
              </a:spcAft>
              <a:buNone/>
            </a:pPr>
            <a:r>
              <a:rPr b="1" lang="en" sz="2500">
                <a:solidFill>
                  <a:srgbClr val="4E5053"/>
                </a:solidFill>
                <a:latin typeface="Ubuntu"/>
                <a:ea typeface="Ubuntu"/>
                <a:cs typeface="Ubuntu"/>
                <a:sym typeface="Ubuntu"/>
              </a:rPr>
              <a:t>Grade 3</a:t>
            </a:r>
            <a:endParaRPr b="1" sz="2500">
              <a:solidFill>
                <a:srgbClr val="4E5053"/>
              </a:solidFill>
              <a:latin typeface="Ubuntu"/>
              <a:ea typeface="Ubuntu"/>
              <a:cs typeface="Ubuntu"/>
              <a:sym typeface="Ubuntu"/>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242" name="Shape 242"/>
        <p:cNvGrpSpPr/>
        <p:nvPr/>
      </p:nvGrpSpPr>
      <p:grpSpPr>
        <a:xfrm>
          <a:off x="0" y="0"/>
          <a:ext cx="0" cy="0"/>
          <a:chOff x="0" y="0"/>
          <a:chExt cx="0" cy="0"/>
        </a:xfrm>
      </p:grpSpPr>
      <p:sp>
        <p:nvSpPr>
          <p:cNvPr id="243" name="Google Shape;243;p24"/>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Module</a:t>
            </a:r>
            <a:r>
              <a:rPr lang="en" sz="1800">
                <a:solidFill>
                  <a:schemeClr val="dk1"/>
                </a:solidFill>
                <a:latin typeface="Ubuntu Medium"/>
                <a:ea typeface="Ubuntu Medium"/>
                <a:cs typeface="Ubuntu Medium"/>
                <a:sym typeface="Ubuntu Medium"/>
              </a:rPr>
              <a:t> 1 - Day 3</a:t>
            </a:r>
            <a:endParaRPr sz="1800">
              <a:solidFill>
                <a:schemeClr val="dk1"/>
              </a:solidFill>
              <a:latin typeface="Ubuntu Medium"/>
              <a:ea typeface="Ubuntu Medium"/>
              <a:cs typeface="Ubuntu Medium"/>
              <a:sym typeface="Ubuntu Medium"/>
            </a:endParaRPr>
          </a:p>
        </p:txBody>
      </p:sp>
      <p:pic>
        <p:nvPicPr>
          <p:cNvPr id="244" name="Google Shape;244;p24"/>
          <p:cNvPicPr preferRelativeResize="0"/>
          <p:nvPr>
            <p:ph idx="2" type="pic"/>
          </p:nvPr>
        </p:nvPicPr>
        <p:blipFill rotWithShape="1">
          <a:blip r:embed="rId3">
            <a:alphaModFix/>
          </a:blip>
          <a:srcRect b="961" l="0" r="0" t="951"/>
          <a:stretch/>
        </p:blipFill>
        <p:spPr>
          <a:xfrm>
            <a:off x="272475" y="214750"/>
            <a:ext cx="879600" cy="862800"/>
          </a:xfrm>
          <a:prstGeom prst="ellipse">
            <a:avLst/>
          </a:prstGeom>
          <a:noFill/>
          <a:ln>
            <a:noFill/>
          </a:ln>
          <a:effectLst>
            <a:outerShdw blurRad="177800" rotWithShape="0" algn="ctr" dir="5400000" dist="50800">
              <a:srgbClr val="000000">
                <a:alpha val="14000"/>
              </a:srgbClr>
            </a:outerShdw>
          </a:effectLst>
        </p:spPr>
      </p:pic>
      <p:sp>
        <p:nvSpPr>
          <p:cNvPr id="245" name="Google Shape;245;p24"/>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2"/>
                </a:solidFill>
                <a:latin typeface="Ubuntu"/>
                <a:ea typeface="Ubuntu"/>
                <a:cs typeface="Ubuntu"/>
                <a:sym typeface="Ubuntu"/>
              </a:rPr>
              <a:t>Puzzle Talk</a:t>
            </a:r>
            <a:endParaRPr b="1" sz="2100">
              <a:solidFill>
                <a:schemeClr val="accent2"/>
              </a:solidFill>
              <a:latin typeface="Ubuntu"/>
              <a:ea typeface="Ubuntu"/>
              <a:cs typeface="Ubuntu"/>
              <a:sym typeface="Ubuntu"/>
            </a:endParaRPr>
          </a:p>
        </p:txBody>
      </p:sp>
      <p:pic>
        <p:nvPicPr>
          <p:cNvPr descr="E:\Новая папка (3)\вспомогательные\graphicriver-13574762-site2max-powerpoint\MockUp\mockup_png\Computer_4.png" id="246" name="Google Shape;246;p24"/>
          <p:cNvPicPr preferRelativeResize="0"/>
          <p:nvPr/>
        </p:nvPicPr>
        <p:blipFill rotWithShape="1">
          <a:blip r:embed="rId4">
            <a:alphaModFix/>
          </a:blip>
          <a:srcRect b="0" l="0" r="0" t="0"/>
          <a:stretch/>
        </p:blipFill>
        <p:spPr>
          <a:xfrm>
            <a:off x="70525" y="1624275"/>
            <a:ext cx="4589999" cy="2432850"/>
          </a:xfrm>
          <a:prstGeom prst="rect">
            <a:avLst/>
          </a:prstGeom>
          <a:noFill/>
          <a:ln>
            <a:noFill/>
          </a:ln>
        </p:spPr>
      </p:pic>
      <p:pic>
        <p:nvPicPr>
          <p:cNvPr id="247" name="Google Shape;247;p24"/>
          <p:cNvPicPr preferRelativeResize="0"/>
          <p:nvPr/>
        </p:nvPicPr>
        <p:blipFill rotWithShape="1">
          <a:blip r:embed="rId5">
            <a:alphaModFix/>
          </a:blip>
          <a:srcRect b="1681" l="0" r="0" t="1690"/>
          <a:stretch/>
        </p:blipFill>
        <p:spPr>
          <a:xfrm>
            <a:off x="728974" y="1845708"/>
            <a:ext cx="3334625" cy="1812470"/>
          </a:xfrm>
          <a:prstGeom prst="rect">
            <a:avLst/>
          </a:prstGeom>
          <a:noFill/>
          <a:ln>
            <a:noFill/>
          </a:ln>
        </p:spPr>
      </p:pic>
      <p:grpSp>
        <p:nvGrpSpPr>
          <p:cNvPr id="248" name="Google Shape;248;p24"/>
          <p:cNvGrpSpPr/>
          <p:nvPr/>
        </p:nvGrpSpPr>
        <p:grpSpPr>
          <a:xfrm>
            <a:off x="1590104" y="4057131"/>
            <a:ext cx="173012" cy="169916"/>
            <a:chOff x="8586628" y="1443880"/>
            <a:chExt cx="281458" cy="281458"/>
          </a:xfrm>
        </p:grpSpPr>
        <p:sp>
          <p:nvSpPr>
            <p:cNvPr id="249" name="Google Shape;249;p24"/>
            <p:cNvSpPr/>
            <p:nvPr/>
          </p:nvSpPr>
          <p:spPr>
            <a:xfrm>
              <a:off x="8590770" y="1448022"/>
              <a:ext cx="136754" cy="183598"/>
            </a:xfrm>
            <a:custGeom>
              <a:rect b="b" l="l" r="r" t="t"/>
              <a:pathLst>
                <a:path extrusionOk="0" h="6028" w="4490">
                  <a:moveTo>
                    <a:pt x="4395" y="0"/>
                  </a:moveTo>
                  <a:cubicBezTo>
                    <a:pt x="1988" y="53"/>
                    <a:pt x="53" y="1988"/>
                    <a:pt x="0" y="4395"/>
                  </a:cubicBezTo>
                  <a:cubicBezTo>
                    <a:pt x="11" y="4448"/>
                    <a:pt x="53" y="4489"/>
                    <a:pt x="115" y="4489"/>
                  </a:cubicBezTo>
                  <a:lnTo>
                    <a:pt x="1601" y="4489"/>
                  </a:lnTo>
                  <a:cubicBezTo>
                    <a:pt x="1727" y="4489"/>
                    <a:pt x="1831" y="4594"/>
                    <a:pt x="1831" y="4720"/>
                  </a:cubicBezTo>
                  <a:cubicBezTo>
                    <a:pt x="1831" y="4793"/>
                    <a:pt x="1811" y="4856"/>
                    <a:pt x="1758" y="4898"/>
                  </a:cubicBezTo>
                  <a:cubicBezTo>
                    <a:pt x="1737" y="4918"/>
                    <a:pt x="1727" y="4929"/>
                    <a:pt x="1706" y="4950"/>
                  </a:cubicBezTo>
                  <a:cubicBezTo>
                    <a:pt x="1706" y="4950"/>
                    <a:pt x="1706" y="4960"/>
                    <a:pt x="1695" y="4971"/>
                  </a:cubicBezTo>
                  <a:cubicBezTo>
                    <a:pt x="1685" y="4981"/>
                    <a:pt x="1675" y="4992"/>
                    <a:pt x="1664" y="5002"/>
                  </a:cubicBezTo>
                  <a:cubicBezTo>
                    <a:pt x="1664" y="5013"/>
                    <a:pt x="1664" y="5023"/>
                    <a:pt x="1654" y="5023"/>
                  </a:cubicBezTo>
                  <a:cubicBezTo>
                    <a:pt x="1643" y="5044"/>
                    <a:pt x="1643" y="5054"/>
                    <a:pt x="1633" y="5065"/>
                  </a:cubicBezTo>
                  <a:cubicBezTo>
                    <a:pt x="1633" y="5075"/>
                    <a:pt x="1622" y="5086"/>
                    <a:pt x="1622" y="5086"/>
                  </a:cubicBezTo>
                  <a:cubicBezTo>
                    <a:pt x="1612" y="5107"/>
                    <a:pt x="1612" y="5117"/>
                    <a:pt x="1601" y="5128"/>
                  </a:cubicBezTo>
                  <a:cubicBezTo>
                    <a:pt x="1601" y="5138"/>
                    <a:pt x="1601" y="5149"/>
                    <a:pt x="1591" y="5159"/>
                  </a:cubicBezTo>
                  <a:cubicBezTo>
                    <a:pt x="1591" y="5170"/>
                    <a:pt x="1580" y="5191"/>
                    <a:pt x="1580" y="5201"/>
                  </a:cubicBezTo>
                  <a:cubicBezTo>
                    <a:pt x="1580" y="5211"/>
                    <a:pt x="1580" y="5222"/>
                    <a:pt x="1570" y="5222"/>
                  </a:cubicBezTo>
                  <a:cubicBezTo>
                    <a:pt x="1570" y="5243"/>
                    <a:pt x="1570" y="5264"/>
                    <a:pt x="1559" y="5295"/>
                  </a:cubicBezTo>
                  <a:cubicBezTo>
                    <a:pt x="1559" y="5327"/>
                    <a:pt x="1559" y="5347"/>
                    <a:pt x="1559" y="5379"/>
                  </a:cubicBezTo>
                  <a:cubicBezTo>
                    <a:pt x="1559" y="5379"/>
                    <a:pt x="1559" y="5389"/>
                    <a:pt x="1559" y="5389"/>
                  </a:cubicBezTo>
                  <a:cubicBezTo>
                    <a:pt x="1559" y="5410"/>
                    <a:pt x="1559" y="5431"/>
                    <a:pt x="1559" y="5452"/>
                  </a:cubicBezTo>
                  <a:cubicBezTo>
                    <a:pt x="1570" y="5494"/>
                    <a:pt x="1580" y="5536"/>
                    <a:pt x="1591" y="5578"/>
                  </a:cubicBezTo>
                  <a:cubicBezTo>
                    <a:pt x="1591" y="5578"/>
                    <a:pt x="1591" y="5588"/>
                    <a:pt x="1601" y="5588"/>
                  </a:cubicBezTo>
                  <a:cubicBezTo>
                    <a:pt x="1601" y="5609"/>
                    <a:pt x="1612" y="5620"/>
                    <a:pt x="1612" y="5630"/>
                  </a:cubicBezTo>
                  <a:cubicBezTo>
                    <a:pt x="1612" y="5640"/>
                    <a:pt x="1622" y="5651"/>
                    <a:pt x="1622" y="5651"/>
                  </a:cubicBezTo>
                  <a:cubicBezTo>
                    <a:pt x="1633" y="5661"/>
                    <a:pt x="1633" y="5672"/>
                    <a:pt x="1643" y="5682"/>
                  </a:cubicBezTo>
                  <a:cubicBezTo>
                    <a:pt x="1643" y="5693"/>
                    <a:pt x="1654" y="5703"/>
                    <a:pt x="1654" y="5714"/>
                  </a:cubicBezTo>
                  <a:cubicBezTo>
                    <a:pt x="1654" y="5714"/>
                    <a:pt x="1664" y="5724"/>
                    <a:pt x="1664" y="5735"/>
                  </a:cubicBezTo>
                  <a:cubicBezTo>
                    <a:pt x="1685" y="5756"/>
                    <a:pt x="1695" y="5777"/>
                    <a:pt x="1716" y="5797"/>
                  </a:cubicBezTo>
                  <a:lnTo>
                    <a:pt x="1716" y="5808"/>
                  </a:lnTo>
                  <a:cubicBezTo>
                    <a:pt x="1727" y="5818"/>
                    <a:pt x="1737" y="5829"/>
                    <a:pt x="1748" y="5839"/>
                  </a:cubicBezTo>
                  <a:cubicBezTo>
                    <a:pt x="1758" y="5839"/>
                    <a:pt x="1758" y="5839"/>
                    <a:pt x="1758" y="5850"/>
                  </a:cubicBezTo>
                  <a:cubicBezTo>
                    <a:pt x="1769" y="5860"/>
                    <a:pt x="1779" y="5871"/>
                    <a:pt x="1790" y="5871"/>
                  </a:cubicBezTo>
                  <a:cubicBezTo>
                    <a:pt x="1800" y="5881"/>
                    <a:pt x="1800" y="5881"/>
                    <a:pt x="1800" y="5881"/>
                  </a:cubicBezTo>
                  <a:cubicBezTo>
                    <a:pt x="1842" y="5913"/>
                    <a:pt x="1873" y="5933"/>
                    <a:pt x="1915" y="5954"/>
                  </a:cubicBezTo>
                  <a:cubicBezTo>
                    <a:pt x="1926" y="5965"/>
                    <a:pt x="1936" y="5965"/>
                    <a:pt x="1936" y="5965"/>
                  </a:cubicBezTo>
                  <a:cubicBezTo>
                    <a:pt x="1947" y="5975"/>
                    <a:pt x="1957" y="5975"/>
                    <a:pt x="1968" y="5986"/>
                  </a:cubicBezTo>
                  <a:cubicBezTo>
                    <a:pt x="1978" y="5986"/>
                    <a:pt x="1988" y="5986"/>
                    <a:pt x="1999" y="5996"/>
                  </a:cubicBezTo>
                  <a:cubicBezTo>
                    <a:pt x="2009" y="5996"/>
                    <a:pt x="2020" y="5996"/>
                    <a:pt x="2020" y="6007"/>
                  </a:cubicBezTo>
                  <a:cubicBezTo>
                    <a:pt x="2041" y="6007"/>
                    <a:pt x="2051" y="6007"/>
                    <a:pt x="2072" y="6017"/>
                  </a:cubicBezTo>
                  <a:lnTo>
                    <a:pt x="2083" y="6017"/>
                  </a:lnTo>
                  <a:cubicBezTo>
                    <a:pt x="2104" y="6017"/>
                    <a:pt x="2124" y="6028"/>
                    <a:pt x="2145" y="6028"/>
                  </a:cubicBezTo>
                  <a:lnTo>
                    <a:pt x="2292" y="6028"/>
                  </a:lnTo>
                  <a:cubicBezTo>
                    <a:pt x="2334" y="6028"/>
                    <a:pt x="2376" y="6017"/>
                    <a:pt x="2428" y="5996"/>
                  </a:cubicBezTo>
                  <a:lnTo>
                    <a:pt x="2438" y="5996"/>
                  </a:lnTo>
                  <a:cubicBezTo>
                    <a:pt x="2449" y="5986"/>
                    <a:pt x="2470" y="5986"/>
                    <a:pt x="2480" y="5975"/>
                  </a:cubicBezTo>
                  <a:lnTo>
                    <a:pt x="2501" y="5975"/>
                  </a:lnTo>
                  <a:cubicBezTo>
                    <a:pt x="2512" y="5965"/>
                    <a:pt x="2533" y="5954"/>
                    <a:pt x="2543" y="5944"/>
                  </a:cubicBezTo>
                  <a:lnTo>
                    <a:pt x="2554" y="5944"/>
                  </a:lnTo>
                  <a:cubicBezTo>
                    <a:pt x="2574" y="5933"/>
                    <a:pt x="2585" y="5923"/>
                    <a:pt x="2606" y="5913"/>
                  </a:cubicBezTo>
                  <a:cubicBezTo>
                    <a:pt x="2616" y="5902"/>
                    <a:pt x="2627" y="5892"/>
                    <a:pt x="2627" y="5892"/>
                  </a:cubicBezTo>
                  <a:cubicBezTo>
                    <a:pt x="2637" y="5881"/>
                    <a:pt x="2648" y="5881"/>
                    <a:pt x="2648" y="5871"/>
                  </a:cubicBezTo>
                  <a:cubicBezTo>
                    <a:pt x="2658" y="5860"/>
                    <a:pt x="2669" y="5860"/>
                    <a:pt x="2679" y="5850"/>
                  </a:cubicBezTo>
                  <a:cubicBezTo>
                    <a:pt x="2679" y="5839"/>
                    <a:pt x="2690" y="5839"/>
                    <a:pt x="2700" y="5829"/>
                  </a:cubicBezTo>
                  <a:cubicBezTo>
                    <a:pt x="2700" y="5818"/>
                    <a:pt x="2710" y="5818"/>
                    <a:pt x="2721" y="5808"/>
                  </a:cubicBezTo>
                  <a:cubicBezTo>
                    <a:pt x="2721" y="5797"/>
                    <a:pt x="2731" y="5787"/>
                    <a:pt x="2742" y="5787"/>
                  </a:cubicBezTo>
                  <a:cubicBezTo>
                    <a:pt x="2752" y="5766"/>
                    <a:pt x="2752" y="5756"/>
                    <a:pt x="2763" y="5745"/>
                  </a:cubicBezTo>
                  <a:cubicBezTo>
                    <a:pt x="2773" y="5735"/>
                    <a:pt x="2784" y="5724"/>
                    <a:pt x="2784" y="5714"/>
                  </a:cubicBezTo>
                  <a:cubicBezTo>
                    <a:pt x="2794" y="5703"/>
                    <a:pt x="2794" y="5693"/>
                    <a:pt x="2805" y="5693"/>
                  </a:cubicBezTo>
                  <a:cubicBezTo>
                    <a:pt x="2805" y="5682"/>
                    <a:pt x="2815" y="5661"/>
                    <a:pt x="2815" y="5651"/>
                  </a:cubicBezTo>
                  <a:cubicBezTo>
                    <a:pt x="2826" y="5651"/>
                    <a:pt x="2826" y="5640"/>
                    <a:pt x="2826" y="5630"/>
                  </a:cubicBezTo>
                  <a:cubicBezTo>
                    <a:pt x="2836" y="5620"/>
                    <a:pt x="2836" y="5599"/>
                    <a:pt x="2847" y="5588"/>
                  </a:cubicBezTo>
                  <a:cubicBezTo>
                    <a:pt x="2847" y="5588"/>
                    <a:pt x="2847" y="5578"/>
                    <a:pt x="2847" y="5578"/>
                  </a:cubicBezTo>
                  <a:cubicBezTo>
                    <a:pt x="2867" y="5536"/>
                    <a:pt x="2878" y="5494"/>
                    <a:pt x="2878" y="5452"/>
                  </a:cubicBezTo>
                  <a:cubicBezTo>
                    <a:pt x="2878" y="5431"/>
                    <a:pt x="2878" y="5410"/>
                    <a:pt x="2878" y="5389"/>
                  </a:cubicBezTo>
                  <a:cubicBezTo>
                    <a:pt x="2878" y="5389"/>
                    <a:pt x="2888" y="5379"/>
                    <a:pt x="2888" y="5379"/>
                  </a:cubicBezTo>
                  <a:cubicBezTo>
                    <a:pt x="2888" y="5347"/>
                    <a:pt x="2878" y="5327"/>
                    <a:pt x="2878" y="5295"/>
                  </a:cubicBezTo>
                  <a:cubicBezTo>
                    <a:pt x="2878" y="5274"/>
                    <a:pt x="2867" y="5243"/>
                    <a:pt x="2867" y="5222"/>
                  </a:cubicBezTo>
                  <a:cubicBezTo>
                    <a:pt x="2867" y="5222"/>
                    <a:pt x="2867" y="5211"/>
                    <a:pt x="2867" y="5211"/>
                  </a:cubicBezTo>
                  <a:cubicBezTo>
                    <a:pt x="2857" y="5191"/>
                    <a:pt x="2857" y="5170"/>
                    <a:pt x="2847" y="5159"/>
                  </a:cubicBezTo>
                  <a:cubicBezTo>
                    <a:pt x="2847" y="5149"/>
                    <a:pt x="2847" y="5138"/>
                    <a:pt x="2836" y="5138"/>
                  </a:cubicBezTo>
                  <a:cubicBezTo>
                    <a:pt x="2836" y="5117"/>
                    <a:pt x="2826" y="5107"/>
                    <a:pt x="2815" y="5086"/>
                  </a:cubicBezTo>
                  <a:cubicBezTo>
                    <a:pt x="2815" y="5086"/>
                    <a:pt x="2815" y="5075"/>
                    <a:pt x="2815" y="5065"/>
                  </a:cubicBezTo>
                  <a:cubicBezTo>
                    <a:pt x="2805" y="5054"/>
                    <a:pt x="2794" y="5034"/>
                    <a:pt x="2784" y="5023"/>
                  </a:cubicBezTo>
                  <a:cubicBezTo>
                    <a:pt x="2784" y="5023"/>
                    <a:pt x="2773" y="5013"/>
                    <a:pt x="2773" y="5002"/>
                  </a:cubicBezTo>
                  <a:cubicBezTo>
                    <a:pt x="2763" y="4992"/>
                    <a:pt x="2752" y="4971"/>
                    <a:pt x="2742" y="4960"/>
                  </a:cubicBezTo>
                  <a:cubicBezTo>
                    <a:pt x="2742" y="4960"/>
                    <a:pt x="2731" y="4950"/>
                    <a:pt x="2731" y="4950"/>
                  </a:cubicBezTo>
                  <a:cubicBezTo>
                    <a:pt x="2721" y="4929"/>
                    <a:pt x="2700" y="4918"/>
                    <a:pt x="2690" y="4898"/>
                  </a:cubicBezTo>
                  <a:cubicBezTo>
                    <a:pt x="2637" y="4856"/>
                    <a:pt x="2606" y="4793"/>
                    <a:pt x="2606" y="4720"/>
                  </a:cubicBezTo>
                  <a:cubicBezTo>
                    <a:pt x="2606" y="4594"/>
                    <a:pt x="2710" y="4489"/>
                    <a:pt x="2847" y="4489"/>
                  </a:cubicBezTo>
                  <a:lnTo>
                    <a:pt x="4364" y="4489"/>
                  </a:lnTo>
                  <a:cubicBezTo>
                    <a:pt x="4437" y="4489"/>
                    <a:pt x="4489" y="4437"/>
                    <a:pt x="4489" y="4364"/>
                  </a:cubicBezTo>
                  <a:lnTo>
                    <a:pt x="4489" y="2847"/>
                  </a:lnTo>
                  <a:cubicBezTo>
                    <a:pt x="4489" y="2710"/>
                    <a:pt x="4374" y="2606"/>
                    <a:pt x="4249" y="2606"/>
                  </a:cubicBezTo>
                  <a:cubicBezTo>
                    <a:pt x="4186" y="2606"/>
                    <a:pt x="4123" y="2637"/>
                    <a:pt x="4071" y="2690"/>
                  </a:cubicBezTo>
                  <a:cubicBezTo>
                    <a:pt x="4060" y="2700"/>
                    <a:pt x="4039" y="2721"/>
                    <a:pt x="4019" y="2731"/>
                  </a:cubicBezTo>
                  <a:cubicBezTo>
                    <a:pt x="4019" y="2731"/>
                    <a:pt x="4019" y="2742"/>
                    <a:pt x="4008" y="2742"/>
                  </a:cubicBezTo>
                  <a:cubicBezTo>
                    <a:pt x="3998" y="2752"/>
                    <a:pt x="3977" y="2763"/>
                    <a:pt x="3966" y="2773"/>
                  </a:cubicBezTo>
                  <a:cubicBezTo>
                    <a:pt x="3956" y="2773"/>
                    <a:pt x="3956" y="2784"/>
                    <a:pt x="3945" y="2784"/>
                  </a:cubicBezTo>
                  <a:cubicBezTo>
                    <a:pt x="3935" y="2794"/>
                    <a:pt x="3914" y="2805"/>
                    <a:pt x="3903" y="2815"/>
                  </a:cubicBezTo>
                  <a:lnTo>
                    <a:pt x="3883" y="2815"/>
                  </a:lnTo>
                  <a:cubicBezTo>
                    <a:pt x="3872" y="2826"/>
                    <a:pt x="3851" y="2836"/>
                    <a:pt x="3830" y="2836"/>
                  </a:cubicBezTo>
                  <a:cubicBezTo>
                    <a:pt x="3830" y="2847"/>
                    <a:pt x="3820" y="2847"/>
                    <a:pt x="3820" y="2847"/>
                  </a:cubicBezTo>
                  <a:cubicBezTo>
                    <a:pt x="3799" y="2857"/>
                    <a:pt x="3778" y="2857"/>
                    <a:pt x="3757" y="2867"/>
                  </a:cubicBezTo>
                  <a:lnTo>
                    <a:pt x="3746" y="2867"/>
                  </a:lnTo>
                  <a:cubicBezTo>
                    <a:pt x="3694" y="2878"/>
                    <a:pt x="3652" y="2888"/>
                    <a:pt x="3600" y="2888"/>
                  </a:cubicBezTo>
                  <a:lnTo>
                    <a:pt x="3590" y="2888"/>
                  </a:lnTo>
                  <a:cubicBezTo>
                    <a:pt x="3569" y="2878"/>
                    <a:pt x="3537" y="2878"/>
                    <a:pt x="3516" y="2878"/>
                  </a:cubicBezTo>
                  <a:cubicBezTo>
                    <a:pt x="3495" y="2878"/>
                    <a:pt x="3485" y="2878"/>
                    <a:pt x="3464" y="2867"/>
                  </a:cubicBezTo>
                  <a:lnTo>
                    <a:pt x="3453" y="2867"/>
                  </a:lnTo>
                  <a:cubicBezTo>
                    <a:pt x="3433" y="2867"/>
                    <a:pt x="3412" y="2857"/>
                    <a:pt x="3401" y="2847"/>
                  </a:cubicBezTo>
                  <a:lnTo>
                    <a:pt x="3380" y="2847"/>
                  </a:lnTo>
                  <a:cubicBezTo>
                    <a:pt x="3359" y="2836"/>
                    <a:pt x="3349" y="2836"/>
                    <a:pt x="3338" y="2826"/>
                  </a:cubicBezTo>
                  <a:cubicBezTo>
                    <a:pt x="3328" y="2826"/>
                    <a:pt x="3317" y="2826"/>
                    <a:pt x="3317" y="2815"/>
                  </a:cubicBezTo>
                  <a:cubicBezTo>
                    <a:pt x="3307" y="2815"/>
                    <a:pt x="3297" y="2805"/>
                    <a:pt x="3286" y="2805"/>
                  </a:cubicBezTo>
                  <a:cubicBezTo>
                    <a:pt x="3276" y="2794"/>
                    <a:pt x="3265" y="2794"/>
                    <a:pt x="3255" y="2784"/>
                  </a:cubicBezTo>
                  <a:cubicBezTo>
                    <a:pt x="3255" y="2784"/>
                    <a:pt x="3244" y="2784"/>
                    <a:pt x="3244" y="2773"/>
                  </a:cubicBezTo>
                  <a:cubicBezTo>
                    <a:pt x="3213" y="2763"/>
                    <a:pt x="3192" y="2742"/>
                    <a:pt x="3171" y="2721"/>
                  </a:cubicBezTo>
                  <a:cubicBezTo>
                    <a:pt x="3160" y="2710"/>
                    <a:pt x="3140" y="2700"/>
                    <a:pt x="3129" y="2690"/>
                  </a:cubicBezTo>
                  <a:cubicBezTo>
                    <a:pt x="3129" y="2690"/>
                    <a:pt x="3129" y="2679"/>
                    <a:pt x="3129" y="2679"/>
                  </a:cubicBezTo>
                  <a:cubicBezTo>
                    <a:pt x="3119" y="2669"/>
                    <a:pt x="3108" y="2658"/>
                    <a:pt x="3098" y="2648"/>
                  </a:cubicBezTo>
                  <a:cubicBezTo>
                    <a:pt x="3087" y="2648"/>
                    <a:pt x="3087" y="2637"/>
                    <a:pt x="3087" y="2637"/>
                  </a:cubicBezTo>
                  <a:cubicBezTo>
                    <a:pt x="3056" y="2606"/>
                    <a:pt x="3035" y="2564"/>
                    <a:pt x="3014" y="2533"/>
                  </a:cubicBezTo>
                  <a:cubicBezTo>
                    <a:pt x="3014" y="2522"/>
                    <a:pt x="3003" y="2512"/>
                    <a:pt x="3003" y="2501"/>
                  </a:cubicBezTo>
                  <a:cubicBezTo>
                    <a:pt x="2993" y="2491"/>
                    <a:pt x="2993" y="2491"/>
                    <a:pt x="2993" y="2480"/>
                  </a:cubicBezTo>
                  <a:cubicBezTo>
                    <a:pt x="2983" y="2470"/>
                    <a:pt x="2983" y="2449"/>
                    <a:pt x="2972" y="2438"/>
                  </a:cubicBezTo>
                  <a:cubicBezTo>
                    <a:pt x="2972" y="2438"/>
                    <a:pt x="2972" y="2428"/>
                    <a:pt x="2972" y="2417"/>
                  </a:cubicBezTo>
                  <a:cubicBezTo>
                    <a:pt x="2962" y="2407"/>
                    <a:pt x="2962" y="2386"/>
                    <a:pt x="2951" y="2365"/>
                  </a:cubicBezTo>
                  <a:cubicBezTo>
                    <a:pt x="2951" y="2365"/>
                    <a:pt x="2951" y="2365"/>
                    <a:pt x="2951" y="2355"/>
                  </a:cubicBezTo>
                  <a:cubicBezTo>
                    <a:pt x="2951" y="2344"/>
                    <a:pt x="2941" y="2323"/>
                    <a:pt x="2941" y="2302"/>
                  </a:cubicBezTo>
                  <a:lnTo>
                    <a:pt x="2941" y="2292"/>
                  </a:lnTo>
                  <a:cubicBezTo>
                    <a:pt x="2941" y="2281"/>
                    <a:pt x="2941" y="2271"/>
                    <a:pt x="2941" y="2250"/>
                  </a:cubicBezTo>
                  <a:cubicBezTo>
                    <a:pt x="2941" y="2240"/>
                    <a:pt x="2941" y="2229"/>
                    <a:pt x="2941" y="2219"/>
                  </a:cubicBezTo>
                  <a:cubicBezTo>
                    <a:pt x="2941" y="2208"/>
                    <a:pt x="2941" y="2198"/>
                    <a:pt x="2941" y="2187"/>
                  </a:cubicBezTo>
                  <a:cubicBezTo>
                    <a:pt x="2941" y="2177"/>
                    <a:pt x="2941" y="2166"/>
                    <a:pt x="2941" y="2145"/>
                  </a:cubicBezTo>
                  <a:cubicBezTo>
                    <a:pt x="2941" y="2124"/>
                    <a:pt x="2951" y="2104"/>
                    <a:pt x="2951" y="2083"/>
                  </a:cubicBezTo>
                  <a:cubicBezTo>
                    <a:pt x="2951" y="2083"/>
                    <a:pt x="2951" y="2072"/>
                    <a:pt x="2951" y="2072"/>
                  </a:cubicBezTo>
                  <a:cubicBezTo>
                    <a:pt x="2962" y="2051"/>
                    <a:pt x="2962" y="2041"/>
                    <a:pt x="2972" y="2020"/>
                  </a:cubicBezTo>
                  <a:cubicBezTo>
                    <a:pt x="2972" y="2020"/>
                    <a:pt x="2972" y="2009"/>
                    <a:pt x="2972" y="1999"/>
                  </a:cubicBezTo>
                  <a:cubicBezTo>
                    <a:pt x="2983" y="1988"/>
                    <a:pt x="2983" y="1978"/>
                    <a:pt x="2993" y="1968"/>
                  </a:cubicBezTo>
                  <a:cubicBezTo>
                    <a:pt x="2993" y="1957"/>
                    <a:pt x="2993" y="1947"/>
                    <a:pt x="3003" y="1936"/>
                  </a:cubicBezTo>
                  <a:cubicBezTo>
                    <a:pt x="3003" y="1926"/>
                    <a:pt x="3014" y="1926"/>
                    <a:pt x="3014" y="1915"/>
                  </a:cubicBezTo>
                  <a:cubicBezTo>
                    <a:pt x="3035" y="1873"/>
                    <a:pt x="3056" y="1842"/>
                    <a:pt x="3087" y="1800"/>
                  </a:cubicBezTo>
                  <a:lnTo>
                    <a:pt x="3098" y="1800"/>
                  </a:lnTo>
                  <a:cubicBezTo>
                    <a:pt x="3108" y="1779"/>
                    <a:pt x="3119" y="1769"/>
                    <a:pt x="3129" y="1758"/>
                  </a:cubicBezTo>
                  <a:cubicBezTo>
                    <a:pt x="3140" y="1737"/>
                    <a:pt x="3160" y="1727"/>
                    <a:pt x="3171" y="1716"/>
                  </a:cubicBezTo>
                  <a:cubicBezTo>
                    <a:pt x="3192" y="1695"/>
                    <a:pt x="3213" y="1685"/>
                    <a:pt x="3244" y="1664"/>
                  </a:cubicBezTo>
                  <a:cubicBezTo>
                    <a:pt x="3244" y="1664"/>
                    <a:pt x="3255" y="1654"/>
                    <a:pt x="3255" y="1654"/>
                  </a:cubicBezTo>
                  <a:cubicBezTo>
                    <a:pt x="3265" y="1654"/>
                    <a:pt x="3276" y="1643"/>
                    <a:pt x="3286" y="1643"/>
                  </a:cubicBezTo>
                  <a:cubicBezTo>
                    <a:pt x="3297" y="1633"/>
                    <a:pt x="3307" y="1633"/>
                    <a:pt x="3317" y="1622"/>
                  </a:cubicBezTo>
                  <a:cubicBezTo>
                    <a:pt x="3317" y="1622"/>
                    <a:pt x="3328" y="1612"/>
                    <a:pt x="3338" y="1612"/>
                  </a:cubicBezTo>
                  <a:cubicBezTo>
                    <a:pt x="3349" y="1612"/>
                    <a:pt x="3359" y="1601"/>
                    <a:pt x="3380" y="1601"/>
                  </a:cubicBezTo>
                  <a:cubicBezTo>
                    <a:pt x="3380" y="1601"/>
                    <a:pt x="3391" y="1591"/>
                    <a:pt x="3401" y="1591"/>
                  </a:cubicBezTo>
                  <a:cubicBezTo>
                    <a:pt x="3412" y="1580"/>
                    <a:pt x="3433" y="1580"/>
                    <a:pt x="3453" y="1570"/>
                  </a:cubicBezTo>
                  <a:lnTo>
                    <a:pt x="3516" y="1570"/>
                  </a:lnTo>
                  <a:cubicBezTo>
                    <a:pt x="3516" y="1565"/>
                    <a:pt x="3516" y="1565"/>
                    <a:pt x="3516" y="1565"/>
                  </a:cubicBezTo>
                  <a:cubicBezTo>
                    <a:pt x="3516" y="1565"/>
                    <a:pt x="3516" y="1565"/>
                    <a:pt x="3516" y="1559"/>
                  </a:cubicBezTo>
                  <a:lnTo>
                    <a:pt x="3600" y="1559"/>
                  </a:lnTo>
                  <a:cubicBezTo>
                    <a:pt x="3652" y="1559"/>
                    <a:pt x="3694" y="1559"/>
                    <a:pt x="3746" y="1580"/>
                  </a:cubicBezTo>
                  <a:lnTo>
                    <a:pt x="3757" y="1580"/>
                  </a:lnTo>
                  <a:cubicBezTo>
                    <a:pt x="3778" y="1580"/>
                    <a:pt x="3799" y="1591"/>
                    <a:pt x="3820" y="1591"/>
                  </a:cubicBezTo>
                  <a:cubicBezTo>
                    <a:pt x="3820" y="1601"/>
                    <a:pt x="3830" y="1601"/>
                    <a:pt x="3830" y="1601"/>
                  </a:cubicBezTo>
                  <a:cubicBezTo>
                    <a:pt x="3851" y="1612"/>
                    <a:pt x="3872" y="1612"/>
                    <a:pt x="3883" y="1622"/>
                  </a:cubicBezTo>
                  <a:cubicBezTo>
                    <a:pt x="3893" y="1622"/>
                    <a:pt x="3893" y="1633"/>
                    <a:pt x="3903" y="1633"/>
                  </a:cubicBezTo>
                  <a:cubicBezTo>
                    <a:pt x="3914" y="1643"/>
                    <a:pt x="3935" y="1654"/>
                    <a:pt x="3945" y="1654"/>
                  </a:cubicBezTo>
                  <a:cubicBezTo>
                    <a:pt x="3956" y="1664"/>
                    <a:pt x="3956" y="1664"/>
                    <a:pt x="3966" y="1664"/>
                  </a:cubicBezTo>
                  <a:cubicBezTo>
                    <a:pt x="3977" y="1675"/>
                    <a:pt x="3998" y="1695"/>
                    <a:pt x="4008" y="1706"/>
                  </a:cubicBezTo>
                  <a:lnTo>
                    <a:pt x="4019" y="1706"/>
                  </a:lnTo>
                  <a:cubicBezTo>
                    <a:pt x="4039" y="1727"/>
                    <a:pt x="4060" y="1737"/>
                    <a:pt x="4071" y="1758"/>
                  </a:cubicBezTo>
                  <a:cubicBezTo>
                    <a:pt x="4123" y="1811"/>
                    <a:pt x="4186" y="1831"/>
                    <a:pt x="4249" y="1831"/>
                  </a:cubicBezTo>
                  <a:cubicBezTo>
                    <a:pt x="4374" y="1831"/>
                    <a:pt x="4489" y="1727"/>
                    <a:pt x="4489" y="1601"/>
                  </a:cubicBezTo>
                  <a:lnTo>
                    <a:pt x="4489" y="115"/>
                  </a:lnTo>
                  <a:cubicBezTo>
                    <a:pt x="4489" y="53"/>
                    <a:pt x="4448" y="11"/>
                    <a:pt x="4395" y="0"/>
                  </a:cubicBezTo>
                  <a:close/>
                </a:path>
              </a:pathLst>
            </a:custGeom>
            <a:solidFill>
              <a:srgbClr val="1C9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24"/>
            <p:cNvSpPr/>
            <p:nvPr/>
          </p:nvSpPr>
          <p:spPr>
            <a:xfrm>
              <a:off x="8590770" y="1584746"/>
              <a:ext cx="183933" cy="136450"/>
            </a:xfrm>
            <a:custGeom>
              <a:rect b="b" l="l" r="r" t="t"/>
              <a:pathLst>
                <a:path extrusionOk="0" h="4480" w="6039">
                  <a:moveTo>
                    <a:pt x="115" y="0"/>
                  </a:moveTo>
                  <a:cubicBezTo>
                    <a:pt x="53" y="0"/>
                    <a:pt x="11" y="32"/>
                    <a:pt x="0" y="95"/>
                  </a:cubicBezTo>
                  <a:cubicBezTo>
                    <a:pt x="53" y="2491"/>
                    <a:pt x="1988" y="4437"/>
                    <a:pt x="4395" y="4479"/>
                  </a:cubicBezTo>
                  <a:cubicBezTo>
                    <a:pt x="4448" y="4469"/>
                    <a:pt x="4489" y="4427"/>
                    <a:pt x="4489" y="4364"/>
                  </a:cubicBezTo>
                  <a:lnTo>
                    <a:pt x="4489" y="2868"/>
                  </a:lnTo>
                  <a:cubicBezTo>
                    <a:pt x="4489" y="2732"/>
                    <a:pt x="4594" y="2627"/>
                    <a:pt x="4720" y="2627"/>
                  </a:cubicBezTo>
                  <a:cubicBezTo>
                    <a:pt x="4741" y="2627"/>
                    <a:pt x="4751" y="2627"/>
                    <a:pt x="4772" y="2637"/>
                  </a:cubicBezTo>
                  <a:cubicBezTo>
                    <a:pt x="4782" y="2637"/>
                    <a:pt x="4803" y="2637"/>
                    <a:pt x="4814" y="2648"/>
                  </a:cubicBezTo>
                  <a:cubicBezTo>
                    <a:pt x="4845" y="2658"/>
                    <a:pt x="4877" y="2679"/>
                    <a:pt x="4898" y="2700"/>
                  </a:cubicBezTo>
                  <a:cubicBezTo>
                    <a:pt x="4929" y="2742"/>
                    <a:pt x="4971" y="2773"/>
                    <a:pt x="5013" y="2794"/>
                  </a:cubicBezTo>
                  <a:cubicBezTo>
                    <a:pt x="5075" y="2836"/>
                    <a:pt x="5149" y="2868"/>
                    <a:pt x="5222" y="2889"/>
                  </a:cubicBezTo>
                  <a:cubicBezTo>
                    <a:pt x="5265" y="2901"/>
                    <a:pt x="5311" y="2906"/>
                    <a:pt x="5359" y="2906"/>
                  </a:cubicBezTo>
                  <a:cubicBezTo>
                    <a:pt x="5393" y="2906"/>
                    <a:pt x="5428" y="2903"/>
                    <a:pt x="5463" y="2899"/>
                  </a:cubicBezTo>
                  <a:cubicBezTo>
                    <a:pt x="5494" y="2889"/>
                    <a:pt x="5536" y="2889"/>
                    <a:pt x="5567" y="2878"/>
                  </a:cubicBezTo>
                  <a:cubicBezTo>
                    <a:pt x="5588" y="2868"/>
                    <a:pt x="5620" y="2857"/>
                    <a:pt x="5641" y="2847"/>
                  </a:cubicBezTo>
                  <a:cubicBezTo>
                    <a:pt x="5672" y="2836"/>
                    <a:pt x="5703" y="2815"/>
                    <a:pt x="5735" y="2794"/>
                  </a:cubicBezTo>
                  <a:cubicBezTo>
                    <a:pt x="5756" y="2784"/>
                    <a:pt x="5777" y="2763"/>
                    <a:pt x="5797" y="2753"/>
                  </a:cubicBezTo>
                  <a:cubicBezTo>
                    <a:pt x="5808" y="2732"/>
                    <a:pt x="5829" y="2721"/>
                    <a:pt x="5839" y="2700"/>
                  </a:cubicBezTo>
                  <a:cubicBezTo>
                    <a:pt x="5902" y="2637"/>
                    <a:pt x="5954" y="2564"/>
                    <a:pt x="5986" y="2480"/>
                  </a:cubicBezTo>
                  <a:cubicBezTo>
                    <a:pt x="6007" y="2428"/>
                    <a:pt x="6017" y="2376"/>
                    <a:pt x="6028" y="2313"/>
                  </a:cubicBezTo>
                  <a:cubicBezTo>
                    <a:pt x="6038" y="2271"/>
                    <a:pt x="6038" y="2219"/>
                    <a:pt x="6028" y="2167"/>
                  </a:cubicBezTo>
                  <a:cubicBezTo>
                    <a:pt x="6017" y="2030"/>
                    <a:pt x="5954" y="1905"/>
                    <a:pt x="5860" y="1800"/>
                  </a:cubicBezTo>
                  <a:cubicBezTo>
                    <a:pt x="5818" y="1748"/>
                    <a:pt x="5766" y="1706"/>
                    <a:pt x="5703" y="1675"/>
                  </a:cubicBezTo>
                  <a:cubicBezTo>
                    <a:pt x="5600" y="1610"/>
                    <a:pt x="5484" y="1579"/>
                    <a:pt x="5368" y="1579"/>
                  </a:cubicBezTo>
                  <a:cubicBezTo>
                    <a:pt x="5238" y="1579"/>
                    <a:pt x="5108" y="1618"/>
                    <a:pt x="4992" y="1696"/>
                  </a:cubicBezTo>
                  <a:cubicBezTo>
                    <a:pt x="4981" y="1706"/>
                    <a:pt x="4960" y="1717"/>
                    <a:pt x="4939" y="1737"/>
                  </a:cubicBezTo>
                  <a:cubicBezTo>
                    <a:pt x="4929" y="1748"/>
                    <a:pt x="4908" y="1758"/>
                    <a:pt x="4898" y="1779"/>
                  </a:cubicBezTo>
                  <a:cubicBezTo>
                    <a:pt x="4887" y="1790"/>
                    <a:pt x="4877" y="1800"/>
                    <a:pt x="4856" y="1811"/>
                  </a:cubicBezTo>
                  <a:cubicBezTo>
                    <a:pt x="4845" y="1821"/>
                    <a:pt x="4835" y="1832"/>
                    <a:pt x="4814" y="1832"/>
                  </a:cubicBezTo>
                  <a:cubicBezTo>
                    <a:pt x="4782" y="1853"/>
                    <a:pt x="4751" y="1853"/>
                    <a:pt x="4720" y="1853"/>
                  </a:cubicBezTo>
                  <a:cubicBezTo>
                    <a:pt x="4594" y="1853"/>
                    <a:pt x="4489" y="1748"/>
                    <a:pt x="4489" y="1622"/>
                  </a:cubicBezTo>
                  <a:lnTo>
                    <a:pt x="4489" y="116"/>
                  </a:lnTo>
                  <a:cubicBezTo>
                    <a:pt x="4489" y="53"/>
                    <a:pt x="4437" y="0"/>
                    <a:pt x="4364" y="0"/>
                  </a:cubicBezTo>
                  <a:lnTo>
                    <a:pt x="2847" y="0"/>
                  </a:lnTo>
                  <a:cubicBezTo>
                    <a:pt x="2710" y="0"/>
                    <a:pt x="2606" y="105"/>
                    <a:pt x="2606" y="231"/>
                  </a:cubicBezTo>
                  <a:cubicBezTo>
                    <a:pt x="2606" y="304"/>
                    <a:pt x="2637" y="367"/>
                    <a:pt x="2690" y="409"/>
                  </a:cubicBezTo>
                  <a:cubicBezTo>
                    <a:pt x="2700" y="429"/>
                    <a:pt x="2721" y="440"/>
                    <a:pt x="2731" y="461"/>
                  </a:cubicBezTo>
                  <a:cubicBezTo>
                    <a:pt x="2731" y="461"/>
                    <a:pt x="2742" y="471"/>
                    <a:pt x="2742" y="471"/>
                  </a:cubicBezTo>
                  <a:cubicBezTo>
                    <a:pt x="2752" y="482"/>
                    <a:pt x="2763" y="503"/>
                    <a:pt x="2773" y="513"/>
                  </a:cubicBezTo>
                  <a:cubicBezTo>
                    <a:pt x="2773" y="524"/>
                    <a:pt x="2784" y="534"/>
                    <a:pt x="2784" y="534"/>
                  </a:cubicBezTo>
                  <a:cubicBezTo>
                    <a:pt x="2794" y="545"/>
                    <a:pt x="2805" y="565"/>
                    <a:pt x="2815" y="576"/>
                  </a:cubicBezTo>
                  <a:cubicBezTo>
                    <a:pt x="2815" y="586"/>
                    <a:pt x="2815" y="597"/>
                    <a:pt x="2815" y="597"/>
                  </a:cubicBezTo>
                  <a:cubicBezTo>
                    <a:pt x="2826" y="618"/>
                    <a:pt x="2836" y="628"/>
                    <a:pt x="2836" y="649"/>
                  </a:cubicBezTo>
                  <a:cubicBezTo>
                    <a:pt x="2847" y="649"/>
                    <a:pt x="2847" y="660"/>
                    <a:pt x="2847" y="670"/>
                  </a:cubicBezTo>
                  <a:cubicBezTo>
                    <a:pt x="2857" y="681"/>
                    <a:pt x="2857" y="702"/>
                    <a:pt x="2867" y="722"/>
                  </a:cubicBezTo>
                  <a:cubicBezTo>
                    <a:pt x="2867" y="722"/>
                    <a:pt x="2867" y="733"/>
                    <a:pt x="2867" y="733"/>
                  </a:cubicBezTo>
                  <a:cubicBezTo>
                    <a:pt x="2867" y="754"/>
                    <a:pt x="2878" y="785"/>
                    <a:pt x="2878" y="806"/>
                  </a:cubicBezTo>
                  <a:cubicBezTo>
                    <a:pt x="2878" y="838"/>
                    <a:pt x="2888" y="858"/>
                    <a:pt x="2888" y="890"/>
                  </a:cubicBezTo>
                  <a:cubicBezTo>
                    <a:pt x="2888" y="890"/>
                    <a:pt x="2878" y="900"/>
                    <a:pt x="2878" y="900"/>
                  </a:cubicBezTo>
                  <a:cubicBezTo>
                    <a:pt x="2878" y="921"/>
                    <a:pt x="2878" y="942"/>
                    <a:pt x="2878" y="963"/>
                  </a:cubicBezTo>
                  <a:cubicBezTo>
                    <a:pt x="2878" y="963"/>
                    <a:pt x="2878" y="963"/>
                    <a:pt x="2878" y="974"/>
                  </a:cubicBezTo>
                  <a:cubicBezTo>
                    <a:pt x="2867" y="1005"/>
                    <a:pt x="2867" y="1047"/>
                    <a:pt x="2847" y="1089"/>
                  </a:cubicBezTo>
                  <a:cubicBezTo>
                    <a:pt x="2847" y="1089"/>
                    <a:pt x="2847" y="1099"/>
                    <a:pt x="2847" y="1099"/>
                  </a:cubicBezTo>
                  <a:cubicBezTo>
                    <a:pt x="2836" y="1110"/>
                    <a:pt x="2836" y="1131"/>
                    <a:pt x="2826" y="1141"/>
                  </a:cubicBezTo>
                  <a:cubicBezTo>
                    <a:pt x="2826" y="1151"/>
                    <a:pt x="2826" y="1162"/>
                    <a:pt x="2815" y="1162"/>
                  </a:cubicBezTo>
                  <a:cubicBezTo>
                    <a:pt x="2815" y="1172"/>
                    <a:pt x="2805" y="1193"/>
                    <a:pt x="2805" y="1204"/>
                  </a:cubicBezTo>
                  <a:cubicBezTo>
                    <a:pt x="2794" y="1204"/>
                    <a:pt x="2794" y="1214"/>
                    <a:pt x="2784" y="1225"/>
                  </a:cubicBezTo>
                  <a:cubicBezTo>
                    <a:pt x="2784" y="1235"/>
                    <a:pt x="2773" y="1246"/>
                    <a:pt x="2763" y="1256"/>
                  </a:cubicBezTo>
                  <a:cubicBezTo>
                    <a:pt x="2752" y="1267"/>
                    <a:pt x="2752" y="1277"/>
                    <a:pt x="2742" y="1298"/>
                  </a:cubicBezTo>
                  <a:cubicBezTo>
                    <a:pt x="2731" y="1298"/>
                    <a:pt x="2721" y="1308"/>
                    <a:pt x="2721" y="1319"/>
                  </a:cubicBezTo>
                  <a:cubicBezTo>
                    <a:pt x="2710" y="1329"/>
                    <a:pt x="2700" y="1329"/>
                    <a:pt x="2700" y="1340"/>
                  </a:cubicBezTo>
                  <a:cubicBezTo>
                    <a:pt x="2690" y="1350"/>
                    <a:pt x="2679" y="1350"/>
                    <a:pt x="2679" y="1361"/>
                  </a:cubicBezTo>
                  <a:cubicBezTo>
                    <a:pt x="2669" y="1371"/>
                    <a:pt x="2658" y="1371"/>
                    <a:pt x="2648" y="1382"/>
                  </a:cubicBezTo>
                  <a:cubicBezTo>
                    <a:pt x="2648" y="1392"/>
                    <a:pt x="2637" y="1392"/>
                    <a:pt x="2627" y="1403"/>
                  </a:cubicBezTo>
                  <a:cubicBezTo>
                    <a:pt x="2627" y="1403"/>
                    <a:pt x="2616" y="1413"/>
                    <a:pt x="2606" y="1424"/>
                  </a:cubicBezTo>
                  <a:cubicBezTo>
                    <a:pt x="2585" y="1434"/>
                    <a:pt x="2574" y="1444"/>
                    <a:pt x="2554" y="1455"/>
                  </a:cubicBezTo>
                  <a:lnTo>
                    <a:pt x="2543" y="1455"/>
                  </a:lnTo>
                  <a:cubicBezTo>
                    <a:pt x="2533" y="1465"/>
                    <a:pt x="2512" y="1476"/>
                    <a:pt x="2501" y="1486"/>
                  </a:cubicBezTo>
                  <a:lnTo>
                    <a:pt x="2480" y="1486"/>
                  </a:lnTo>
                  <a:cubicBezTo>
                    <a:pt x="2470" y="1497"/>
                    <a:pt x="2449" y="1497"/>
                    <a:pt x="2438" y="1507"/>
                  </a:cubicBezTo>
                  <a:lnTo>
                    <a:pt x="2428" y="1507"/>
                  </a:lnTo>
                  <a:cubicBezTo>
                    <a:pt x="2386" y="1528"/>
                    <a:pt x="2344" y="1539"/>
                    <a:pt x="2302" y="1539"/>
                  </a:cubicBezTo>
                  <a:lnTo>
                    <a:pt x="2145" y="1539"/>
                  </a:lnTo>
                  <a:cubicBezTo>
                    <a:pt x="2124" y="1539"/>
                    <a:pt x="2104" y="1528"/>
                    <a:pt x="2083" y="1528"/>
                  </a:cubicBezTo>
                  <a:lnTo>
                    <a:pt x="2072" y="1528"/>
                  </a:lnTo>
                  <a:cubicBezTo>
                    <a:pt x="2051" y="1518"/>
                    <a:pt x="2041" y="1518"/>
                    <a:pt x="2020" y="1518"/>
                  </a:cubicBezTo>
                  <a:cubicBezTo>
                    <a:pt x="2020" y="1507"/>
                    <a:pt x="2009" y="1507"/>
                    <a:pt x="1999" y="1507"/>
                  </a:cubicBezTo>
                  <a:cubicBezTo>
                    <a:pt x="1988" y="1497"/>
                    <a:pt x="1978" y="1497"/>
                    <a:pt x="1968" y="1497"/>
                  </a:cubicBezTo>
                  <a:cubicBezTo>
                    <a:pt x="1957" y="1486"/>
                    <a:pt x="1947" y="1486"/>
                    <a:pt x="1936" y="1476"/>
                  </a:cubicBezTo>
                  <a:cubicBezTo>
                    <a:pt x="1936" y="1476"/>
                    <a:pt x="1926" y="1476"/>
                    <a:pt x="1915" y="1465"/>
                  </a:cubicBezTo>
                  <a:cubicBezTo>
                    <a:pt x="1873" y="1444"/>
                    <a:pt x="1842" y="1424"/>
                    <a:pt x="1800" y="1392"/>
                  </a:cubicBezTo>
                  <a:cubicBezTo>
                    <a:pt x="1800" y="1392"/>
                    <a:pt x="1800" y="1392"/>
                    <a:pt x="1790" y="1382"/>
                  </a:cubicBezTo>
                  <a:cubicBezTo>
                    <a:pt x="1779" y="1382"/>
                    <a:pt x="1769" y="1371"/>
                    <a:pt x="1758" y="1361"/>
                  </a:cubicBezTo>
                  <a:cubicBezTo>
                    <a:pt x="1758" y="1350"/>
                    <a:pt x="1758" y="1350"/>
                    <a:pt x="1748" y="1350"/>
                  </a:cubicBezTo>
                  <a:cubicBezTo>
                    <a:pt x="1737" y="1340"/>
                    <a:pt x="1727" y="1329"/>
                    <a:pt x="1716" y="1319"/>
                  </a:cubicBezTo>
                  <a:lnTo>
                    <a:pt x="1716" y="1308"/>
                  </a:lnTo>
                  <a:cubicBezTo>
                    <a:pt x="1695" y="1288"/>
                    <a:pt x="1685" y="1267"/>
                    <a:pt x="1664" y="1246"/>
                  </a:cubicBezTo>
                  <a:cubicBezTo>
                    <a:pt x="1664" y="1235"/>
                    <a:pt x="1654" y="1225"/>
                    <a:pt x="1654" y="1225"/>
                  </a:cubicBezTo>
                  <a:cubicBezTo>
                    <a:pt x="1654" y="1214"/>
                    <a:pt x="1643" y="1204"/>
                    <a:pt x="1643" y="1193"/>
                  </a:cubicBezTo>
                  <a:cubicBezTo>
                    <a:pt x="1633" y="1183"/>
                    <a:pt x="1633" y="1172"/>
                    <a:pt x="1622" y="1162"/>
                  </a:cubicBezTo>
                  <a:cubicBezTo>
                    <a:pt x="1622" y="1162"/>
                    <a:pt x="1612" y="1151"/>
                    <a:pt x="1612" y="1141"/>
                  </a:cubicBezTo>
                  <a:cubicBezTo>
                    <a:pt x="1612" y="1131"/>
                    <a:pt x="1601" y="1120"/>
                    <a:pt x="1601" y="1099"/>
                  </a:cubicBezTo>
                  <a:cubicBezTo>
                    <a:pt x="1591" y="1099"/>
                    <a:pt x="1591" y="1089"/>
                    <a:pt x="1591" y="1089"/>
                  </a:cubicBezTo>
                  <a:cubicBezTo>
                    <a:pt x="1580" y="1047"/>
                    <a:pt x="1570" y="1005"/>
                    <a:pt x="1559" y="963"/>
                  </a:cubicBezTo>
                  <a:cubicBezTo>
                    <a:pt x="1559" y="942"/>
                    <a:pt x="1559" y="921"/>
                    <a:pt x="1559" y="900"/>
                  </a:cubicBezTo>
                  <a:cubicBezTo>
                    <a:pt x="1559" y="900"/>
                    <a:pt x="1559" y="890"/>
                    <a:pt x="1559" y="890"/>
                  </a:cubicBezTo>
                  <a:cubicBezTo>
                    <a:pt x="1559" y="879"/>
                    <a:pt x="1559" y="879"/>
                    <a:pt x="1559" y="879"/>
                  </a:cubicBezTo>
                  <a:cubicBezTo>
                    <a:pt x="1559" y="858"/>
                    <a:pt x="1559" y="838"/>
                    <a:pt x="1559" y="806"/>
                  </a:cubicBezTo>
                  <a:cubicBezTo>
                    <a:pt x="1570" y="775"/>
                    <a:pt x="1570" y="754"/>
                    <a:pt x="1570" y="733"/>
                  </a:cubicBezTo>
                  <a:cubicBezTo>
                    <a:pt x="1580" y="733"/>
                    <a:pt x="1580" y="722"/>
                    <a:pt x="1580" y="712"/>
                  </a:cubicBezTo>
                  <a:cubicBezTo>
                    <a:pt x="1580" y="702"/>
                    <a:pt x="1591" y="681"/>
                    <a:pt x="1591" y="670"/>
                  </a:cubicBezTo>
                  <a:cubicBezTo>
                    <a:pt x="1601" y="660"/>
                    <a:pt x="1601" y="649"/>
                    <a:pt x="1601" y="639"/>
                  </a:cubicBezTo>
                  <a:cubicBezTo>
                    <a:pt x="1612" y="628"/>
                    <a:pt x="1612" y="618"/>
                    <a:pt x="1622" y="597"/>
                  </a:cubicBezTo>
                  <a:cubicBezTo>
                    <a:pt x="1622" y="597"/>
                    <a:pt x="1633" y="586"/>
                    <a:pt x="1633" y="576"/>
                  </a:cubicBezTo>
                  <a:cubicBezTo>
                    <a:pt x="1643" y="565"/>
                    <a:pt x="1643" y="555"/>
                    <a:pt x="1654" y="534"/>
                  </a:cubicBezTo>
                  <a:cubicBezTo>
                    <a:pt x="1664" y="534"/>
                    <a:pt x="1664" y="524"/>
                    <a:pt x="1664" y="513"/>
                  </a:cubicBezTo>
                  <a:cubicBezTo>
                    <a:pt x="1675" y="503"/>
                    <a:pt x="1685" y="492"/>
                    <a:pt x="1695" y="482"/>
                  </a:cubicBezTo>
                  <a:cubicBezTo>
                    <a:pt x="1706" y="471"/>
                    <a:pt x="1706" y="461"/>
                    <a:pt x="1706" y="461"/>
                  </a:cubicBezTo>
                  <a:cubicBezTo>
                    <a:pt x="1727" y="440"/>
                    <a:pt x="1737" y="429"/>
                    <a:pt x="1758" y="409"/>
                  </a:cubicBezTo>
                  <a:cubicBezTo>
                    <a:pt x="1811" y="367"/>
                    <a:pt x="1831" y="304"/>
                    <a:pt x="1831" y="231"/>
                  </a:cubicBezTo>
                  <a:cubicBezTo>
                    <a:pt x="1831" y="105"/>
                    <a:pt x="1727" y="0"/>
                    <a:pt x="1601" y="0"/>
                  </a:cubicBezTo>
                  <a:close/>
                </a:path>
              </a:pathLst>
            </a:custGeom>
            <a:solidFill>
              <a:srgbClr val="7DC8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24"/>
            <p:cNvSpPr/>
            <p:nvPr/>
          </p:nvSpPr>
          <p:spPr>
            <a:xfrm>
              <a:off x="8727494" y="1537567"/>
              <a:ext cx="136450" cy="183628"/>
            </a:xfrm>
            <a:custGeom>
              <a:rect b="b" l="l" r="r" t="t"/>
              <a:pathLst>
                <a:path extrusionOk="0" h="6029" w="4480">
                  <a:moveTo>
                    <a:pt x="2261" y="1"/>
                  </a:moveTo>
                  <a:cubicBezTo>
                    <a:pt x="1664" y="1"/>
                    <a:pt x="1371" y="723"/>
                    <a:pt x="1800" y="1131"/>
                  </a:cubicBezTo>
                  <a:cubicBezTo>
                    <a:pt x="1842" y="1183"/>
                    <a:pt x="1874" y="1246"/>
                    <a:pt x="1874" y="1309"/>
                  </a:cubicBezTo>
                  <a:cubicBezTo>
                    <a:pt x="1874" y="1434"/>
                    <a:pt x="1769" y="1549"/>
                    <a:pt x="1633" y="1549"/>
                  </a:cubicBezTo>
                  <a:lnTo>
                    <a:pt x="116" y="1549"/>
                  </a:lnTo>
                  <a:cubicBezTo>
                    <a:pt x="53" y="1549"/>
                    <a:pt x="0" y="1602"/>
                    <a:pt x="0" y="1665"/>
                  </a:cubicBezTo>
                  <a:lnTo>
                    <a:pt x="0" y="3171"/>
                  </a:lnTo>
                  <a:cubicBezTo>
                    <a:pt x="0" y="3297"/>
                    <a:pt x="105" y="3402"/>
                    <a:pt x="231" y="3402"/>
                  </a:cubicBezTo>
                  <a:cubicBezTo>
                    <a:pt x="262" y="3402"/>
                    <a:pt x="293" y="3402"/>
                    <a:pt x="325" y="3381"/>
                  </a:cubicBezTo>
                  <a:cubicBezTo>
                    <a:pt x="346" y="3381"/>
                    <a:pt x="356" y="3370"/>
                    <a:pt x="367" y="3360"/>
                  </a:cubicBezTo>
                  <a:cubicBezTo>
                    <a:pt x="388" y="3349"/>
                    <a:pt x="398" y="3339"/>
                    <a:pt x="409" y="3328"/>
                  </a:cubicBezTo>
                  <a:cubicBezTo>
                    <a:pt x="419" y="3307"/>
                    <a:pt x="440" y="3297"/>
                    <a:pt x="450" y="3286"/>
                  </a:cubicBezTo>
                  <a:cubicBezTo>
                    <a:pt x="471" y="3266"/>
                    <a:pt x="492" y="3255"/>
                    <a:pt x="503" y="3245"/>
                  </a:cubicBezTo>
                  <a:cubicBezTo>
                    <a:pt x="534" y="3224"/>
                    <a:pt x="566" y="3213"/>
                    <a:pt x="586" y="3192"/>
                  </a:cubicBezTo>
                  <a:cubicBezTo>
                    <a:pt x="639" y="3171"/>
                    <a:pt x="691" y="3150"/>
                    <a:pt x="743" y="3140"/>
                  </a:cubicBezTo>
                  <a:cubicBezTo>
                    <a:pt x="785" y="3130"/>
                    <a:pt x="838" y="3130"/>
                    <a:pt x="879" y="3130"/>
                  </a:cubicBezTo>
                  <a:cubicBezTo>
                    <a:pt x="1214" y="3130"/>
                    <a:pt x="1507" y="3381"/>
                    <a:pt x="1539" y="3716"/>
                  </a:cubicBezTo>
                  <a:cubicBezTo>
                    <a:pt x="1549" y="3768"/>
                    <a:pt x="1549" y="3820"/>
                    <a:pt x="1539" y="3862"/>
                  </a:cubicBezTo>
                  <a:cubicBezTo>
                    <a:pt x="1528" y="3925"/>
                    <a:pt x="1518" y="3977"/>
                    <a:pt x="1497" y="4029"/>
                  </a:cubicBezTo>
                  <a:cubicBezTo>
                    <a:pt x="1465" y="4113"/>
                    <a:pt x="1413" y="4186"/>
                    <a:pt x="1350" y="4249"/>
                  </a:cubicBezTo>
                  <a:cubicBezTo>
                    <a:pt x="1340" y="4270"/>
                    <a:pt x="1319" y="4281"/>
                    <a:pt x="1308" y="4302"/>
                  </a:cubicBezTo>
                  <a:cubicBezTo>
                    <a:pt x="1288" y="4312"/>
                    <a:pt x="1267" y="4333"/>
                    <a:pt x="1246" y="4343"/>
                  </a:cubicBezTo>
                  <a:cubicBezTo>
                    <a:pt x="1214" y="4364"/>
                    <a:pt x="1183" y="4385"/>
                    <a:pt x="1152" y="4396"/>
                  </a:cubicBezTo>
                  <a:cubicBezTo>
                    <a:pt x="1131" y="4406"/>
                    <a:pt x="1099" y="4417"/>
                    <a:pt x="1078" y="4427"/>
                  </a:cubicBezTo>
                  <a:cubicBezTo>
                    <a:pt x="1047" y="4438"/>
                    <a:pt x="1005" y="4438"/>
                    <a:pt x="974" y="4448"/>
                  </a:cubicBezTo>
                  <a:cubicBezTo>
                    <a:pt x="939" y="4452"/>
                    <a:pt x="904" y="4455"/>
                    <a:pt x="870" y="4455"/>
                  </a:cubicBezTo>
                  <a:cubicBezTo>
                    <a:pt x="822" y="4455"/>
                    <a:pt x="776" y="4450"/>
                    <a:pt x="733" y="4438"/>
                  </a:cubicBezTo>
                  <a:cubicBezTo>
                    <a:pt x="660" y="4417"/>
                    <a:pt x="586" y="4385"/>
                    <a:pt x="524" y="4343"/>
                  </a:cubicBezTo>
                  <a:cubicBezTo>
                    <a:pt x="482" y="4322"/>
                    <a:pt x="440" y="4291"/>
                    <a:pt x="409" y="4249"/>
                  </a:cubicBezTo>
                  <a:cubicBezTo>
                    <a:pt x="388" y="4228"/>
                    <a:pt x="356" y="4207"/>
                    <a:pt x="325" y="4197"/>
                  </a:cubicBezTo>
                  <a:cubicBezTo>
                    <a:pt x="314" y="4186"/>
                    <a:pt x="293" y="4186"/>
                    <a:pt x="283" y="4186"/>
                  </a:cubicBezTo>
                  <a:cubicBezTo>
                    <a:pt x="262" y="4176"/>
                    <a:pt x="252" y="4176"/>
                    <a:pt x="231" y="4176"/>
                  </a:cubicBezTo>
                  <a:cubicBezTo>
                    <a:pt x="105" y="4176"/>
                    <a:pt x="0" y="4281"/>
                    <a:pt x="0" y="4417"/>
                  </a:cubicBezTo>
                  <a:lnTo>
                    <a:pt x="0" y="5913"/>
                  </a:lnTo>
                  <a:cubicBezTo>
                    <a:pt x="0" y="5976"/>
                    <a:pt x="32" y="6018"/>
                    <a:pt x="95" y="6028"/>
                  </a:cubicBezTo>
                  <a:cubicBezTo>
                    <a:pt x="2491" y="5986"/>
                    <a:pt x="4437" y="4040"/>
                    <a:pt x="4479" y="1644"/>
                  </a:cubicBezTo>
                  <a:cubicBezTo>
                    <a:pt x="4469" y="1581"/>
                    <a:pt x="4427" y="1549"/>
                    <a:pt x="4364" y="1549"/>
                  </a:cubicBezTo>
                  <a:lnTo>
                    <a:pt x="2878" y="1549"/>
                  </a:lnTo>
                  <a:cubicBezTo>
                    <a:pt x="2753" y="1549"/>
                    <a:pt x="2648" y="1434"/>
                    <a:pt x="2648" y="1309"/>
                  </a:cubicBezTo>
                  <a:cubicBezTo>
                    <a:pt x="2648" y="1246"/>
                    <a:pt x="2679" y="1183"/>
                    <a:pt x="2721" y="1131"/>
                  </a:cubicBezTo>
                  <a:cubicBezTo>
                    <a:pt x="3150" y="723"/>
                    <a:pt x="2857" y="1"/>
                    <a:pt x="2261" y="1"/>
                  </a:cubicBezTo>
                  <a:close/>
                </a:path>
              </a:pathLst>
            </a:custGeom>
            <a:solidFill>
              <a:srgbClr val="F8A3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24"/>
            <p:cNvSpPr/>
            <p:nvPr/>
          </p:nvSpPr>
          <p:spPr>
            <a:xfrm>
              <a:off x="8680315" y="1448022"/>
              <a:ext cx="183628" cy="136754"/>
            </a:xfrm>
            <a:custGeom>
              <a:rect b="b" l="l" r="r" t="t"/>
              <a:pathLst>
                <a:path extrusionOk="0" h="4490" w="6029">
                  <a:moveTo>
                    <a:pt x="1644" y="0"/>
                  </a:moveTo>
                  <a:cubicBezTo>
                    <a:pt x="1581" y="11"/>
                    <a:pt x="1549" y="53"/>
                    <a:pt x="1549" y="115"/>
                  </a:cubicBezTo>
                  <a:lnTo>
                    <a:pt x="1549" y="1601"/>
                  </a:lnTo>
                  <a:cubicBezTo>
                    <a:pt x="1549" y="1727"/>
                    <a:pt x="1434" y="1831"/>
                    <a:pt x="1309" y="1831"/>
                  </a:cubicBezTo>
                  <a:cubicBezTo>
                    <a:pt x="1246" y="1831"/>
                    <a:pt x="1183" y="1811"/>
                    <a:pt x="1131" y="1758"/>
                  </a:cubicBezTo>
                  <a:cubicBezTo>
                    <a:pt x="1120" y="1737"/>
                    <a:pt x="1099" y="1727"/>
                    <a:pt x="1079" y="1706"/>
                  </a:cubicBezTo>
                  <a:lnTo>
                    <a:pt x="1068" y="1706"/>
                  </a:lnTo>
                  <a:cubicBezTo>
                    <a:pt x="1058" y="1695"/>
                    <a:pt x="1037" y="1675"/>
                    <a:pt x="1026" y="1664"/>
                  </a:cubicBezTo>
                  <a:cubicBezTo>
                    <a:pt x="1016" y="1664"/>
                    <a:pt x="1016" y="1664"/>
                    <a:pt x="1005" y="1654"/>
                  </a:cubicBezTo>
                  <a:cubicBezTo>
                    <a:pt x="995" y="1654"/>
                    <a:pt x="974" y="1643"/>
                    <a:pt x="963" y="1633"/>
                  </a:cubicBezTo>
                  <a:cubicBezTo>
                    <a:pt x="953" y="1633"/>
                    <a:pt x="953" y="1622"/>
                    <a:pt x="943" y="1622"/>
                  </a:cubicBezTo>
                  <a:cubicBezTo>
                    <a:pt x="932" y="1612"/>
                    <a:pt x="911" y="1612"/>
                    <a:pt x="890" y="1601"/>
                  </a:cubicBezTo>
                  <a:cubicBezTo>
                    <a:pt x="890" y="1601"/>
                    <a:pt x="880" y="1601"/>
                    <a:pt x="880" y="1591"/>
                  </a:cubicBezTo>
                  <a:cubicBezTo>
                    <a:pt x="859" y="1591"/>
                    <a:pt x="838" y="1580"/>
                    <a:pt x="817" y="1580"/>
                  </a:cubicBezTo>
                  <a:lnTo>
                    <a:pt x="806" y="1580"/>
                  </a:lnTo>
                  <a:cubicBezTo>
                    <a:pt x="754" y="1559"/>
                    <a:pt x="702" y="1559"/>
                    <a:pt x="650" y="1559"/>
                  </a:cubicBezTo>
                  <a:lnTo>
                    <a:pt x="576" y="1559"/>
                  </a:lnTo>
                  <a:cubicBezTo>
                    <a:pt x="576" y="1565"/>
                    <a:pt x="576" y="1565"/>
                    <a:pt x="576" y="1565"/>
                  </a:cubicBezTo>
                  <a:cubicBezTo>
                    <a:pt x="576" y="1565"/>
                    <a:pt x="576" y="1565"/>
                    <a:pt x="576" y="1570"/>
                  </a:cubicBezTo>
                  <a:lnTo>
                    <a:pt x="513" y="1570"/>
                  </a:lnTo>
                  <a:cubicBezTo>
                    <a:pt x="493" y="1580"/>
                    <a:pt x="472" y="1580"/>
                    <a:pt x="461" y="1591"/>
                  </a:cubicBezTo>
                  <a:cubicBezTo>
                    <a:pt x="451" y="1591"/>
                    <a:pt x="440" y="1601"/>
                    <a:pt x="440" y="1601"/>
                  </a:cubicBezTo>
                  <a:cubicBezTo>
                    <a:pt x="419" y="1601"/>
                    <a:pt x="409" y="1612"/>
                    <a:pt x="398" y="1612"/>
                  </a:cubicBezTo>
                  <a:cubicBezTo>
                    <a:pt x="388" y="1612"/>
                    <a:pt x="377" y="1622"/>
                    <a:pt x="377" y="1622"/>
                  </a:cubicBezTo>
                  <a:cubicBezTo>
                    <a:pt x="367" y="1633"/>
                    <a:pt x="357" y="1633"/>
                    <a:pt x="346" y="1643"/>
                  </a:cubicBezTo>
                  <a:cubicBezTo>
                    <a:pt x="336" y="1643"/>
                    <a:pt x="325" y="1654"/>
                    <a:pt x="315" y="1654"/>
                  </a:cubicBezTo>
                  <a:cubicBezTo>
                    <a:pt x="315" y="1654"/>
                    <a:pt x="304" y="1664"/>
                    <a:pt x="304" y="1664"/>
                  </a:cubicBezTo>
                  <a:cubicBezTo>
                    <a:pt x="273" y="1685"/>
                    <a:pt x="252" y="1695"/>
                    <a:pt x="231" y="1716"/>
                  </a:cubicBezTo>
                  <a:cubicBezTo>
                    <a:pt x="220" y="1727"/>
                    <a:pt x="200" y="1737"/>
                    <a:pt x="189" y="1758"/>
                  </a:cubicBezTo>
                  <a:cubicBezTo>
                    <a:pt x="179" y="1769"/>
                    <a:pt x="168" y="1779"/>
                    <a:pt x="158" y="1800"/>
                  </a:cubicBezTo>
                  <a:lnTo>
                    <a:pt x="147" y="1800"/>
                  </a:lnTo>
                  <a:cubicBezTo>
                    <a:pt x="116" y="1842"/>
                    <a:pt x="95" y="1873"/>
                    <a:pt x="74" y="1915"/>
                  </a:cubicBezTo>
                  <a:cubicBezTo>
                    <a:pt x="74" y="1926"/>
                    <a:pt x="63" y="1926"/>
                    <a:pt x="63" y="1936"/>
                  </a:cubicBezTo>
                  <a:cubicBezTo>
                    <a:pt x="53" y="1947"/>
                    <a:pt x="53" y="1957"/>
                    <a:pt x="53" y="1968"/>
                  </a:cubicBezTo>
                  <a:cubicBezTo>
                    <a:pt x="43" y="1978"/>
                    <a:pt x="43" y="1988"/>
                    <a:pt x="32" y="1999"/>
                  </a:cubicBezTo>
                  <a:cubicBezTo>
                    <a:pt x="32" y="2009"/>
                    <a:pt x="32" y="2020"/>
                    <a:pt x="32" y="2020"/>
                  </a:cubicBezTo>
                  <a:cubicBezTo>
                    <a:pt x="22" y="2041"/>
                    <a:pt x="22" y="2051"/>
                    <a:pt x="11" y="2072"/>
                  </a:cubicBezTo>
                  <a:cubicBezTo>
                    <a:pt x="11" y="2072"/>
                    <a:pt x="11" y="2083"/>
                    <a:pt x="11" y="2083"/>
                  </a:cubicBezTo>
                  <a:cubicBezTo>
                    <a:pt x="11" y="2104"/>
                    <a:pt x="1" y="2124"/>
                    <a:pt x="1" y="2145"/>
                  </a:cubicBezTo>
                  <a:cubicBezTo>
                    <a:pt x="1" y="2166"/>
                    <a:pt x="1" y="2177"/>
                    <a:pt x="1" y="2187"/>
                  </a:cubicBezTo>
                  <a:cubicBezTo>
                    <a:pt x="1" y="2198"/>
                    <a:pt x="1" y="2208"/>
                    <a:pt x="1" y="2219"/>
                  </a:cubicBezTo>
                  <a:cubicBezTo>
                    <a:pt x="1" y="2229"/>
                    <a:pt x="1" y="2240"/>
                    <a:pt x="1" y="2250"/>
                  </a:cubicBezTo>
                  <a:cubicBezTo>
                    <a:pt x="1" y="2271"/>
                    <a:pt x="1" y="2281"/>
                    <a:pt x="1" y="2292"/>
                  </a:cubicBezTo>
                  <a:cubicBezTo>
                    <a:pt x="1" y="2313"/>
                    <a:pt x="11" y="2334"/>
                    <a:pt x="11" y="2355"/>
                  </a:cubicBezTo>
                  <a:cubicBezTo>
                    <a:pt x="11" y="2365"/>
                    <a:pt x="11" y="2365"/>
                    <a:pt x="11" y="2365"/>
                  </a:cubicBezTo>
                  <a:cubicBezTo>
                    <a:pt x="22" y="2386"/>
                    <a:pt x="22" y="2407"/>
                    <a:pt x="32" y="2417"/>
                  </a:cubicBezTo>
                  <a:cubicBezTo>
                    <a:pt x="32" y="2428"/>
                    <a:pt x="32" y="2438"/>
                    <a:pt x="32" y="2438"/>
                  </a:cubicBezTo>
                  <a:cubicBezTo>
                    <a:pt x="43" y="2449"/>
                    <a:pt x="43" y="2470"/>
                    <a:pt x="53" y="2480"/>
                  </a:cubicBezTo>
                  <a:cubicBezTo>
                    <a:pt x="53" y="2491"/>
                    <a:pt x="53" y="2491"/>
                    <a:pt x="63" y="2501"/>
                  </a:cubicBezTo>
                  <a:cubicBezTo>
                    <a:pt x="63" y="2512"/>
                    <a:pt x="74" y="2522"/>
                    <a:pt x="74" y="2533"/>
                  </a:cubicBezTo>
                  <a:cubicBezTo>
                    <a:pt x="95" y="2564"/>
                    <a:pt x="116" y="2606"/>
                    <a:pt x="147" y="2637"/>
                  </a:cubicBezTo>
                  <a:cubicBezTo>
                    <a:pt x="147" y="2637"/>
                    <a:pt x="147" y="2648"/>
                    <a:pt x="158" y="2648"/>
                  </a:cubicBezTo>
                  <a:cubicBezTo>
                    <a:pt x="168" y="2658"/>
                    <a:pt x="179" y="2669"/>
                    <a:pt x="189" y="2679"/>
                  </a:cubicBezTo>
                  <a:cubicBezTo>
                    <a:pt x="189" y="2679"/>
                    <a:pt x="189" y="2690"/>
                    <a:pt x="189" y="2690"/>
                  </a:cubicBezTo>
                  <a:cubicBezTo>
                    <a:pt x="200" y="2700"/>
                    <a:pt x="220" y="2710"/>
                    <a:pt x="231" y="2721"/>
                  </a:cubicBezTo>
                  <a:cubicBezTo>
                    <a:pt x="252" y="2742"/>
                    <a:pt x="273" y="2763"/>
                    <a:pt x="304" y="2773"/>
                  </a:cubicBezTo>
                  <a:cubicBezTo>
                    <a:pt x="304" y="2784"/>
                    <a:pt x="315" y="2784"/>
                    <a:pt x="315" y="2784"/>
                  </a:cubicBezTo>
                  <a:cubicBezTo>
                    <a:pt x="325" y="2794"/>
                    <a:pt x="336" y="2794"/>
                    <a:pt x="346" y="2805"/>
                  </a:cubicBezTo>
                  <a:cubicBezTo>
                    <a:pt x="357" y="2805"/>
                    <a:pt x="367" y="2815"/>
                    <a:pt x="377" y="2815"/>
                  </a:cubicBezTo>
                  <a:cubicBezTo>
                    <a:pt x="377" y="2826"/>
                    <a:pt x="388" y="2826"/>
                    <a:pt x="398" y="2826"/>
                  </a:cubicBezTo>
                  <a:cubicBezTo>
                    <a:pt x="409" y="2836"/>
                    <a:pt x="419" y="2836"/>
                    <a:pt x="440" y="2847"/>
                  </a:cubicBezTo>
                  <a:lnTo>
                    <a:pt x="461" y="2847"/>
                  </a:lnTo>
                  <a:cubicBezTo>
                    <a:pt x="472" y="2857"/>
                    <a:pt x="493" y="2867"/>
                    <a:pt x="513" y="2867"/>
                  </a:cubicBezTo>
                  <a:lnTo>
                    <a:pt x="524" y="2867"/>
                  </a:lnTo>
                  <a:cubicBezTo>
                    <a:pt x="545" y="2878"/>
                    <a:pt x="566" y="2878"/>
                    <a:pt x="576" y="2878"/>
                  </a:cubicBezTo>
                  <a:cubicBezTo>
                    <a:pt x="597" y="2878"/>
                    <a:pt x="629" y="2878"/>
                    <a:pt x="650" y="2888"/>
                  </a:cubicBezTo>
                  <a:lnTo>
                    <a:pt x="660" y="2888"/>
                  </a:lnTo>
                  <a:cubicBezTo>
                    <a:pt x="712" y="2888"/>
                    <a:pt x="754" y="2878"/>
                    <a:pt x="806" y="2867"/>
                  </a:cubicBezTo>
                  <a:lnTo>
                    <a:pt x="817" y="2867"/>
                  </a:lnTo>
                  <a:cubicBezTo>
                    <a:pt x="838" y="2857"/>
                    <a:pt x="859" y="2857"/>
                    <a:pt x="880" y="2847"/>
                  </a:cubicBezTo>
                  <a:cubicBezTo>
                    <a:pt x="880" y="2847"/>
                    <a:pt x="890" y="2847"/>
                    <a:pt x="890" y="2836"/>
                  </a:cubicBezTo>
                  <a:cubicBezTo>
                    <a:pt x="911" y="2836"/>
                    <a:pt x="932" y="2826"/>
                    <a:pt x="943" y="2815"/>
                  </a:cubicBezTo>
                  <a:lnTo>
                    <a:pt x="963" y="2815"/>
                  </a:lnTo>
                  <a:cubicBezTo>
                    <a:pt x="974" y="2805"/>
                    <a:pt x="995" y="2794"/>
                    <a:pt x="1005" y="2784"/>
                  </a:cubicBezTo>
                  <a:cubicBezTo>
                    <a:pt x="1016" y="2784"/>
                    <a:pt x="1016" y="2773"/>
                    <a:pt x="1026" y="2773"/>
                  </a:cubicBezTo>
                  <a:cubicBezTo>
                    <a:pt x="1037" y="2763"/>
                    <a:pt x="1058" y="2752"/>
                    <a:pt x="1068" y="2742"/>
                  </a:cubicBezTo>
                  <a:cubicBezTo>
                    <a:pt x="1079" y="2742"/>
                    <a:pt x="1079" y="2731"/>
                    <a:pt x="1079" y="2731"/>
                  </a:cubicBezTo>
                  <a:cubicBezTo>
                    <a:pt x="1099" y="2721"/>
                    <a:pt x="1120" y="2700"/>
                    <a:pt x="1131" y="2690"/>
                  </a:cubicBezTo>
                  <a:cubicBezTo>
                    <a:pt x="1183" y="2637"/>
                    <a:pt x="1246" y="2606"/>
                    <a:pt x="1309" y="2606"/>
                  </a:cubicBezTo>
                  <a:cubicBezTo>
                    <a:pt x="1434" y="2606"/>
                    <a:pt x="1549" y="2710"/>
                    <a:pt x="1549" y="2847"/>
                  </a:cubicBezTo>
                  <a:lnTo>
                    <a:pt x="1549" y="4364"/>
                  </a:lnTo>
                  <a:cubicBezTo>
                    <a:pt x="1549" y="4437"/>
                    <a:pt x="1602" y="4489"/>
                    <a:pt x="1665" y="4489"/>
                  </a:cubicBezTo>
                  <a:lnTo>
                    <a:pt x="3182" y="4489"/>
                  </a:lnTo>
                  <a:cubicBezTo>
                    <a:pt x="3318" y="4489"/>
                    <a:pt x="3423" y="4374"/>
                    <a:pt x="3423" y="4249"/>
                  </a:cubicBezTo>
                  <a:cubicBezTo>
                    <a:pt x="3423" y="4186"/>
                    <a:pt x="3391" y="4123"/>
                    <a:pt x="3349" y="4071"/>
                  </a:cubicBezTo>
                  <a:cubicBezTo>
                    <a:pt x="2920" y="3663"/>
                    <a:pt x="3213" y="2941"/>
                    <a:pt x="3810" y="2941"/>
                  </a:cubicBezTo>
                  <a:cubicBezTo>
                    <a:pt x="4406" y="2941"/>
                    <a:pt x="4699" y="3663"/>
                    <a:pt x="4270" y="4071"/>
                  </a:cubicBezTo>
                  <a:cubicBezTo>
                    <a:pt x="4228" y="4123"/>
                    <a:pt x="4197" y="4186"/>
                    <a:pt x="4197" y="4249"/>
                  </a:cubicBezTo>
                  <a:cubicBezTo>
                    <a:pt x="4197" y="4374"/>
                    <a:pt x="4302" y="4489"/>
                    <a:pt x="4427" y="4489"/>
                  </a:cubicBezTo>
                  <a:lnTo>
                    <a:pt x="5913" y="4489"/>
                  </a:lnTo>
                  <a:cubicBezTo>
                    <a:pt x="5976" y="4489"/>
                    <a:pt x="6018" y="4448"/>
                    <a:pt x="6028" y="4395"/>
                  </a:cubicBezTo>
                  <a:cubicBezTo>
                    <a:pt x="5986" y="1988"/>
                    <a:pt x="4040" y="53"/>
                    <a:pt x="164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24"/>
            <p:cNvSpPr/>
            <p:nvPr/>
          </p:nvSpPr>
          <p:spPr>
            <a:xfrm>
              <a:off x="8586628" y="1443880"/>
              <a:ext cx="144704" cy="191882"/>
            </a:xfrm>
            <a:custGeom>
              <a:rect b="b" l="l" r="r" t="t"/>
              <a:pathLst>
                <a:path extrusionOk="0" h="6300" w="4751">
                  <a:moveTo>
                    <a:pt x="4489" y="262"/>
                  </a:moveTo>
                  <a:lnTo>
                    <a:pt x="4489" y="1737"/>
                  </a:lnTo>
                  <a:cubicBezTo>
                    <a:pt x="4489" y="1790"/>
                    <a:pt x="4448" y="1842"/>
                    <a:pt x="4385" y="1842"/>
                  </a:cubicBezTo>
                  <a:cubicBezTo>
                    <a:pt x="4353" y="1842"/>
                    <a:pt x="4322" y="1821"/>
                    <a:pt x="4301" y="1800"/>
                  </a:cubicBezTo>
                  <a:cubicBezTo>
                    <a:pt x="4280" y="1779"/>
                    <a:pt x="4259" y="1758"/>
                    <a:pt x="4228" y="1737"/>
                  </a:cubicBezTo>
                  <a:cubicBezTo>
                    <a:pt x="4207" y="1716"/>
                    <a:pt x="4186" y="1706"/>
                    <a:pt x="4175" y="1695"/>
                  </a:cubicBezTo>
                  <a:lnTo>
                    <a:pt x="4155" y="1685"/>
                  </a:lnTo>
                  <a:cubicBezTo>
                    <a:pt x="4134" y="1674"/>
                    <a:pt x="4113" y="1664"/>
                    <a:pt x="4092" y="1654"/>
                  </a:cubicBezTo>
                  <a:lnTo>
                    <a:pt x="4071" y="1643"/>
                  </a:lnTo>
                  <a:cubicBezTo>
                    <a:pt x="4060" y="1633"/>
                    <a:pt x="4039" y="1622"/>
                    <a:pt x="4008" y="1612"/>
                  </a:cubicBezTo>
                  <a:lnTo>
                    <a:pt x="3998" y="1612"/>
                  </a:lnTo>
                  <a:cubicBezTo>
                    <a:pt x="3977" y="1601"/>
                    <a:pt x="3945" y="1591"/>
                    <a:pt x="3924" y="1591"/>
                  </a:cubicBezTo>
                  <a:lnTo>
                    <a:pt x="3914" y="1580"/>
                  </a:lnTo>
                  <a:cubicBezTo>
                    <a:pt x="3851" y="1570"/>
                    <a:pt x="3799" y="1559"/>
                    <a:pt x="3736" y="1559"/>
                  </a:cubicBezTo>
                  <a:lnTo>
                    <a:pt x="3726" y="1559"/>
                  </a:lnTo>
                  <a:cubicBezTo>
                    <a:pt x="3694" y="1570"/>
                    <a:pt x="3673" y="1570"/>
                    <a:pt x="3642" y="1570"/>
                  </a:cubicBezTo>
                  <a:lnTo>
                    <a:pt x="3631" y="1570"/>
                  </a:lnTo>
                  <a:cubicBezTo>
                    <a:pt x="3610" y="1570"/>
                    <a:pt x="3600" y="1580"/>
                    <a:pt x="3579" y="1580"/>
                  </a:cubicBezTo>
                  <a:lnTo>
                    <a:pt x="3569" y="1580"/>
                  </a:lnTo>
                  <a:cubicBezTo>
                    <a:pt x="3537" y="1591"/>
                    <a:pt x="3516" y="1591"/>
                    <a:pt x="3495" y="1601"/>
                  </a:cubicBezTo>
                  <a:cubicBezTo>
                    <a:pt x="3485" y="1601"/>
                    <a:pt x="3474" y="1612"/>
                    <a:pt x="3464" y="1612"/>
                  </a:cubicBezTo>
                  <a:cubicBezTo>
                    <a:pt x="3453" y="1622"/>
                    <a:pt x="3433" y="1622"/>
                    <a:pt x="3422" y="1633"/>
                  </a:cubicBezTo>
                  <a:cubicBezTo>
                    <a:pt x="3412" y="1633"/>
                    <a:pt x="3401" y="1643"/>
                    <a:pt x="3391" y="1643"/>
                  </a:cubicBezTo>
                  <a:cubicBezTo>
                    <a:pt x="3380" y="1654"/>
                    <a:pt x="3370" y="1654"/>
                    <a:pt x="3359" y="1664"/>
                  </a:cubicBezTo>
                  <a:cubicBezTo>
                    <a:pt x="3349" y="1664"/>
                    <a:pt x="3338" y="1674"/>
                    <a:pt x="3328" y="1685"/>
                  </a:cubicBezTo>
                  <a:lnTo>
                    <a:pt x="3307" y="1685"/>
                  </a:lnTo>
                  <a:cubicBezTo>
                    <a:pt x="3276" y="1706"/>
                    <a:pt x="3244" y="1737"/>
                    <a:pt x="3223" y="1758"/>
                  </a:cubicBezTo>
                  <a:cubicBezTo>
                    <a:pt x="3202" y="1769"/>
                    <a:pt x="3192" y="1779"/>
                    <a:pt x="3181" y="1800"/>
                  </a:cubicBezTo>
                  <a:lnTo>
                    <a:pt x="3171" y="1811"/>
                  </a:lnTo>
                  <a:cubicBezTo>
                    <a:pt x="3150" y="1821"/>
                    <a:pt x="3139" y="1831"/>
                    <a:pt x="3129" y="1842"/>
                  </a:cubicBezTo>
                  <a:lnTo>
                    <a:pt x="3119" y="1852"/>
                  </a:lnTo>
                  <a:cubicBezTo>
                    <a:pt x="3087" y="1894"/>
                    <a:pt x="3056" y="1947"/>
                    <a:pt x="3035" y="1988"/>
                  </a:cubicBezTo>
                  <a:cubicBezTo>
                    <a:pt x="3024" y="1999"/>
                    <a:pt x="3024" y="2009"/>
                    <a:pt x="3014" y="2020"/>
                  </a:cubicBezTo>
                  <a:lnTo>
                    <a:pt x="3003" y="2051"/>
                  </a:lnTo>
                  <a:cubicBezTo>
                    <a:pt x="3003" y="2062"/>
                    <a:pt x="2993" y="2083"/>
                    <a:pt x="2993" y="2093"/>
                  </a:cubicBezTo>
                  <a:lnTo>
                    <a:pt x="2983" y="2114"/>
                  </a:lnTo>
                  <a:cubicBezTo>
                    <a:pt x="2972" y="2135"/>
                    <a:pt x="2972" y="2156"/>
                    <a:pt x="2962" y="2177"/>
                  </a:cubicBezTo>
                  <a:lnTo>
                    <a:pt x="2962" y="2198"/>
                  </a:lnTo>
                  <a:cubicBezTo>
                    <a:pt x="2951" y="2219"/>
                    <a:pt x="2951" y="2240"/>
                    <a:pt x="2951" y="2271"/>
                  </a:cubicBezTo>
                  <a:cubicBezTo>
                    <a:pt x="2951" y="2281"/>
                    <a:pt x="2951" y="2292"/>
                    <a:pt x="2941" y="2313"/>
                  </a:cubicBezTo>
                  <a:lnTo>
                    <a:pt x="2941" y="2323"/>
                  </a:lnTo>
                  <a:cubicBezTo>
                    <a:pt x="2941" y="2334"/>
                    <a:pt x="2941" y="2344"/>
                    <a:pt x="2941" y="2355"/>
                  </a:cubicBezTo>
                  <a:cubicBezTo>
                    <a:pt x="2941" y="2365"/>
                    <a:pt x="2941" y="2376"/>
                    <a:pt x="2941" y="2386"/>
                  </a:cubicBezTo>
                  <a:lnTo>
                    <a:pt x="3077" y="2376"/>
                  </a:lnTo>
                  <a:lnTo>
                    <a:pt x="2941" y="2407"/>
                  </a:lnTo>
                  <a:cubicBezTo>
                    <a:pt x="2951" y="2417"/>
                    <a:pt x="2951" y="2428"/>
                    <a:pt x="2951" y="2449"/>
                  </a:cubicBezTo>
                  <a:cubicBezTo>
                    <a:pt x="2951" y="2480"/>
                    <a:pt x="2962" y="2501"/>
                    <a:pt x="2962" y="2533"/>
                  </a:cubicBezTo>
                  <a:cubicBezTo>
                    <a:pt x="2972" y="2553"/>
                    <a:pt x="2972" y="2574"/>
                    <a:pt x="2983" y="2595"/>
                  </a:cubicBezTo>
                  <a:lnTo>
                    <a:pt x="2993" y="2616"/>
                  </a:lnTo>
                  <a:cubicBezTo>
                    <a:pt x="2993" y="2637"/>
                    <a:pt x="3003" y="2648"/>
                    <a:pt x="3003" y="2669"/>
                  </a:cubicBezTo>
                  <a:lnTo>
                    <a:pt x="3024" y="2700"/>
                  </a:lnTo>
                  <a:cubicBezTo>
                    <a:pt x="3024" y="2710"/>
                    <a:pt x="3035" y="2721"/>
                    <a:pt x="3035" y="2731"/>
                  </a:cubicBezTo>
                  <a:cubicBezTo>
                    <a:pt x="3056" y="2773"/>
                    <a:pt x="3087" y="2815"/>
                    <a:pt x="3119" y="2857"/>
                  </a:cubicBezTo>
                  <a:cubicBezTo>
                    <a:pt x="3119" y="2857"/>
                    <a:pt x="3129" y="2867"/>
                    <a:pt x="3129" y="2867"/>
                  </a:cubicBezTo>
                  <a:cubicBezTo>
                    <a:pt x="3139" y="2878"/>
                    <a:pt x="3150" y="2899"/>
                    <a:pt x="3171" y="2909"/>
                  </a:cubicBezTo>
                  <a:lnTo>
                    <a:pt x="3181" y="2920"/>
                  </a:lnTo>
                  <a:cubicBezTo>
                    <a:pt x="3192" y="2930"/>
                    <a:pt x="3202" y="2941"/>
                    <a:pt x="3223" y="2962"/>
                  </a:cubicBezTo>
                  <a:cubicBezTo>
                    <a:pt x="3244" y="2983"/>
                    <a:pt x="3276" y="3003"/>
                    <a:pt x="3307" y="3024"/>
                  </a:cubicBezTo>
                  <a:cubicBezTo>
                    <a:pt x="3317" y="3024"/>
                    <a:pt x="3328" y="3035"/>
                    <a:pt x="3328" y="3035"/>
                  </a:cubicBezTo>
                  <a:cubicBezTo>
                    <a:pt x="3338" y="3045"/>
                    <a:pt x="3349" y="3045"/>
                    <a:pt x="3359" y="3056"/>
                  </a:cubicBezTo>
                  <a:cubicBezTo>
                    <a:pt x="3370" y="3056"/>
                    <a:pt x="3380" y="3066"/>
                    <a:pt x="3391" y="3077"/>
                  </a:cubicBezTo>
                  <a:lnTo>
                    <a:pt x="3422" y="3087"/>
                  </a:lnTo>
                  <a:cubicBezTo>
                    <a:pt x="3443" y="3087"/>
                    <a:pt x="3453" y="3098"/>
                    <a:pt x="3474" y="3108"/>
                  </a:cubicBezTo>
                  <a:lnTo>
                    <a:pt x="3495" y="3108"/>
                  </a:lnTo>
                  <a:cubicBezTo>
                    <a:pt x="3516" y="3119"/>
                    <a:pt x="3537" y="3129"/>
                    <a:pt x="3569" y="3129"/>
                  </a:cubicBezTo>
                  <a:cubicBezTo>
                    <a:pt x="3569" y="3129"/>
                    <a:pt x="3579" y="3139"/>
                    <a:pt x="3579" y="3139"/>
                  </a:cubicBezTo>
                  <a:lnTo>
                    <a:pt x="3642" y="3139"/>
                  </a:lnTo>
                  <a:cubicBezTo>
                    <a:pt x="3663" y="3150"/>
                    <a:pt x="3694" y="3150"/>
                    <a:pt x="3726" y="3150"/>
                  </a:cubicBezTo>
                  <a:lnTo>
                    <a:pt x="3736" y="3150"/>
                  </a:lnTo>
                  <a:cubicBezTo>
                    <a:pt x="3799" y="3150"/>
                    <a:pt x="3851" y="3139"/>
                    <a:pt x="3914" y="3129"/>
                  </a:cubicBezTo>
                  <a:lnTo>
                    <a:pt x="3924" y="3129"/>
                  </a:lnTo>
                  <a:cubicBezTo>
                    <a:pt x="3945" y="3119"/>
                    <a:pt x="3977" y="3119"/>
                    <a:pt x="3998" y="3108"/>
                  </a:cubicBezTo>
                  <a:lnTo>
                    <a:pt x="4019" y="3098"/>
                  </a:lnTo>
                  <a:cubicBezTo>
                    <a:pt x="4039" y="3087"/>
                    <a:pt x="4060" y="3087"/>
                    <a:pt x="4081" y="3077"/>
                  </a:cubicBezTo>
                  <a:lnTo>
                    <a:pt x="4092" y="3066"/>
                  </a:lnTo>
                  <a:cubicBezTo>
                    <a:pt x="4113" y="3056"/>
                    <a:pt x="4134" y="3045"/>
                    <a:pt x="4155" y="3024"/>
                  </a:cubicBezTo>
                  <a:lnTo>
                    <a:pt x="4175" y="3024"/>
                  </a:lnTo>
                  <a:cubicBezTo>
                    <a:pt x="4186" y="3003"/>
                    <a:pt x="4207" y="2993"/>
                    <a:pt x="4228" y="2983"/>
                  </a:cubicBezTo>
                  <a:cubicBezTo>
                    <a:pt x="4228" y="2983"/>
                    <a:pt x="4238" y="2972"/>
                    <a:pt x="4238" y="2972"/>
                  </a:cubicBezTo>
                  <a:cubicBezTo>
                    <a:pt x="4259" y="2951"/>
                    <a:pt x="4280" y="2930"/>
                    <a:pt x="4301" y="2909"/>
                  </a:cubicBezTo>
                  <a:cubicBezTo>
                    <a:pt x="4322" y="2888"/>
                    <a:pt x="4353" y="2878"/>
                    <a:pt x="4385" y="2878"/>
                  </a:cubicBezTo>
                  <a:cubicBezTo>
                    <a:pt x="4448" y="2878"/>
                    <a:pt x="4489" y="2920"/>
                    <a:pt x="4489" y="2983"/>
                  </a:cubicBezTo>
                  <a:lnTo>
                    <a:pt x="4489" y="4489"/>
                  </a:lnTo>
                  <a:lnTo>
                    <a:pt x="2983" y="4489"/>
                  </a:lnTo>
                  <a:cubicBezTo>
                    <a:pt x="2773" y="4489"/>
                    <a:pt x="2616" y="4657"/>
                    <a:pt x="2616" y="4856"/>
                  </a:cubicBezTo>
                  <a:cubicBezTo>
                    <a:pt x="2616" y="4960"/>
                    <a:pt x="2658" y="5054"/>
                    <a:pt x="2731" y="5128"/>
                  </a:cubicBezTo>
                  <a:cubicBezTo>
                    <a:pt x="2742" y="5138"/>
                    <a:pt x="2763" y="5159"/>
                    <a:pt x="2773" y="5180"/>
                  </a:cubicBezTo>
                  <a:cubicBezTo>
                    <a:pt x="2784" y="5190"/>
                    <a:pt x="2794" y="5201"/>
                    <a:pt x="2805" y="5211"/>
                  </a:cubicBezTo>
                  <a:cubicBezTo>
                    <a:pt x="2805" y="5211"/>
                    <a:pt x="2805" y="5232"/>
                    <a:pt x="2805" y="5232"/>
                  </a:cubicBezTo>
                  <a:cubicBezTo>
                    <a:pt x="2815" y="5243"/>
                    <a:pt x="2826" y="5253"/>
                    <a:pt x="2826" y="5264"/>
                  </a:cubicBezTo>
                  <a:lnTo>
                    <a:pt x="2836" y="5285"/>
                  </a:lnTo>
                  <a:cubicBezTo>
                    <a:pt x="2846" y="5295"/>
                    <a:pt x="2846" y="5306"/>
                    <a:pt x="2857" y="5316"/>
                  </a:cubicBezTo>
                  <a:lnTo>
                    <a:pt x="2983" y="5274"/>
                  </a:lnTo>
                  <a:lnTo>
                    <a:pt x="2857" y="5337"/>
                  </a:lnTo>
                  <a:cubicBezTo>
                    <a:pt x="2867" y="5347"/>
                    <a:pt x="2867" y="5358"/>
                    <a:pt x="2867" y="5379"/>
                  </a:cubicBezTo>
                  <a:lnTo>
                    <a:pt x="2878" y="5389"/>
                  </a:lnTo>
                  <a:cubicBezTo>
                    <a:pt x="2878" y="5410"/>
                    <a:pt x="2888" y="5431"/>
                    <a:pt x="2888" y="5452"/>
                  </a:cubicBezTo>
                  <a:cubicBezTo>
                    <a:pt x="2888" y="5463"/>
                    <a:pt x="2888" y="5483"/>
                    <a:pt x="2888" y="5504"/>
                  </a:cubicBezTo>
                  <a:lnTo>
                    <a:pt x="2888" y="5525"/>
                  </a:lnTo>
                  <a:cubicBezTo>
                    <a:pt x="2888" y="5536"/>
                    <a:pt x="2888" y="5557"/>
                    <a:pt x="2888" y="5567"/>
                  </a:cubicBezTo>
                  <a:cubicBezTo>
                    <a:pt x="2878" y="5609"/>
                    <a:pt x="2867" y="5640"/>
                    <a:pt x="2857" y="5682"/>
                  </a:cubicBezTo>
                  <a:cubicBezTo>
                    <a:pt x="2857" y="5693"/>
                    <a:pt x="2846" y="5703"/>
                    <a:pt x="2846" y="5714"/>
                  </a:cubicBezTo>
                  <a:lnTo>
                    <a:pt x="2836" y="5735"/>
                  </a:lnTo>
                  <a:cubicBezTo>
                    <a:pt x="2836" y="5745"/>
                    <a:pt x="2826" y="5756"/>
                    <a:pt x="2826" y="5766"/>
                  </a:cubicBezTo>
                  <a:lnTo>
                    <a:pt x="2815" y="5776"/>
                  </a:lnTo>
                  <a:cubicBezTo>
                    <a:pt x="2805" y="5787"/>
                    <a:pt x="2805" y="5797"/>
                    <a:pt x="2794" y="5808"/>
                  </a:cubicBezTo>
                  <a:cubicBezTo>
                    <a:pt x="2784" y="5818"/>
                    <a:pt x="2784" y="5829"/>
                    <a:pt x="2763" y="5850"/>
                  </a:cubicBezTo>
                  <a:lnTo>
                    <a:pt x="2752" y="5850"/>
                  </a:lnTo>
                  <a:cubicBezTo>
                    <a:pt x="2752" y="5860"/>
                    <a:pt x="2742" y="5871"/>
                    <a:pt x="2742" y="5871"/>
                  </a:cubicBezTo>
                  <a:lnTo>
                    <a:pt x="2721" y="5892"/>
                  </a:lnTo>
                  <a:cubicBezTo>
                    <a:pt x="2721" y="5892"/>
                    <a:pt x="2710" y="5902"/>
                    <a:pt x="2700" y="5913"/>
                  </a:cubicBezTo>
                  <a:lnTo>
                    <a:pt x="2679" y="5923"/>
                  </a:lnTo>
                  <a:cubicBezTo>
                    <a:pt x="2679" y="5933"/>
                    <a:pt x="2669" y="5933"/>
                    <a:pt x="2669" y="5944"/>
                  </a:cubicBezTo>
                  <a:cubicBezTo>
                    <a:pt x="2648" y="5944"/>
                    <a:pt x="2637" y="5954"/>
                    <a:pt x="2627" y="5965"/>
                  </a:cubicBezTo>
                  <a:lnTo>
                    <a:pt x="2690" y="6080"/>
                  </a:lnTo>
                  <a:lnTo>
                    <a:pt x="2616" y="5965"/>
                  </a:lnTo>
                  <a:cubicBezTo>
                    <a:pt x="2606" y="5975"/>
                    <a:pt x="2595" y="5986"/>
                    <a:pt x="2585" y="5986"/>
                  </a:cubicBezTo>
                  <a:lnTo>
                    <a:pt x="2637" y="6111"/>
                  </a:lnTo>
                  <a:lnTo>
                    <a:pt x="2564" y="5996"/>
                  </a:lnTo>
                  <a:cubicBezTo>
                    <a:pt x="2553" y="5996"/>
                    <a:pt x="2543" y="6007"/>
                    <a:pt x="2522" y="6007"/>
                  </a:cubicBezTo>
                  <a:cubicBezTo>
                    <a:pt x="2491" y="6028"/>
                    <a:pt x="2449" y="6028"/>
                    <a:pt x="2417" y="6038"/>
                  </a:cubicBezTo>
                  <a:lnTo>
                    <a:pt x="2292" y="6038"/>
                  </a:lnTo>
                  <a:cubicBezTo>
                    <a:pt x="2281" y="6028"/>
                    <a:pt x="2260" y="6028"/>
                    <a:pt x="2250" y="6028"/>
                  </a:cubicBezTo>
                  <a:lnTo>
                    <a:pt x="2219" y="6153"/>
                  </a:lnTo>
                  <a:lnTo>
                    <a:pt x="2229" y="6017"/>
                  </a:lnTo>
                  <a:lnTo>
                    <a:pt x="2198" y="6017"/>
                  </a:lnTo>
                  <a:lnTo>
                    <a:pt x="2177" y="6007"/>
                  </a:lnTo>
                  <a:cubicBezTo>
                    <a:pt x="2166" y="6007"/>
                    <a:pt x="2166" y="5996"/>
                    <a:pt x="2156" y="5996"/>
                  </a:cubicBezTo>
                  <a:lnTo>
                    <a:pt x="2114" y="5975"/>
                  </a:lnTo>
                  <a:cubicBezTo>
                    <a:pt x="2083" y="5954"/>
                    <a:pt x="2041" y="5933"/>
                    <a:pt x="2020" y="5913"/>
                  </a:cubicBezTo>
                  <a:cubicBezTo>
                    <a:pt x="2009" y="5902"/>
                    <a:pt x="1999" y="5892"/>
                    <a:pt x="1978" y="5881"/>
                  </a:cubicBezTo>
                  <a:cubicBezTo>
                    <a:pt x="1967" y="5871"/>
                    <a:pt x="1967" y="5860"/>
                    <a:pt x="1957" y="5850"/>
                  </a:cubicBezTo>
                  <a:cubicBezTo>
                    <a:pt x="1936" y="5829"/>
                    <a:pt x="1926" y="5818"/>
                    <a:pt x="1915" y="5797"/>
                  </a:cubicBezTo>
                  <a:lnTo>
                    <a:pt x="1800" y="5871"/>
                  </a:lnTo>
                  <a:lnTo>
                    <a:pt x="1905" y="5776"/>
                  </a:lnTo>
                  <a:lnTo>
                    <a:pt x="1894" y="5756"/>
                  </a:lnTo>
                  <a:cubicBezTo>
                    <a:pt x="1884" y="5756"/>
                    <a:pt x="1884" y="5745"/>
                    <a:pt x="1873" y="5735"/>
                  </a:cubicBezTo>
                  <a:lnTo>
                    <a:pt x="1873" y="5714"/>
                  </a:lnTo>
                  <a:cubicBezTo>
                    <a:pt x="1863" y="5703"/>
                    <a:pt x="1863" y="5693"/>
                    <a:pt x="1852" y="5682"/>
                  </a:cubicBezTo>
                  <a:lnTo>
                    <a:pt x="1737" y="5724"/>
                  </a:lnTo>
                  <a:lnTo>
                    <a:pt x="1852" y="5672"/>
                  </a:lnTo>
                  <a:cubicBezTo>
                    <a:pt x="1842" y="5640"/>
                    <a:pt x="1831" y="5609"/>
                    <a:pt x="1831" y="5567"/>
                  </a:cubicBezTo>
                  <a:cubicBezTo>
                    <a:pt x="1831" y="5557"/>
                    <a:pt x="1831" y="5536"/>
                    <a:pt x="1831" y="5525"/>
                  </a:cubicBezTo>
                  <a:lnTo>
                    <a:pt x="1821" y="5504"/>
                  </a:lnTo>
                  <a:cubicBezTo>
                    <a:pt x="1821" y="5483"/>
                    <a:pt x="1831" y="5463"/>
                    <a:pt x="1831" y="5442"/>
                  </a:cubicBezTo>
                  <a:cubicBezTo>
                    <a:pt x="1831" y="5421"/>
                    <a:pt x="1831" y="5410"/>
                    <a:pt x="1842" y="5389"/>
                  </a:cubicBezTo>
                  <a:lnTo>
                    <a:pt x="1706" y="5358"/>
                  </a:lnTo>
                  <a:lnTo>
                    <a:pt x="1842" y="5368"/>
                  </a:lnTo>
                  <a:cubicBezTo>
                    <a:pt x="1842" y="5358"/>
                    <a:pt x="1852" y="5347"/>
                    <a:pt x="1852" y="5337"/>
                  </a:cubicBezTo>
                  <a:lnTo>
                    <a:pt x="1863" y="5316"/>
                  </a:lnTo>
                  <a:cubicBezTo>
                    <a:pt x="1863" y="5306"/>
                    <a:pt x="1873" y="5295"/>
                    <a:pt x="1873" y="5285"/>
                  </a:cubicBezTo>
                  <a:lnTo>
                    <a:pt x="1884" y="5264"/>
                  </a:lnTo>
                  <a:cubicBezTo>
                    <a:pt x="1894" y="5253"/>
                    <a:pt x="1894" y="5243"/>
                    <a:pt x="1905" y="5232"/>
                  </a:cubicBezTo>
                  <a:lnTo>
                    <a:pt x="1915" y="5211"/>
                  </a:lnTo>
                  <a:cubicBezTo>
                    <a:pt x="1926" y="5201"/>
                    <a:pt x="1926" y="5190"/>
                    <a:pt x="1936" y="5180"/>
                  </a:cubicBezTo>
                  <a:cubicBezTo>
                    <a:pt x="1936" y="5180"/>
                    <a:pt x="1947" y="5170"/>
                    <a:pt x="1947" y="5170"/>
                  </a:cubicBezTo>
                  <a:cubicBezTo>
                    <a:pt x="1957" y="5149"/>
                    <a:pt x="1967" y="5138"/>
                    <a:pt x="1988" y="5128"/>
                  </a:cubicBezTo>
                  <a:cubicBezTo>
                    <a:pt x="2062" y="5054"/>
                    <a:pt x="2104" y="4960"/>
                    <a:pt x="2104" y="4856"/>
                  </a:cubicBezTo>
                  <a:cubicBezTo>
                    <a:pt x="2104" y="4657"/>
                    <a:pt x="1936" y="4489"/>
                    <a:pt x="1737" y="4489"/>
                  </a:cubicBezTo>
                  <a:lnTo>
                    <a:pt x="262" y="4489"/>
                  </a:lnTo>
                  <a:cubicBezTo>
                    <a:pt x="325" y="2187"/>
                    <a:pt x="2187" y="325"/>
                    <a:pt x="4489" y="262"/>
                  </a:cubicBezTo>
                  <a:close/>
                  <a:moveTo>
                    <a:pt x="4521" y="0"/>
                  </a:moveTo>
                  <a:cubicBezTo>
                    <a:pt x="2051" y="53"/>
                    <a:pt x="53" y="2041"/>
                    <a:pt x="0" y="4521"/>
                  </a:cubicBezTo>
                  <a:cubicBezTo>
                    <a:pt x="0" y="4531"/>
                    <a:pt x="0" y="4542"/>
                    <a:pt x="0" y="4552"/>
                  </a:cubicBezTo>
                  <a:cubicBezTo>
                    <a:pt x="32" y="4667"/>
                    <a:pt x="136" y="4751"/>
                    <a:pt x="251" y="4751"/>
                  </a:cubicBezTo>
                  <a:lnTo>
                    <a:pt x="1737" y="4751"/>
                  </a:lnTo>
                  <a:cubicBezTo>
                    <a:pt x="1790" y="4751"/>
                    <a:pt x="1842" y="4803"/>
                    <a:pt x="1842" y="4856"/>
                  </a:cubicBezTo>
                  <a:cubicBezTo>
                    <a:pt x="1842" y="4887"/>
                    <a:pt x="1821" y="4918"/>
                    <a:pt x="1800" y="4939"/>
                  </a:cubicBezTo>
                  <a:cubicBezTo>
                    <a:pt x="1779" y="4960"/>
                    <a:pt x="1758" y="4981"/>
                    <a:pt x="1748" y="5002"/>
                  </a:cubicBezTo>
                  <a:lnTo>
                    <a:pt x="1727" y="5023"/>
                  </a:lnTo>
                  <a:cubicBezTo>
                    <a:pt x="1716" y="5034"/>
                    <a:pt x="1706" y="5054"/>
                    <a:pt x="1695" y="5065"/>
                  </a:cubicBezTo>
                  <a:lnTo>
                    <a:pt x="1674" y="5096"/>
                  </a:lnTo>
                  <a:cubicBezTo>
                    <a:pt x="1674" y="5107"/>
                    <a:pt x="1664" y="5128"/>
                    <a:pt x="1654" y="5138"/>
                  </a:cubicBezTo>
                  <a:cubicBezTo>
                    <a:pt x="1643" y="5149"/>
                    <a:pt x="1643" y="5159"/>
                    <a:pt x="1643" y="5170"/>
                  </a:cubicBezTo>
                  <a:cubicBezTo>
                    <a:pt x="1633" y="5190"/>
                    <a:pt x="1622" y="5201"/>
                    <a:pt x="1622" y="5222"/>
                  </a:cubicBezTo>
                  <a:cubicBezTo>
                    <a:pt x="1612" y="5232"/>
                    <a:pt x="1612" y="5243"/>
                    <a:pt x="1601" y="5253"/>
                  </a:cubicBezTo>
                  <a:cubicBezTo>
                    <a:pt x="1601" y="5274"/>
                    <a:pt x="1591" y="5285"/>
                    <a:pt x="1591" y="5316"/>
                  </a:cubicBezTo>
                  <a:lnTo>
                    <a:pt x="1580" y="5337"/>
                  </a:lnTo>
                  <a:cubicBezTo>
                    <a:pt x="1580" y="5358"/>
                    <a:pt x="1570" y="5389"/>
                    <a:pt x="1570" y="5421"/>
                  </a:cubicBezTo>
                  <a:cubicBezTo>
                    <a:pt x="1570" y="5452"/>
                    <a:pt x="1559" y="5483"/>
                    <a:pt x="1559" y="5515"/>
                  </a:cubicBezTo>
                  <a:cubicBezTo>
                    <a:pt x="1559" y="5515"/>
                    <a:pt x="1559" y="5525"/>
                    <a:pt x="1570" y="5536"/>
                  </a:cubicBezTo>
                  <a:cubicBezTo>
                    <a:pt x="1570" y="5557"/>
                    <a:pt x="1570" y="5578"/>
                    <a:pt x="1570" y="5599"/>
                  </a:cubicBezTo>
                  <a:cubicBezTo>
                    <a:pt x="1580" y="5651"/>
                    <a:pt x="1591" y="5703"/>
                    <a:pt x="1601" y="5756"/>
                  </a:cubicBezTo>
                  <a:lnTo>
                    <a:pt x="1612" y="5766"/>
                  </a:lnTo>
                  <a:cubicBezTo>
                    <a:pt x="1612" y="5787"/>
                    <a:pt x="1622" y="5808"/>
                    <a:pt x="1633" y="5818"/>
                  </a:cubicBezTo>
                  <a:cubicBezTo>
                    <a:pt x="1633" y="5829"/>
                    <a:pt x="1633" y="5839"/>
                    <a:pt x="1643" y="5850"/>
                  </a:cubicBezTo>
                  <a:cubicBezTo>
                    <a:pt x="1654" y="5860"/>
                    <a:pt x="1654" y="5871"/>
                    <a:pt x="1664" y="5892"/>
                  </a:cubicBezTo>
                  <a:cubicBezTo>
                    <a:pt x="1664" y="5902"/>
                    <a:pt x="1674" y="5913"/>
                    <a:pt x="1674" y="5913"/>
                  </a:cubicBezTo>
                  <a:lnTo>
                    <a:pt x="1695" y="5933"/>
                  </a:lnTo>
                  <a:cubicBezTo>
                    <a:pt x="1716" y="5965"/>
                    <a:pt x="1737" y="5996"/>
                    <a:pt x="1758" y="6028"/>
                  </a:cubicBezTo>
                  <a:cubicBezTo>
                    <a:pt x="1769" y="6038"/>
                    <a:pt x="1779" y="6049"/>
                    <a:pt x="1800" y="6069"/>
                  </a:cubicBezTo>
                  <a:cubicBezTo>
                    <a:pt x="1800" y="6069"/>
                    <a:pt x="1811" y="6069"/>
                    <a:pt x="1811" y="6080"/>
                  </a:cubicBezTo>
                  <a:cubicBezTo>
                    <a:pt x="1821" y="6090"/>
                    <a:pt x="1831" y="6101"/>
                    <a:pt x="1842" y="6111"/>
                  </a:cubicBezTo>
                  <a:cubicBezTo>
                    <a:pt x="1842" y="6111"/>
                    <a:pt x="1852" y="6122"/>
                    <a:pt x="1852" y="6122"/>
                  </a:cubicBezTo>
                  <a:cubicBezTo>
                    <a:pt x="1905" y="6153"/>
                    <a:pt x="1947" y="6185"/>
                    <a:pt x="1999" y="6216"/>
                  </a:cubicBezTo>
                  <a:cubicBezTo>
                    <a:pt x="1999" y="6216"/>
                    <a:pt x="2009" y="6216"/>
                    <a:pt x="2020" y="6226"/>
                  </a:cubicBezTo>
                  <a:cubicBezTo>
                    <a:pt x="2030" y="6226"/>
                    <a:pt x="2041" y="6237"/>
                    <a:pt x="2051" y="6237"/>
                  </a:cubicBezTo>
                  <a:cubicBezTo>
                    <a:pt x="2062" y="6247"/>
                    <a:pt x="2083" y="6247"/>
                    <a:pt x="2093" y="6258"/>
                  </a:cubicBezTo>
                  <a:lnTo>
                    <a:pt x="2124" y="6258"/>
                  </a:lnTo>
                  <a:cubicBezTo>
                    <a:pt x="2135" y="6268"/>
                    <a:pt x="2156" y="6268"/>
                    <a:pt x="2177" y="6279"/>
                  </a:cubicBezTo>
                  <a:lnTo>
                    <a:pt x="2198" y="6279"/>
                  </a:lnTo>
                  <a:cubicBezTo>
                    <a:pt x="2219" y="6289"/>
                    <a:pt x="2240" y="6289"/>
                    <a:pt x="2271" y="6289"/>
                  </a:cubicBezTo>
                  <a:cubicBezTo>
                    <a:pt x="2292" y="6300"/>
                    <a:pt x="2323" y="6300"/>
                    <a:pt x="2344" y="6300"/>
                  </a:cubicBezTo>
                  <a:lnTo>
                    <a:pt x="2428" y="6300"/>
                  </a:lnTo>
                  <a:cubicBezTo>
                    <a:pt x="2428" y="6300"/>
                    <a:pt x="2438" y="6289"/>
                    <a:pt x="2438" y="6289"/>
                  </a:cubicBezTo>
                  <a:cubicBezTo>
                    <a:pt x="2491" y="6289"/>
                    <a:pt x="2543" y="6279"/>
                    <a:pt x="2595" y="6258"/>
                  </a:cubicBezTo>
                  <a:lnTo>
                    <a:pt x="2616" y="6258"/>
                  </a:lnTo>
                  <a:cubicBezTo>
                    <a:pt x="2637" y="6247"/>
                    <a:pt x="2648" y="6237"/>
                    <a:pt x="2679" y="6226"/>
                  </a:cubicBezTo>
                  <a:lnTo>
                    <a:pt x="2690" y="6226"/>
                  </a:lnTo>
                  <a:cubicBezTo>
                    <a:pt x="2710" y="6216"/>
                    <a:pt x="2721" y="6206"/>
                    <a:pt x="2742" y="6195"/>
                  </a:cubicBezTo>
                  <a:cubicBezTo>
                    <a:pt x="2752" y="6195"/>
                    <a:pt x="2763" y="6185"/>
                    <a:pt x="2763" y="6185"/>
                  </a:cubicBezTo>
                  <a:cubicBezTo>
                    <a:pt x="2784" y="6174"/>
                    <a:pt x="2794" y="6164"/>
                    <a:pt x="2815" y="6153"/>
                  </a:cubicBezTo>
                  <a:cubicBezTo>
                    <a:pt x="2826" y="6143"/>
                    <a:pt x="2836" y="6143"/>
                    <a:pt x="2846" y="6122"/>
                  </a:cubicBezTo>
                  <a:lnTo>
                    <a:pt x="2867" y="6111"/>
                  </a:lnTo>
                  <a:cubicBezTo>
                    <a:pt x="2878" y="6101"/>
                    <a:pt x="2899" y="6090"/>
                    <a:pt x="2899" y="6080"/>
                  </a:cubicBezTo>
                  <a:lnTo>
                    <a:pt x="2920" y="6059"/>
                  </a:lnTo>
                  <a:cubicBezTo>
                    <a:pt x="2930" y="6049"/>
                    <a:pt x="2941" y="6038"/>
                    <a:pt x="2951" y="6028"/>
                  </a:cubicBezTo>
                  <a:lnTo>
                    <a:pt x="2972" y="6007"/>
                  </a:lnTo>
                  <a:cubicBezTo>
                    <a:pt x="2983" y="5986"/>
                    <a:pt x="3003" y="5975"/>
                    <a:pt x="3014" y="5954"/>
                  </a:cubicBezTo>
                  <a:cubicBezTo>
                    <a:pt x="3014" y="5944"/>
                    <a:pt x="3024" y="5923"/>
                    <a:pt x="3035" y="5913"/>
                  </a:cubicBezTo>
                  <a:lnTo>
                    <a:pt x="3056" y="5892"/>
                  </a:lnTo>
                  <a:cubicBezTo>
                    <a:pt x="3056" y="5871"/>
                    <a:pt x="3066" y="5860"/>
                    <a:pt x="3077" y="5850"/>
                  </a:cubicBezTo>
                  <a:lnTo>
                    <a:pt x="3087" y="5829"/>
                  </a:lnTo>
                  <a:cubicBezTo>
                    <a:pt x="3087" y="5808"/>
                    <a:pt x="3098" y="5787"/>
                    <a:pt x="3108" y="5766"/>
                  </a:cubicBezTo>
                  <a:cubicBezTo>
                    <a:pt x="3108" y="5766"/>
                    <a:pt x="3108" y="5756"/>
                    <a:pt x="3108" y="5756"/>
                  </a:cubicBezTo>
                  <a:cubicBezTo>
                    <a:pt x="3129" y="5703"/>
                    <a:pt x="3139" y="5651"/>
                    <a:pt x="3139" y="5599"/>
                  </a:cubicBezTo>
                  <a:cubicBezTo>
                    <a:pt x="3150" y="5578"/>
                    <a:pt x="3150" y="5557"/>
                    <a:pt x="3150" y="5525"/>
                  </a:cubicBezTo>
                  <a:cubicBezTo>
                    <a:pt x="3150" y="5525"/>
                    <a:pt x="3150" y="5515"/>
                    <a:pt x="3150" y="5515"/>
                  </a:cubicBezTo>
                  <a:cubicBezTo>
                    <a:pt x="3150" y="5483"/>
                    <a:pt x="3150" y="5452"/>
                    <a:pt x="3150" y="5410"/>
                  </a:cubicBezTo>
                  <a:cubicBezTo>
                    <a:pt x="3139" y="5389"/>
                    <a:pt x="3139" y="5358"/>
                    <a:pt x="3129" y="5337"/>
                  </a:cubicBezTo>
                  <a:lnTo>
                    <a:pt x="3129" y="5316"/>
                  </a:lnTo>
                  <a:cubicBezTo>
                    <a:pt x="3119" y="5295"/>
                    <a:pt x="3119" y="5274"/>
                    <a:pt x="3108" y="5253"/>
                  </a:cubicBezTo>
                  <a:lnTo>
                    <a:pt x="3098" y="5222"/>
                  </a:lnTo>
                  <a:cubicBezTo>
                    <a:pt x="3087" y="5201"/>
                    <a:pt x="3087" y="5190"/>
                    <a:pt x="3077" y="5170"/>
                  </a:cubicBezTo>
                  <a:lnTo>
                    <a:pt x="3066" y="5149"/>
                  </a:lnTo>
                  <a:cubicBezTo>
                    <a:pt x="3056" y="5128"/>
                    <a:pt x="3045" y="5107"/>
                    <a:pt x="3035" y="5086"/>
                  </a:cubicBezTo>
                  <a:lnTo>
                    <a:pt x="3024" y="5075"/>
                  </a:lnTo>
                  <a:cubicBezTo>
                    <a:pt x="3003" y="5054"/>
                    <a:pt x="2993" y="5034"/>
                    <a:pt x="2983" y="5013"/>
                  </a:cubicBezTo>
                  <a:cubicBezTo>
                    <a:pt x="2972" y="5013"/>
                    <a:pt x="2972" y="5002"/>
                    <a:pt x="2972" y="5002"/>
                  </a:cubicBezTo>
                  <a:cubicBezTo>
                    <a:pt x="2951" y="4981"/>
                    <a:pt x="2930" y="4960"/>
                    <a:pt x="2909" y="4939"/>
                  </a:cubicBezTo>
                  <a:cubicBezTo>
                    <a:pt x="2888" y="4918"/>
                    <a:pt x="2878" y="4887"/>
                    <a:pt x="2878" y="4856"/>
                  </a:cubicBezTo>
                  <a:cubicBezTo>
                    <a:pt x="2878" y="4803"/>
                    <a:pt x="2920" y="4751"/>
                    <a:pt x="2983" y="4751"/>
                  </a:cubicBezTo>
                  <a:lnTo>
                    <a:pt x="4500" y="4751"/>
                  </a:lnTo>
                  <a:cubicBezTo>
                    <a:pt x="4636" y="4751"/>
                    <a:pt x="4751" y="4636"/>
                    <a:pt x="4751" y="4500"/>
                  </a:cubicBezTo>
                  <a:lnTo>
                    <a:pt x="4751" y="2983"/>
                  </a:lnTo>
                  <a:cubicBezTo>
                    <a:pt x="4751" y="2773"/>
                    <a:pt x="4584" y="2616"/>
                    <a:pt x="4385" y="2616"/>
                  </a:cubicBezTo>
                  <a:cubicBezTo>
                    <a:pt x="4280" y="2616"/>
                    <a:pt x="4186" y="2658"/>
                    <a:pt x="4113" y="2731"/>
                  </a:cubicBezTo>
                  <a:cubicBezTo>
                    <a:pt x="4102" y="2742"/>
                    <a:pt x="4081" y="2763"/>
                    <a:pt x="4071" y="2773"/>
                  </a:cubicBezTo>
                  <a:cubicBezTo>
                    <a:pt x="4050" y="2784"/>
                    <a:pt x="4039" y="2794"/>
                    <a:pt x="4029" y="2805"/>
                  </a:cubicBezTo>
                  <a:lnTo>
                    <a:pt x="4102" y="2909"/>
                  </a:lnTo>
                  <a:lnTo>
                    <a:pt x="4019" y="2805"/>
                  </a:lnTo>
                  <a:cubicBezTo>
                    <a:pt x="3998" y="2815"/>
                    <a:pt x="3987" y="2826"/>
                    <a:pt x="3977" y="2826"/>
                  </a:cubicBezTo>
                  <a:lnTo>
                    <a:pt x="3966" y="2836"/>
                  </a:lnTo>
                  <a:cubicBezTo>
                    <a:pt x="3945" y="2846"/>
                    <a:pt x="3935" y="2846"/>
                    <a:pt x="3924" y="2857"/>
                  </a:cubicBezTo>
                  <a:lnTo>
                    <a:pt x="3914" y="2857"/>
                  </a:lnTo>
                  <a:cubicBezTo>
                    <a:pt x="3893" y="2867"/>
                    <a:pt x="3882" y="2867"/>
                    <a:pt x="3851" y="2878"/>
                  </a:cubicBezTo>
                  <a:cubicBezTo>
                    <a:pt x="3820" y="2888"/>
                    <a:pt x="3778" y="2888"/>
                    <a:pt x="3746" y="2888"/>
                  </a:cubicBezTo>
                  <a:lnTo>
                    <a:pt x="3663" y="2888"/>
                  </a:lnTo>
                  <a:cubicBezTo>
                    <a:pt x="3652" y="2878"/>
                    <a:pt x="3642" y="2878"/>
                    <a:pt x="3621" y="2878"/>
                  </a:cubicBezTo>
                  <a:cubicBezTo>
                    <a:pt x="3600" y="2878"/>
                    <a:pt x="3589" y="2867"/>
                    <a:pt x="3569" y="2867"/>
                  </a:cubicBezTo>
                  <a:lnTo>
                    <a:pt x="3558" y="2857"/>
                  </a:lnTo>
                  <a:cubicBezTo>
                    <a:pt x="3548" y="2857"/>
                    <a:pt x="3537" y="2846"/>
                    <a:pt x="3527" y="2846"/>
                  </a:cubicBezTo>
                  <a:lnTo>
                    <a:pt x="3485" y="2826"/>
                  </a:lnTo>
                  <a:cubicBezTo>
                    <a:pt x="3474" y="2826"/>
                    <a:pt x="3464" y="2815"/>
                    <a:pt x="3464" y="2815"/>
                  </a:cubicBezTo>
                  <a:lnTo>
                    <a:pt x="3391" y="2920"/>
                  </a:lnTo>
                  <a:lnTo>
                    <a:pt x="3453" y="2805"/>
                  </a:lnTo>
                  <a:cubicBezTo>
                    <a:pt x="3433" y="2794"/>
                    <a:pt x="3412" y="2773"/>
                    <a:pt x="3391" y="2763"/>
                  </a:cubicBezTo>
                  <a:cubicBezTo>
                    <a:pt x="3380" y="2752"/>
                    <a:pt x="3370" y="2742"/>
                    <a:pt x="3359" y="2731"/>
                  </a:cubicBezTo>
                  <a:cubicBezTo>
                    <a:pt x="3349" y="2721"/>
                    <a:pt x="3338" y="2710"/>
                    <a:pt x="3328" y="2690"/>
                  </a:cubicBezTo>
                  <a:cubicBezTo>
                    <a:pt x="3307" y="2669"/>
                    <a:pt x="3286" y="2637"/>
                    <a:pt x="3265" y="2606"/>
                  </a:cubicBezTo>
                  <a:lnTo>
                    <a:pt x="3244" y="2564"/>
                  </a:lnTo>
                  <a:cubicBezTo>
                    <a:pt x="3244" y="2553"/>
                    <a:pt x="3244" y="2543"/>
                    <a:pt x="3234" y="2533"/>
                  </a:cubicBezTo>
                  <a:lnTo>
                    <a:pt x="3234" y="2522"/>
                  </a:lnTo>
                  <a:cubicBezTo>
                    <a:pt x="3223" y="2501"/>
                    <a:pt x="3223" y="2491"/>
                    <a:pt x="3213" y="2470"/>
                  </a:cubicBezTo>
                  <a:cubicBezTo>
                    <a:pt x="3213" y="2449"/>
                    <a:pt x="3213" y="2438"/>
                    <a:pt x="3213" y="2417"/>
                  </a:cubicBezTo>
                  <a:cubicBezTo>
                    <a:pt x="3213" y="2407"/>
                    <a:pt x="3213" y="2407"/>
                    <a:pt x="3202" y="2386"/>
                  </a:cubicBezTo>
                  <a:cubicBezTo>
                    <a:pt x="3202" y="2386"/>
                    <a:pt x="3202" y="2376"/>
                    <a:pt x="3202" y="2365"/>
                  </a:cubicBezTo>
                  <a:lnTo>
                    <a:pt x="3202" y="2323"/>
                  </a:lnTo>
                  <a:cubicBezTo>
                    <a:pt x="3213" y="2313"/>
                    <a:pt x="3213" y="2302"/>
                    <a:pt x="3213" y="2292"/>
                  </a:cubicBezTo>
                  <a:cubicBezTo>
                    <a:pt x="3213" y="2271"/>
                    <a:pt x="3213" y="2260"/>
                    <a:pt x="3223" y="2240"/>
                  </a:cubicBezTo>
                  <a:cubicBezTo>
                    <a:pt x="3223" y="2229"/>
                    <a:pt x="3223" y="2208"/>
                    <a:pt x="3234" y="2198"/>
                  </a:cubicBezTo>
                  <a:lnTo>
                    <a:pt x="3234" y="2177"/>
                  </a:lnTo>
                  <a:cubicBezTo>
                    <a:pt x="3244" y="2166"/>
                    <a:pt x="3244" y="2166"/>
                    <a:pt x="3244" y="2145"/>
                  </a:cubicBezTo>
                  <a:lnTo>
                    <a:pt x="3265" y="2114"/>
                  </a:lnTo>
                  <a:cubicBezTo>
                    <a:pt x="3286" y="2072"/>
                    <a:pt x="3307" y="2041"/>
                    <a:pt x="3328" y="2020"/>
                  </a:cubicBezTo>
                  <a:cubicBezTo>
                    <a:pt x="3338" y="2009"/>
                    <a:pt x="3349" y="1999"/>
                    <a:pt x="3359" y="1978"/>
                  </a:cubicBezTo>
                  <a:cubicBezTo>
                    <a:pt x="3370" y="1978"/>
                    <a:pt x="3380" y="1967"/>
                    <a:pt x="3391" y="1957"/>
                  </a:cubicBezTo>
                  <a:cubicBezTo>
                    <a:pt x="3412" y="1936"/>
                    <a:pt x="3433" y="1915"/>
                    <a:pt x="3464" y="1905"/>
                  </a:cubicBezTo>
                  <a:cubicBezTo>
                    <a:pt x="3464" y="1894"/>
                    <a:pt x="3474" y="1894"/>
                    <a:pt x="3485" y="1894"/>
                  </a:cubicBezTo>
                  <a:lnTo>
                    <a:pt x="3527" y="1873"/>
                  </a:lnTo>
                  <a:cubicBezTo>
                    <a:pt x="3537" y="1863"/>
                    <a:pt x="3548" y="1863"/>
                    <a:pt x="3558" y="1852"/>
                  </a:cubicBezTo>
                  <a:lnTo>
                    <a:pt x="3569" y="1852"/>
                  </a:lnTo>
                  <a:cubicBezTo>
                    <a:pt x="3589" y="1842"/>
                    <a:pt x="3610" y="1842"/>
                    <a:pt x="3631" y="1831"/>
                  </a:cubicBezTo>
                  <a:lnTo>
                    <a:pt x="3673" y="1831"/>
                  </a:lnTo>
                  <a:cubicBezTo>
                    <a:pt x="3684" y="1831"/>
                    <a:pt x="3705" y="1831"/>
                    <a:pt x="3736" y="1821"/>
                  </a:cubicBezTo>
                  <a:cubicBezTo>
                    <a:pt x="3778" y="1821"/>
                    <a:pt x="3820" y="1831"/>
                    <a:pt x="3862" y="1842"/>
                  </a:cubicBezTo>
                  <a:cubicBezTo>
                    <a:pt x="3882" y="1842"/>
                    <a:pt x="3893" y="1852"/>
                    <a:pt x="3914" y="1852"/>
                  </a:cubicBezTo>
                  <a:lnTo>
                    <a:pt x="3956" y="1727"/>
                  </a:lnTo>
                  <a:lnTo>
                    <a:pt x="3924" y="1863"/>
                  </a:lnTo>
                  <a:cubicBezTo>
                    <a:pt x="3935" y="1863"/>
                    <a:pt x="3945" y="1873"/>
                    <a:pt x="3966" y="1873"/>
                  </a:cubicBezTo>
                  <a:lnTo>
                    <a:pt x="3977" y="1884"/>
                  </a:lnTo>
                  <a:cubicBezTo>
                    <a:pt x="3987" y="1894"/>
                    <a:pt x="4008" y="1894"/>
                    <a:pt x="4019" y="1905"/>
                  </a:cubicBezTo>
                  <a:lnTo>
                    <a:pt x="4081" y="1790"/>
                  </a:lnTo>
                  <a:lnTo>
                    <a:pt x="4029" y="1915"/>
                  </a:lnTo>
                  <a:cubicBezTo>
                    <a:pt x="4039" y="1926"/>
                    <a:pt x="4050" y="1936"/>
                    <a:pt x="4071" y="1947"/>
                  </a:cubicBezTo>
                  <a:cubicBezTo>
                    <a:pt x="4092" y="1957"/>
                    <a:pt x="4102" y="1967"/>
                    <a:pt x="4113" y="1988"/>
                  </a:cubicBezTo>
                  <a:cubicBezTo>
                    <a:pt x="4186" y="2062"/>
                    <a:pt x="4280" y="2104"/>
                    <a:pt x="4385" y="2104"/>
                  </a:cubicBezTo>
                  <a:cubicBezTo>
                    <a:pt x="4584" y="2104"/>
                    <a:pt x="4751" y="1936"/>
                    <a:pt x="4751" y="1737"/>
                  </a:cubicBezTo>
                  <a:lnTo>
                    <a:pt x="4751" y="251"/>
                  </a:lnTo>
                  <a:cubicBezTo>
                    <a:pt x="4751" y="136"/>
                    <a:pt x="4667" y="32"/>
                    <a:pt x="4552" y="11"/>
                  </a:cubicBezTo>
                  <a:cubicBezTo>
                    <a:pt x="4542" y="0"/>
                    <a:pt x="4531" y="0"/>
                    <a:pt x="4521"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24"/>
            <p:cNvSpPr/>
            <p:nvPr/>
          </p:nvSpPr>
          <p:spPr>
            <a:xfrm>
              <a:off x="8586628" y="1580603"/>
              <a:ext cx="191882" cy="144734"/>
            </a:xfrm>
            <a:custGeom>
              <a:rect b="b" l="l" r="r" t="t"/>
              <a:pathLst>
                <a:path extrusionOk="0" h="4752" w="6300">
                  <a:moveTo>
                    <a:pt x="4489" y="262"/>
                  </a:moveTo>
                  <a:lnTo>
                    <a:pt x="4489" y="1758"/>
                  </a:lnTo>
                  <a:cubicBezTo>
                    <a:pt x="4489" y="1968"/>
                    <a:pt x="4664" y="2124"/>
                    <a:pt x="4857" y="2124"/>
                  </a:cubicBezTo>
                  <a:cubicBezTo>
                    <a:pt x="4905" y="2124"/>
                    <a:pt x="4954" y="2114"/>
                    <a:pt x="5002" y="2093"/>
                  </a:cubicBezTo>
                  <a:cubicBezTo>
                    <a:pt x="5034" y="2083"/>
                    <a:pt x="5054" y="2062"/>
                    <a:pt x="5075" y="2051"/>
                  </a:cubicBezTo>
                  <a:cubicBezTo>
                    <a:pt x="5086" y="2041"/>
                    <a:pt x="5107" y="2020"/>
                    <a:pt x="5128" y="2010"/>
                  </a:cubicBezTo>
                  <a:cubicBezTo>
                    <a:pt x="5138" y="1989"/>
                    <a:pt x="5149" y="1978"/>
                    <a:pt x="5159" y="1968"/>
                  </a:cubicBezTo>
                  <a:cubicBezTo>
                    <a:pt x="5180" y="1957"/>
                    <a:pt x="5191" y="1947"/>
                    <a:pt x="5201" y="1936"/>
                  </a:cubicBezTo>
                  <a:cubicBezTo>
                    <a:pt x="5264" y="1905"/>
                    <a:pt x="5327" y="1873"/>
                    <a:pt x="5400" y="1853"/>
                  </a:cubicBezTo>
                  <a:cubicBezTo>
                    <a:pt x="5430" y="1848"/>
                    <a:pt x="5460" y="1846"/>
                    <a:pt x="5491" y="1846"/>
                  </a:cubicBezTo>
                  <a:cubicBezTo>
                    <a:pt x="5534" y="1846"/>
                    <a:pt x="5577" y="1851"/>
                    <a:pt x="5620" y="1863"/>
                  </a:cubicBezTo>
                  <a:cubicBezTo>
                    <a:pt x="5672" y="1873"/>
                    <a:pt x="5724" y="1894"/>
                    <a:pt x="5777" y="1915"/>
                  </a:cubicBezTo>
                  <a:cubicBezTo>
                    <a:pt x="5818" y="1947"/>
                    <a:pt x="5860" y="1978"/>
                    <a:pt x="5902" y="2020"/>
                  </a:cubicBezTo>
                  <a:cubicBezTo>
                    <a:pt x="5913" y="2030"/>
                    <a:pt x="5923" y="2051"/>
                    <a:pt x="5933" y="2062"/>
                  </a:cubicBezTo>
                  <a:cubicBezTo>
                    <a:pt x="5986" y="2135"/>
                    <a:pt x="6028" y="2229"/>
                    <a:pt x="6038" y="2323"/>
                  </a:cubicBezTo>
                  <a:cubicBezTo>
                    <a:pt x="6038" y="2365"/>
                    <a:pt x="6038" y="2397"/>
                    <a:pt x="6038" y="2439"/>
                  </a:cubicBezTo>
                  <a:cubicBezTo>
                    <a:pt x="6028" y="2480"/>
                    <a:pt x="6017" y="2522"/>
                    <a:pt x="6007" y="2564"/>
                  </a:cubicBezTo>
                  <a:cubicBezTo>
                    <a:pt x="5975" y="2637"/>
                    <a:pt x="5933" y="2700"/>
                    <a:pt x="5881" y="2752"/>
                  </a:cubicBezTo>
                  <a:cubicBezTo>
                    <a:pt x="5871" y="2763"/>
                    <a:pt x="5860" y="2773"/>
                    <a:pt x="5850" y="2784"/>
                  </a:cubicBezTo>
                  <a:cubicBezTo>
                    <a:pt x="5829" y="2794"/>
                    <a:pt x="5808" y="2815"/>
                    <a:pt x="5797" y="2826"/>
                  </a:cubicBezTo>
                  <a:cubicBezTo>
                    <a:pt x="5777" y="2836"/>
                    <a:pt x="5745" y="2847"/>
                    <a:pt x="5724" y="2857"/>
                  </a:cubicBezTo>
                  <a:cubicBezTo>
                    <a:pt x="5703" y="2868"/>
                    <a:pt x="5682" y="2878"/>
                    <a:pt x="5661" y="2889"/>
                  </a:cubicBezTo>
                  <a:cubicBezTo>
                    <a:pt x="5640" y="2899"/>
                    <a:pt x="5609" y="2899"/>
                    <a:pt x="5578" y="2899"/>
                  </a:cubicBezTo>
                  <a:cubicBezTo>
                    <a:pt x="5546" y="2904"/>
                    <a:pt x="5515" y="2907"/>
                    <a:pt x="5484" y="2907"/>
                  </a:cubicBezTo>
                  <a:cubicBezTo>
                    <a:pt x="5452" y="2907"/>
                    <a:pt x="5421" y="2904"/>
                    <a:pt x="5389" y="2899"/>
                  </a:cubicBezTo>
                  <a:cubicBezTo>
                    <a:pt x="5327" y="2878"/>
                    <a:pt x="5274" y="2857"/>
                    <a:pt x="5222" y="2826"/>
                  </a:cubicBezTo>
                  <a:cubicBezTo>
                    <a:pt x="5180" y="2805"/>
                    <a:pt x="5159" y="2773"/>
                    <a:pt x="5128" y="2752"/>
                  </a:cubicBezTo>
                  <a:cubicBezTo>
                    <a:pt x="5096" y="2711"/>
                    <a:pt x="5054" y="2690"/>
                    <a:pt x="5002" y="2669"/>
                  </a:cubicBezTo>
                  <a:cubicBezTo>
                    <a:pt x="4951" y="2644"/>
                    <a:pt x="4899" y="2633"/>
                    <a:pt x="4848" y="2633"/>
                  </a:cubicBezTo>
                  <a:cubicBezTo>
                    <a:pt x="4659" y="2633"/>
                    <a:pt x="4489" y="2789"/>
                    <a:pt x="4489" y="3004"/>
                  </a:cubicBezTo>
                  <a:lnTo>
                    <a:pt x="4489" y="4490"/>
                  </a:lnTo>
                  <a:cubicBezTo>
                    <a:pt x="2187" y="4427"/>
                    <a:pt x="325" y="2575"/>
                    <a:pt x="262" y="262"/>
                  </a:cubicBezTo>
                  <a:lnTo>
                    <a:pt x="1737" y="262"/>
                  </a:lnTo>
                  <a:cubicBezTo>
                    <a:pt x="1790" y="262"/>
                    <a:pt x="1842" y="314"/>
                    <a:pt x="1842" y="367"/>
                  </a:cubicBezTo>
                  <a:cubicBezTo>
                    <a:pt x="1842" y="398"/>
                    <a:pt x="1821" y="429"/>
                    <a:pt x="1800" y="450"/>
                  </a:cubicBezTo>
                  <a:cubicBezTo>
                    <a:pt x="1779" y="471"/>
                    <a:pt x="1758" y="492"/>
                    <a:pt x="1748" y="513"/>
                  </a:cubicBezTo>
                  <a:lnTo>
                    <a:pt x="1727" y="534"/>
                  </a:lnTo>
                  <a:cubicBezTo>
                    <a:pt x="1716" y="545"/>
                    <a:pt x="1706" y="565"/>
                    <a:pt x="1695" y="576"/>
                  </a:cubicBezTo>
                  <a:lnTo>
                    <a:pt x="1674" y="607"/>
                  </a:lnTo>
                  <a:cubicBezTo>
                    <a:pt x="1674" y="618"/>
                    <a:pt x="1664" y="639"/>
                    <a:pt x="1654" y="649"/>
                  </a:cubicBezTo>
                  <a:cubicBezTo>
                    <a:pt x="1643" y="660"/>
                    <a:pt x="1643" y="670"/>
                    <a:pt x="1643" y="681"/>
                  </a:cubicBezTo>
                  <a:cubicBezTo>
                    <a:pt x="1633" y="701"/>
                    <a:pt x="1622" y="712"/>
                    <a:pt x="1622" y="733"/>
                  </a:cubicBezTo>
                  <a:cubicBezTo>
                    <a:pt x="1612" y="743"/>
                    <a:pt x="1612" y="754"/>
                    <a:pt x="1601" y="764"/>
                  </a:cubicBezTo>
                  <a:cubicBezTo>
                    <a:pt x="1601" y="785"/>
                    <a:pt x="1591" y="796"/>
                    <a:pt x="1591" y="827"/>
                  </a:cubicBezTo>
                  <a:lnTo>
                    <a:pt x="1580" y="848"/>
                  </a:lnTo>
                  <a:cubicBezTo>
                    <a:pt x="1580" y="869"/>
                    <a:pt x="1570" y="900"/>
                    <a:pt x="1570" y="932"/>
                  </a:cubicBezTo>
                  <a:cubicBezTo>
                    <a:pt x="1570" y="963"/>
                    <a:pt x="1559" y="994"/>
                    <a:pt x="1559" y="1026"/>
                  </a:cubicBezTo>
                  <a:cubicBezTo>
                    <a:pt x="1559" y="1026"/>
                    <a:pt x="1559" y="1036"/>
                    <a:pt x="1570" y="1047"/>
                  </a:cubicBezTo>
                  <a:cubicBezTo>
                    <a:pt x="1570" y="1068"/>
                    <a:pt x="1570" y="1089"/>
                    <a:pt x="1570" y="1110"/>
                  </a:cubicBezTo>
                  <a:cubicBezTo>
                    <a:pt x="1580" y="1162"/>
                    <a:pt x="1591" y="1214"/>
                    <a:pt x="1601" y="1267"/>
                  </a:cubicBezTo>
                  <a:lnTo>
                    <a:pt x="1612" y="1277"/>
                  </a:lnTo>
                  <a:cubicBezTo>
                    <a:pt x="1612" y="1298"/>
                    <a:pt x="1622" y="1319"/>
                    <a:pt x="1633" y="1329"/>
                  </a:cubicBezTo>
                  <a:cubicBezTo>
                    <a:pt x="1633" y="1340"/>
                    <a:pt x="1633" y="1350"/>
                    <a:pt x="1643" y="1361"/>
                  </a:cubicBezTo>
                  <a:cubicBezTo>
                    <a:pt x="1654" y="1371"/>
                    <a:pt x="1654" y="1382"/>
                    <a:pt x="1664" y="1403"/>
                  </a:cubicBezTo>
                  <a:cubicBezTo>
                    <a:pt x="1664" y="1413"/>
                    <a:pt x="1674" y="1424"/>
                    <a:pt x="1674" y="1424"/>
                  </a:cubicBezTo>
                  <a:lnTo>
                    <a:pt x="1695" y="1444"/>
                  </a:lnTo>
                  <a:cubicBezTo>
                    <a:pt x="1716" y="1476"/>
                    <a:pt x="1737" y="1507"/>
                    <a:pt x="1758" y="1539"/>
                  </a:cubicBezTo>
                  <a:cubicBezTo>
                    <a:pt x="1769" y="1549"/>
                    <a:pt x="1779" y="1560"/>
                    <a:pt x="1800" y="1580"/>
                  </a:cubicBezTo>
                  <a:lnTo>
                    <a:pt x="1811" y="1591"/>
                  </a:lnTo>
                  <a:cubicBezTo>
                    <a:pt x="1821" y="1601"/>
                    <a:pt x="1831" y="1612"/>
                    <a:pt x="1842" y="1622"/>
                  </a:cubicBezTo>
                  <a:cubicBezTo>
                    <a:pt x="1842" y="1622"/>
                    <a:pt x="1852" y="1633"/>
                    <a:pt x="1852" y="1633"/>
                  </a:cubicBezTo>
                  <a:cubicBezTo>
                    <a:pt x="1905" y="1664"/>
                    <a:pt x="1947" y="1696"/>
                    <a:pt x="1999" y="1727"/>
                  </a:cubicBezTo>
                  <a:cubicBezTo>
                    <a:pt x="1999" y="1727"/>
                    <a:pt x="2009" y="1727"/>
                    <a:pt x="2020" y="1737"/>
                  </a:cubicBezTo>
                  <a:cubicBezTo>
                    <a:pt x="2030" y="1737"/>
                    <a:pt x="2041" y="1748"/>
                    <a:pt x="2051" y="1748"/>
                  </a:cubicBezTo>
                  <a:cubicBezTo>
                    <a:pt x="2062" y="1758"/>
                    <a:pt x="2083" y="1758"/>
                    <a:pt x="2093" y="1769"/>
                  </a:cubicBezTo>
                  <a:lnTo>
                    <a:pt x="2124" y="1769"/>
                  </a:lnTo>
                  <a:cubicBezTo>
                    <a:pt x="2135" y="1779"/>
                    <a:pt x="2156" y="1779"/>
                    <a:pt x="2177" y="1790"/>
                  </a:cubicBezTo>
                  <a:lnTo>
                    <a:pt x="2198" y="1790"/>
                  </a:lnTo>
                  <a:cubicBezTo>
                    <a:pt x="2219" y="1800"/>
                    <a:pt x="2240" y="1800"/>
                    <a:pt x="2271" y="1800"/>
                  </a:cubicBezTo>
                  <a:cubicBezTo>
                    <a:pt x="2292" y="1811"/>
                    <a:pt x="2313" y="1811"/>
                    <a:pt x="2344" y="1811"/>
                  </a:cubicBezTo>
                  <a:lnTo>
                    <a:pt x="2438" y="1811"/>
                  </a:lnTo>
                  <a:cubicBezTo>
                    <a:pt x="2438" y="1811"/>
                    <a:pt x="2449" y="1800"/>
                    <a:pt x="2449" y="1800"/>
                  </a:cubicBezTo>
                  <a:cubicBezTo>
                    <a:pt x="2501" y="1800"/>
                    <a:pt x="2553" y="1790"/>
                    <a:pt x="2595" y="1769"/>
                  </a:cubicBezTo>
                  <a:lnTo>
                    <a:pt x="2616" y="1769"/>
                  </a:lnTo>
                  <a:cubicBezTo>
                    <a:pt x="2637" y="1758"/>
                    <a:pt x="2648" y="1748"/>
                    <a:pt x="2679" y="1737"/>
                  </a:cubicBezTo>
                  <a:lnTo>
                    <a:pt x="2690" y="1737"/>
                  </a:lnTo>
                  <a:cubicBezTo>
                    <a:pt x="2710" y="1727"/>
                    <a:pt x="2721" y="1717"/>
                    <a:pt x="2742" y="1706"/>
                  </a:cubicBezTo>
                  <a:cubicBezTo>
                    <a:pt x="2752" y="1706"/>
                    <a:pt x="2763" y="1696"/>
                    <a:pt x="2763" y="1696"/>
                  </a:cubicBezTo>
                  <a:cubicBezTo>
                    <a:pt x="2784" y="1685"/>
                    <a:pt x="2794" y="1675"/>
                    <a:pt x="2815" y="1664"/>
                  </a:cubicBezTo>
                  <a:cubicBezTo>
                    <a:pt x="2826" y="1654"/>
                    <a:pt x="2836" y="1654"/>
                    <a:pt x="2846" y="1633"/>
                  </a:cubicBezTo>
                  <a:lnTo>
                    <a:pt x="2867" y="1622"/>
                  </a:lnTo>
                  <a:cubicBezTo>
                    <a:pt x="2878" y="1612"/>
                    <a:pt x="2899" y="1601"/>
                    <a:pt x="2909" y="1591"/>
                  </a:cubicBezTo>
                  <a:lnTo>
                    <a:pt x="2920" y="1570"/>
                  </a:lnTo>
                  <a:cubicBezTo>
                    <a:pt x="2930" y="1560"/>
                    <a:pt x="2941" y="1549"/>
                    <a:pt x="2951" y="1539"/>
                  </a:cubicBezTo>
                  <a:lnTo>
                    <a:pt x="2972" y="1518"/>
                  </a:lnTo>
                  <a:cubicBezTo>
                    <a:pt x="2983" y="1497"/>
                    <a:pt x="3003" y="1486"/>
                    <a:pt x="3014" y="1465"/>
                  </a:cubicBezTo>
                  <a:cubicBezTo>
                    <a:pt x="3014" y="1455"/>
                    <a:pt x="3024" y="1444"/>
                    <a:pt x="3035" y="1424"/>
                  </a:cubicBezTo>
                  <a:lnTo>
                    <a:pt x="3045" y="1403"/>
                  </a:lnTo>
                  <a:cubicBezTo>
                    <a:pt x="3056" y="1382"/>
                    <a:pt x="3066" y="1371"/>
                    <a:pt x="3077" y="1361"/>
                  </a:cubicBezTo>
                  <a:lnTo>
                    <a:pt x="3087" y="1340"/>
                  </a:lnTo>
                  <a:cubicBezTo>
                    <a:pt x="3087" y="1319"/>
                    <a:pt x="3098" y="1298"/>
                    <a:pt x="3108" y="1277"/>
                  </a:cubicBezTo>
                  <a:cubicBezTo>
                    <a:pt x="3108" y="1277"/>
                    <a:pt x="3108" y="1267"/>
                    <a:pt x="3108" y="1267"/>
                  </a:cubicBezTo>
                  <a:cubicBezTo>
                    <a:pt x="3129" y="1214"/>
                    <a:pt x="3139" y="1162"/>
                    <a:pt x="3139" y="1110"/>
                  </a:cubicBezTo>
                  <a:cubicBezTo>
                    <a:pt x="3150" y="1089"/>
                    <a:pt x="3150" y="1068"/>
                    <a:pt x="3150" y="1036"/>
                  </a:cubicBezTo>
                  <a:cubicBezTo>
                    <a:pt x="3150" y="1036"/>
                    <a:pt x="3150" y="1026"/>
                    <a:pt x="3150" y="1026"/>
                  </a:cubicBezTo>
                  <a:cubicBezTo>
                    <a:pt x="3150" y="994"/>
                    <a:pt x="3150" y="963"/>
                    <a:pt x="3150" y="921"/>
                  </a:cubicBezTo>
                  <a:cubicBezTo>
                    <a:pt x="3139" y="900"/>
                    <a:pt x="3139" y="869"/>
                    <a:pt x="3129" y="848"/>
                  </a:cubicBezTo>
                  <a:lnTo>
                    <a:pt x="3129" y="827"/>
                  </a:lnTo>
                  <a:cubicBezTo>
                    <a:pt x="3119" y="806"/>
                    <a:pt x="3119" y="785"/>
                    <a:pt x="3108" y="764"/>
                  </a:cubicBezTo>
                  <a:lnTo>
                    <a:pt x="3098" y="733"/>
                  </a:lnTo>
                  <a:cubicBezTo>
                    <a:pt x="3087" y="712"/>
                    <a:pt x="3087" y="701"/>
                    <a:pt x="3077" y="681"/>
                  </a:cubicBezTo>
                  <a:lnTo>
                    <a:pt x="3066" y="660"/>
                  </a:lnTo>
                  <a:cubicBezTo>
                    <a:pt x="3056" y="639"/>
                    <a:pt x="3045" y="618"/>
                    <a:pt x="3035" y="597"/>
                  </a:cubicBezTo>
                  <a:lnTo>
                    <a:pt x="3024" y="586"/>
                  </a:lnTo>
                  <a:cubicBezTo>
                    <a:pt x="3003" y="565"/>
                    <a:pt x="2993" y="545"/>
                    <a:pt x="2983" y="524"/>
                  </a:cubicBezTo>
                  <a:cubicBezTo>
                    <a:pt x="2972" y="524"/>
                    <a:pt x="2972" y="513"/>
                    <a:pt x="2972" y="513"/>
                  </a:cubicBezTo>
                  <a:cubicBezTo>
                    <a:pt x="2951" y="492"/>
                    <a:pt x="2930" y="471"/>
                    <a:pt x="2909" y="450"/>
                  </a:cubicBezTo>
                  <a:cubicBezTo>
                    <a:pt x="2888" y="429"/>
                    <a:pt x="2878" y="398"/>
                    <a:pt x="2878" y="367"/>
                  </a:cubicBezTo>
                  <a:cubicBezTo>
                    <a:pt x="2878" y="314"/>
                    <a:pt x="2920" y="262"/>
                    <a:pt x="2983" y="262"/>
                  </a:cubicBezTo>
                  <a:close/>
                  <a:moveTo>
                    <a:pt x="251" y="0"/>
                  </a:moveTo>
                  <a:cubicBezTo>
                    <a:pt x="136" y="0"/>
                    <a:pt x="32" y="84"/>
                    <a:pt x="0" y="199"/>
                  </a:cubicBezTo>
                  <a:cubicBezTo>
                    <a:pt x="0" y="210"/>
                    <a:pt x="0" y="220"/>
                    <a:pt x="0" y="231"/>
                  </a:cubicBezTo>
                  <a:cubicBezTo>
                    <a:pt x="53" y="2711"/>
                    <a:pt x="2051" y="4709"/>
                    <a:pt x="4521" y="4751"/>
                  </a:cubicBezTo>
                  <a:lnTo>
                    <a:pt x="4552" y="4751"/>
                  </a:lnTo>
                  <a:cubicBezTo>
                    <a:pt x="4667" y="4720"/>
                    <a:pt x="4751" y="4626"/>
                    <a:pt x="4751" y="4500"/>
                  </a:cubicBezTo>
                  <a:lnTo>
                    <a:pt x="4751" y="3004"/>
                  </a:lnTo>
                  <a:cubicBezTo>
                    <a:pt x="4751" y="2962"/>
                    <a:pt x="4772" y="2930"/>
                    <a:pt x="4803" y="2909"/>
                  </a:cubicBezTo>
                  <a:cubicBezTo>
                    <a:pt x="4818" y="2902"/>
                    <a:pt x="4838" y="2895"/>
                    <a:pt x="4856" y="2895"/>
                  </a:cubicBezTo>
                  <a:cubicBezTo>
                    <a:pt x="4863" y="2895"/>
                    <a:pt x="4870" y="2896"/>
                    <a:pt x="4877" y="2899"/>
                  </a:cubicBezTo>
                  <a:lnTo>
                    <a:pt x="4898" y="2899"/>
                  </a:lnTo>
                  <a:cubicBezTo>
                    <a:pt x="4918" y="2909"/>
                    <a:pt x="4929" y="2920"/>
                    <a:pt x="4939" y="2930"/>
                  </a:cubicBezTo>
                  <a:cubicBezTo>
                    <a:pt x="4981" y="2972"/>
                    <a:pt x="5023" y="3014"/>
                    <a:pt x="5075" y="3045"/>
                  </a:cubicBezTo>
                  <a:cubicBezTo>
                    <a:pt x="5149" y="3098"/>
                    <a:pt x="5243" y="3129"/>
                    <a:pt x="5327" y="3150"/>
                  </a:cubicBezTo>
                  <a:cubicBezTo>
                    <a:pt x="5382" y="3162"/>
                    <a:pt x="5437" y="3167"/>
                    <a:pt x="5492" y="3167"/>
                  </a:cubicBezTo>
                  <a:cubicBezTo>
                    <a:pt x="5531" y="3167"/>
                    <a:pt x="5570" y="3165"/>
                    <a:pt x="5609" y="3161"/>
                  </a:cubicBezTo>
                  <a:cubicBezTo>
                    <a:pt x="5651" y="3161"/>
                    <a:pt x="5703" y="3150"/>
                    <a:pt x="5745" y="3140"/>
                  </a:cubicBezTo>
                  <a:cubicBezTo>
                    <a:pt x="5777" y="3129"/>
                    <a:pt x="5797" y="3119"/>
                    <a:pt x="5829" y="3098"/>
                  </a:cubicBezTo>
                  <a:cubicBezTo>
                    <a:pt x="5902" y="3066"/>
                    <a:pt x="5954" y="3035"/>
                    <a:pt x="6017" y="2983"/>
                  </a:cubicBezTo>
                  <a:cubicBezTo>
                    <a:pt x="6038" y="2972"/>
                    <a:pt x="6049" y="2951"/>
                    <a:pt x="6070" y="2930"/>
                  </a:cubicBezTo>
                  <a:cubicBezTo>
                    <a:pt x="6143" y="2857"/>
                    <a:pt x="6206" y="2763"/>
                    <a:pt x="6247" y="2658"/>
                  </a:cubicBezTo>
                  <a:cubicBezTo>
                    <a:pt x="6268" y="2596"/>
                    <a:pt x="6289" y="2533"/>
                    <a:pt x="6289" y="2470"/>
                  </a:cubicBezTo>
                  <a:cubicBezTo>
                    <a:pt x="6300" y="2407"/>
                    <a:pt x="6300" y="2355"/>
                    <a:pt x="6289" y="2292"/>
                  </a:cubicBezTo>
                  <a:cubicBezTo>
                    <a:pt x="6279" y="2156"/>
                    <a:pt x="6226" y="2020"/>
                    <a:pt x="6143" y="1905"/>
                  </a:cubicBezTo>
                  <a:cubicBezTo>
                    <a:pt x="6132" y="1884"/>
                    <a:pt x="6111" y="1863"/>
                    <a:pt x="6090" y="1842"/>
                  </a:cubicBezTo>
                  <a:cubicBezTo>
                    <a:pt x="5986" y="1727"/>
                    <a:pt x="5839" y="1633"/>
                    <a:pt x="5672" y="1601"/>
                  </a:cubicBezTo>
                  <a:cubicBezTo>
                    <a:pt x="5620" y="1591"/>
                    <a:pt x="5565" y="1586"/>
                    <a:pt x="5510" y="1586"/>
                  </a:cubicBezTo>
                  <a:cubicBezTo>
                    <a:pt x="5455" y="1586"/>
                    <a:pt x="5400" y="1591"/>
                    <a:pt x="5347" y="1601"/>
                  </a:cubicBezTo>
                  <a:cubicBezTo>
                    <a:pt x="5274" y="1612"/>
                    <a:pt x="5222" y="1633"/>
                    <a:pt x="5159" y="1664"/>
                  </a:cubicBezTo>
                  <a:cubicBezTo>
                    <a:pt x="5128" y="1685"/>
                    <a:pt x="5086" y="1706"/>
                    <a:pt x="5054" y="1727"/>
                  </a:cubicBezTo>
                  <a:cubicBezTo>
                    <a:pt x="5034" y="1737"/>
                    <a:pt x="5013" y="1758"/>
                    <a:pt x="4992" y="1769"/>
                  </a:cubicBezTo>
                  <a:cubicBezTo>
                    <a:pt x="4981" y="1790"/>
                    <a:pt x="4960" y="1800"/>
                    <a:pt x="4939" y="1821"/>
                  </a:cubicBezTo>
                  <a:cubicBezTo>
                    <a:pt x="4929" y="1832"/>
                    <a:pt x="4929" y="1832"/>
                    <a:pt x="4918" y="1842"/>
                  </a:cubicBezTo>
                  <a:cubicBezTo>
                    <a:pt x="4918" y="1842"/>
                    <a:pt x="4908" y="1853"/>
                    <a:pt x="4898" y="1853"/>
                  </a:cubicBezTo>
                  <a:cubicBezTo>
                    <a:pt x="4885" y="1857"/>
                    <a:pt x="4870" y="1859"/>
                    <a:pt x="4855" y="1859"/>
                  </a:cubicBezTo>
                  <a:cubicBezTo>
                    <a:pt x="4835" y="1859"/>
                    <a:pt x="4816" y="1854"/>
                    <a:pt x="4803" y="1842"/>
                  </a:cubicBezTo>
                  <a:cubicBezTo>
                    <a:pt x="4772" y="1821"/>
                    <a:pt x="4751" y="1790"/>
                    <a:pt x="4751" y="1758"/>
                  </a:cubicBezTo>
                  <a:lnTo>
                    <a:pt x="4751" y="252"/>
                  </a:lnTo>
                  <a:cubicBezTo>
                    <a:pt x="4751" y="115"/>
                    <a:pt x="4636" y="0"/>
                    <a:pt x="4500" y="0"/>
                  </a:cubicBezTo>
                  <a:lnTo>
                    <a:pt x="2983" y="0"/>
                  </a:lnTo>
                  <a:cubicBezTo>
                    <a:pt x="2773" y="0"/>
                    <a:pt x="2616" y="168"/>
                    <a:pt x="2616" y="367"/>
                  </a:cubicBezTo>
                  <a:cubicBezTo>
                    <a:pt x="2616" y="471"/>
                    <a:pt x="2658" y="565"/>
                    <a:pt x="2731" y="639"/>
                  </a:cubicBezTo>
                  <a:cubicBezTo>
                    <a:pt x="2742" y="649"/>
                    <a:pt x="2763" y="670"/>
                    <a:pt x="2773" y="691"/>
                  </a:cubicBezTo>
                  <a:cubicBezTo>
                    <a:pt x="2784" y="701"/>
                    <a:pt x="2794" y="712"/>
                    <a:pt x="2805" y="722"/>
                  </a:cubicBezTo>
                  <a:cubicBezTo>
                    <a:pt x="2805" y="722"/>
                    <a:pt x="2805" y="743"/>
                    <a:pt x="2805" y="743"/>
                  </a:cubicBezTo>
                  <a:cubicBezTo>
                    <a:pt x="2815" y="754"/>
                    <a:pt x="2826" y="764"/>
                    <a:pt x="2826" y="775"/>
                  </a:cubicBezTo>
                  <a:lnTo>
                    <a:pt x="2836" y="796"/>
                  </a:lnTo>
                  <a:cubicBezTo>
                    <a:pt x="2846" y="806"/>
                    <a:pt x="2846" y="817"/>
                    <a:pt x="2857" y="827"/>
                  </a:cubicBezTo>
                  <a:lnTo>
                    <a:pt x="2983" y="785"/>
                  </a:lnTo>
                  <a:lnTo>
                    <a:pt x="2857" y="848"/>
                  </a:lnTo>
                  <a:cubicBezTo>
                    <a:pt x="2867" y="858"/>
                    <a:pt x="2867" y="869"/>
                    <a:pt x="2867" y="890"/>
                  </a:cubicBezTo>
                  <a:lnTo>
                    <a:pt x="2878" y="900"/>
                  </a:lnTo>
                  <a:cubicBezTo>
                    <a:pt x="2878" y="921"/>
                    <a:pt x="2888" y="942"/>
                    <a:pt x="2888" y="963"/>
                  </a:cubicBezTo>
                  <a:cubicBezTo>
                    <a:pt x="2888" y="974"/>
                    <a:pt x="2888" y="994"/>
                    <a:pt x="2888" y="1015"/>
                  </a:cubicBezTo>
                  <a:lnTo>
                    <a:pt x="2888" y="1036"/>
                  </a:lnTo>
                  <a:cubicBezTo>
                    <a:pt x="2888" y="1047"/>
                    <a:pt x="2888" y="1068"/>
                    <a:pt x="2888" y="1089"/>
                  </a:cubicBezTo>
                  <a:cubicBezTo>
                    <a:pt x="2878" y="1120"/>
                    <a:pt x="2867" y="1162"/>
                    <a:pt x="2857" y="1193"/>
                  </a:cubicBezTo>
                  <a:cubicBezTo>
                    <a:pt x="2857" y="1204"/>
                    <a:pt x="2846" y="1214"/>
                    <a:pt x="2846" y="1225"/>
                  </a:cubicBezTo>
                  <a:lnTo>
                    <a:pt x="2836" y="1246"/>
                  </a:lnTo>
                  <a:cubicBezTo>
                    <a:pt x="2836" y="1256"/>
                    <a:pt x="2826" y="1267"/>
                    <a:pt x="2826" y="1277"/>
                  </a:cubicBezTo>
                  <a:lnTo>
                    <a:pt x="2815" y="1287"/>
                  </a:lnTo>
                  <a:cubicBezTo>
                    <a:pt x="2805" y="1298"/>
                    <a:pt x="2805" y="1308"/>
                    <a:pt x="2794" y="1319"/>
                  </a:cubicBezTo>
                  <a:cubicBezTo>
                    <a:pt x="2784" y="1329"/>
                    <a:pt x="2784" y="1340"/>
                    <a:pt x="2763" y="1361"/>
                  </a:cubicBezTo>
                  <a:lnTo>
                    <a:pt x="2752" y="1361"/>
                  </a:lnTo>
                  <a:cubicBezTo>
                    <a:pt x="2752" y="1371"/>
                    <a:pt x="2742" y="1382"/>
                    <a:pt x="2742" y="1382"/>
                  </a:cubicBezTo>
                  <a:lnTo>
                    <a:pt x="2721" y="1403"/>
                  </a:lnTo>
                  <a:cubicBezTo>
                    <a:pt x="2721" y="1403"/>
                    <a:pt x="2710" y="1413"/>
                    <a:pt x="2700" y="1424"/>
                  </a:cubicBezTo>
                  <a:lnTo>
                    <a:pt x="2679" y="1434"/>
                  </a:lnTo>
                  <a:cubicBezTo>
                    <a:pt x="2679" y="1444"/>
                    <a:pt x="2669" y="1444"/>
                    <a:pt x="2669" y="1455"/>
                  </a:cubicBezTo>
                  <a:cubicBezTo>
                    <a:pt x="2648" y="1455"/>
                    <a:pt x="2637" y="1465"/>
                    <a:pt x="2627" y="1476"/>
                  </a:cubicBezTo>
                  <a:lnTo>
                    <a:pt x="2690" y="1591"/>
                  </a:lnTo>
                  <a:lnTo>
                    <a:pt x="2616" y="1486"/>
                  </a:lnTo>
                  <a:cubicBezTo>
                    <a:pt x="2606" y="1486"/>
                    <a:pt x="2595" y="1497"/>
                    <a:pt x="2585" y="1497"/>
                  </a:cubicBezTo>
                  <a:lnTo>
                    <a:pt x="2637" y="1622"/>
                  </a:lnTo>
                  <a:lnTo>
                    <a:pt x="2564" y="1507"/>
                  </a:lnTo>
                  <a:cubicBezTo>
                    <a:pt x="2553" y="1507"/>
                    <a:pt x="2543" y="1518"/>
                    <a:pt x="2522" y="1518"/>
                  </a:cubicBezTo>
                  <a:cubicBezTo>
                    <a:pt x="2491" y="1539"/>
                    <a:pt x="2449" y="1539"/>
                    <a:pt x="2417" y="1549"/>
                  </a:cubicBezTo>
                  <a:lnTo>
                    <a:pt x="2292" y="1549"/>
                  </a:lnTo>
                  <a:cubicBezTo>
                    <a:pt x="2281" y="1539"/>
                    <a:pt x="2260" y="1539"/>
                    <a:pt x="2250" y="1539"/>
                  </a:cubicBezTo>
                  <a:lnTo>
                    <a:pt x="2219" y="1664"/>
                  </a:lnTo>
                  <a:lnTo>
                    <a:pt x="2229" y="1528"/>
                  </a:lnTo>
                  <a:lnTo>
                    <a:pt x="2198" y="1528"/>
                  </a:lnTo>
                  <a:lnTo>
                    <a:pt x="2177" y="1518"/>
                  </a:lnTo>
                  <a:cubicBezTo>
                    <a:pt x="2166" y="1518"/>
                    <a:pt x="2166" y="1507"/>
                    <a:pt x="2156" y="1507"/>
                  </a:cubicBezTo>
                  <a:lnTo>
                    <a:pt x="2114" y="1486"/>
                  </a:lnTo>
                  <a:cubicBezTo>
                    <a:pt x="2083" y="1465"/>
                    <a:pt x="2041" y="1444"/>
                    <a:pt x="2020" y="1424"/>
                  </a:cubicBezTo>
                  <a:cubicBezTo>
                    <a:pt x="2009" y="1413"/>
                    <a:pt x="1999" y="1403"/>
                    <a:pt x="1978" y="1392"/>
                  </a:cubicBezTo>
                  <a:cubicBezTo>
                    <a:pt x="1967" y="1382"/>
                    <a:pt x="1967" y="1371"/>
                    <a:pt x="1957" y="1361"/>
                  </a:cubicBezTo>
                  <a:cubicBezTo>
                    <a:pt x="1936" y="1340"/>
                    <a:pt x="1926" y="1329"/>
                    <a:pt x="1915" y="1308"/>
                  </a:cubicBezTo>
                  <a:lnTo>
                    <a:pt x="1800" y="1382"/>
                  </a:lnTo>
                  <a:lnTo>
                    <a:pt x="1905" y="1287"/>
                  </a:lnTo>
                  <a:lnTo>
                    <a:pt x="1894" y="1267"/>
                  </a:lnTo>
                  <a:cubicBezTo>
                    <a:pt x="1884" y="1267"/>
                    <a:pt x="1884" y="1256"/>
                    <a:pt x="1873" y="1246"/>
                  </a:cubicBezTo>
                  <a:lnTo>
                    <a:pt x="1873" y="1225"/>
                  </a:lnTo>
                  <a:cubicBezTo>
                    <a:pt x="1863" y="1214"/>
                    <a:pt x="1863" y="1204"/>
                    <a:pt x="1852" y="1193"/>
                  </a:cubicBezTo>
                  <a:lnTo>
                    <a:pt x="1737" y="1235"/>
                  </a:lnTo>
                  <a:lnTo>
                    <a:pt x="1852" y="1183"/>
                  </a:lnTo>
                  <a:cubicBezTo>
                    <a:pt x="1842" y="1151"/>
                    <a:pt x="1831" y="1120"/>
                    <a:pt x="1831" y="1078"/>
                  </a:cubicBezTo>
                  <a:cubicBezTo>
                    <a:pt x="1831" y="1068"/>
                    <a:pt x="1831" y="1047"/>
                    <a:pt x="1831" y="1036"/>
                  </a:cubicBezTo>
                  <a:lnTo>
                    <a:pt x="1695" y="1026"/>
                  </a:lnTo>
                  <a:lnTo>
                    <a:pt x="1821" y="1015"/>
                  </a:lnTo>
                  <a:cubicBezTo>
                    <a:pt x="1821" y="994"/>
                    <a:pt x="1831" y="974"/>
                    <a:pt x="1831" y="953"/>
                  </a:cubicBezTo>
                  <a:cubicBezTo>
                    <a:pt x="1831" y="932"/>
                    <a:pt x="1831" y="921"/>
                    <a:pt x="1842" y="900"/>
                  </a:cubicBezTo>
                  <a:lnTo>
                    <a:pt x="1706" y="869"/>
                  </a:lnTo>
                  <a:lnTo>
                    <a:pt x="1842" y="879"/>
                  </a:lnTo>
                  <a:cubicBezTo>
                    <a:pt x="1842" y="869"/>
                    <a:pt x="1852" y="858"/>
                    <a:pt x="1852" y="848"/>
                  </a:cubicBezTo>
                  <a:lnTo>
                    <a:pt x="1863" y="827"/>
                  </a:lnTo>
                  <a:cubicBezTo>
                    <a:pt x="1863" y="817"/>
                    <a:pt x="1873" y="806"/>
                    <a:pt x="1873" y="796"/>
                  </a:cubicBezTo>
                  <a:lnTo>
                    <a:pt x="1884" y="775"/>
                  </a:lnTo>
                  <a:cubicBezTo>
                    <a:pt x="1894" y="764"/>
                    <a:pt x="1894" y="754"/>
                    <a:pt x="1905" y="743"/>
                  </a:cubicBezTo>
                  <a:lnTo>
                    <a:pt x="1915" y="722"/>
                  </a:lnTo>
                  <a:cubicBezTo>
                    <a:pt x="1926" y="712"/>
                    <a:pt x="1926" y="701"/>
                    <a:pt x="1936" y="691"/>
                  </a:cubicBezTo>
                  <a:cubicBezTo>
                    <a:pt x="1936" y="691"/>
                    <a:pt x="1947" y="681"/>
                    <a:pt x="1947" y="681"/>
                  </a:cubicBezTo>
                  <a:cubicBezTo>
                    <a:pt x="1957" y="660"/>
                    <a:pt x="1967" y="649"/>
                    <a:pt x="1988" y="639"/>
                  </a:cubicBezTo>
                  <a:cubicBezTo>
                    <a:pt x="2062" y="565"/>
                    <a:pt x="2104" y="471"/>
                    <a:pt x="2104" y="367"/>
                  </a:cubicBezTo>
                  <a:cubicBezTo>
                    <a:pt x="2104" y="168"/>
                    <a:pt x="1936" y="0"/>
                    <a:pt x="1737"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24"/>
            <p:cNvSpPr/>
            <p:nvPr/>
          </p:nvSpPr>
          <p:spPr>
            <a:xfrm>
              <a:off x="8723352" y="1533425"/>
              <a:ext cx="144734" cy="191913"/>
            </a:xfrm>
            <a:custGeom>
              <a:rect b="b" l="l" r="r" t="t"/>
              <a:pathLst>
                <a:path extrusionOk="0" h="6301" w="4752">
                  <a:moveTo>
                    <a:pt x="2397" y="262"/>
                  </a:moveTo>
                  <a:cubicBezTo>
                    <a:pt x="2868" y="262"/>
                    <a:pt x="3108" y="848"/>
                    <a:pt x="2763" y="1173"/>
                  </a:cubicBezTo>
                  <a:cubicBezTo>
                    <a:pt x="2690" y="1246"/>
                    <a:pt x="2648" y="1340"/>
                    <a:pt x="2648" y="1445"/>
                  </a:cubicBezTo>
                  <a:cubicBezTo>
                    <a:pt x="2648" y="1644"/>
                    <a:pt x="2815" y="1811"/>
                    <a:pt x="3014" y="1811"/>
                  </a:cubicBezTo>
                  <a:lnTo>
                    <a:pt x="4490" y="1811"/>
                  </a:lnTo>
                  <a:cubicBezTo>
                    <a:pt x="4427" y="4124"/>
                    <a:pt x="2575" y="5976"/>
                    <a:pt x="262" y="6039"/>
                  </a:cubicBezTo>
                  <a:lnTo>
                    <a:pt x="262" y="4553"/>
                  </a:lnTo>
                  <a:cubicBezTo>
                    <a:pt x="262" y="4490"/>
                    <a:pt x="314" y="4448"/>
                    <a:pt x="367" y="4448"/>
                  </a:cubicBezTo>
                  <a:lnTo>
                    <a:pt x="409" y="4448"/>
                  </a:lnTo>
                  <a:cubicBezTo>
                    <a:pt x="429" y="4458"/>
                    <a:pt x="440" y="4469"/>
                    <a:pt x="450" y="4479"/>
                  </a:cubicBezTo>
                  <a:cubicBezTo>
                    <a:pt x="492" y="4521"/>
                    <a:pt x="534" y="4563"/>
                    <a:pt x="586" y="4594"/>
                  </a:cubicBezTo>
                  <a:cubicBezTo>
                    <a:pt x="660" y="4647"/>
                    <a:pt x="754" y="4678"/>
                    <a:pt x="838" y="4699"/>
                  </a:cubicBezTo>
                  <a:cubicBezTo>
                    <a:pt x="893" y="4711"/>
                    <a:pt x="948" y="4716"/>
                    <a:pt x="1003" y="4716"/>
                  </a:cubicBezTo>
                  <a:cubicBezTo>
                    <a:pt x="1042" y="4716"/>
                    <a:pt x="1081" y="4714"/>
                    <a:pt x="1120" y="4710"/>
                  </a:cubicBezTo>
                  <a:cubicBezTo>
                    <a:pt x="1162" y="4710"/>
                    <a:pt x="1214" y="4699"/>
                    <a:pt x="1256" y="4689"/>
                  </a:cubicBezTo>
                  <a:cubicBezTo>
                    <a:pt x="1288" y="4678"/>
                    <a:pt x="1308" y="4668"/>
                    <a:pt x="1340" y="4647"/>
                  </a:cubicBezTo>
                  <a:cubicBezTo>
                    <a:pt x="1413" y="4615"/>
                    <a:pt x="1465" y="4584"/>
                    <a:pt x="1528" y="4532"/>
                  </a:cubicBezTo>
                  <a:cubicBezTo>
                    <a:pt x="1549" y="4521"/>
                    <a:pt x="1560" y="4500"/>
                    <a:pt x="1581" y="4479"/>
                  </a:cubicBezTo>
                  <a:cubicBezTo>
                    <a:pt x="1654" y="4406"/>
                    <a:pt x="1717" y="4312"/>
                    <a:pt x="1758" y="4207"/>
                  </a:cubicBezTo>
                  <a:cubicBezTo>
                    <a:pt x="1779" y="4145"/>
                    <a:pt x="1800" y="4082"/>
                    <a:pt x="1800" y="4019"/>
                  </a:cubicBezTo>
                  <a:cubicBezTo>
                    <a:pt x="1811" y="3956"/>
                    <a:pt x="1811" y="3904"/>
                    <a:pt x="1800" y="3841"/>
                  </a:cubicBezTo>
                  <a:cubicBezTo>
                    <a:pt x="1790" y="3705"/>
                    <a:pt x="1737" y="3569"/>
                    <a:pt x="1654" y="3454"/>
                  </a:cubicBezTo>
                  <a:cubicBezTo>
                    <a:pt x="1643" y="3433"/>
                    <a:pt x="1622" y="3412"/>
                    <a:pt x="1601" y="3391"/>
                  </a:cubicBezTo>
                  <a:cubicBezTo>
                    <a:pt x="1497" y="3276"/>
                    <a:pt x="1350" y="3182"/>
                    <a:pt x="1183" y="3150"/>
                  </a:cubicBezTo>
                  <a:cubicBezTo>
                    <a:pt x="1131" y="3140"/>
                    <a:pt x="1076" y="3135"/>
                    <a:pt x="1021" y="3135"/>
                  </a:cubicBezTo>
                  <a:cubicBezTo>
                    <a:pt x="966" y="3135"/>
                    <a:pt x="911" y="3140"/>
                    <a:pt x="858" y="3150"/>
                  </a:cubicBezTo>
                  <a:cubicBezTo>
                    <a:pt x="785" y="3161"/>
                    <a:pt x="733" y="3182"/>
                    <a:pt x="670" y="3213"/>
                  </a:cubicBezTo>
                  <a:cubicBezTo>
                    <a:pt x="639" y="3234"/>
                    <a:pt x="597" y="3255"/>
                    <a:pt x="565" y="3276"/>
                  </a:cubicBezTo>
                  <a:cubicBezTo>
                    <a:pt x="545" y="3286"/>
                    <a:pt x="524" y="3307"/>
                    <a:pt x="503" y="3318"/>
                  </a:cubicBezTo>
                  <a:cubicBezTo>
                    <a:pt x="492" y="3339"/>
                    <a:pt x="471" y="3349"/>
                    <a:pt x="450" y="3370"/>
                  </a:cubicBezTo>
                  <a:cubicBezTo>
                    <a:pt x="440" y="3381"/>
                    <a:pt x="440" y="3381"/>
                    <a:pt x="429" y="3391"/>
                  </a:cubicBezTo>
                  <a:cubicBezTo>
                    <a:pt x="429" y="3391"/>
                    <a:pt x="419" y="3402"/>
                    <a:pt x="409" y="3402"/>
                  </a:cubicBezTo>
                  <a:cubicBezTo>
                    <a:pt x="396" y="3406"/>
                    <a:pt x="381" y="3408"/>
                    <a:pt x="366" y="3408"/>
                  </a:cubicBezTo>
                  <a:cubicBezTo>
                    <a:pt x="346" y="3408"/>
                    <a:pt x="327" y="3403"/>
                    <a:pt x="314" y="3391"/>
                  </a:cubicBezTo>
                  <a:cubicBezTo>
                    <a:pt x="283" y="3370"/>
                    <a:pt x="262" y="3339"/>
                    <a:pt x="262" y="3307"/>
                  </a:cubicBezTo>
                  <a:lnTo>
                    <a:pt x="262" y="1811"/>
                  </a:lnTo>
                  <a:lnTo>
                    <a:pt x="1769" y="1811"/>
                  </a:lnTo>
                  <a:cubicBezTo>
                    <a:pt x="1978" y="1811"/>
                    <a:pt x="2135" y="1644"/>
                    <a:pt x="2146" y="1445"/>
                  </a:cubicBezTo>
                  <a:cubicBezTo>
                    <a:pt x="2135" y="1340"/>
                    <a:pt x="2093" y="1246"/>
                    <a:pt x="2020" y="1173"/>
                  </a:cubicBezTo>
                  <a:cubicBezTo>
                    <a:pt x="1685" y="838"/>
                    <a:pt x="1915" y="262"/>
                    <a:pt x="2397" y="262"/>
                  </a:cubicBezTo>
                  <a:close/>
                  <a:moveTo>
                    <a:pt x="2394" y="1"/>
                  </a:moveTo>
                  <a:cubicBezTo>
                    <a:pt x="1975" y="1"/>
                    <a:pt x="1601" y="341"/>
                    <a:pt x="1601" y="796"/>
                  </a:cubicBezTo>
                  <a:cubicBezTo>
                    <a:pt x="1601" y="1005"/>
                    <a:pt x="1685" y="1215"/>
                    <a:pt x="1842" y="1361"/>
                  </a:cubicBezTo>
                  <a:cubicBezTo>
                    <a:pt x="1863" y="1382"/>
                    <a:pt x="1874" y="1413"/>
                    <a:pt x="1884" y="1445"/>
                  </a:cubicBezTo>
                  <a:cubicBezTo>
                    <a:pt x="1874" y="1508"/>
                    <a:pt x="1832" y="1549"/>
                    <a:pt x="1769" y="1549"/>
                  </a:cubicBezTo>
                  <a:lnTo>
                    <a:pt x="252" y="1549"/>
                  </a:lnTo>
                  <a:cubicBezTo>
                    <a:pt x="116" y="1549"/>
                    <a:pt x="0" y="1664"/>
                    <a:pt x="0" y="1801"/>
                  </a:cubicBezTo>
                  <a:lnTo>
                    <a:pt x="0" y="3307"/>
                  </a:lnTo>
                  <a:cubicBezTo>
                    <a:pt x="0" y="3517"/>
                    <a:pt x="175" y="3673"/>
                    <a:pt x="368" y="3673"/>
                  </a:cubicBezTo>
                  <a:cubicBezTo>
                    <a:pt x="416" y="3673"/>
                    <a:pt x="465" y="3663"/>
                    <a:pt x="513" y="3642"/>
                  </a:cubicBezTo>
                  <a:cubicBezTo>
                    <a:pt x="545" y="3632"/>
                    <a:pt x="565" y="3611"/>
                    <a:pt x="586" y="3600"/>
                  </a:cubicBezTo>
                  <a:cubicBezTo>
                    <a:pt x="597" y="3590"/>
                    <a:pt x="618" y="3569"/>
                    <a:pt x="639" y="3559"/>
                  </a:cubicBezTo>
                  <a:cubicBezTo>
                    <a:pt x="649" y="3538"/>
                    <a:pt x="660" y="3527"/>
                    <a:pt x="670" y="3517"/>
                  </a:cubicBezTo>
                  <a:cubicBezTo>
                    <a:pt x="691" y="3506"/>
                    <a:pt x="702" y="3496"/>
                    <a:pt x="712" y="3485"/>
                  </a:cubicBezTo>
                  <a:cubicBezTo>
                    <a:pt x="775" y="3454"/>
                    <a:pt x="838" y="3422"/>
                    <a:pt x="911" y="3402"/>
                  </a:cubicBezTo>
                  <a:cubicBezTo>
                    <a:pt x="941" y="3397"/>
                    <a:pt x="971" y="3395"/>
                    <a:pt x="1002" y="3395"/>
                  </a:cubicBezTo>
                  <a:cubicBezTo>
                    <a:pt x="1045" y="3395"/>
                    <a:pt x="1088" y="3400"/>
                    <a:pt x="1131" y="3412"/>
                  </a:cubicBezTo>
                  <a:cubicBezTo>
                    <a:pt x="1183" y="3422"/>
                    <a:pt x="1235" y="3443"/>
                    <a:pt x="1288" y="3464"/>
                  </a:cubicBezTo>
                  <a:cubicBezTo>
                    <a:pt x="1329" y="3496"/>
                    <a:pt x="1371" y="3527"/>
                    <a:pt x="1413" y="3569"/>
                  </a:cubicBezTo>
                  <a:cubicBezTo>
                    <a:pt x="1424" y="3579"/>
                    <a:pt x="1434" y="3600"/>
                    <a:pt x="1444" y="3611"/>
                  </a:cubicBezTo>
                  <a:cubicBezTo>
                    <a:pt x="1497" y="3684"/>
                    <a:pt x="1539" y="3778"/>
                    <a:pt x="1549" y="3872"/>
                  </a:cubicBezTo>
                  <a:cubicBezTo>
                    <a:pt x="1549" y="3914"/>
                    <a:pt x="1549" y="3946"/>
                    <a:pt x="1549" y="3988"/>
                  </a:cubicBezTo>
                  <a:cubicBezTo>
                    <a:pt x="1539" y="4029"/>
                    <a:pt x="1528" y="4071"/>
                    <a:pt x="1518" y="4113"/>
                  </a:cubicBezTo>
                  <a:cubicBezTo>
                    <a:pt x="1486" y="4186"/>
                    <a:pt x="1444" y="4249"/>
                    <a:pt x="1392" y="4301"/>
                  </a:cubicBezTo>
                  <a:cubicBezTo>
                    <a:pt x="1382" y="4312"/>
                    <a:pt x="1371" y="4322"/>
                    <a:pt x="1361" y="4333"/>
                  </a:cubicBezTo>
                  <a:cubicBezTo>
                    <a:pt x="1340" y="4343"/>
                    <a:pt x="1319" y="4364"/>
                    <a:pt x="1308" y="4375"/>
                  </a:cubicBezTo>
                  <a:cubicBezTo>
                    <a:pt x="1288" y="4385"/>
                    <a:pt x="1256" y="4396"/>
                    <a:pt x="1235" y="4406"/>
                  </a:cubicBezTo>
                  <a:cubicBezTo>
                    <a:pt x="1214" y="4417"/>
                    <a:pt x="1193" y="4427"/>
                    <a:pt x="1172" y="4438"/>
                  </a:cubicBezTo>
                  <a:cubicBezTo>
                    <a:pt x="1151" y="4448"/>
                    <a:pt x="1120" y="4448"/>
                    <a:pt x="1089" y="4448"/>
                  </a:cubicBezTo>
                  <a:cubicBezTo>
                    <a:pt x="1057" y="4453"/>
                    <a:pt x="1026" y="4456"/>
                    <a:pt x="995" y="4456"/>
                  </a:cubicBezTo>
                  <a:cubicBezTo>
                    <a:pt x="963" y="4456"/>
                    <a:pt x="932" y="4453"/>
                    <a:pt x="900" y="4448"/>
                  </a:cubicBezTo>
                  <a:cubicBezTo>
                    <a:pt x="838" y="4427"/>
                    <a:pt x="785" y="4406"/>
                    <a:pt x="733" y="4375"/>
                  </a:cubicBezTo>
                  <a:cubicBezTo>
                    <a:pt x="691" y="4354"/>
                    <a:pt x="670" y="4322"/>
                    <a:pt x="639" y="4301"/>
                  </a:cubicBezTo>
                  <a:cubicBezTo>
                    <a:pt x="607" y="4260"/>
                    <a:pt x="565" y="4239"/>
                    <a:pt x="513" y="4218"/>
                  </a:cubicBezTo>
                  <a:cubicBezTo>
                    <a:pt x="462" y="4193"/>
                    <a:pt x="410" y="4182"/>
                    <a:pt x="359" y="4182"/>
                  </a:cubicBezTo>
                  <a:cubicBezTo>
                    <a:pt x="170" y="4182"/>
                    <a:pt x="0" y="4338"/>
                    <a:pt x="0" y="4553"/>
                  </a:cubicBezTo>
                  <a:lnTo>
                    <a:pt x="0" y="6049"/>
                  </a:lnTo>
                  <a:cubicBezTo>
                    <a:pt x="0" y="6175"/>
                    <a:pt x="84" y="6269"/>
                    <a:pt x="199" y="6300"/>
                  </a:cubicBezTo>
                  <a:lnTo>
                    <a:pt x="231" y="6300"/>
                  </a:lnTo>
                  <a:cubicBezTo>
                    <a:pt x="2711" y="6258"/>
                    <a:pt x="4709" y="4260"/>
                    <a:pt x="4751" y="1780"/>
                  </a:cubicBezTo>
                  <a:cubicBezTo>
                    <a:pt x="4751" y="1769"/>
                    <a:pt x="4751" y="1759"/>
                    <a:pt x="4751" y="1748"/>
                  </a:cubicBezTo>
                  <a:cubicBezTo>
                    <a:pt x="4720" y="1633"/>
                    <a:pt x="4626" y="1549"/>
                    <a:pt x="4500" y="1549"/>
                  </a:cubicBezTo>
                  <a:lnTo>
                    <a:pt x="3014" y="1549"/>
                  </a:lnTo>
                  <a:cubicBezTo>
                    <a:pt x="2962" y="1549"/>
                    <a:pt x="2909" y="1508"/>
                    <a:pt x="2909" y="1445"/>
                  </a:cubicBezTo>
                  <a:cubicBezTo>
                    <a:pt x="2909" y="1413"/>
                    <a:pt x="2930" y="1382"/>
                    <a:pt x="2951" y="1361"/>
                  </a:cubicBezTo>
                  <a:cubicBezTo>
                    <a:pt x="3359" y="963"/>
                    <a:pt x="3223" y="283"/>
                    <a:pt x="2700" y="63"/>
                  </a:cubicBezTo>
                  <a:cubicBezTo>
                    <a:pt x="2598" y="21"/>
                    <a:pt x="2495" y="1"/>
                    <a:pt x="2394" y="1"/>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24"/>
            <p:cNvSpPr/>
            <p:nvPr/>
          </p:nvSpPr>
          <p:spPr>
            <a:xfrm>
              <a:off x="8676173" y="1443880"/>
              <a:ext cx="191913" cy="144704"/>
            </a:xfrm>
            <a:custGeom>
              <a:rect b="b" l="l" r="r" t="t"/>
              <a:pathLst>
                <a:path extrusionOk="0" h="4751" w="6301">
                  <a:moveTo>
                    <a:pt x="1811" y="262"/>
                  </a:moveTo>
                  <a:cubicBezTo>
                    <a:pt x="4124" y="325"/>
                    <a:pt x="5976" y="2187"/>
                    <a:pt x="6039" y="4489"/>
                  </a:cubicBezTo>
                  <a:lnTo>
                    <a:pt x="4563" y="4489"/>
                  </a:lnTo>
                  <a:cubicBezTo>
                    <a:pt x="4511" y="4489"/>
                    <a:pt x="4458" y="4448"/>
                    <a:pt x="4458" y="4385"/>
                  </a:cubicBezTo>
                  <a:cubicBezTo>
                    <a:pt x="4458" y="4353"/>
                    <a:pt x="4479" y="4322"/>
                    <a:pt x="4500" y="4301"/>
                  </a:cubicBezTo>
                  <a:cubicBezTo>
                    <a:pt x="5003" y="3809"/>
                    <a:pt x="4657" y="2941"/>
                    <a:pt x="3946" y="2941"/>
                  </a:cubicBezTo>
                  <a:cubicBezTo>
                    <a:pt x="3506" y="2941"/>
                    <a:pt x="3150" y="3296"/>
                    <a:pt x="3150" y="3736"/>
                  </a:cubicBezTo>
                  <a:cubicBezTo>
                    <a:pt x="3150" y="3945"/>
                    <a:pt x="3234" y="4155"/>
                    <a:pt x="3391" y="4301"/>
                  </a:cubicBezTo>
                  <a:cubicBezTo>
                    <a:pt x="3412" y="4322"/>
                    <a:pt x="3423" y="4353"/>
                    <a:pt x="3433" y="4385"/>
                  </a:cubicBezTo>
                  <a:cubicBezTo>
                    <a:pt x="3423" y="4448"/>
                    <a:pt x="3381" y="4489"/>
                    <a:pt x="3318" y="4489"/>
                  </a:cubicBezTo>
                  <a:lnTo>
                    <a:pt x="1811" y="4489"/>
                  </a:lnTo>
                  <a:lnTo>
                    <a:pt x="1811" y="2983"/>
                  </a:lnTo>
                  <a:cubicBezTo>
                    <a:pt x="1811" y="2773"/>
                    <a:pt x="1644" y="2616"/>
                    <a:pt x="1445" y="2616"/>
                  </a:cubicBezTo>
                  <a:cubicBezTo>
                    <a:pt x="1340" y="2616"/>
                    <a:pt x="1246" y="2658"/>
                    <a:pt x="1173" y="2731"/>
                  </a:cubicBezTo>
                  <a:cubicBezTo>
                    <a:pt x="1162" y="2742"/>
                    <a:pt x="1141" y="2763"/>
                    <a:pt x="1131" y="2773"/>
                  </a:cubicBezTo>
                  <a:cubicBezTo>
                    <a:pt x="1110" y="2784"/>
                    <a:pt x="1099" y="2794"/>
                    <a:pt x="1089" y="2805"/>
                  </a:cubicBezTo>
                  <a:lnTo>
                    <a:pt x="1162" y="2909"/>
                  </a:lnTo>
                  <a:lnTo>
                    <a:pt x="1079" y="2805"/>
                  </a:lnTo>
                  <a:cubicBezTo>
                    <a:pt x="1058" y="2815"/>
                    <a:pt x="1047" y="2826"/>
                    <a:pt x="1037" y="2826"/>
                  </a:cubicBezTo>
                  <a:lnTo>
                    <a:pt x="1026" y="2836"/>
                  </a:lnTo>
                  <a:cubicBezTo>
                    <a:pt x="1005" y="2846"/>
                    <a:pt x="995" y="2846"/>
                    <a:pt x="984" y="2857"/>
                  </a:cubicBezTo>
                  <a:lnTo>
                    <a:pt x="974" y="2857"/>
                  </a:lnTo>
                  <a:cubicBezTo>
                    <a:pt x="953" y="2867"/>
                    <a:pt x="942" y="2867"/>
                    <a:pt x="911" y="2878"/>
                  </a:cubicBezTo>
                  <a:cubicBezTo>
                    <a:pt x="880" y="2888"/>
                    <a:pt x="838" y="2888"/>
                    <a:pt x="806" y="2888"/>
                  </a:cubicBezTo>
                  <a:lnTo>
                    <a:pt x="733" y="2888"/>
                  </a:lnTo>
                  <a:cubicBezTo>
                    <a:pt x="712" y="2878"/>
                    <a:pt x="702" y="2878"/>
                    <a:pt x="681" y="2878"/>
                  </a:cubicBezTo>
                  <a:cubicBezTo>
                    <a:pt x="660" y="2878"/>
                    <a:pt x="649" y="2867"/>
                    <a:pt x="629" y="2867"/>
                  </a:cubicBezTo>
                  <a:lnTo>
                    <a:pt x="618" y="2857"/>
                  </a:lnTo>
                  <a:cubicBezTo>
                    <a:pt x="608" y="2857"/>
                    <a:pt x="597" y="2846"/>
                    <a:pt x="587" y="2846"/>
                  </a:cubicBezTo>
                  <a:lnTo>
                    <a:pt x="545" y="2826"/>
                  </a:lnTo>
                  <a:cubicBezTo>
                    <a:pt x="534" y="2826"/>
                    <a:pt x="524" y="2815"/>
                    <a:pt x="524" y="2815"/>
                  </a:cubicBezTo>
                  <a:lnTo>
                    <a:pt x="451" y="2920"/>
                  </a:lnTo>
                  <a:lnTo>
                    <a:pt x="513" y="2805"/>
                  </a:lnTo>
                  <a:cubicBezTo>
                    <a:pt x="493" y="2794"/>
                    <a:pt x="472" y="2773"/>
                    <a:pt x="451" y="2763"/>
                  </a:cubicBezTo>
                  <a:cubicBezTo>
                    <a:pt x="440" y="2752"/>
                    <a:pt x="430" y="2742"/>
                    <a:pt x="419" y="2731"/>
                  </a:cubicBezTo>
                  <a:cubicBezTo>
                    <a:pt x="409" y="2721"/>
                    <a:pt x="398" y="2710"/>
                    <a:pt x="388" y="2690"/>
                  </a:cubicBezTo>
                  <a:cubicBezTo>
                    <a:pt x="367" y="2669"/>
                    <a:pt x="346" y="2637"/>
                    <a:pt x="325" y="2606"/>
                  </a:cubicBezTo>
                  <a:lnTo>
                    <a:pt x="304" y="2564"/>
                  </a:lnTo>
                  <a:cubicBezTo>
                    <a:pt x="304" y="2553"/>
                    <a:pt x="304" y="2543"/>
                    <a:pt x="294" y="2533"/>
                  </a:cubicBezTo>
                  <a:lnTo>
                    <a:pt x="294" y="2522"/>
                  </a:lnTo>
                  <a:cubicBezTo>
                    <a:pt x="283" y="2501"/>
                    <a:pt x="283" y="2491"/>
                    <a:pt x="273" y="2470"/>
                  </a:cubicBezTo>
                  <a:cubicBezTo>
                    <a:pt x="273" y="2449"/>
                    <a:pt x="273" y="2438"/>
                    <a:pt x="273" y="2417"/>
                  </a:cubicBezTo>
                  <a:cubicBezTo>
                    <a:pt x="273" y="2407"/>
                    <a:pt x="262" y="2407"/>
                    <a:pt x="262" y="2386"/>
                  </a:cubicBezTo>
                  <a:cubicBezTo>
                    <a:pt x="262" y="2386"/>
                    <a:pt x="262" y="2376"/>
                    <a:pt x="262" y="2365"/>
                  </a:cubicBezTo>
                  <a:lnTo>
                    <a:pt x="262" y="2323"/>
                  </a:lnTo>
                  <a:cubicBezTo>
                    <a:pt x="273" y="2313"/>
                    <a:pt x="273" y="2302"/>
                    <a:pt x="273" y="2292"/>
                  </a:cubicBezTo>
                  <a:cubicBezTo>
                    <a:pt x="273" y="2271"/>
                    <a:pt x="273" y="2260"/>
                    <a:pt x="283" y="2240"/>
                  </a:cubicBezTo>
                  <a:cubicBezTo>
                    <a:pt x="283" y="2229"/>
                    <a:pt x="283" y="2208"/>
                    <a:pt x="294" y="2198"/>
                  </a:cubicBezTo>
                  <a:lnTo>
                    <a:pt x="294" y="2177"/>
                  </a:lnTo>
                  <a:cubicBezTo>
                    <a:pt x="304" y="2166"/>
                    <a:pt x="304" y="2166"/>
                    <a:pt x="304" y="2145"/>
                  </a:cubicBezTo>
                  <a:lnTo>
                    <a:pt x="325" y="2114"/>
                  </a:lnTo>
                  <a:cubicBezTo>
                    <a:pt x="346" y="2072"/>
                    <a:pt x="367" y="2041"/>
                    <a:pt x="388" y="2020"/>
                  </a:cubicBezTo>
                  <a:cubicBezTo>
                    <a:pt x="398" y="2009"/>
                    <a:pt x="409" y="1999"/>
                    <a:pt x="419" y="1978"/>
                  </a:cubicBezTo>
                  <a:cubicBezTo>
                    <a:pt x="430" y="1978"/>
                    <a:pt x="440" y="1967"/>
                    <a:pt x="451" y="1957"/>
                  </a:cubicBezTo>
                  <a:cubicBezTo>
                    <a:pt x="472" y="1936"/>
                    <a:pt x="493" y="1915"/>
                    <a:pt x="524" y="1905"/>
                  </a:cubicBezTo>
                  <a:lnTo>
                    <a:pt x="587" y="1873"/>
                  </a:lnTo>
                  <a:cubicBezTo>
                    <a:pt x="597" y="1863"/>
                    <a:pt x="608" y="1863"/>
                    <a:pt x="618" y="1852"/>
                  </a:cubicBezTo>
                  <a:lnTo>
                    <a:pt x="629" y="1852"/>
                  </a:lnTo>
                  <a:cubicBezTo>
                    <a:pt x="649" y="1842"/>
                    <a:pt x="670" y="1842"/>
                    <a:pt x="691" y="1831"/>
                  </a:cubicBezTo>
                  <a:lnTo>
                    <a:pt x="733" y="1831"/>
                  </a:lnTo>
                  <a:cubicBezTo>
                    <a:pt x="754" y="1831"/>
                    <a:pt x="775" y="1831"/>
                    <a:pt x="796" y="1821"/>
                  </a:cubicBezTo>
                  <a:cubicBezTo>
                    <a:pt x="838" y="1821"/>
                    <a:pt x="880" y="1831"/>
                    <a:pt x="922" y="1842"/>
                  </a:cubicBezTo>
                  <a:cubicBezTo>
                    <a:pt x="942" y="1842"/>
                    <a:pt x="953" y="1852"/>
                    <a:pt x="974" y="1852"/>
                  </a:cubicBezTo>
                  <a:lnTo>
                    <a:pt x="1016" y="1727"/>
                  </a:lnTo>
                  <a:lnTo>
                    <a:pt x="984" y="1863"/>
                  </a:lnTo>
                  <a:cubicBezTo>
                    <a:pt x="995" y="1863"/>
                    <a:pt x="1005" y="1873"/>
                    <a:pt x="1026" y="1873"/>
                  </a:cubicBezTo>
                  <a:lnTo>
                    <a:pt x="1037" y="1884"/>
                  </a:lnTo>
                  <a:cubicBezTo>
                    <a:pt x="1047" y="1894"/>
                    <a:pt x="1068" y="1894"/>
                    <a:pt x="1079" y="1905"/>
                  </a:cubicBezTo>
                  <a:lnTo>
                    <a:pt x="1141" y="1790"/>
                  </a:lnTo>
                  <a:lnTo>
                    <a:pt x="1089" y="1915"/>
                  </a:lnTo>
                  <a:cubicBezTo>
                    <a:pt x="1099" y="1926"/>
                    <a:pt x="1110" y="1936"/>
                    <a:pt x="1131" y="1947"/>
                  </a:cubicBezTo>
                  <a:cubicBezTo>
                    <a:pt x="1152" y="1957"/>
                    <a:pt x="1162" y="1967"/>
                    <a:pt x="1173" y="1988"/>
                  </a:cubicBezTo>
                  <a:cubicBezTo>
                    <a:pt x="1246" y="2062"/>
                    <a:pt x="1340" y="2104"/>
                    <a:pt x="1445" y="2104"/>
                  </a:cubicBezTo>
                  <a:cubicBezTo>
                    <a:pt x="1644" y="2104"/>
                    <a:pt x="1811" y="1936"/>
                    <a:pt x="1811" y="1737"/>
                  </a:cubicBezTo>
                  <a:lnTo>
                    <a:pt x="1811" y="262"/>
                  </a:lnTo>
                  <a:close/>
                  <a:moveTo>
                    <a:pt x="1780" y="0"/>
                  </a:moveTo>
                  <a:cubicBezTo>
                    <a:pt x="1769" y="0"/>
                    <a:pt x="1759" y="0"/>
                    <a:pt x="1748" y="11"/>
                  </a:cubicBezTo>
                  <a:cubicBezTo>
                    <a:pt x="1633" y="32"/>
                    <a:pt x="1549" y="136"/>
                    <a:pt x="1549" y="251"/>
                  </a:cubicBezTo>
                  <a:lnTo>
                    <a:pt x="1549" y="1737"/>
                  </a:lnTo>
                  <a:cubicBezTo>
                    <a:pt x="1549" y="1798"/>
                    <a:pt x="1497" y="1837"/>
                    <a:pt x="1442" y="1837"/>
                  </a:cubicBezTo>
                  <a:cubicBezTo>
                    <a:pt x="1413" y="1837"/>
                    <a:pt x="1383" y="1826"/>
                    <a:pt x="1361" y="1800"/>
                  </a:cubicBezTo>
                  <a:cubicBezTo>
                    <a:pt x="1340" y="1779"/>
                    <a:pt x="1319" y="1758"/>
                    <a:pt x="1288" y="1737"/>
                  </a:cubicBezTo>
                  <a:cubicBezTo>
                    <a:pt x="1267" y="1727"/>
                    <a:pt x="1246" y="1706"/>
                    <a:pt x="1235" y="1695"/>
                  </a:cubicBezTo>
                  <a:lnTo>
                    <a:pt x="1215" y="1685"/>
                  </a:lnTo>
                  <a:cubicBezTo>
                    <a:pt x="1194" y="1674"/>
                    <a:pt x="1173" y="1664"/>
                    <a:pt x="1152" y="1654"/>
                  </a:cubicBezTo>
                  <a:lnTo>
                    <a:pt x="1131" y="1643"/>
                  </a:lnTo>
                  <a:cubicBezTo>
                    <a:pt x="1120" y="1633"/>
                    <a:pt x="1099" y="1622"/>
                    <a:pt x="1068" y="1612"/>
                  </a:cubicBezTo>
                  <a:lnTo>
                    <a:pt x="1058" y="1612"/>
                  </a:lnTo>
                  <a:cubicBezTo>
                    <a:pt x="1037" y="1601"/>
                    <a:pt x="1005" y="1591"/>
                    <a:pt x="984" y="1591"/>
                  </a:cubicBezTo>
                  <a:cubicBezTo>
                    <a:pt x="984" y="1591"/>
                    <a:pt x="974" y="1580"/>
                    <a:pt x="974" y="1580"/>
                  </a:cubicBezTo>
                  <a:cubicBezTo>
                    <a:pt x="911" y="1570"/>
                    <a:pt x="848" y="1559"/>
                    <a:pt x="786" y="1559"/>
                  </a:cubicBezTo>
                  <a:cubicBezTo>
                    <a:pt x="754" y="1570"/>
                    <a:pt x="733" y="1570"/>
                    <a:pt x="702" y="1570"/>
                  </a:cubicBezTo>
                  <a:lnTo>
                    <a:pt x="691" y="1570"/>
                  </a:lnTo>
                  <a:cubicBezTo>
                    <a:pt x="670" y="1570"/>
                    <a:pt x="660" y="1580"/>
                    <a:pt x="639" y="1580"/>
                  </a:cubicBezTo>
                  <a:lnTo>
                    <a:pt x="629" y="1580"/>
                  </a:lnTo>
                  <a:cubicBezTo>
                    <a:pt x="597" y="1591"/>
                    <a:pt x="576" y="1591"/>
                    <a:pt x="555" y="1601"/>
                  </a:cubicBezTo>
                  <a:cubicBezTo>
                    <a:pt x="545" y="1601"/>
                    <a:pt x="534" y="1612"/>
                    <a:pt x="524" y="1612"/>
                  </a:cubicBezTo>
                  <a:cubicBezTo>
                    <a:pt x="513" y="1622"/>
                    <a:pt x="493" y="1622"/>
                    <a:pt x="482" y="1633"/>
                  </a:cubicBezTo>
                  <a:cubicBezTo>
                    <a:pt x="472" y="1633"/>
                    <a:pt x="461" y="1643"/>
                    <a:pt x="451" y="1643"/>
                  </a:cubicBezTo>
                  <a:cubicBezTo>
                    <a:pt x="440" y="1654"/>
                    <a:pt x="430" y="1654"/>
                    <a:pt x="419" y="1664"/>
                  </a:cubicBezTo>
                  <a:cubicBezTo>
                    <a:pt x="409" y="1664"/>
                    <a:pt x="398" y="1674"/>
                    <a:pt x="388" y="1685"/>
                  </a:cubicBezTo>
                  <a:lnTo>
                    <a:pt x="367" y="1685"/>
                  </a:lnTo>
                  <a:cubicBezTo>
                    <a:pt x="336" y="1706"/>
                    <a:pt x="304" y="1737"/>
                    <a:pt x="283" y="1758"/>
                  </a:cubicBezTo>
                  <a:cubicBezTo>
                    <a:pt x="262" y="1769"/>
                    <a:pt x="252" y="1779"/>
                    <a:pt x="241" y="1800"/>
                  </a:cubicBezTo>
                  <a:cubicBezTo>
                    <a:pt x="241" y="1800"/>
                    <a:pt x="231" y="1811"/>
                    <a:pt x="231" y="1811"/>
                  </a:cubicBezTo>
                  <a:cubicBezTo>
                    <a:pt x="210" y="1821"/>
                    <a:pt x="199" y="1831"/>
                    <a:pt x="189" y="1842"/>
                  </a:cubicBezTo>
                  <a:lnTo>
                    <a:pt x="179" y="1852"/>
                  </a:lnTo>
                  <a:cubicBezTo>
                    <a:pt x="147" y="1894"/>
                    <a:pt x="116" y="1947"/>
                    <a:pt x="95" y="1988"/>
                  </a:cubicBezTo>
                  <a:cubicBezTo>
                    <a:pt x="84" y="1999"/>
                    <a:pt x="84" y="2009"/>
                    <a:pt x="74" y="2020"/>
                  </a:cubicBezTo>
                  <a:lnTo>
                    <a:pt x="63" y="2051"/>
                  </a:lnTo>
                  <a:cubicBezTo>
                    <a:pt x="63" y="2062"/>
                    <a:pt x="53" y="2083"/>
                    <a:pt x="53" y="2093"/>
                  </a:cubicBezTo>
                  <a:lnTo>
                    <a:pt x="43" y="2114"/>
                  </a:lnTo>
                  <a:cubicBezTo>
                    <a:pt x="32" y="2135"/>
                    <a:pt x="32" y="2156"/>
                    <a:pt x="22" y="2177"/>
                  </a:cubicBezTo>
                  <a:lnTo>
                    <a:pt x="22" y="2198"/>
                  </a:lnTo>
                  <a:cubicBezTo>
                    <a:pt x="11" y="2219"/>
                    <a:pt x="11" y="2250"/>
                    <a:pt x="11" y="2271"/>
                  </a:cubicBezTo>
                  <a:cubicBezTo>
                    <a:pt x="11" y="2281"/>
                    <a:pt x="11" y="2302"/>
                    <a:pt x="1" y="2313"/>
                  </a:cubicBezTo>
                  <a:lnTo>
                    <a:pt x="1" y="2323"/>
                  </a:lnTo>
                  <a:cubicBezTo>
                    <a:pt x="1" y="2334"/>
                    <a:pt x="1" y="2344"/>
                    <a:pt x="1" y="2355"/>
                  </a:cubicBezTo>
                  <a:cubicBezTo>
                    <a:pt x="1" y="2365"/>
                    <a:pt x="1" y="2376"/>
                    <a:pt x="1" y="2386"/>
                  </a:cubicBezTo>
                  <a:lnTo>
                    <a:pt x="137" y="2376"/>
                  </a:lnTo>
                  <a:lnTo>
                    <a:pt x="1" y="2407"/>
                  </a:lnTo>
                  <a:cubicBezTo>
                    <a:pt x="11" y="2417"/>
                    <a:pt x="11" y="2428"/>
                    <a:pt x="11" y="2449"/>
                  </a:cubicBezTo>
                  <a:cubicBezTo>
                    <a:pt x="11" y="2470"/>
                    <a:pt x="22" y="2501"/>
                    <a:pt x="22" y="2533"/>
                  </a:cubicBezTo>
                  <a:cubicBezTo>
                    <a:pt x="32" y="2553"/>
                    <a:pt x="32" y="2574"/>
                    <a:pt x="43" y="2595"/>
                  </a:cubicBezTo>
                  <a:lnTo>
                    <a:pt x="53" y="2616"/>
                  </a:lnTo>
                  <a:cubicBezTo>
                    <a:pt x="53" y="2637"/>
                    <a:pt x="63" y="2648"/>
                    <a:pt x="63" y="2669"/>
                  </a:cubicBezTo>
                  <a:lnTo>
                    <a:pt x="84" y="2700"/>
                  </a:lnTo>
                  <a:cubicBezTo>
                    <a:pt x="84" y="2710"/>
                    <a:pt x="95" y="2721"/>
                    <a:pt x="95" y="2731"/>
                  </a:cubicBezTo>
                  <a:cubicBezTo>
                    <a:pt x="116" y="2773"/>
                    <a:pt x="147" y="2815"/>
                    <a:pt x="179" y="2857"/>
                  </a:cubicBezTo>
                  <a:cubicBezTo>
                    <a:pt x="179" y="2857"/>
                    <a:pt x="189" y="2867"/>
                    <a:pt x="189" y="2867"/>
                  </a:cubicBezTo>
                  <a:cubicBezTo>
                    <a:pt x="199" y="2878"/>
                    <a:pt x="210" y="2899"/>
                    <a:pt x="231" y="2909"/>
                  </a:cubicBezTo>
                  <a:lnTo>
                    <a:pt x="241" y="2920"/>
                  </a:lnTo>
                  <a:cubicBezTo>
                    <a:pt x="252" y="2930"/>
                    <a:pt x="262" y="2941"/>
                    <a:pt x="283" y="2962"/>
                  </a:cubicBezTo>
                  <a:cubicBezTo>
                    <a:pt x="304" y="2983"/>
                    <a:pt x="336" y="3003"/>
                    <a:pt x="367" y="3024"/>
                  </a:cubicBezTo>
                  <a:cubicBezTo>
                    <a:pt x="377" y="3024"/>
                    <a:pt x="388" y="3035"/>
                    <a:pt x="388" y="3035"/>
                  </a:cubicBezTo>
                  <a:cubicBezTo>
                    <a:pt x="398" y="3045"/>
                    <a:pt x="409" y="3045"/>
                    <a:pt x="419" y="3056"/>
                  </a:cubicBezTo>
                  <a:cubicBezTo>
                    <a:pt x="430" y="3056"/>
                    <a:pt x="440" y="3066"/>
                    <a:pt x="451" y="3077"/>
                  </a:cubicBezTo>
                  <a:lnTo>
                    <a:pt x="482" y="3087"/>
                  </a:lnTo>
                  <a:cubicBezTo>
                    <a:pt x="503" y="3087"/>
                    <a:pt x="513" y="3098"/>
                    <a:pt x="534" y="3108"/>
                  </a:cubicBezTo>
                  <a:lnTo>
                    <a:pt x="555" y="3108"/>
                  </a:lnTo>
                  <a:cubicBezTo>
                    <a:pt x="576" y="3119"/>
                    <a:pt x="597" y="3129"/>
                    <a:pt x="629" y="3129"/>
                  </a:cubicBezTo>
                  <a:cubicBezTo>
                    <a:pt x="629" y="3129"/>
                    <a:pt x="639" y="3139"/>
                    <a:pt x="639" y="3139"/>
                  </a:cubicBezTo>
                  <a:lnTo>
                    <a:pt x="702" y="3139"/>
                  </a:lnTo>
                  <a:cubicBezTo>
                    <a:pt x="723" y="3150"/>
                    <a:pt x="754" y="3150"/>
                    <a:pt x="786" y="3150"/>
                  </a:cubicBezTo>
                  <a:lnTo>
                    <a:pt x="796" y="3150"/>
                  </a:lnTo>
                  <a:cubicBezTo>
                    <a:pt x="859" y="3150"/>
                    <a:pt x="911" y="3139"/>
                    <a:pt x="974" y="3129"/>
                  </a:cubicBezTo>
                  <a:lnTo>
                    <a:pt x="984" y="3129"/>
                  </a:lnTo>
                  <a:cubicBezTo>
                    <a:pt x="1005" y="3119"/>
                    <a:pt x="1037" y="3119"/>
                    <a:pt x="1058" y="3108"/>
                  </a:cubicBezTo>
                  <a:lnTo>
                    <a:pt x="1079" y="3098"/>
                  </a:lnTo>
                  <a:cubicBezTo>
                    <a:pt x="1099" y="3087"/>
                    <a:pt x="1120" y="3087"/>
                    <a:pt x="1141" y="3077"/>
                  </a:cubicBezTo>
                  <a:lnTo>
                    <a:pt x="1152" y="3066"/>
                  </a:lnTo>
                  <a:cubicBezTo>
                    <a:pt x="1173" y="3056"/>
                    <a:pt x="1194" y="3045"/>
                    <a:pt x="1215" y="3024"/>
                  </a:cubicBezTo>
                  <a:lnTo>
                    <a:pt x="1235" y="3024"/>
                  </a:lnTo>
                  <a:cubicBezTo>
                    <a:pt x="1246" y="3003"/>
                    <a:pt x="1267" y="2993"/>
                    <a:pt x="1288" y="2983"/>
                  </a:cubicBezTo>
                  <a:cubicBezTo>
                    <a:pt x="1288" y="2983"/>
                    <a:pt x="1298" y="2972"/>
                    <a:pt x="1298" y="2972"/>
                  </a:cubicBezTo>
                  <a:cubicBezTo>
                    <a:pt x="1319" y="2951"/>
                    <a:pt x="1340" y="2930"/>
                    <a:pt x="1361" y="2909"/>
                  </a:cubicBezTo>
                  <a:cubicBezTo>
                    <a:pt x="1382" y="2888"/>
                    <a:pt x="1413" y="2878"/>
                    <a:pt x="1445" y="2878"/>
                  </a:cubicBezTo>
                  <a:cubicBezTo>
                    <a:pt x="1508" y="2878"/>
                    <a:pt x="1549" y="2920"/>
                    <a:pt x="1549" y="2983"/>
                  </a:cubicBezTo>
                  <a:lnTo>
                    <a:pt x="1549" y="4500"/>
                  </a:lnTo>
                  <a:cubicBezTo>
                    <a:pt x="1549" y="4636"/>
                    <a:pt x="1665" y="4751"/>
                    <a:pt x="1801" y="4751"/>
                  </a:cubicBezTo>
                  <a:lnTo>
                    <a:pt x="3318" y="4751"/>
                  </a:lnTo>
                  <a:cubicBezTo>
                    <a:pt x="3527" y="4751"/>
                    <a:pt x="3684" y="4584"/>
                    <a:pt x="3695" y="4385"/>
                  </a:cubicBezTo>
                  <a:cubicBezTo>
                    <a:pt x="3684" y="4280"/>
                    <a:pt x="3642" y="4186"/>
                    <a:pt x="3569" y="4113"/>
                  </a:cubicBezTo>
                  <a:cubicBezTo>
                    <a:pt x="3234" y="3778"/>
                    <a:pt x="3464" y="3202"/>
                    <a:pt x="3946" y="3202"/>
                  </a:cubicBezTo>
                  <a:cubicBezTo>
                    <a:pt x="4417" y="3202"/>
                    <a:pt x="4657" y="3788"/>
                    <a:pt x="4312" y="4113"/>
                  </a:cubicBezTo>
                  <a:cubicBezTo>
                    <a:pt x="4239" y="4186"/>
                    <a:pt x="4197" y="4280"/>
                    <a:pt x="4197" y="4385"/>
                  </a:cubicBezTo>
                  <a:cubicBezTo>
                    <a:pt x="4197" y="4584"/>
                    <a:pt x="4364" y="4751"/>
                    <a:pt x="4563" y="4751"/>
                  </a:cubicBezTo>
                  <a:lnTo>
                    <a:pt x="6049" y="4751"/>
                  </a:lnTo>
                  <a:cubicBezTo>
                    <a:pt x="6175" y="4751"/>
                    <a:pt x="6269" y="4667"/>
                    <a:pt x="6300" y="4552"/>
                  </a:cubicBezTo>
                  <a:cubicBezTo>
                    <a:pt x="6300" y="4542"/>
                    <a:pt x="6300" y="4531"/>
                    <a:pt x="6300" y="4521"/>
                  </a:cubicBezTo>
                  <a:cubicBezTo>
                    <a:pt x="6258" y="2051"/>
                    <a:pt x="4260" y="53"/>
                    <a:pt x="1780"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24"/>
            <p:cNvSpPr/>
            <p:nvPr/>
          </p:nvSpPr>
          <p:spPr>
            <a:xfrm>
              <a:off x="8586628" y="1443880"/>
              <a:ext cx="281458" cy="281458"/>
            </a:xfrm>
            <a:custGeom>
              <a:rect b="b" l="l" r="r" t="t"/>
              <a:pathLst>
                <a:path extrusionOk="0" h="9241" w="9241">
                  <a:moveTo>
                    <a:pt x="4709" y="262"/>
                  </a:moveTo>
                  <a:cubicBezTo>
                    <a:pt x="7053" y="304"/>
                    <a:pt x="8937" y="2187"/>
                    <a:pt x="8979" y="4531"/>
                  </a:cubicBezTo>
                  <a:lnTo>
                    <a:pt x="8979" y="4573"/>
                  </a:lnTo>
                  <a:cubicBezTo>
                    <a:pt x="8979" y="4584"/>
                    <a:pt x="8979" y="4604"/>
                    <a:pt x="8979" y="4625"/>
                  </a:cubicBezTo>
                  <a:cubicBezTo>
                    <a:pt x="8979" y="4636"/>
                    <a:pt x="8979" y="4657"/>
                    <a:pt x="8979" y="4678"/>
                  </a:cubicBezTo>
                  <a:lnTo>
                    <a:pt x="8979" y="4709"/>
                  </a:lnTo>
                  <a:cubicBezTo>
                    <a:pt x="8937" y="7053"/>
                    <a:pt x="7053" y="8937"/>
                    <a:pt x="4709" y="8979"/>
                  </a:cubicBezTo>
                  <a:lnTo>
                    <a:pt x="4531" y="8979"/>
                  </a:lnTo>
                  <a:cubicBezTo>
                    <a:pt x="2187" y="8937"/>
                    <a:pt x="304" y="7053"/>
                    <a:pt x="262" y="4709"/>
                  </a:cubicBezTo>
                  <a:lnTo>
                    <a:pt x="262" y="4678"/>
                  </a:lnTo>
                  <a:cubicBezTo>
                    <a:pt x="262" y="4657"/>
                    <a:pt x="262" y="4636"/>
                    <a:pt x="262" y="4625"/>
                  </a:cubicBezTo>
                  <a:cubicBezTo>
                    <a:pt x="262" y="4604"/>
                    <a:pt x="262" y="4584"/>
                    <a:pt x="262" y="4573"/>
                  </a:cubicBezTo>
                  <a:lnTo>
                    <a:pt x="262" y="4531"/>
                  </a:lnTo>
                  <a:cubicBezTo>
                    <a:pt x="304" y="2187"/>
                    <a:pt x="2187" y="304"/>
                    <a:pt x="4531" y="262"/>
                  </a:cubicBezTo>
                  <a:close/>
                  <a:moveTo>
                    <a:pt x="4521" y="0"/>
                  </a:moveTo>
                  <a:cubicBezTo>
                    <a:pt x="2051" y="53"/>
                    <a:pt x="53" y="2051"/>
                    <a:pt x="0" y="4521"/>
                  </a:cubicBezTo>
                  <a:lnTo>
                    <a:pt x="0" y="4563"/>
                  </a:lnTo>
                  <a:cubicBezTo>
                    <a:pt x="0" y="4584"/>
                    <a:pt x="0" y="4604"/>
                    <a:pt x="0" y="4625"/>
                  </a:cubicBezTo>
                  <a:cubicBezTo>
                    <a:pt x="0" y="4646"/>
                    <a:pt x="0" y="4667"/>
                    <a:pt x="0" y="4688"/>
                  </a:cubicBezTo>
                  <a:lnTo>
                    <a:pt x="0" y="4720"/>
                  </a:lnTo>
                  <a:cubicBezTo>
                    <a:pt x="53" y="7200"/>
                    <a:pt x="2051" y="9198"/>
                    <a:pt x="4521" y="9240"/>
                  </a:cubicBezTo>
                  <a:lnTo>
                    <a:pt x="4720" y="9240"/>
                  </a:lnTo>
                  <a:cubicBezTo>
                    <a:pt x="7200" y="9198"/>
                    <a:pt x="9198" y="7200"/>
                    <a:pt x="9240" y="4720"/>
                  </a:cubicBezTo>
                  <a:lnTo>
                    <a:pt x="9240" y="4688"/>
                  </a:lnTo>
                  <a:cubicBezTo>
                    <a:pt x="9240" y="4667"/>
                    <a:pt x="9240" y="4646"/>
                    <a:pt x="9240" y="4625"/>
                  </a:cubicBezTo>
                  <a:cubicBezTo>
                    <a:pt x="9240" y="4604"/>
                    <a:pt x="9240" y="4584"/>
                    <a:pt x="9240" y="4563"/>
                  </a:cubicBezTo>
                  <a:lnTo>
                    <a:pt x="9240" y="4521"/>
                  </a:lnTo>
                  <a:cubicBezTo>
                    <a:pt x="9198" y="2051"/>
                    <a:pt x="7200" y="53"/>
                    <a:pt x="4720"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8" name="Google Shape;258;p24"/>
          <p:cNvSpPr txBox="1"/>
          <p:nvPr/>
        </p:nvSpPr>
        <p:spPr>
          <a:xfrm>
            <a:off x="4447263" y="3011675"/>
            <a:ext cx="3926700" cy="1200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Open Sans ExtraBold"/>
                <a:ea typeface="Open Sans ExtraBold"/>
                <a:cs typeface="Open Sans ExtraBold"/>
                <a:sym typeface="Open Sans ExtraBold"/>
              </a:rPr>
              <a:t>Learning Objective:</a:t>
            </a:r>
            <a:r>
              <a:rPr lang="en" sz="1200">
                <a:solidFill>
                  <a:schemeClr val="dk1"/>
                </a:solidFill>
                <a:latin typeface="Open Sans ExtraBold"/>
                <a:ea typeface="Open Sans ExtraBold"/>
                <a:cs typeface="Open Sans ExtraBold"/>
                <a:sym typeface="Open Sans ExtraBold"/>
              </a:rPr>
              <a:t> </a:t>
            </a:r>
            <a:endParaRPr sz="1200">
              <a:solidFill>
                <a:schemeClr val="dk1"/>
              </a:solidFill>
              <a:latin typeface="Open Sans ExtraBold"/>
              <a:ea typeface="Open Sans ExtraBold"/>
              <a:cs typeface="Open Sans ExtraBold"/>
              <a:sym typeface="Open Sans ExtraBold"/>
            </a:endParaRPr>
          </a:p>
          <a:p>
            <a:pPr indent="0" lvl="0" marL="0" rtl="0" algn="l">
              <a:spcBef>
                <a:spcPts val="0"/>
              </a:spcBef>
              <a:spcAft>
                <a:spcPts val="0"/>
              </a:spcAft>
              <a:buNone/>
            </a:pPr>
            <a:r>
              <a:rPr lang="en" sz="1800">
                <a:solidFill>
                  <a:schemeClr val="dk1"/>
                </a:solidFill>
                <a:latin typeface="Open Sans"/>
                <a:ea typeface="Open Sans"/>
                <a:cs typeface="Open Sans"/>
                <a:sym typeface="Open Sans"/>
              </a:rPr>
              <a:t>Solving problems involving fractions and understanding fractions as numbers</a:t>
            </a:r>
            <a:endParaRPr sz="1800">
              <a:solidFill>
                <a:schemeClr val="dk1"/>
              </a:solidFill>
              <a:latin typeface="Open Sans"/>
              <a:ea typeface="Open Sans"/>
              <a:cs typeface="Open Sans"/>
              <a:sym typeface="Open Sans"/>
            </a:endParaRPr>
          </a:p>
        </p:txBody>
      </p:sp>
      <p:sp>
        <p:nvSpPr>
          <p:cNvPr id="259" name="Google Shape;259;p24"/>
          <p:cNvSpPr txBox="1"/>
          <p:nvPr/>
        </p:nvSpPr>
        <p:spPr>
          <a:xfrm>
            <a:off x="4447263" y="2347313"/>
            <a:ext cx="4590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Open Sans ExtraBold"/>
                <a:ea typeface="Open Sans ExtraBold"/>
                <a:cs typeface="Open Sans ExtraBold"/>
                <a:sym typeface="Open Sans ExtraBold"/>
              </a:rPr>
              <a:t>ST Math Puzzle:</a:t>
            </a:r>
            <a:endParaRPr sz="1200">
              <a:solidFill>
                <a:schemeClr val="dk1"/>
              </a:solidFill>
              <a:latin typeface="Open Sans ExtraBold"/>
              <a:ea typeface="Open Sans ExtraBold"/>
              <a:cs typeface="Open Sans ExtraBold"/>
              <a:sym typeface="Open Sans ExtraBold"/>
            </a:endParaRPr>
          </a:p>
          <a:p>
            <a:pPr indent="0" lvl="0" marL="0" rtl="0" algn="l">
              <a:spcBef>
                <a:spcPts val="0"/>
              </a:spcBef>
              <a:spcAft>
                <a:spcPts val="0"/>
              </a:spcAft>
              <a:buNone/>
            </a:pPr>
            <a:r>
              <a:rPr lang="en" sz="1800">
                <a:solidFill>
                  <a:schemeClr val="dk1"/>
                </a:solidFill>
                <a:latin typeface="Open Sans"/>
                <a:ea typeface="Open Sans"/>
                <a:cs typeface="Open Sans"/>
                <a:sym typeface="Open Sans"/>
              </a:rPr>
              <a:t>JiJi Cycle Basket &gt; Level 1</a:t>
            </a:r>
            <a:endParaRPr sz="2000">
              <a:solidFill>
                <a:schemeClr val="dk1"/>
              </a:solidFill>
              <a:latin typeface="Open Sans"/>
              <a:ea typeface="Open Sans"/>
              <a:cs typeface="Open Sans"/>
              <a:sym typeface="Open Sans"/>
            </a:endParaRPr>
          </a:p>
        </p:txBody>
      </p:sp>
      <p:sp>
        <p:nvSpPr>
          <p:cNvPr id="260" name="Google Shape;260;p24"/>
          <p:cNvSpPr txBox="1"/>
          <p:nvPr/>
        </p:nvSpPr>
        <p:spPr>
          <a:xfrm>
            <a:off x="1754435" y="3957436"/>
            <a:ext cx="1222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u="sng">
                <a:solidFill>
                  <a:schemeClr val="hlink"/>
                </a:solidFill>
                <a:latin typeface="Ubuntu"/>
                <a:ea typeface="Ubuntu"/>
                <a:cs typeface="Ubuntu"/>
                <a:sym typeface="Ubuntu"/>
                <a:hlinkClick r:id="rId6"/>
              </a:rPr>
              <a:t>Puzzle Link</a:t>
            </a:r>
            <a:endParaRPr sz="1200">
              <a:latin typeface="Ubuntu"/>
              <a:ea typeface="Ubuntu"/>
              <a:cs typeface="Ubuntu"/>
              <a:sym typeface="Ubuntu"/>
            </a:endParaRPr>
          </a:p>
        </p:txBody>
      </p:sp>
      <p:grpSp>
        <p:nvGrpSpPr>
          <p:cNvPr id="261" name="Google Shape;261;p24"/>
          <p:cNvGrpSpPr/>
          <p:nvPr/>
        </p:nvGrpSpPr>
        <p:grpSpPr>
          <a:xfrm>
            <a:off x="7709843" y="3629462"/>
            <a:ext cx="1138164" cy="1468500"/>
            <a:chOff x="7633097" y="3255132"/>
            <a:chExt cx="1510904" cy="1870224"/>
          </a:xfrm>
        </p:grpSpPr>
        <p:pic>
          <p:nvPicPr>
            <p:cNvPr id="262" name="Google Shape;262;p24"/>
            <p:cNvPicPr preferRelativeResize="0"/>
            <p:nvPr/>
          </p:nvPicPr>
          <p:blipFill>
            <a:blip r:embed="rId7">
              <a:alphaModFix/>
            </a:blip>
            <a:stretch>
              <a:fillRect/>
            </a:stretch>
          </p:blipFill>
          <p:spPr>
            <a:xfrm>
              <a:off x="7717350" y="3255132"/>
              <a:ext cx="1426651" cy="1870224"/>
            </a:xfrm>
            <a:prstGeom prst="rect">
              <a:avLst/>
            </a:prstGeom>
            <a:noFill/>
            <a:ln>
              <a:noFill/>
            </a:ln>
          </p:spPr>
        </p:pic>
        <p:pic>
          <p:nvPicPr>
            <p:cNvPr id="263" name="Google Shape;263;p24"/>
            <p:cNvPicPr preferRelativeResize="0"/>
            <p:nvPr/>
          </p:nvPicPr>
          <p:blipFill>
            <a:blip r:embed="rId8">
              <a:alphaModFix/>
            </a:blip>
            <a:stretch>
              <a:fillRect/>
            </a:stretch>
          </p:blipFill>
          <p:spPr>
            <a:xfrm rot="-1493955">
              <a:off x="7732861" y="3427538"/>
              <a:ext cx="233072" cy="525401"/>
            </a:xfrm>
            <a:prstGeom prst="rect">
              <a:avLst/>
            </a:prstGeom>
            <a:noFill/>
            <a:ln>
              <a:noFill/>
            </a:ln>
          </p:spPr>
        </p:pic>
      </p:grpSp>
      <p:sp>
        <p:nvSpPr>
          <p:cNvPr id="264" name="Google Shape;264;p24">
            <a:hlinkClick r:id="rId9"/>
          </p:cNvPr>
          <p:cNvSpPr/>
          <p:nvPr/>
        </p:nvSpPr>
        <p:spPr>
          <a:xfrm>
            <a:off x="1500462" y="3987208"/>
            <a:ext cx="352800" cy="3099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24"/>
          <p:cNvSpPr txBox="1"/>
          <p:nvPr/>
        </p:nvSpPr>
        <p:spPr>
          <a:xfrm>
            <a:off x="4413313" y="1192838"/>
            <a:ext cx="45186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chemeClr val="accent2"/>
                </a:solidFill>
                <a:latin typeface="Ubuntu"/>
                <a:ea typeface="Ubuntu"/>
                <a:cs typeface="Ubuntu"/>
                <a:sym typeface="Ubuntu"/>
              </a:rPr>
              <a:t> </a:t>
            </a:r>
            <a:r>
              <a:rPr b="1" lang="en" sz="1700">
                <a:solidFill>
                  <a:schemeClr val="accent2"/>
                </a:solidFill>
                <a:latin typeface="Ubuntu"/>
                <a:ea typeface="Ubuntu"/>
                <a:cs typeface="Ubuntu"/>
                <a:sym typeface="Ubuntu"/>
              </a:rPr>
              <a:t> </a:t>
            </a:r>
            <a:r>
              <a:rPr b="1" lang="en" sz="1600">
                <a:solidFill>
                  <a:schemeClr val="accent2"/>
                </a:solidFill>
                <a:latin typeface="Ubuntu"/>
                <a:ea typeface="Ubuntu"/>
                <a:cs typeface="Ubuntu"/>
                <a:sym typeface="Ubuntu"/>
              </a:rPr>
              <a:t>    </a:t>
            </a:r>
            <a:r>
              <a:rPr b="1" lang="en" sz="1600">
                <a:solidFill>
                  <a:schemeClr val="accent4"/>
                </a:solidFill>
                <a:latin typeface="Ubuntu"/>
                <a:ea typeface="Ubuntu"/>
                <a:cs typeface="Ubuntu"/>
                <a:sym typeface="Ubuntu"/>
              </a:rPr>
              <a:t>Time for</a:t>
            </a:r>
            <a:r>
              <a:rPr b="1" lang="en" sz="2200">
                <a:solidFill>
                  <a:schemeClr val="accent2"/>
                </a:solidFill>
                <a:latin typeface="Ubuntu"/>
                <a:ea typeface="Ubuntu"/>
                <a:cs typeface="Ubuntu"/>
                <a:sym typeface="Ubuntu"/>
              </a:rPr>
              <a:t> </a:t>
            </a:r>
            <a:endParaRPr b="1" sz="2200">
              <a:solidFill>
                <a:schemeClr val="accent2"/>
              </a:solidFill>
              <a:latin typeface="Ubuntu"/>
              <a:ea typeface="Ubuntu"/>
              <a:cs typeface="Ubuntu"/>
              <a:sym typeface="Ubuntu"/>
            </a:endParaRPr>
          </a:p>
          <a:p>
            <a:pPr indent="0" lvl="0" marL="0" rtl="0" algn="l">
              <a:spcBef>
                <a:spcPts val="0"/>
              </a:spcBef>
              <a:spcAft>
                <a:spcPts val="0"/>
              </a:spcAft>
              <a:buNone/>
            </a:pPr>
            <a:r>
              <a:rPr b="1" lang="en" sz="3200">
                <a:solidFill>
                  <a:schemeClr val="accent1"/>
                </a:solidFill>
                <a:latin typeface="Open Sans"/>
                <a:ea typeface="Open Sans"/>
                <a:cs typeface="Open Sans"/>
                <a:sym typeface="Open Sans"/>
              </a:rPr>
              <a:t>PROBLEM</a:t>
            </a:r>
            <a:r>
              <a:rPr b="1" lang="en" sz="3200">
                <a:solidFill>
                  <a:schemeClr val="accent5"/>
                </a:solidFill>
                <a:latin typeface="Open Sans"/>
                <a:ea typeface="Open Sans"/>
                <a:cs typeface="Open Sans"/>
                <a:sym typeface="Open Sans"/>
              </a:rPr>
              <a:t> </a:t>
            </a:r>
            <a:r>
              <a:rPr b="1" lang="en" sz="3200">
                <a:solidFill>
                  <a:schemeClr val="accent3"/>
                </a:solidFill>
                <a:latin typeface="Open Sans"/>
                <a:ea typeface="Open Sans"/>
                <a:cs typeface="Open Sans"/>
                <a:sym typeface="Open Sans"/>
              </a:rPr>
              <a:t>SOLVING</a:t>
            </a:r>
            <a:r>
              <a:rPr b="1" lang="en" sz="3200">
                <a:solidFill>
                  <a:schemeClr val="accent4"/>
                </a:solidFill>
                <a:latin typeface="Open Sans"/>
                <a:ea typeface="Open Sans"/>
                <a:cs typeface="Open Sans"/>
                <a:sym typeface="Open Sans"/>
              </a:rPr>
              <a:t>!</a:t>
            </a:r>
            <a:endParaRPr b="1" sz="3200">
              <a:solidFill>
                <a:schemeClr val="accent4"/>
              </a:solidFill>
              <a:latin typeface="Open Sans"/>
              <a:ea typeface="Open Sans"/>
              <a:cs typeface="Open Sans"/>
              <a:sym typeface="Open Sans"/>
            </a:endParaRPr>
          </a:p>
        </p:txBody>
      </p:sp>
      <p:sp>
        <p:nvSpPr>
          <p:cNvPr id="266" name="Google Shape;266;p24"/>
          <p:cNvSpPr/>
          <p:nvPr/>
        </p:nvSpPr>
        <p:spPr>
          <a:xfrm>
            <a:off x="4509188" y="2113350"/>
            <a:ext cx="2580000" cy="1680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7" name="Google Shape;267;p24"/>
          <p:cNvGrpSpPr/>
          <p:nvPr/>
        </p:nvGrpSpPr>
        <p:grpSpPr>
          <a:xfrm>
            <a:off x="4509208" y="1330103"/>
            <a:ext cx="227520" cy="248922"/>
            <a:chOff x="4469316" y="1236218"/>
            <a:chExt cx="360570" cy="400390"/>
          </a:xfrm>
        </p:grpSpPr>
        <p:sp>
          <p:nvSpPr>
            <p:cNvPr id="268" name="Google Shape;268;p24"/>
            <p:cNvSpPr/>
            <p:nvPr/>
          </p:nvSpPr>
          <p:spPr>
            <a:xfrm>
              <a:off x="4498361" y="1279378"/>
              <a:ext cx="56044" cy="54783"/>
            </a:xfrm>
            <a:custGeom>
              <a:rect b="b" l="l" r="r" t="t"/>
              <a:pathLst>
                <a:path extrusionOk="0" h="1607" w="1644">
                  <a:moveTo>
                    <a:pt x="621" y="1607"/>
                  </a:moveTo>
                  <a:cubicBezTo>
                    <a:pt x="572" y="1607"/>
                    <a:pt x="536" y="1583"/>
                    <a:pt x="499" y="1546"/>
                  </a:cubicBezTo>
                  <a:lnTo>
                    <a:pt x="122" y="1096"/>
                  </a:lnTo>
                  <a:cubicBezTo>
                    <a:pt x="37" y="986"/>
                    <a:pt x="0" y="865"/>
                    <a:pt x="13" y="731"/>
                  </a:cubicBezTo>
                  <a:cubicBezTo>
                    <a:pt x="25" y="597"/>
                    <a:pt x="86" y="475"/>
                    <a:pt x="195" y="390"/>
                  </a:cubicBezTo>
                  <a:lnTo>
                    <a:pt x="499" y="134"/>
                  </a:lnTo>
                  <a:cubicBezTo>
                    <a:pt x="597" y="49"/>
                    <a:pt x="731" y="1"/>
                    <a:pt x="865" y="13"/>
                  </a:cubicBezTo>
                  <a:cubicBezTo>
                    <a:pt x="998" y="25"/>
                    <a:pt x="1120" y="98"/>
                    <a:pt x="1205" y="195"/>
                  </a:cubicBezTo>
                  <a:lnTo>
                    <a:pt x="1583" y="646"/>
                  </a:lnTo>
                  <a:cubicBezTo>
                    <a:pt x="1643" y="719"/>
                    <a:pt x="1631" y="816"/>
                    <a:pt x="1570" y="865"/>
                  </a:cubicBezTo>
                  <a:cubicBezTo>
                    <a:pt x="1497" y="913"/>
                    <a:pt x="1400" y="913"/>
                    <a:pt x="1351" y="840"/>
                  </a:cubicBezTo>
                  <a:lnTo>
                    <a:pt x="974" y="390"/>
                  </a:lnTo>
                  <a:cubicBezTo>
                    <a:pt x="938" y="354"/>
                    <a:pt x="889" y="329"/>
                    <a:pt x="840" y="317"/>
                  </a:cubicBezTo>
                  <a:cubicBezTo>
                    <a:pt x="779" y="317"/>
                    <a:pt x="731" y="329"/>
                    <a:pt x="694" y="366"/>
                  </a:cubicBezTo>
                  <a:lnTo>
                    <a:pt x="390" y="621"/>
                  </a:lnTo>
                  <a:cubicBezTo>
                    <a:pt x="341" y="658"/>
                    <a:pt x="317" y="706"/>
                    <a:pt x="317" y="755"/>
                  </a:cubicBezTo>
                  <a:cubicBezTo>
                    <a:pt x="317" y="804"/>
                    <a:pt x="329" y="865"/>
                    <a:pt x="366" y="901"/>
                  </a:cubicBezTo>
                  <a:lnTo>
                    <a:pt x="743" y="1351"/>
                  </a:lnTo>
                  <a:cubicBezTo>
                    <a:pt x="792" y="1424"/>
                    <a:pt x="779" y="1510"/>
                    <a:pt x="718" y="1570"/>
                  </a:cubicBezTo>
                  <a:cubicBezTo>
                    <a:pt x="694" y="1595"/>
                    <a:pt x="658" y="1607"/>
                    <a:pt x="621" y="1607"/>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 name="Google Shape;269;p24"/>
            <p:cNvSpPr/>
            <p:nvPr/>
          </p:nvSpPr>
          <p:spPr>
            <a:xfrm>
              <a:off x="4469316" y="1276072"/>
              <a:ext cx="360570" cy="360536"/>
            </a:xfrm>
            <a:custGeom>
              <a:rect b="b" l="l" r="r" t="t"/>
              <a:pathLst>
                <a:path extrusionOk="0" h="10576" w="10577">
                  <a:moveTo>
                    <a:pt x="5294" y="304"/>
                  </a:moveTo>
                  <a:cubicBezTo>
                    <a:pt x="2544" y="304"/>
                    <a:pt x="305" y="2544"/>
                    <a:pt x="305" y="5294"/>
                  </a:cubicBezTo>
                  <a:cubicBezTo>
                    <a:pt x="305" y="8044"/>
                    <a:pt x="2544" y="10272"/>
                    <a:pt x="5294" y="10272"/>
                  </a:cubicBezTo>
                  <a:cubicBezTo>
                    <a:pt x="8033" y="10272"/>
                    <a:pt x="10272" y="8044"/>
                    <a:pt x="10272" y="5294"/>
                  </a:cubicBezTo>
                  <a:cubicBezTo>
                    <a:pt x="10272" y="2544"/>
                    <a:pt x="8033" y="304"/>
                    <a:pt x="5294" y="304"/>
                  </a:cubicBezTo>
                  <a:close/>
                  <a:moveTo>
                    <a:pt x="5294" y="10576"/>
                  </a:moveTo>
                  <a:cubicBezTo>
                    <a:pt x="2374" y="10576"/>
                    <a:pt x="1" y="8203"/>
                    <a:pt x="1" y="5294"/>
                  </a:cubicBezTo>
                  <a:cubicBezTo>
                    <a:pt x="1" y="2373"/>
                    <a:pt x="2374" y="0"/>
                    <a:pt x="5294" y="0"/>
                  </a:cubicBezTo>
                  <a:cubicBezTo>
                    <a:pt x="8203" y="0"/>
                    <a:pt x="10576" y="2373"/>
                    <a:pt x="10576" y="5294"/>
                  </a:cubicBezTo>
                  <a:cubicBezTo>
                    <a:pt x="10576" y="8203"/>
                    <a:pt x="8203" y="10576"/>
                    <a:pt x="5294" y="10576"/>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 name="Google Shape;270;p24"/>
            <p:cNvSpPr/>
            <p:nvPr/>
          </p:nvSpPr>
          <p:spPr>
            <a:xfrm>
              <a:off x="4507089" y="1314220"/>
              <a:ext cx="285026" cy="284651"/>
            </a:xfrm>
            <a:custGeom>
              <a:rect b="b" l="l" r="r" t="t"/>
              <a:pathLst>
                <a:path extrusionOk="0" h="8350" w="8361">
                  <a:moveTo>
                    <a:pt x="4186" y="305"/>
                  </a:moveTo>
                  <a:cubicBezTo>
                    <a:pt x="2045" y="305"/>
                    <a:pt x="304" y="2033"/>
                    <a:pt x="304" y="4175"/>
                  </a:cubicBezTo>
                  <a:cubicBezTo>
                    <a:pt x="304" y="6305"/>
                    <a:pt x="2045" y="8045"/>
                    <a:pt x="4186" y="8045"/>
                  </a:cubicBezTo>
                  <a:cubicBezTo>
                    <a:pt x="6316" y="8045"/>
                    <a:pt x="8057" y="6305"/>
                    <a:pt x="8057" y="4175"/>
                  </a:cubicBezTo>
                  <a:cubicBezTo>
                    <a:pt x="8057" y="2033"/>
                    <a:pt x="6316" y="305"/>
                    <a:pt x="4186" y="305"/>
                  </a:cubicBezTo>
                  <a:close/>
                  <a:moveTo>
                    <a:pt x="4186" y="8349"/>
                  </a:moveTo>
                  <a:cubicBezTo>
                    <a:pt x="1874" y="8349"/>
                    <a:pt x="0" y="6475"/>
                    <a:pt x="0" y="4175"/>
                  </a:cubicBezTo>
                  <a:cubicBezTo>
                    <a:pt x="0" y="1875"/>
                    <a:pt x="1874" y="1"/>
                    <a:pt x="4186" y="1"/>
                  </a:cubicBezTo>
                  <a:cubicBezTo>
                    <a:pt x="6487" y="1"/>
                    <a:pt x="8361" y="1875"/>
                    <a:pt x="8361" y="4175"/>
                  </a:cubicBezTo>
                  <a:cubicBezTo>
                    <a:pt x="8361" y="6475"/>
                    <a:pt x="6487" y="8349"/>
                    <a:pt x="4186" y="8349"/>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 name="Google Shape;271;p24"/>
            <p:cNvSpPr/>
            <p:nvPr/>
          </p:nvSpPr>
          <p:spPr>
            <a:xfrm>
              <a:off x="4523657" y="1334572"/>
              <a:ext cx="247732" cy="248107"/>
            </a:xfrm>
            <a:custGeom>
              <a:rect b="b" l="l" r="r" t="t"/>
              <a:pathLst>
                <a:path extrusionOk="0" h="7278" w="7267">
                  <a:moveTo>
                    <a:pt x="3700" y="0"/>
                  </a:moveTo>
                  <a:cubicBezTo>
                    <a:pt x="1644" y="0"/>
                    <a:pt x="1" y="1728"/>
                    <a:pt x="123" y="3809"/>
                  </a:cubicBezTo>
                  <a:cubicBezTo>
                    <a:pt x="232" y="5586"/>
                    <a:pt x="1680" y="7034"/>
                    <a:pt x="3469" y="7144"/>
                  </a:cubicBezTo>
                  <a:cubicBezTo>
                    <a:pt x="5538" y="7278"/>
                    <a:pt x="7266" y="5623"/>
                    <a:pt x="7266" y="3578"/>
                  </a:cubicBezTo>
                  <a:lnTo>
                    <a:pt x="3700" y="3578"/>
                  </a:lnTo>
                  <a:lnTo>
                    <a:pt x="3700" y="0"/>
                  </a:lnTo>
                  <a:close/>
                </a:path>
              </a:pathLst>
            </a:custGeom>
            <a:solidFill>
              <a:srgbClr val="77BB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 name="Google Shape;272;p24"/>
            <p:cNvSpPr/>
            <p:nvPr/>
          </p:nvSpPr>
          <p:spPr>
            <a:xfrm>
              <a:off x="4629033" y="1236218"/>
              <a:ext cx="41113" cy="50249"/>
            </a:xfrm>
            <a:custGeom>
              <a:rect b="b" l="l" r="r" t="t"/>
              <a:pathLst>
                <a:path extrusionOk="0" h="1474" w="1206">
                  <a:moveTo>
                    <a:pt x="1048" y="1473"/>
                  </a:moveTo>
                  <a:cubicBezTo>
                    <a:pt x="962" y="1473"/>
                    <a:pt x="902" y="1413"/>
                    <a:pt x="902" y="1327"/>
                  </a:cubicBezTo>
                  <a:lnTo>
                    <a:pt x="902" y="305"/>
                  </a:lnTo>
                  <a:lnTo>
                    <a:pt x="305" y="305"/>
                  </a:lnTo>
                  <a:lnTo>
                    <a:pt x="305" y="1327"/>
                  </a:lnTo>
                  <a:cubicBezTo>
                    <a:pt x="305" y="1413"/>
                    <a:pt x="244" y="1473"/>
                    <a:pt x="159" y="1473"/>
                  </a:cubicBezTo>
                  <a:cubicBezTo>
                    <a:pt x="74" y="1473"/>
                    <a:pt x="1" y="1413"/>
                    <a:pt x="1" y="1327"/>
                  </a:cubicBezTo>
                  <a:lnTo>
                    <a:pt x="1" y="147"/>
                  </a:lnTo>
                  <a:cubicBezTo>
                    <a:pt x="1" y="62"/>
                    <a:pt x="74" y="1"/>
                    <a:pt x="159" y="1"/>
                  </a:cubicBezTo>
                  <a:lnTo>
                    <a:pt x="1048" y="1"/>
                  </a:lnTo>
                  <a:cubicBezTo>
                    <a:pt x="1133" y="1"/>
                    <a:pt x="1206" y="62"/>
                    <a:pt x="1206" y="147"/>
                  </a:cubicBezTo>
                  <a:lnTo>
                    <a:pt x="1206" y="1327"/>
                  </a:lnTo>
                  <a:cubicBezTo>
                    <a:pt x="1206" y="1413"/>
                    <a:pt x="1133" y="1473"/>
                    <a:pt x="1048" y="1473"/>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 name="Google Shape;273;p24"/>
            <p:cNvSpPr/>
            <p:nvPr/>
          </p:nvSpPr>
          <p:spPr>
            <a:xfrm>
              <a:off x="4723227" y="1392220"/>
              <a:ext cx="33647" cy="23693"/>
            </a:xfrm>
            <a:custGeom>
              <a:rect b="b" l="l" r="r" t="t"/>
              <a:pathLst>
                <a:path extrusionOk="0" h="695" w="987">
                  <a:moveTo>
                    <a:pt x="171" y="694"/>
                  </a:moveTo>
                  <a:cubicBezTo>
                    <a:pt x="122" y="694"/>
                    <a:pt x="74" y="658"/>
                    <a:pt x="37" y="609"/>
                  </a:cubicBezTo>
                  <a:cubicBezTo>
                    <a:pt x="1" y="536"/>
                    <a:pt x="25" y="451"/>
                    <a:pt x="98" y="402"/>
                  </a:cubicBezTo>
                  <a:lnTo>
                    <a:pt x="731" y="37"/>
                  </a:lnTo>
                  <a:cubicBezTo>
                    <a:pt x="804" y="1"/>
                    <a:pt x="901" y="25"/>
                    <a:pt x="938" y="98"/>
                  </a:cubicBezTo>
                  <a:cubicBezTo>
                    <a:pt x="986" y="171"/>
                    <a:pt x="950" y="256"/>
                    <a:pt x="889" y="305"/>
                  </a:cubicBezTo>
                  <a:lnTo>
                    <a:pt x="244" y="670"/>
                  </a:lnTo>
                  <a:cubicBezTo>
                    <a:pt x="232" y="682"/>
                    <a:pt x="195" y="694"/>
                    <a:pt x="171" y="694"/>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 name="Google Shape;274;p24"/>
            <p:cNvSpPr/>
            <p:nvPr/>
          </p:nvSpPr>
          <p:spPr>
            <a:xfrm>
              <a:off x="4689614" y="1349504"/>
              <a:ext cx="24511" cy="32385"/>
            </a:xfrm>
            <a:custGeom>
              <a:rect b="b" l="l" r="r" t="t"/>
              <a:pathLst>
                <a:path extrusionOk="0" h="950" w="719">
                  <a:moveTo>
                    <a:pt x="171" y="950"/>
                  </a:moveTo>
                  <a:cubicBezTo>
                    <a:pt x="147" y="950"/>
                    <a:pt x="122" y="950"/>
                    <a:pt x="98" y="937"/>
                  </a:cubicBezTo>
                  <a:cubicBezTo>
                    <a:pt x="25" y="889"/>
                    <a:pt x="1" y="803"/>
                    <a:pt x="37" y="730"/>
                  </a:cubicBezTo>
                  <a:lnTo>
                    <a:pt x="402" y="98"/>
                  </a:lnTo>
                  <a:cubicBezTo>
                    <a:pt x="451" y="25"/>
                    <a:pt x="536" y="0"/>
                    <a:pt x="621" y="37"/>
                  </a:cubicBezTo>
                  <a:cubicBezTo>
                    <a:pt x="682" y="85"/>
                    <a:pt x="719" y="171"/>
                    <a:pt x="670" y="244"/>
                  </a:cubicBezTo>
                  <a:lnTo>
                    <a:pt x="305" y="877"/>
                  </a:lnTo>
                  <a:cubicBezTo>
                    <a:pt x="281" y="925"/>
                    <a:pt x="232" y="950"/>
                    <a:pt x="171" y="950"/>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75" name="Google Shape;275;p24"/>
          <p:cNvGrpSpPr/>
          <p:nvPr/>
        </p:nvGrpSpPr>
        <p:grpSpPr>
          <a:xfrm>
            <a:off x="2859100" y="658076"/>
            <a:ext cx="1390125" cy="1117724"/>
            <a:chOff x="2859100" y="658076"/>
            <a:chExt cx="1390125" cy="1117724"/>
          </a:xfrm>
        </p:grpSpPr>
        <p:pic>
          <p:nvPicPr>
            <p:cNvPr id="276" name="Google Shape;276;p24"/>
            <p:cNvPicPr preferRelativeResize="0"/>
            <p:nvPr/>
          </p:nvPicPr>
          <p:blipFill>
            <a:blip r:embed="rId10">
              <a:alphaModFix/>
            </a:blip>
            <a:stretch>
              <a:fillRect/>
            </a:stretch>
          </p:blipFill>
          <p:spPr>
            <a:xfrm rot="-208168">
              <a:off x="2889325" y="697357"/>
              <a:ext cx="1329675" cy="1039161"/>
            </a:xfrm>
            <a:prstGeom prst="rect">
              <a:avLst/>
            </a:prstGeom>
            <a:noFill/>
            <a:ln>
              <a:noFill/>
            </a:ln>
          </p:spPr>
        </p:pic>
        <p:pic>
          <p:nvPicPr>
            <p:cNvPr id="277" name="Google Shape;277;p24"/>
            <p:cNvPicPr preferRelativeResize="0"/>
            <p:nvPr/>
          </p:nvPicPr>
          <p:blipFill>
            <a:blip r:embed="rId11">
              <a:alphaModFix/>
            </a:blip>
            <a:stretch>
              <a:fillRect/>
            </a:stretch>
          </p:blipFill>
          <p:spPr>
            <a:xfrm>
              <a:off x="3681125" y="1269910"/>
              <a:ext cx="382482" cy="369300"/>
            </a:xfrm>
            <a:prstGeom prst="rect">
              <a:avLst/>
            </a:prstGeom>
            <a:noFill/>
            <a:ln>
              <a:noFill/>
            </a:ln>
          </p:spPr>
        </p:pic>
      </p:grpSp>
    </p:spTree>
  </p:cSld>
  <p:clrMapOvr>
    <a:masterClrMapping/>
  </p:clrMapOvr>
  <p:transition spd="med">
    <p:fade thruBlk="1"/>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281" name="Shape 281"/>
        <p:cNvGrpSpPr/>
        <p:nvPr/>
      </p:nvGrpSpPr>
      <p:grpSpPr>
        <a:xfrm>
          <a:off x="0" y="0"/>
          <a:ext cx="0" cy="0"/>
          <a:chOff x="0" y="0"/>
          <a:chExt cx="0" cy="0"/>
        </a:xfrm>
      </p:grpSpPr>
      <p:sp>
        <p:nvSpPr>
          <p:cNvPr id="282" name="Google Shape;282;p25"/>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Module</a:t>
            </a:r>
            <a:r>
              <a:rPr lang="en" sz="1800">
                <a:solidFill>
                  <a:schemeClr val="dk1"/>
                </a:solidFill>
                <a:latin typeface="Ubuntu Medium"/>
                <a:ea typeface="Ubuntu Medium"/>
                <a:cs typeface="Ubuntu Medium"/>
                <a:sym typeface="Ubuntu Medium"/>
              </a:rPr>
              <a:t> 1 - Day 3</a:t>
            </a:r>
            <a:endParaRPr sz="1800">
              <a:solidFill>
                <a:schemeClr val="dk1"/>
              </a:solidFill>
              <a:latin typeface="Ubuntu Medium"/>
              <a:ea typeface="Ubuntu Medium"/>
              <a:cs typeface="Ubuntu Medium"/>
              <a:sym typeface="Ubuntu Medium"/>
            </a:endParaRPr>
          </a:p>
        </p:txBody>
      </p:sp>
      <p:pic>
        <p:nvPicPr>
          <p:cNvPr id="283" name="Google Shape;283;p25"/>
          <p:cNvPicPr preferRelativeResize="0"/>
          <p:nvPr>
            <p:ph idx="2" type="pic"/>
          </p:nvPr>
        </p:nvPicPr>
        <p:blipFill rotWithShape="1">
          <a:blip r:embed="rId3">
            <a:alphaModFix/>
          </a:blip>
          <a:srcRect b="961" l="0" r="0" t="951"/>
          <a:stretch/>
        </p:blipFill>
        <p:spPr>
          <a:xfrm>
            <a:off x="272475" y="214750"/>
            <a:ext cx="879600" cy="862800"/>
          </a:xfrm>
          <a:prstGeom prst="ellipse">
            <a:avLst/>
          </a:prstGeom>
          <a:noFill/>
          <a:ln>
            <a:noFill/>
          </a:ln>
          <a:effectLst>
            <a:outerShdw blurRad="177800" rotWithShape="0" algn="ctr" dir="5400000" dist="50800">
              <a:srgbClr val="000000">
                <a:alpha val="14000"/>
              </a:srgbClr>
            </a:outerShdw>
          </a:effectLst>
        </p:spPr>
      </p:pic>
      <p:sp>
        <p:nvSpPr>
          <p:cNvPr id="284" name="Google Shape;284;p25"/>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2"/>
                </a:solidFill>
                <a:latin typeface="Ubuntu"/>
                <a:ea typeface="Ubuntu"/>
                <a:cs typeface="Ubuntu"/>
                <a:sym typeface="Ubuntu"/>
              </a:rPr>
              <a:t>Problem Solving</a:t>
            </a:r>
            <a:endParaRPr b="1" sz="2100">
              <a:solidFill>
                <a:schemeClr val="accent2"/>
              </a:solidFill>
              <a:latin typeface="Ubuntu"/>
              <a:ea typeface="Ubuntu"/>
              <a:cs typeface="Ubuntu"/>
              <a:sym typeface="Ubuntu"/>
            </a:endParaRPr>
          </a:p>
        </p:txBody>
      </p:sp>
      <p:sp>
        <p:nvSpPr>
          <p:cNvPr id="285" name="Google Shape;285;p25"/>
          <p:cNvSpPr/>
          <p:nvPr/>
        </p:nvSpPr>
        <p:spPr>
          <a:xfrm>
            <a:off x="453250" y="1254525"/>
            <a:ext cx="8307000" cy="3716700"/>
          </a:xfrm>
          <a:prstGeom prst="roundRect">
            <a:avLst>
              <a:gd fmla="val 16667" name="adj"/>
            </a:avLst>
          </a:prstGeom>
          <a:solidFill>
            <a:srgbClr val="FFFFFE"/>
          </a:solidFill>
          <a:ln cap="flat" cmpd="sng" w="38100">
            <a:solidFill>
              <a:schemeClr val="accent2"/>
            </a:solidFill>
            <a:prstDash val="dot"/>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a:solidFill>
                  <a:schemeClr val="accent2"/>
                </a:solidFill>
                <a:latin typeface="Ubuntu"/>
                <a:ea typeface="Ubuntu"/>
                <a:cs typeface="Ubuntu"/>
                <a:sym typeface="Ubuntu"/>
              </a:rPr>
              <a:t>Problem of the Day</a:t>
            </a:r>
            <a:endParaRPr b="1">
              <a:solidFill>
                <a:schemeClr val="accent2"/>
              </a:solidFill>
              <a:latin typeface="Ubuntu"/>
              <a:ea typeface="Ubuntu"/>
              <a:cs typeface="Ubuntu"/>
              <a:sym typeface="Ubuntu"/>
            </a:endParaRPr>
          </a:p>
          <a:p>
            <a:pPr indent="0" lvl="0" marL="0" rtl="0" algn="ctr">
              <a:lnSpc>
                <a:spcPct val="115000"/>
              </a:lnSpc>
              <a:spcBef>
                <a:spcPts val="0"/>
              </a:spcBef>
              <a:spcAft>
                <a:spcPts val="0"/>
              </a:spcAft>
              <a:buNone/>
            </a:pPr>
            <a:r>
              <a:t/>
            </a:r>
            <a:endParaRPr b="1" sz="800">
              <a:solidFill>
                <a:srgbClr val="2B2B2B"/>
              </a:solidFill>
              <a:latin typeface="Ubuntu"/>
              <a:ea typeface="Ubuntu"/>
              <a:cs typeface="Ubuntu"/>
              <a:sym typeface="Ubuntu"/>
            </a:endParaRPr>
          </a:p>
          <a:p>
            <a:pPr indent="0" lvl="0" marL="0" rtl="0" algn="ctr">
              <a:lnSpc>
                <a:spcPct val="115000"/>
              </a:lnSpc>
              <a:spcBef>
                <a:spcPts val="0"/>
              </a:spcBef>
              <a:spcAft>
                <a:spcPts val="0"/>
              </a:spcAft>
              <a:buNone/>
            </a:pPr>
            <a:r>
              <a:rPr lang="en" sz="2300">
                <a:solidFill>
                  <a:schemeClr val="dk1"/>
                </a:solidFill>
                <a:latin typeface="Ubuntu Medium"/>
                <a:ea typeface="Ubuntu Medium"/>
                <a:cs typeface="Ubuntu Medium"/>
                <a:sym typeface="Ubuntu Medium"/>
              </a:rPr>
              <a:t>Compare these fractions and explain how to locate them on a number line: 5/8, 6/8, 2/8, 9/8, 3/8.</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p:txBody>
      </p:sp>
      <p:pic>
        <p:nvPicPr>
          <p:cNvPr id="286" name="Google Shape;286;p25"/>
          <p:cNvPicPr preferRelativeResize="0"/>
          <p:nvPr/>
        </p:nvPicPr>
        <p:blipFill>
          <a:blip r:embed="rId4">
            <a:alphaModFix/>
          </a:blip>
          <a:stretch>
            <a:fillRect/>
          </a:stretch>
        </p:blipFill>
        <p:spPr>
          <a:xfrm>
            <a:off x="5314925" y="492550"/>
            <a:ext cx="1249625" cy="1221275"/>
          </a:xfrm>
          <a:prstGeom prst="rect">
            <a:avLst/>
          </a:prstGeom>
          <a:noFill/>
          <a:ln>
            <a:noFill/>
          </a:ln>
        </p:spPr>
      </p:pic>
      <p:pic>
        <p:nvPicPr>
          <p:cNvPr id="287" name="Google Shape;287;p25"/>
          <p:cNvPicPr preferRelativeResize="0"/>
          <p:nvPr/>
        </p:nvPicPr>
        <p:blipFill>
          <a:blip r:embed="rId5">
            <a:alphaModFix/>
          </a:blip>
          <a:stretch>
            <a:fillRect/>
          </a:stretch>
        </p:blipFill>
        <p:spPr>
          <a:xfrm rot="-4958466">
            <a:off x="5091850" y="1237045"/>
            <a:ext cx="176914" cy="409624"/>
          </a:xfrm>
          <a:prstGeom prst="rect">
            <a:avLst/>
          </a:prstGeom>
          <a:noFill/>
          <a:ln>
            <a:noFill/>
          </a:ln>
        </p:spPr>
      </p:pic>
    </p:spTree>
  </p:cSld>
  <p:clrMapOvr>
    <a:masterClrMapping/>
  </p:clrMapOvr>
  <p:transition spd="med">
    <p:fade thruBlk="1"/>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291" name="Shape 291"/>
        <p:cNvGrpSpPr/>
        <p:nvPr/>
      </p:nvGrpSpPr>
      <p:grpSpPr>
        <a:xfrm>
          <a:off x="0" y="0"/>
          <a:ext cx="0" cy="0"/>
          <a:chOff x="0" y="0"/>
          <a:chExt cx="0" cy="0"/>
        </a:xfrm>
      </p:grpSpPr>
      <p:sp>
        <p:nvSpPr>
          <p:cNvPr id="292" name="Google Shape;292;p26"/>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Module</a:t>
            </a:r>
            <a:r>
              <a:rPr lang="en" sz="1800">
                <a:solidFill>
                  <a:schemeClr val="dk1"/>
                </a:solidFill>
                <a:latin typeface="Ubuntu Medium"/>
                <a:ea typeface="Ubuntu Medium"/>
                <a:cs typeface="Ubuntu Medium"/>
                <a:sym typeface="Ubuntu Medium"/>
              </a:rPr>
              <a:t> 1 - Day 4</a:t>
            </a:r>
            <a:endParaRPr sz="1800">
              <a:solidFill>
                <a:schemeClr val="dk1"/>
              </a:solidFill>
              <a:latin typeface="Ubuntu Medium"/>
              <a:ea typeface="Ubuntu Medium"/>
              <a:cs typeface="Ubuntu Medium"/>
              <a:sym typeface="Ubuntu Medium"/>
            </a:endParaRPr>
          </a:p>
        </p:txBody>
      </p:sp>
      <p:pic>
        <p:nvPicPr>
          <p:cNvPr id="293" name="Google Shape;293;p26"/>
          <p:cNvPicPr preferRelativeResize="0"/>
          <p:nvPr>
            <p:ph idx="2" type="pic"/>
          </p:nvPr>
        </p:nvPicPr>
        <p:blipFill rotWithShape="1">
          <a:blip r:embed="rId3">
            <a:alphaModFix/>
          </a:blip>
          <a:srcRect b="961" l="0" r="0" t="951"/>
          <a:stretch/>
        </p:blipFill>
        <p:spPr>
          <a:xfrm>
            <a:off x="272475" y="214750"/>
            <a:ext cx="879600" cy="862800"/>
          </a:xfrm>
          <a:prstGeom prst="ellipse">
            <a:avLst/>
          </a:prstGeom>
          <a:noFill/>
          <a:ln>
            <a:noFill/>
          </a:ln>
          <a:effectLst>
            <a:outerShdw blurRad="177800" rotWithShape="0" algn="ctr" dir="5400000" dist="50800">
              <a:srgbClr val="000000">
                <a:alpha val="14000"/>
              </a:srgbClr>
            </a:outerShdw>
          </a:effectLst>
        </p:spPr>
      </p:pic>
      <p:sp>
        <p:nvSpPr>
          <p:cNvPr id="294" name="Google Shape;294;p26"/>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2"/>
                </a:solidFill>
                <a:latin typeface="Ubuntu"/>
                <a:ea typeface="Ubuntu"/>
                <a:cs typeface="Ubuntu"/>
                <a:sym typeface="Ubuntu"/>
              </a:rPr>
              <a:t>My Thinking Path</a:t>
            </a:r>
            <a:endParaRPr b="1" sz="2100">
              <a:solidFill>
                <a:schemeClr val="accent2"/>
              </a:solidFill>
              <a:latin typeface="Ubuntu"/>
              <a:ea typeface="Ubuntu"/>
              <a:cs typeface="Ubuntu"/>
              <a:sym typeface="Ubuntu"/>
            </a:endParaRPr>
          </a:p>
        </p:txBody>
      </p:sp>
      <p:sp>
        <p:nvSpPr>
          <p:cNvPr id="295" name="Google Shape;295;p26"/>
          <p:cNvSpPr/>
          <p:nvPr/>
        </p:nvSpPr>
        <p:spPr>
          <a:xfrm>
            <a:off x="1896550" y="2105175"/>
            <a:ext cx="6533400" cy="492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What I know about fractions is…	</a:t>
            </a:r>
            <a:endParaRPr b="1" sz="2000">
              <a:solidFill>
                <a:srgbClr val="FFFFFF"/>
              </a:solidFill>
              <a:latin typeface="Open Sans"/>
              <a:ea typeface="Open Sans"/>
              <a:cs typeface="Open Sans"/>
              <a:sym typeface="Open Sans"/>
            </a:endParaRPr>
          </a:p>
        </p:txBody>
      </p:sp>
      <p:sp>
        <p:nvSpPr>
          <p:cNvPr id="296" name="Google Shape;296;p26"/>
          <p:cNvSpPr/>
          <p:nvPr/>
        </p:nvSpPr>
        <p:spPr>
          <a:xfrm>
            <a:off x="1896525" y="2763675"/>
            <a:ext cx="6533400" cy="492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What I know about comparing fractions is…</a:t>
            </a:r>
            <a:endParaRPr b="1" sz="2000">
              <a:solidFill>
                <a:srgbClr val="FFFFFF"/>
              </a:solidFill>
              <a:latin typeface="Open Sans"/>
              <a:ea typeface="Open Sans"/>
              <a:cs typeface="Open Sans"/>
              <a:sym typeface="Open Sans"/>
            </a:endParaRPr>
          </a:p>
        </p:txBody>
      </p:sp>
      <p:sp>
        <p:nvSpPr>
          <p:cNvPr id="297" name="Google Shape;297;p26"/>
          <p:cNvSpPr/>
          <p:nvPr/>
        </p:nvSpPr>
        <p:spPr>
          <a:xfrm>
            <a:off x="762813" y="3422200"/>
            <a:ext cx="37605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One thing I learned is . . .</a:t>
            </a:r>
            <a:endParaRPr b="1" sz="2000">
              <a:solidFill>
                <a:srgbClr val="FFFFFF"/>
              </a:solidFill>
              <a:latin typeface="Open Sans"/>
              <a:ea typeface="Open Sans"/>
              <a:cs typeface="Open Sans"/>
              <a:sym typeface="Open Sans"/>
            </a:endParaRPr>
          </a:p>
        </p:txBody>
      </p:sp>
      <p:pic>
        <p:nvPicPr>
          <p:cNvPr id="298" name="Google Shape;298;p26"/>
          <p:cNvPicPr preferRelativeResize="0"/>
          <p:nvPr/>
        </p:nvPicPr>
        <p:blipFill>
          <a:blip r:embed="rId4">
            <a:alphaModFix/>
          </a:blip>
          <a:stretch>
            <a:fillRect/>
          </a:stretch>
        </p:blipFill>
        <p:spPr>
          <a:xfrm>
            <a:off x="483176" y="2216952"/>
            <a:ext cx="1286909" cy="1205274"/>
          </a:xfrm>
          <a:prstGeom prst="rect">
            <a:avLst/>
          </a:prstGeom>
          <a:noFill/>
          <a:ln>
            <a:noFill/>
          </a:ln>
        </p:spPr>
      </p:pic>
      <p:sp>
        <p:nvSpPr>
          <p:cNvPr id="299" name="Google Shape;299;p26"/>
          <p:cNvSpPr/>
          <p:nvPr/>
        </p:nvSpPr>
        <p:spPr>
          <a:xfrm>
            <a:off x="1304800"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This is like…</a:t>
            </a:r>
            <a:endParaRPr/>
          </a:p>
        </p:txBody>
      </p:sp>
      <p:sp>
        <p:nvSpPr>
          <p:cNvPr id="300" name="Google Shape;300;p26"/>
          <p:cNvSpPr/>
          <p:nvPr/>
        </p:nvSpPr>
        <p:spPr>
          <a:xfrm>
            <a:off x="3422557" y="4096025"/>
            <a:ext cx="23829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This is not like….</a:t>
            </a:r>
            <a:endParaRPr b="1" sz="2000">
              <a:solidFill>
                <a:srgbClr val="FFFFFF"/>
              </a:solidFill>
              <a:latin typeface="Open Sans"/>
              <a:ea typeface="Open Sans"/>
              <a:cs typeface="Open Sans"/>
              <a:sym typeface="Open Sans"/>
            </a:endParaRPr>
          </a:p>
        </p:txBody>
      </p:sp>
      <p:sp>
        <p:nvSpPr>
          <p:cNvPr id="301" name="Google Shape;301;p26"/>
          <p:cNvSpPr/>
          <p:nvPr/>
        </p:nvSpPr>
        <p:spPr>
          <a:xfrm>
            <a:off x="5941404"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I wonder…</a:t>
            </a:r>
            <a:endParaRPr b="1" sz="2000">
              <a:solidFill>
                <a:srgbClr val="FFFFFF"/>
              </a:solidFill>
              <a:latin typeface="Open Sans"/>
              <a:ea typeface="Open Sans"/>
              <a:cs typeface="Open Sans"/>
              <a:sym typeface="Open Sans"/>
            </a:endParaRPr>
          </a:p>
        </p:txBody>
      </p:sp>
      <p:sp>
        <p:nvSpPr>
          <p:cNvPr id="302" name="Google Shape;302;p26"/>
          <p:cNvSpPr/>
          <p:nvPr/>
        </p:nvSpPr>
        <p:spPr>
          <a:xfrm>
            <a:off x="4674700" y="3422225"/>
            <a:ext cx="37551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A question I have is . . .</a:t>
            </a:r>
            <a:endParaRPr b="1" sz="2000">
              <a:solidFill>
                <a:srgbClr val="FFFFFF"/>
              </a:solidFill>
              <a:latin typeface="Open Sans"/>
              <a:ea typeface="Open Sans"/>
              <a:cs typeface="Open Sans"/>
              <a:sym typeface="Open Sans"/>
            </a:endParaRPr>
          </a:p>
        </p:txBody>
      </p:sp>
      <p:sp>
        <p:nvSpPr>
          <p:cNvPr id="303" name="Google Shape;303;p26"/>
          <p:cNvSpPr/>
          <p:nvPr/>
        </p:nvSpPr>
        <p:spPr>
          <a:xfrm>
            <a:off x="1176750" y="1621675"/>
            <a:ext cx="630300" cy="390000"/>
          </a:xfrm>
          <a:prstGeom prst="wedgeEllipseCallout">
            <a:avLst>
              <a:gd fmla="val -24052" name="adj1"/>
              <a:gd fmla="val 93064" name="adj2"/>
            </a:avLst>
          </a:prstGeom>
          <a:solidFill>
            <a:srgbClr val="7DC9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Ubuntu"/>
                <a:ea typeface="Ubuntu"/>
                <a:cs typeface="Ubuntu"/>
                <a:sym typeface="Ubuntu"/>
              </a:rPr>
              <a:t>???</a:t>
            </a:r>
            <a:endParaRPr b="1">
              <a:solidFill>
                <a:srgbClr val="FFFFFF"/>
              </a:solidFill>
              <a:latin typeface="Ubuntu"/>
              <a:ea typeface="Ubuntu"/>
              <a:cs typeface="Ubuntu"/>
              <a:sym typeface="Ubuntu"/>
            </a:endParaRPr>
          </a:p>
        </p:txBody>
      </p:sp>
      <p:pic>
        <p:nvPicPr>
          <p:cNvPr id="304" name="Google Shape;304;p26"/>
          <p:cNvPicPr preferRelativeResize="0"/>
          <p:nvPr/>
        </p:nvPicPr>
        <p:blipFill>
          <a:blip r:embed="rId5">
            <a:alphaModFix/>
          </a:blip>
          <a:stretch>
            <a:fillRect/>
          </a:stretch>
        </p:blipFill>
        <p:spPr>
          <a:xfrm>
            <a:off x="6119724" y="1063200"/>
            <a:ext cx="1238925" cy="1041975"/>
          </a:xfrm>
          <a:prstGeom prst="rect">
            <a:avLst/>
          </a:prstGeom>
          <a:noFill/>
          <a:ln>
            <a:noFill/>
          </a:ln>
        </p:spPr>
      </p:pic>
      <p:pic>
        <p:nvPicPr>
          <p:cNvPr id="305" name="Google Shape;305;p26"/>
          <p:cNvPicPr preferRelativeResize="0"/>
          <p:nvPr/>
        </p:nvPicPr>
        <p:blipFill>
          <a:blip r:embed="rId6">
            <a:alphaModFix/>
          </a:blip>
          <a:stretch>
            <a:fillRect/>
          </a:stretch>
        </p:blipFill>
        <p:spPr>
          <a:xfrm rot="1337649">
            <a:off x="7906207" y="2067913"/>
            <a:ext cx="1256935" cy="2677373"/>
          </a:xfrm>
          <a:prstGeom prst="rect">
            <a:avLst/>
          </a:prstGeom>
          <a:noFill/>
          <a:ln>
            <a:noFill/>
          </a:ln>
        </p:spPr>
      </p:pic>
    </p:spTree>
  </p:cSld>
  <p:clrMapOvr>
    <a:masterClrMapping/>
  </p:clrMapOvr>
  <p:transition spd="med">
    <p:fade thruBlk="1"/>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309" name="Shape 309"/>
        <p:cNvGrpSpPr/>
        <p:nvPr/>
      </p:nvGrpSpPr>
      <p:grpSpPr>
        <a:xfrm>
          <a:off x="0" y="0"/>
          <a:ext cx="0" cy="0"/>
          <a:chOff x="0" y="0"/>
          <a:chExt cx="0" cy="0"/>
        </a:xfrm>
      </p:grpSpPr>
      <p:sp>
        <p:nvSpPr>
          <p:cNvPr id="310" name="Google Shape;310;p27"/>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Module</a:t>
            </a:r>
            <a:r>
              <a:rPr lang="en" sz="1800">
                <a:solidFill>
                  <a:schemeClr val="dk1"/>
                </a:solidFill>
                <a:latin typeface="Ubuntu Medium"/>
                <a:ea typeface="Ubuntu Medium"/>
                <a:cs typeface="Ubuntu Medium"/>
                <a:sym typeface="Ubuntu Medium"/>
              </a:rPr>
              <a:t> 1 - Day 4</a:t>
            </a:r>
            <a:endParaRPr sz="1800">
              <a:solidFill>
                <a:schemeClr val="dk1"/>
              </a:solidFill>
              <a:latin typeface="Ubuntu Medium"/>
              <a:ea typeface="Ubuntu Medium"/>
              <a:cs typeface="Ubuntu Medium"/>
              <a:sym typeface="Ubuntu Medium"/>
            </a:endParaRPr>
          </a:p>
        </p:txBody>
      </p:sp>
      <p:pic>
        <p:nvPicPr>
          <p:cNvPr id="311" name="Google Shape;311;p27"/>
          <p:cNvPicPr preferRelativeResize="0"/>
          <p:nvPr>
            <p:ph idx="2" type="pic"/>
          </p:nvPr>
        </p:nvPicPr>
        <p:blipFill rotWithShape="1">
          <a:blip r:embed="rId3">
            <a:alphaModFix/>
          </a:blip>
          <a:srcRect b="961" l="0" r="0" t="951"/>
          <a:stretch/>
        </p:blipFill>
        <p:spPr>
          <a:xfrm>
            <a:off x="272475" y="214750"/>
            <a:ext cx="879600" cy="862800"/>
          </a:xfrm>
          <a:prstGeom prst="ellipse">
            <a:avLst/>
          </a:prstGeom>
          <a:noFill/>
          <a:ln>
            <a:noFill/>
          </a:ln>
          <a:effectLst>
            <a:outerShdw blurRad="177800" rotWithShape="0" algn="ctr" dir="5400000" dist="50800">
              <a:srgbClr val="000000">
                <a:alpha val="14000"/>
              </a:srgbClr>
            </a:outerShdw>
          </a:effectLst>
        </p:spPr>
      </p:pic>
      <p:sp>
        <p:nvSpPr>
          <p:cNvPr id="312" name="Google Shape;312;p27"/>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2"/>
                </a:solidFill>
                <a:latin typeface="Ubuntu"/>
                <a:ea typeface="Ubuntu"/>
                <a:cs typeface="Ubuntu"/>
                <a:sym typeface="Ubuntu"/>
              </a:rPr>
              <a:t>Puzzle Talk</a:t>
            </a:r>
            <a:endParaRPr b="1" sz="2100">
              <a:solidFill>
                <a:schemeClr val="accent2"/>
              </a:solidFill>
              <a:latin typeface="Ubuntu"/>
              <a:ea typeface="Ubuntu"/>
              <a:cs typeface="Ubuntu"/>
              <a:sym typeface="Ubuntu"/>
            </a:endParaRPr>
          </a:p>
        </p:txBody>
      </p:sp>
      <p:pic>
        <p:nvPicPr>
          <p:cNvPr descr="E:\Новая папка (3)\вспомогательные\graphicriver-13574762-site2max-powerpoint\MockUp\mockup_png\Computer_4.png" id="313" name="Google Shape;313;p27"/>
          <p:cNvPicPr preferRelativeResize="0"/>
          <p:nvPr/>
        </p:nvPicPr>
        <p:blipFill rotWithShape="1">
          <a:blip r:embed="rId4">
            <a:alphaModFix/>
          </a:blip>
          <a:srcRect b="0" l="0" r="0" t="0"/>
          <a:stretch/>
        </p:blipFill>
        <p:spPr>
          <a:xfrm>
            <a:off x="70525" y="1624275"/>
            <a:ext cx="4589999" cy="2432850"/>
          </a:xfrm>
          <a:prstGeom prst="rect">
            <a:avLst/>
          </a:prstGeom>
          <a:noFill/>
          <a:ln>
            <a:noFill/>
          </a:ln>
        </p:spPr>
      </p:pic>
      <p:grpSp>
        <p:nvGrpSpPr>
          <p:cNvPr id="314" name="Google Shape;314;p27"/>
          <p:cNvGrpSpPr/>
          <p:nvPr/>
        </p:nvGrpSpPr>
        <p:grpSpPr>
          <a:xfrm>
            <a:off x="1590104" y="4057131"/>
            <a:ext cx="173012" cy="169916"/>
            <a:chOff x="8586628" y="1443880"/>
            <a:chExt cx="281458" cy="281458"/>
          </a:xfrm>
        </p:grpSpPr>
        <p:sp>
          <p:nvSpPr>
            <p:cNvPr id="315" name="Google Shape;315;p27"/>
            <p:cNvSpPr/>
            <p:nvPr/>
          </p:nvSpPr>
          <p:spPr>
            <a:xfrm>
              <a:off x="8590770" y="1448022"/>
              <a:ext cx="136754" cy="183598"/>
            </a:xfrm>
            <a:custGeom>
              <a:rect b="b" l="l" r="r" t="t"/>
              <a:pathLst>
                <a:path extrusionOk="0" h="6028" w="4490">
                  <a:moveTo>
                    <a:pt x="4395" y="0"/>
                  </a:moveTo>
                  <a:cubicBezTo>
                    <a:pt x="1988" y="53"/>
                    <a:pt x="53" y="1988"/>
                    <a:pt x="0" y="4395"/>
                  </a:cubicBezTo>
                  <a:cubicBezTo>
                    <a:pt x="11" y="4448"/>
                    <a:pt x="53" y="4489"/>
                    <a:pt x="115" y="4489"/>
                  </a:cubicBezTo>
                  <a:lnTo>
                    <a:pt x="1601" y="4489"/>
                  </a:lnTo>
                  <a:cubicBezTo>
                    <a:pt x="1727" y="4489"/>
                    <a:pt x="1831" y="4594"/>
                    <a:pt x="1831" y="4720"/>
                  </a:cubicBezTo>
                  <a:cubicBezTo>
                    <a:pt x="1831" y="4793"/>
                    <a:pt x="1811" y="4856"/>
                    <a:pt x="1758" y="4898"/>
                  </a:cubicBezTo>
                  <a:cubicBezTo>
                    <a:pt x="1737" y="4918"/>
                    <a:pt x="1727" y="4929"/>
                    <a:pt x="1706" y="4950"/>
                  </a:cubicBezTo>
                  <a:cubicBezTo>
                    <a:pt x="1706" y="4950"/>
                    <a:pt x="1706" y="4960"/>
                    <a:pt x="1695" y="4971"/>
                  </a:cubicBezTo>
                  <a:cubicBezTo>
                    <a:pt x="1685" y="4981"/>
                    <a:pt x="1675" y="4992"/>
                    <a:pt x="1664" y="5002"/>
                  </a:cubicBezTo>
                  <a:cubicBezTo>
                    <a:pt x="1664" y="5013"/>
                    <a:pt x="1664" y="5023"/>
                    <a:pt x="1654" y="5023"/>
                  </a:cubicBezTo>
                  <a:cubicBezTo>
                    <a:pt x="1643" y="5044"/>
                    <a:pt x="1643" y="5054"/>
                    <a:pt x="1633" y="5065"/>
                  </a:cubicBezTo>
                  <a:cubicBezTo>
                    <a:pt x="1633" y="5075"/>
                    <a:pt x="1622" y="5086"/>
                    <a:pt x="1622" y="5086"/>
                  </a:cubicBezTo>
                  <a:cubicBezTo>
                    <a:pt x="1612" y="5107"/>
                    <a:pt x="1612" y="5117"/>
                    <a:pt x="1601" y="5128"/>
                  </a:cubicBezTo>
                  <a:cubicBezTo>
                    <a:pt x="1601" y="5138"/>
                    <a:pt x="1601" y="5149"/>
                    <a:pt x="1591" y="5159"/>
                  </a:cubicBezTo>
                  <a:cubicBezTo>
                    <a:pt x="1591" y="5170"/>
                    <a:pt x="1580" y="5191"/>
                    <a:pt x="1580" y="5201"/>
                  </a:cubicBezTo>
                  <a:cubicBezTo>
                    <a:pt x="1580" y="5211"/>
                    <a:pt x="1580" y="5222"/>
                    <a:pt x="1570" y="5222"/>
                  </a:cubicBezTo>
                  <a:cubicBezTo>
                    <a:pt x="1570" y="5243"/>
                    <a:pt x="1570" y="5264"/>
                    <a:pt x="1559" y="5295"/>
                  </a:cubicBezTo>
                  <a:cubicBezTo>
                    <a:pt x="1559" y="5327"/>
                    <a:pt x="1559" y="5347"/>
                    <a:pt x="1559" y="5379"/>
                  </a:cubicBezTo>
                  <a:cubicBezTo>
                    <a:pt x="1559" y="5379"/>
                    <a:pt x="1559" y="5389"/>
                    <a:pt x="1559" y="5389"/>
                  </a:cubicBezTo>
                  <a:cubicBezTo>
                    <a:pt x="1559" y="5410"/>
                    <a:pt x="1559" y="5431"/>
                    <a:pt x="1559" y="5452"/>
                  </a:cubicBezTo>
                  <a:cubicBezTo>
                    <a:pt x="1570" y="5494"/>
                    <a:pt x="1580" y="5536"/>
                    <a:pt x="1591" y="5578"/>
                  </a:cubicBezTo>
                  <a:cubicBezTo>
                    <a:pt x="1591" y="5578"/>
                    <a:pt x="1591" y="5588"/>
                    <a:pt x="1601" y="5588"/>
                  </a:cubicBezTo>
                  <a:cubicBezTo>
                    <a:pt x="1601" y="5609"/>
                    <a:pt x="1612" y="5620"/>
                    <a:pt x="1612" y="5630"/>
                  </a:cubicBezTo>
                  <a:cubicBezTo>
                    <a:pt x="1612" y="5640"/>
                    <a:pt x="1622" y="5651"/>
                    <a:pt x="1622" y="5651"/>
                  </a:cubicBezTo>
                  <a:cubicBezTo>
                    <a:pt x="1633" y="5661"/>
                    <a:pt x="1633" y="5672"/>
                    <a:pt x="1643" y="5682"/>
                  </a:cubicBezTo>
                  <a:cubicBezTo>
                    <a:pt x="1643" y="5693"/>
                    <a:pt x="1654" y="5703"/>
                    <a:pt x="1654" y="5714"/>
                  </a:cubicBezTo>
                  <a:cubicBezTo>
                    <a:pt x="1654" y="5714"/>
                    <a:pt x="1664" y="5724"/>
                    <a:pt x="1664" y="5735"/>
                  </a:cubicBezTo>
                  <a:cubicBezTo>
                    <a:pt x="1685" y="5756"/>
                    <a:pt x="1695" y="5777"/>
                    <a:pt x="1716" y="5797"/>
                  </a:cubicBezTo>
                  <a:lnTo>
                    <a:pt x="1716" y="5808"/>
                  </a:lnTo>
                  <a:cubicBezTo>
                    <a:pt x="1727" y="5818"/>
                    <a:pt x="1737" y="5829"/>
                    <a:pt x="1748" y="5839"/>
                  </a:cubicBezTo>
                  <a:cubicBezTo>
                    <a:pt x="1758" y="5839"/>
                    <a:pt x="1758" y="5839"/>
                    <a:pt x="1758" y="5850"/>
                  </a:cubicBezTo>
                  <a:cubicBezTo>
                    <a:pt x="1769" y="5860"/>
                    <a:pt x="1779" y="5871"/>
                    <a:pt x="1790" y="5871"/>
                  </a:cubicBezTo>
                  <a:cubicBezTo>
                    <a:pt x="1800" y="5881"/>
                    <a:pt x="1800" y="5881"/>
                    <a:pt x="1800" y="5881"/>
                  </a:cubicBezTo>
                  <a:cubicBezTo>
                    <a:pt x="1842" y="5913"/>
                    <a:pt x="1873" y="5933"/>
                    <a:pt x="1915" y="5954"/>
                  </a:cubicBezTo>
                  <a:cubicBezTo>
                    <a:pt x="1926" y="5965"/>
                    <a:pt x="1936" y="5965"/>
                    <a:pt x="1936" y="5965"/>
                  </a:cubicBezTo>
                  <a:cubicBezTo>
                    <a:pt x="1947" y="5975"/>
                    <a:pt x="1957" y="5975"/>
                    <a:pt x="1968" y="5986"/>
                  </a:cubicBezTo>
                  <a:cubicBezTo>
                    <a:pt x="1978" y="5986"/>
                    <a:pt x="1988" y="5986"/>
                    <a:pt x="1999" y="5996"/>
                  </a:cubicBezTo>
                  <a:cubicBezTo>
                    <a:pt x="2009" y="5996"/>
                    <a:pt x="2020" y="5996"/>
                    <a:pt x="2020" y="6007"/>
                  </a:cubicBezTo>
                  <a:cubicBezTo>
                    <a:pt x="2041" y="6007"/>
                    <a:pt x="2051" y="6007"/>
                    <a:pt x="2072" y="6017"/>
                  </a:cubicBezTo>
                  <a:lnTo>
                    <a:pt x="2083" y="6017"/>
                  </a:lnTo>
                  <a:cubicBezTo>
                    <a:pt x="2104" y="6017"/>
                    <a:pt x="2124" y="6028"/>
                    <a:pt x="2145" y="6028"/>
                  </a:cubicBezTo>
                  <a:lnTo>
                    <a:pt x="2292" y="6028"/>
                  </a:lnTo>
                  <a:cubicBezTo>
                    <a:pt x="2334" y="6028"/>
                    <a:pt x="2376" y="6017"/>
                    <a:pt x="2428" y="5996"/>
                  </a:cubicBezTo>
                  <a:lnTo>
                    <a:pt x="2438" y="5996"/>
                  </a:lnTo>
                  <a:cubicBezTo>
                    <a:pt x="2449" y="5986"/>
                    <a:pt x="2470" y="5986"/>
                    <a:pt x="2480" y="5975"/>
                  </a:cubicBezTo>
                  <a:lnTo>
                    <a:pt x="2501" y="5975"/>
                  </a:lnTo>
                  <a:cubicBezTo>
                    <a:pt x="2512" y="5965"/>
                    <a:pt x="2533" y="5954"/>
                    <a:pt x="2543" y="5944"/>
                  </a:cubicBezTo>
                  <a:lnTo>
                    <a:pt x="2554" y="5944"/>
                  </a:lnTo>
                  <a:cubicBezTo>
                    <a:pt x="2574" y="5933"/>
                    <a:pt x="2585" y="5923"/>
                    <a:pt x="2606" y="5913"/>
                  </a:cubicBezTo>
                  <a:cubicBezTo>
                    <a:pt x="2616" y="5902"/>
                    <a:pt x="2627" y="5892"/>
                    <a:pt x="2627" y="5892"/>
                  </a:cubicBezTo>
                  <a:cubicBezTo>
                    <a:pt x="2637" y="5881"/>
                    <a:pt x="2648" y="5881"/>
                    <a:pt x="2648" y="5871"/>
                  </a:cubicBezTo>
                  <a:cubicBezTo>
                    <a:pt x="2658" y="5860"/>
                    <a:pt x="2669" y="5860"/>
                    <a:pt x="2679" y="5850"/>
                  </a:cubicBezTo>
                  <a:cubicBezTo>
                    <a:pt x="2679" y="5839"/>
                    <a:pt x="2690" y="5839"/>
                    <a:pt x="2700" y="5829"/>
                  </a:cubicBezTo>
                  <a:cubicBezTo>
                    <a:pt x="2700" y="5818"/>
                    <a:pt x="2710" y="5818"/>
                    <a:pt x="2721" y="5808"/>
                  </a:cubicBezTo>
                  <a:cubicBezTo>
                    <a:pt x="2721" y="5797"/>
                    <a:pt x="2731" y="5787"/>
                    <a:pt x="2742" y="5787"/>
                  </a:cubicBezTo>
                  <a:cubicBezTo>
                    <a:pt x="2752" y="5766"/>
                    <a:pt x="2752" y="5756"/>
                    <a:pt x="2763" y="5745"/>
                  </a:cubicBezTo>
                  <a:cubicBezTo>
                    <a:pt x="2773" y="5735"/>
                    <a:pt x="2784" y="5724"/>
                    <a:pt x="2784" y="5714"/>
                  </a:cubicBezTo>
                  <a:cubicBezTo>
                    <a:pt x="2794" y="5703"/>
                    <a:pt x="2794" y="5693"/>
                    <a:pt x="2805" y="5693"/>
                  </a:cubicBezTo>
                  <a:cubicBezTo>
                    <a:pt x="2805" y="5682"/>
                    <a:pt x="2815" y="5661"/>
                    <a:pt x="2815" y="5651"/>
                  </a:cubicBezTo>
                  <a:cubicBezTo>
                    <a:pt x="2826" y="5651"/>
                    <a:pt x="2826" y="5640"/>
                    <a:pt x="2826" y="5630"/>
                  </a:cubicBezTo>
                  <a:cubicBezTo>
                    <a:pt x="2836" y="5620"/>
                    <a:pt x="2836" y="5599"/>
                    <a:pt x="2847" y="5588"/>
                  </a:cubicBezTo>
                  <a:cubicBezTo>
                    <a:pt x="2847" y="5588"/>
                    <a:pt x="2847" y="5578"/>
                    <a:pt x="2847" y="5578"/>
                  </a:cubicBezTo>
                  <a:cubicBezTo>
                    <a:pt x="2867" y="5536"/>
                    <a:pt x="2878" y="5494"/>
                    <a:pt x="2878" y="5452"/>
                  </a:cubicBezTo>
                  <a:cubicBezTo>
                    <a:pt x="2878" y="5431"/>
                    <a:pt x="2878" y="5410"/>
                    <a:pt x="2878" y="5389"/>
                  </a:cubicBezTo>
                  <a:cubicBezTo>
                    <a:pt x="2878" y="5389"/>
                    <a:pt x="2888" y="5379"/>
                    <a:pt x="2888" y="5379"/>
                  </a:cubicBezTo>
                  <a:cubicBezTo>
                    <a:pt x="2888" y="5347"/>
                    <a:pt x="2878" y="5327"/>
                    <a:pt x="2878" y="5295"/>
                  </a:cubicBezTo>
                  <a:cubicBezTo>
                    <a:pt x="2878" y="5274"/>
                    <a:pt x="2867" y="5243"/>
                    <a:pt x="2867" y="5222"/>
                  </a:cubicBezTo>
                  <a:cubicBezTo>
                    <a:pt x="2867" y="5222"/>
                    <a:pt x="2867" y="5211"/>
                    <a:pt x="2867" y="5211"/>
                  </a:cubicBezTo>
                  <a:cubicBezTo>
                    <a:pt x="2857" y="5191"/>
                    <a:pt x="2857" y="5170"/>
                    <a:pt x="2847" y="5159"/>
                  </a:cubicBezTo>
                  <a:cubicBezTo>
                    <a:pt x="2847" y="5149"/>
                    <a:pt x="2847" y="5138"/>
                    <a:pt x="2836" y="5138"/>
                  </a:cubicBezTo>
                  <a:cubicBezTo>
                    <a:pt x="2836" y="5117"/>
                    <a:pt x="2826" y="5107"/>
                    <a:pt x="2815" y="5086"/>
                  </a:cubicBezTo>
                  <a:cubicBezTo>
                    <a:pt x="2815" y="5086"/>
                    <a:pt x="2815" y="5075"/>
                    <a:pt x="2815" y="5065"/>
                  </a:cubicBezTo>
                  <a:cubicBezTo>
                    <a:pt x="2805" y="5054"/>
                    <a:pt x="2794" y="5034"/>
                    <a:pt x="2784" y="5023"/>
                  </a:cubicBezTo>
                  <a:cubicBezTo>
                    <a:pt x="2784" y="5023"/>
                    <a:pt x="2773" y="5013"/>
                    <a:pt x="2773" y="5002"/>
                  </a:cubicBezTo>
                  <a:cubicBezTo>
                    <a:pt x="2763" y="4992"/>
                    <a:pt x="2752" y="4971"/>
                    <a:pt x="2742" y="4960"/>
                  </a:cubicBezTo>
                  <a:cubicBezTo>
                    <a:pt x="2742" y="4960"/>
                    <a:pt x="2731" y="4950"/>
                    <a:pt x="2731" y="4950"/>
                  </a:cubicBezTo>
                  <a:cubicBezTo>
                    <a:pt x="2721" y="4929"/>
                    <a:pt x="2700" y="4918"/>
                    <a:pt x="2690" y="4898"/>
                  </a:cubicBezTo>
                  <a:cubicBezTo>
                    <a:pt x="2637" y="4856"/>
                    <a:pt x="2606" y="4793"/>
                    <a:pt x="2606" y="4720"/>
                  </a:cubicBezTo>
                  <a:cubicBezTo>
                    <a:pt x="2606" y="4594"/>
                    <a:pt x="2710" y="4489"/>
                    <a:pt x="2847" y="4489"/>
                  </a:cubicBezTo>
                  <a:lnTo>
                    <a:pt x="4364" y="4489"/>
                  </a:lnTo>
                  <a:cubicBezTo>
                    <a:pt x="4437" y="4489"/>
                    <a:pt x="4489" y="4437"/>
                    <a:pt x="4489" y="4364"/>
                  </a:cubicBezTo>
                  <a:lnTo>
                    <a:pt x="4489" y="2847"/>
                  </a:lnTo>
                  <a:cubicBezTo>
                    <a:pt x="4489" y="2710"/>
                    <a:pt x="4374" y="2606"/>
                    <a:pt x="4249" y="2606"/>
                  </a:cubicBezTo>
                  <a:cubicBezTo>
                    <a:pt x="4186" y="2606"/>
                    <a:pt x="4123" y="2637"/>
                    <a:pt x="4071" y="2690"/>
                  </a:cubicBezTo>
                  <a:cubicBezTo>
                    <a:pt x="4060" y="2700"/>
                    <a:pt x="4039" y="2721"/>
                    <a:pt x="4019" y="2731"/>
                  </a:cubicBezTo>
                  <a:cubicBezTo>
                    <a:pt x="4019" y="2731"/>
                    <a:pt x="4019" y="2742"/>
                    <a:pt x="4008" y="2742"/>
                  </a:cubicBezTo>
                  <a:cubicBezTo>
                    <a:pt x="3998" y="2752"/>
                    <a:pt x="3977" y="2763"/>
                    <a:pt x="3966" y="2773"/>
                  </a:cubicBezTo>
                  <a:cubicBezTo>
                    <a:pt x="3956" y="2773"/>
                    <a:pt x="3956" y="2784"/>
                    <a:pt x="3945" y="2784"/>
                  </a:cubicBezTo>
                  <a:cubicBezTo>
                    <a:pt x="3935" y="2794"/>
                    <a:pt x="3914" y="2805"/>
                    <a:pt x="3903" y="2815"/>
                  </a:cubicBezTo>
                  <a:lnTo>
                    <a:pt x="3883" y="2815"/>
                  </a:lnTo>
                  <a:cubicBezTo>
                    <a:pt x="3872" y="2826"/>
                    <a:pt x="3851" y="2836"/>
                    <a:pt x="3830" y="2836"/>
                  </a:cubicBezTo>
                  <a:cubicBezTo>
                    <a:pt x="3830" y="2847"/>
                    <a:pt x="3820" y="2847"/>
                    <a:pt x="3820" y="2847"/>
                  </a:cubicBezTo>
                  <a:cubicBezTo>
                    <a:pt x="3799" y="2857"/>
                    <a:pt x="3778" y="2857"/>
                    <a:pt x="3757" y="2867"/>
                  </a:cubicBezTo>
                  <a:lnTo>
                    <a:pt x="3746" y="2867"/>
                  </a:lnTo>
                  <a:cubicBezTo>
                    <a:pt x="3694" y="2878"/>
                    <a:pt x="3652" y="2888"/>
                    <a:pt x="3600" y="2888"/>
                  </a:cubicBezTo>
                  <a:lnTo>
                    <a:pt x="3590" y="2888"/>
                  </a:lnTo>
                  <a:cubicBezTo>
                    <a:pt x="3569" y="2878"/>
                    <a:pt x="3537" y="2878"/>
                    <a:pt x="3516" y="2878"/>
                  </a:cubicBezTo>
                  <a:cubicBezTo>
                    <a:pt x="3495" y="2878"/>
                    <a:pt x="3485" y="2878"/>
                    <a:pt x="3464" y="2867"/>
                  </a:cubicBezTo>
                  <a:lnTo>
                    <a:pt x="3453" y="2867"/>
                  </a:lnTo>
                  <a:cubicBezTo>
                    <a:pt x="3433" y="2867"/>
                    <a:pt x="3412" y="2857"/>
                    <a:pt x="3401" y="2847"/>
                  </a:cubicBezTo>
                  <a:lnTo>
                    <a:pt x="3380" y="2847"/>
                  </a:lnTo>
                  <a:cubicBezTo>
                    <a:pt x="3359" y="2836"/>
                    <a:pt x="3349" y="2836"/>
                    <a:pt x="3338" y="2826"/>
                  </a:cubicBezTo>
                  <a:cubicBezTo>
                    <a:pt x="3328" y="2826"/>
                    <a:pt x="3317" y="2826"/>
                    <a:pt x="3317" y="2815"/>
                  </a:cubicBezTo>
                  <a:cubicBezTo>
                    <a:pt x="3307" y="2815"/>
                    <a:pt x="3297" y="2805"/>
                    <a:pt x="3286" y="2805"/>
                  </a:cubicBezTo>
                  <a:cubicBezTo>
                    <a:pt x="3276" y="2794"/>
                    <a:pt x="3265" y="2794"/>
                    <a:pt x="3255" y="2784"/>
                  </a:cubicBezTo>
                  <a:cubicBezTo>
                    <a:pt x="3255" y="2784"/>
                    <a:pt x="3244" y="2784"/>
                    <a:pt x="3244" y="2773"/>
                  </a:cubicBezTo>
                  <a:cubicBezTo>
                    <a:pt x="3213" y="2763"/>
                    <a:pt x="3192" y="2742"/>
                    <a:pt x="3171" y="2721"/>
                  </a:cubicBezTo>
                  <a:cubicBezTo>
                    <a:pt x="3160" y="2710"/>
                    <a:pt x="3140" y="2700"/>
                    <a:pt x="3129" y="2690"/>
                  </a:cubicBezTo>
                  <a:cubicBezTo>
                    <a:pt x="3129" y="2690"/>
                    <a:pt x="3129" y="2679"/>
                    <a:pt x="3129" y="2679"/>
                  </a:cubicBezTo>
                  <a:cubicBezTo>
                    <a:pt x="3119" y="2669"/>
                    <a:pt x="3108" y="2658"/>
                    <a:pt x="3098" y="2648"/>
                  </a:cubicBezTo>
                  <a:cubicBezTo>
                    <a:pt x="3087" y="2648"/>
                    <a:pt x="3087" y="2637"/>
                    <a:pt x="3087" y="2637"/>
                  </a:cubicBezTo>
                  <a:cubicBezTo>
                    <a:pt x="3056" y="2606"/>
                    <a:pt x="3035" y="2564"/>
                    <a:pt x="3014" y="2533"/>
                  </a:cubicBezTo>
                  <a:cubicBezTo>
                    <a:pt x="3014" y="2522"/>
                    <a:pt x="3003" y="2512"/>
                    <a:pt x="3003" y="2501"/>
                  </a:cubicBezTo>
                  <a:cubicBezTo>
                    <a:pt x="2993" y="2491"/>
                    <a:pt x="2993" y="2491"/>
                    <a:pt x="2993" y="2480"/>
                  </a:cubicBezTo>
                  <a:cubicBezTo>
                    <a:pt x="2983" y="2470"/>
                    <a:pt x="2983" y="2449"/>
                    <a:pt x="2972" y="2438"/>
                  </a:cubicBezTo>
                  <a:cubicBezTo>
                    <a:pt x="2972" y="2438"/>
                    <a:pt x="2972" y="2428"/>
                    <a:pt x="2972" y="2417"/>
                  </a:cubicBezTo>
                  <a:cubicBezTo>
                    <a:pt x="2962" y="2407"/>
                    <a:pt x="2962" y="2386"/>
                    <a:pt x="2951" y="2365"/>
                  </a:cubicBezTo>
                  <a:cubicBezTo>
                    <a:pt x="2951" y="2365"/>
                    <a:pt x="2951" y="2365"/>
                    <a:pt x="2951" y="2355"/>
                  </a:cubicBezTo>
                  <a:cubicBezTo>
                    <a:pt x="2951" y="2344"/>
                    <a:pt x="2941" y="2323"/>
                    <a:pt x="2941" y="2302"/>
                  </a:cubicBezTo>
                  <a:lnTo>
                    <a:pt x="2941" y="2292"/>
                  </a:lnTo>
                  <a:cubicBezTo>
                    <a:pt x="2941" y="2281"/>
                    <a:pt x="2941" y="2271"/>
                    <a:pt x="2941" y="2250"/>
                  </a:cubicBezTo>
                  <a:cubicBezTo>
                    <a:pt x="2941" y="2240"/>
                    <a:pt x="2941" y="2229"/>
                    <a:pt x="2941" y="2219"/>
                  </a:cubicBezTo>
                  <a:cubicBezTo>
                    <a:pt x="2941" y="2208"/>
                    <a:pt x="2941" y="2198"/>
                    <a:pt x="2941" y="2187"/>
                  </a:cubicBezTo>
                  <a:cubicBezTo>
                    <a:pt x="2941" y="2177"/>
                    <a:pt x="2941" y="2166"/>
                    <a:pt x="2941" y="2145"/>
                  </a:cubicBezTo>
                  <a:cubicBezTo>
                    <a:pt x="2941" y="2124"/>
                    <a:pt x="2951" y="2104"/>
                    <a:pt x="2951" y="2083"/>
                  </a:cubicBezTo>
                  <a:cubicBezTo>
                    <a:pt x="2951" y="2083"/>
                    <a:pt x="2951" y="2072"/>
                    <a:pt x="2951" y="2072"/>
                  </a:cubicBezTo>
                  <a:cubicBezTo>
                    <a:pt x="2962" y="2051"/>
                    <a:pt x="2962" y="2041"/>
                    <a:pt x="2972" y="2020"/>
                  </a:cubicBezTo>
                  <a:cubicBezTo>
                    <a:pt x="2972" y="2020"/>
                    <a:pt x="2972" y="2009"/>
                    <a:pt x="2972" y="1999"/>
                  </a:cubicBezTo>
                  <a:cubicBezTo>
                    <a:pt x="2983" y="1988"/>
                    <a:pt x="2983" y="1978"/>
                    <a:pt x="2993" y="1968"/>
                  </a:cubicBezTo>
                  <a:cubicBezTo>
                    <a:pt x="2993" y="1957"/>
                    <a:pt x="2993" y="1947"/>
                    <a:pt x="3003" y="1936"/>
                  </a:cubicBezTo>
                  <a:cubicBezTo>
                    <a:pt x="3003" y="1926"/>
                    <a:pt x="3014" y="1926"/>
                    <a:pt x="3014" y="1915"/>
                  </a:cubicBezTo>
                  <a:cubicBezTo>
                    <a:pt x="3035" y="1873"/>
                    <a:pt x="3056" y="1842"/>
                    <a:pt x="3087" y="1800"/>
                  </a:cubicBezTo>
                  <a:lnTo>
                    <a:pt x="3098" y="1800"/>
                  </a:lnTo>
                  <a:cubicBezTo>
                    <a:pt x="3108" y="1779"/>
                    <a:pt x="3119" y="1769"/>
                    <a:pt x="3129" y="1758"/>
                  </a:cubicBezTo>
                  <a:cubicBezTo>
                    <a:pt x="3140" y="1737"/>
                    <a:pt x="3160" y="1727"/>
                    <a:pt x="3171" y="1716"/>
                  </a:cubicBezTo>
                  <a:cubicBezTo>
                    <a:pt x="3192" y="1695"/>
                    <a:pt x="3213" y="1685"/>
                    <a:pt x="3244" y="1664"/>
                  </a:cubicBezTo>
                  <a:cubicBezTo>
                    <a:pt x="3244" y="1664"/>
                    <a:pt x="3255" y="1654"/>
                    <a:pt x="3255" y="1654"/>
                  </a:cubicBezTo>
                  <a:cubicBezTo>
                    <a:pt x="3265" y="1654"/>
                    <a:pt x="3276" y="1643"/>
                    <a:pt x="3286" y="1643"/>
                  </a:cubicBezTo>
                  <a:cubicBezTo>
                    <a:pt x="3297" y="1633"/>
                    <a:pt x="3307" y="1633"/>
                    <a:pt x="3317" y="1622"/>
                  </a:cubicBezTo>
                  <a:cubicBezTo>
                    <a:pt x="3317" y="1622"/>
                    <a:pt x="3328" y="1612"/>
                    <a:pt x="3338" y="1612"/>
                  </a:cubicBezTo>
                  <a:cubicBezTo>
                    <a:pt x="3349" y="1612"/>
                    <a:pt x="3359" y="1601"/>
                    <a:pt x="3380" y="1601"/>
                  </a:cubicBezTo>
                  <a:cubicBezTo>
                    <a:pt x="3380" y="1601"/>
                    <a:pt x="3391" y="1591"/>
                    <a:pt x="3401" y="1591"/>
                  </a:cubicBezTo>
                  <a:cubicBezTo>
                    <a:pt x="3412" y="1580"/>
                    <a:pt x="3433" y="1580"/>
                    <a:pt x="3453" y="1570"/>
                  </a:cubicBezTo>
                  <a:lnTo>
                    <a:pt x="3516" y="1570"/>
                  </a:lnTo>
                  <a:cubicBezTo>
                    <a:pt x="3516" y="1565"/>
                    <a:pt x="3516" y="1565"/>
                    <a:pt x="3516" y="1565"/>
                  </a:cubicBezTo>
                  <a:cubicBezTo>
                    <a:pt x="3516" y="1565"/>
                    <a:pt x="3516" y="1565"/>
                    <a:pt x="3516" y="1559"/>
                  </a:cubicBezTo>
                  <a:lnTo>
                    <a:pt x="3600" y="1559"/>
                  </a:lnTo>
                  <a:cubicBezTo>
                    <a:pt x="3652" y="1559"/>
                    <a:pt x="3694" y="1559"/>
                    <a:pt x="3746" y="1580"/>
                  </a:cubicBezTo>
                  <a:lnTo>
                    <a:pt x="3757" y="1580"/>
                  </a:lnTo>
                  <a:cubicBezTo>
                    <a:pt x="3778" y="1580"/>
                    <a:pt x="3799" y="1591"/>
                    <a:pt x="3820" y="1591"/>
                  </a:cubicBezTo>
                  <a:cubicBezTo>
                    <a:pt x="3820" y="1601"/>
                    <a:pt x="3830" y="1601"/>
                    <a:pt x="3830" y="1601"/>
                  </a:cubicBezTo>
                  <a:cubicBezTo>
                    <a:pt x="3851" y="1612"/>
                    <a:pt x="3872" y="1612"/>
                    <a:pt x="3883" y="1622"/>
                  </a:cubicBezTo>
                  <a:cubicBezTo>
                    <a:pt x="3893" y="1622"/>
                    <a:pt x="3893" y="1633"/>
                    <a:pt x="3903" y="1633"/>
                  </a:cubicBezTo>
                  <a:cubicBezTo>
                    <a:pt x="3914" y="1643"/>
                    <a:pt x="3935" y="1654"/>
                    <a:pt x="3945" y="1654"/>
                  </a:cubicBezTo>
                  <a:cubicBezTo>
                    <a:pt x="3956" y="1664"/>
                    <a:pt x="3956" y="1664"/>
                    <a:pt x="3966" y="1664"/>
                  </a:cubicBezTo>
                  <a:cubicBezTo>
                    <a:pt x="3977" y="1675"/>
                    <a:pt x="3998" y="1695"/>
                    <a:pt x="4008" y="1706"/>
                  </a:cubicBezTo>
                  <a:lnTo>
                    <a:pt x="4019" y="1706"/>
                  </a:lnTo>
                  <a:cubicBezTo>
                    <a:pt x="4039" y="1727"/>
                    <a:pt x="4060" y="1737"/>
                    <a:pt x="4071" y="1758"/>
                  </a:cubicBezTo>
                  <a:cubicBezTo>
                    <a:pt x="4123" y="1811"/>
                    <a:pt x="4186" y="1831"/>
                    <a:pt x="4249" y="1831"/>
                  </a:cubicBezTo>
                  <a:cubicBezTo>
                    <a:pt x="4374" y="1831"/>
                    <a:pt x="4489" y="1727"/>
                    <a:pt x="4489" y="1601"/>
                  </a:cubicBezTo>
                  <a:lnTo>
                    <a:pt x="4489" y="115"/>
                  </a:lnTo>
                  <a:cubicBezTo>
                    <a:pt x="4489" y="53"/>
                    <a:pt x="4448" y="11"/>
                    <a:pt x="4395" y="0"/>
                  </a:cubicBezTo>
                  <a:close/>
                </a:path>
              </a:pathLst>
            </a:custGeom>
            <a:solidFill>
              <a:srgbClr val="1C9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27"/>
            <p:cNvSpPr/>
            <p:nvPr/>
          </p:nvSpPr>
          <p:spPr>
            <a:xfrm>
              <a:off x="8590770" y="1584746"/>
              <a:ext cx="183933" cy="136450"/>
            </a:xfrm>
            <a:custGeom>
              <a:rect b="b" l="l" r="r" t="t"/>
              <a:pathLst>
                <a:path extrusionOk="0" h="4480" w="6039">
                  <a:moveTo>
                    <a:pt x="115" y="0"/>
                  </a:moveTo>
                  <a:cubicBezTo>
                    <a:pt x="53" y="0"/>
                    <a:pt x="11" y="32"/>
                    <a:pt x="0" y="95"/>
                  </a:cubicBezTo>
                  <a:cubicBezTo>
                    <a:pt x="53" y="2491"/>
                    <a:pt x="1988" y="4437"/>
                    <a:pt x="4395" y="4479"/>
                  </a:cubicBezTo>
                  <a:cubicBezTo>
                    <a:pt x="4448" y="4469"/>
                    <a:pt x="4489" y="4427"/>
                    <a:pt x="4489" y="4364"/>
                  </a:cubicBezTo>
                  <a:lnTo>
                    <a:pt x="4489" y="2868"/>
                  </a:lnTo>
                  <a:cubicBezTo>
                    <a:pt x="4489" y="2732"/>
                    <a:pt x="4594" y="2627"/>
                    <a:pt x="4720" y="2627"/>
                  </a:cubicBezTo>
                  <a:cubicBezTo>
                    <a:pt x="4741" y="2627"/>
                    <a:pt x="4751" y="2627"/>
                    <a:pt x="4772" y="2637"/>
                  </a:cubicBezTo>
                  <a:cubicBezTo>
                    <a:pt x="4782" y="2637"/>
                    <a:pt x="4803" y="2637"/>
                    <a:pt x="4814" y="2648"/>
                  </a:cubicBezTo>
                  <a:cubicBezTo>
                    <a:pt x="4845" y="2658"/>
                    <a:pt x="4877" y="2679"/>
                    <a:pt x="4898" y="2700"/>
                  </a:cubicBezTo>
                  <a:cubicBezTo>
                    <a:pt x="4929" y="2742"/>
                    <a:pt x="4971" y="2773"/>
                    <a:pt x="5013" y="2794"/>
                  </a:cubicBezTo>
                  <a:cubicBezTo>
                    <a:pt x="5075" y="2836"/>
                    <a:pt x="5149" y="2868"/>
                    <a:pt x="5222" y="2889"/>
                  </a:cubicBezTo>
                  <a:cubicBezTo>
                    <a:pt x="5265" y="2901"/>
                    <a:pt x="5311" y="2906"/>
                    <a:pt x="5359" y="2906"/>
                  </a:cubicBezTo>
                  <a:cubicBezTo>
                    <a:pt x="5393" y="2906"/>
                    <a:pt x="5428" y="2903"/>
                    <a:pt x="5463" y="2899"/>
                  </a:cubicBezTo>
                  <a:cubicBezTo>
                    <a:pt x="5494" y="2889"/>
                    <a:pt x="5536" y="2889"/>
                    <a:pt x="5567" y="2878"/>
                  </a:cubicBezTo>
                  <a:cubicBezTo>
                    <a:pt x="5588" y="2868"/>
                    <a:pt x="5620" y="2857"/>
                    <a:pt x="5641" y="2847"/>
                  </a:cubicBezTo>
                  <a:cubicBezTo>
                    <a:pt x="5672" y="2836"/>
                    <a:pt x="5703" y="2815"/>
                    <a:pt x="5735" y="2794"/>
                  </a:cubicBezTo>
                  <a:cubicBezTo>
                    <a:pt x="5756" y="2784"/>
                    <a:pt x="5777" y="2763"/>
                    <a:pt x="5797" y="2753"/>
                  </a:cubicBezTo>
                  <a:cubicBezTo>
                    <a:pt x="5808" y="2732"/>
                    <a:pt x="5829" y="2721"/>
                    <a:pt x="5839" y="2700"/>
                  </a:cubicBezTo>
                  <a:cubicBezTo>
                    <a:pt x="5902" y="2637"/>
                    <a:pt x="5954" y="2564"/>
                    <a:pt x="5986" y="2480"/>
                  </a:cubicBezTo>
                  <a:cubicBezTo>
                    <a:pt x="6007" y="2428"/>
                    <a:pt x="6017" y="2376"/>
                    <a:pt x="6028" y="2313"/>
                  </a:cubicBezTo>
                  <a:cubicBezTo>
                    <a:pt x="6038" y="2271"/>
                    <a:pt x="6038" y="2219"/>
                    <a:pt x="6028" y="2167"/>
                  </a:cubicBezTo>
                  <a:cubicBezTo>
                    <a:pt x="6017" y="2030"/>
                    <a:pt x="5954" y="1905"/>
                    <a:pt x="5860" y="1800"/>
                  </a:cubicBezTo>
                  <a:cubicBezTo>
                    <a:pt x="5818" y="1748"/>
                    <a:pt x="5766" y="1706"/>
                    <a:pt x="5703" y="1675"/>
                  </a:cubicBezTo>
                  <a:cubicBezTo>
                    <a:pt x="5600" y="1610"/>
                    <a:pt x="5484" y="1579"/>
                    <a:pt x="5368" y="1579"/>
                  </a:cubicBezTo>
                  <a:cubicBezTo>
                    <a:pt x="5238" y="1579"/>
                    <a:pt x="5108" y="1618"/>
                    <a:pt x="4992" y="1696"/>
                  </a:cubicBezTo>
                  <a:cubicBezTo>
                    <a:pt x="4981" y="1706"/>
                    <a:pt x="4960" y="1717"/>
                    <a:pt x="4939" y="1737"/>
                  </a:cubicBezTo>
                  <a:cubicBezTo>
                    <a:pt x="4929" y="1748"/>
                    <a:pt x="4908" y="1758"/>
                    <a:pt x="4898" y="1779"/>
                  </a:cubicBezTo>
                  <a:cubicBezTo>
                    <a:pt x="4887" y="1790"/>
                    <a:pt x="4877" y="1800"/>
                    <a:pt x="4856" y="1811"/>
                  </a:cubicBezTo>
                  <a:cubicBezTo>
                    <a:pt x="4845" y="1821"/>
                    <a:pt x="4835" y="1832"/>
                    <a:pt x="4814" y="1832"/>
                  </a:cubicBezTo>
                  <a:cubicBezTo>
                    <a:pt x="4782" y="1853"/>
                    <a:pt x="4751" y="1853"/>
                    <a:pt x="4720" y="1853"/>
                  </a:cubicBezTo>
                  <a:cubicBezTo>
                    <a:pt x="4594" y="1853"/>
                    <a:pt x="4489" y="1748"/>
                    <a:pt x="4489" y="1622"/>
                  </a:cubicBezTo>
                  <a:lnTo>
                    <a:pt x="4489" y="116"/>
                  </a:lnTo>
                  <a:cubicBezTo>
                    <a:pt x="4489" y="53"/>
                    <a:pt x="4437" y="0"/>
                    <a:pt x="4364" y="0"/>
                  </a:cubicBezTo>
                  <a:lnTo>
                    <a:pt x="2847" y="0"/>
                  </a:lnTo>
                  <a:cubicBezTo>
                    <a:pt x="2710" y="0"/>
                    <a:pt x="2606" y="105"/>
                    <a:pt x="2606" y="231"/>
                  </a:cubicBezTo>
                  <a:cubicBezTo>
                    <a:pt x="2606" y="304"/>
                    <a:pt x="2637" y="367"/>
                    <a:pt x="2690" y="409"/>
                  </a:cubicBezTo>
                  <a:cubicBezTo>
                    <a:pt x="2700" y="429"/>
                    <a:pt x="2721" y="440"/>
                    <a:pt x="2731" y="461"/>
                  </a:cubicBezTo>
                  <a:cubicBezTo>
                    <a:pt x="2731" y="461"/>
                    <a:pt x="2742" y="471"/>
                    <a:pt x="2742" y="471"/>
                  </a:cubicBezTo>
                  <a:cubicBezTo>
                    <a:pt x="2752" y="482"/>
                    <a:pt x="2763" y="503"/>
                    <a:pt x="2773" y="513"/>
                  </a:cubicBezTo>
                  <a:cubicBezTo>
                    <a:pt x="2773" y="524"/>
                    <a:pt x="2784" y="534"/>
                    <a:pt x="2784" y="534"/>
                  </a:cubicBezTo>
                  <a:cubicBezTo>
                    <a:pt x="2794" y="545"/>
                    <a:pt x="2805" y="565"/>
                    <a:pt x="2815" y="576"/>
                  </a:cubicBezTo>
                  <a:cubicBezTo>
                    <a:pt x="2815" y="586"/>
                    <a:pt x="2815" y="597"/>
                    <a:pt x="2815" y="597"/>
                  </a:cubicBezTo>
                  <a:cubicBezTo>
                    <a:pt x="2826" y="618"/>
                    <a:pt x="2836" y="628"/>
                    <a:pt x="2836" y="649"/>
                  </a:cubicBezTo>
                  <a:cubicBezTo>
                    <a:pt x="2847" y="649"/>
                    <a:pt x="2847" y="660"/>
                    <a:pt x="2847" y="670"/>
                  </a:cubicBezTo>
                  <a:cubicBezTo>
                    <a:pt x="2857" y="681"/>
                    <a:pt x="2857" y="702"/>
                    <a:pt x="2867" y="722"/>
                  </a:cubicBezTo>
                  <a:cubicBezTo>
                    <a:pt x="2867" y="722"/>
                    <a:pt x="2867" y="733"/>
                    <a:pt x="2867" y="733"/>
                  </a:cubicBezTo>
                  <a:cubicBezTo>
                    <a:pt x="2867" y="754"/>
                    <a:pt x="2878" y="785"/>
                    <a:pt x="2878" y="806"/>
                  </a:cubicBezTo>
                  <a:cubicBezTo>
                    <a:pt x="2878" y="838"/>
                    <a:pt x="2888" y="858"/>
                    <a:pt x="2888" y="890"/>
                  </a:cubicBezTo>
                  <a:cubicBezTo>
                    <a:pt x="2888" y="890"/>
                    <a:pt x="2878" y="900"/>
                    <a:pt x="2878" y="900"/>
                  </a:cubicBezTo>
                  <a:cubicBezTo>
                    <a:pt x="2878" y="921"/>
                    <a:pt x="2878" y="942"/>
                    <a:pt x="2878" y="963"/>
                  </a:cubicBezTo>
                  <a:cubicBezTo>
                    <a:pt x="2878" y="963"/>
                    <a:pt x="2878" y="963"/>
                    <a:pt x="2878" y="974"/>
                  </a:cubicBezTo>
                  <a:cubicBezTo>
                    <a:pt x="2867" y="1005"/>
                    <a:pt x="2867" y="1047"/>
                    <a:pt x="2847" y="1089"/>
                  </a:cubicBezTo>
                  <a:cubicBezTo>
                    <a:pt x="2847" y="1089"/>
                    <a:pt x="2847" y="1099"/>
                    <a:pt x="2847" y="1099"/>
                  </a:cubicBezTo>
                  <a:cubicBezTo>
                    <a:pt x="2836" y="1110"/>
                    <a:pt x="2836" y="1131"/>
                    <a:pt x="2826" y="1141"/>
                  </a:cubicBezTo>
                  <a:cubicBezTo>
                    <a:pt x="2826" y="1151"/>
                    <a:pt x="2826" y="1162"/>
                    <a:pt x="2815" y="1162"/>
                  </a:cubicBezTo>
                  <a:cubicBezTo>
                    <a:pt x="2815" y="1172"/>
                    <a:pt x="2805" y="1193"/>
                    <a:pt x="2805" y="1204"/>
                  </a:cubicBezTo>
                  <a:cubicBezTo>
                    <a:pt x="2794" y="1204"/>
                    <a:pt x="2794" y="1214"/>
                    <a:pt x="2784" y="1225"/>
                  </a:cubicBezTo>
                  <a:cubicBezTo>
                    <a:pt x="2784" y="1235"/>
                    <a:pt x="2773" y="1246"/>
                    <a:pt x="2763" y="1256"/>
                  </a:cubicBezTo>
                  <a:cubicBezTo>
                    <a:pt x="2752" y="1267"/>
                    <a:pt x="2752" y="1277"/>
                    <a:pt x="2742" y="1298"/>
                  </a:cubicBezTo>
                  <a:cubicBezTo>
                    <a:pt x="2731" y="1298"/>
                    <a:pt x="2721" y="1308"/>
                    <a:pt x="2721" y="1319"/>
                  </a:cubicBezTo>
                  <a:cubicBezTo>
                    <a:pt x="2710" y="1329"/>
                    <a:pt x="2700" y="1329"/>
                    <a:pt x="2700" y="1340"/>
                  </a:cubicBezTo>
                  <a:cubicBezTo>
                    <a:pt x="2690" y="1350"/>
                    <a:pt x="2679" y="1350"/>
                    <a:pt x="2679" y="1361"/>
                  </a:cubicBezTo>
                  <a:cubicBezTo>
                    <a:pt x="2669" y="1371"/>
                    <a:pt x="2658" y="1371"/>
                    <a:pt x="2648" y="1382"/>
                  </a:cubicBezTo>
                  <a:cubicBezTo>
                    <a:pt x="2648" y="1392"/>
                    <a:pt x="2637" y="1392"/>
                    <a:pt x="2627" y="1403"/>
                  </a:cubicBezTo>
                  <a:cubicBezTo>
                    <a:pt x="2627" y="1403"/>
                    <a:pt x="2616" y="1413"/>
                    <a:pt x="2606" y="1424"/>
                  </a:cubicBezTo>
                  <a:cubicBezTo>
                    <a:pt x="2585" y="1434"/>
                    <a:pt x="2574" y="1444"/>
                    <a:pt x="2554" y="1455"/>
                  </a:cubicBezTo>
                  <a:lnTo>
                    <a:pt x="2543" y="1455"/>
                  </a:lnTo>
                  <a:cubicBezTo>
                    <a:pt x="2533" y="1465"/>
                    <a:pt x="2512" y="1476"/>
                    <a:pt x="2501" y="1486"/>
                  </a:cubicBezTo>
                  <a:lnTo>
                    <a:pt x="2480" y="1486"/>
                  </a:lnTo>
                  <a:cubicBezTo>
                    <a:pt x="2470" y="1497"/>
                    <a:pt x="2449" y="1497"/>
                    <a:pt x="2438" y="1507"/>
                  </a:cubicBezTo>
                  <a:lnTo>
                    <a:pt x="2428" y="1507"/>
                  </a:lnTo>
                  <a:cubicBezTo>
                    <a:pt x="2386" y="1528"/>
                    <a:pt x="2344" y="1539"/>
                    <a:pt x="2302" y="1539"/>
                  </a:cubicBezTo>
                  <a:lnTo>
                    <a:pt x="2145" y="1539"/>
                  </a:lnTo>
                  <a:cubicBezTo>
                    <a:pt x="2124" y="1539"/>
                    <a:pt x="2104" y="1528"/>
                    <a:pt x="2083" y="1528"/>
                  </a:cubicBezTo>
                  <a:lnTo>
                    <a:pt x="2072" y="1528"/>
                  </a:lnTo>
                  <a:cubicBezTo>
                    <a:pt x="2051" y="1518"/>
                    <a:pt x="2041" y="1518"/>
                    <a:pt x="2020" y="1518"/>
                  </a:cubicBezTo>
                  <a:cubicBezTo>
                    <a:pt x="2020" y="1507"/>
                    <a:pt x="2009" y="1507"/>
                    <a:pt x="1999" y="1507"/>
                  </a:cubicBezTo>
                  <a:cubicBezTo>
                    <a:pt x="1988" y="1497"/>
                    <a:pt x="1978" y="1497"/>
                    <a:pt x="1968" y="1497"/>
                  </a:cubicBezTo>
                  <a:cubicBezTo>
                    <a:pt x="1957" y="1486"/>
                    <a:pt x="1947" y="1486"/>
                    <a:pt x="1936" y="1476"/>
                  </a:cubicBezTo>
                  <a:cubicBezTo>
                    <a:pt x="1936" y="1476"/>
                    <a:pt x="1926" y="1476"/>
                    <a:pt x="1915" y="1465"/>
                  </a:cubicBezTo>
                  <a:cubicBezTo>
                    <a:pt x="1873" y="1444"/>
                    <a:pt x="1842" y="1424"/>
                    <a:pt x="1800" y="1392"/>
                  </a:cubicBezTo>
                  <a:cubicBezTo>
                    <a:pt x="1800" y="1392"/>
                    <a:pt x="1800" y="1392"/>
                    <a:pt x="1790" y="1382"/>
                  </a:cubicBezTo>
                  <a:cubicBezTo>
                    <a:pt x="1779" y="1382"/>
                    <a:pt x="1769" y="1371"/>
                    <a:pt x="1758" y="1361"/>
                  </a:cubicBezTo>
                  <a:cubicBezTo>
                    <a:pt x="1758" y="1350"/>
                    <a:pt x="1758" y="1350"/>
                    <a:pt x="1748" y="1350"/>
                  </a:cubicBezTo>
                  <a:cubicBezTo>
                    <a:pt x="1737" y="1340"/>
                    <a:pt x="1727" y="1329"/>
                    <a:pt x="1716" y="1319"/>
                  </a:cubicBezTo>
                  <a:lnTo>
                    <a:pt x="1716" y="1308"/>
                  </a:lnTo>
                  <a:cubicBezTo>
                    <a:pt x="1695" y="1288"/>
                    <a:pt x="1685" y="1267"/>
                    <a:pt x="1664" y="1246"/>
                  </a:cubicBezTo>
                  <a:cubicBezTo>
                    <a:pt x="1664" y="1235"/>
                    <a:pt x="1654" y="1225"/>
                    <a:pt x="1654" y="1225"/>
                  </a:cubicBezTo>
                  <a:cubicBezTo>
                    <a:pt x="1654" y="1214"/>
                    <a:pt x="1643" y="1204"/>
                    <a:pt x="1643" y="1193"/>
                  </a:cubicBezTo>
                  <a:cubicBezTo>
                    <a:pt x="1633" y="1183"/>
                    <a:pt x="1633" y="1172"/>
                    <a:pt x="1622" y="1162"/>
                  </a:cubicBezTo>
                  <a:cubicBezTo>
                    <a:pt x="1622" y="1162"/>
                    <a:pt x="1612" y="1151"/>
                    <a:pt x="1612" y="1141"/>
                  </a:cubicBezTo>
                  <a:cubicBezTo>
                    <a:pt x="1612" y="1131"/>
                    <a:pt x="1601" y="1120"/>
                    <a:pt x="1601" y="1099"/>
                  </a:cubicBezTo>
                  <a:cubicBezTo>
                    <a:pt x="1591" y="1099"/>
                    <a:pt x="1591" y="1089"/>
                    <a:pt x="1591" y="1089"/>
                  </a:cubicBezTo>
                  <a:cubicBezTo>
                    <a:pt x="1580" y="1047"/>
                    <a:pt x="1570" y="1005"/>
                    <a:pt x="1559" y="963"/>
                  </a:cubicBezTo>
                  <a:cubicBezTo>
                    <a:pt x="1559" y="942"/>
                    <a:pt x="1559" y="921"/>
                    <a:pt x="1559" y="900"/>
                  </a:cubicBezTo>
                  <a:cubicBezTo>
                    <a:pt x="1559" y="900"/>
                    <a:pt x="1559" y="890"/>
                    <a:pt x="1559" y="890"/>
                  </a:cubicBezTo>
                  <a:cubicBezTo>
                    <a:pt x="1559" y="879"/>
                    <a:pt x="1559" y="879"/>
                    <a:pt x="1559" y="879"/>
                  </a:cubicBezTo>
                  <a:cubicBezTo>
                    <a:pt x="1559" y="858"/>
                    <a:pt x="1559" y="838"/>
                    <a:pt x="1559" y="806"/>
                  </a:cubicBezTo>
                  <a:cubicBezTo>
                    <a:pt x="1570" y="775"/>
                    <a:pt x="1570" y="754"/>
                    <a:pt x="1570" y="733"/>
                  </a:cubicBezTo>
                  <a:cubicBezTo>
                    <a:pt x="1580" y="733"/>
                    <a:pt x="1580" y="722"/>
                    <a:pt x="1580" y="712"/>
                  </a:cubicBezTo>
                  <a:cubicBezTo>
                    <a:pt x="1580" y="702"/>
                    <a:pt x="1591" y="681"/>
                    <a:pt x="1591" y="670"/>
                  </a:cubicBezTo>
                  <a:cubicBezTo>
                    <a:pt x="1601" y="660"/>
                    <a:pt x="1601" y="649"/>
                    <a:pt x="1601" y="639"/>
                  </a:cubicBezTo>
                  <a:cubicBezTo>
                    <a:pt x="1612" y="628"/>
                    <a:pt x="1612" y="618"/>
                    <a:pt x="1622" y="597"/>
                  </a:cubicBezTo>
                  <a:cubicBezTo>
                    <a:pt x="1622" y="597"/>
                    <a:pt x="1633" y="586"/>
                    <a:pt x="1633" y="576"/>
                  </a:cubicBezTo>
                  <a:cubicBezTo>
                    <a:pt x="1643" y="565"/>
                    <a:pt x="1643" y="555"/>
                    <a:pt x="1654" y="534"/>
                  </a:cubicBezTo>
                  <a:cubicBezTo>
                    <a:pt x="1664" y="534"/>
                    <a:pt x="1664" y="524"/>
                    <a:pt x="1664" y="513"/>
                  </a:cubicBezTo>
                  <a:cubicBezTo>
                    <a:pt x="1675" y="503"/>
                    <a:pt x="1685" y="492"/>
                    <a:pt x="1695" y="482"/>
                  </a:cubicBezTo>
                  <a:cubicBezTo>
                    <a:pt x="1706" y="471"/>
                    <a:pt x="1706" y="461"/>
                    <a:pt x="1706" y="461"/>
                  </a:cubicBezTo>
                  <a:cubicBezTo>
                    <a:pt x="1727" y="440"/>
                    <a:pt x="1737" y="429"/>
                    <a:pt x="1758" y="409"/>
                  </a:cubicBezTo>
                  <a:cubicBezTo>
                    <a:pt x="1811" y="367"/>
                    <a:pt x="1831" y="304"/>
                    <a:pt x="1831" y="231"/>
                  </a:cubicBezTo>
                  <a:cubicBezTo>
                    <a:pt x="1831" y="105"/>
                    <a:pt x="1727" y="0"/>
                    <a:pt x="1601" y="0"/>
                  </a:cubicBezTo>
                  <a:close/>
                </a:path>
              </a:pathLst>
            </a:custGeom>
            <a:solidFill>
              <a:srgbClr val="7DC8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27"/>
            <p:cNvSpPr/>
            <p:nvPr/>
          </p:nvSpPr>
          <p:spPr>
            <a:xfrm>
              <a:off x="8727494" y="1537567"/>
              <a:ext cx="136450" cy="183628"/>
            </a:xfrm>
            <a:custGeom>
              <a:rect b="b" l="l" r="r" t="t"/>
              <a:pathLst>
                <a:path extrusionOk="0" h="6029" w="4480">
                  <a:moveTo>
                    <a:pt x="2261" y="1"/>
                  </a:moveTo>
                  <a:cubicBezTo>
                    <a:pt x="1664" y="1"/>
                    <a:pt x="1371" y="723"/>
                    <a:pt x="1800" y="1131"/>
                  </a:cubicBezTo>
                  <a:cubicBezTo>
                    <a:pt x="1842" y="1183"/>
                    <a:pt x="1874" y="1246"/>
                    <a:pt x="1874" y="1309"/>
                  </a:cubicBezTo>
                  <a:cubicBezTo>
                    <a:pt x="1874" y="1434"/>
                    <a:pt x="1769" y="1549"/>
                    <a:pt x="1633" y="1549"/>
                  </a:cubicBezTo>
                  <a:lnTo>
                    <a:pt x="116" y="1549"/>
                  </a:lnTo>
                  <a:cubicBezTo>
                    <a:pt x="53" y="1549"/>
                    <a:pt x="0" y="1602"/>
                    <a:pt x="0" y="1665"/>
                  </a:cubicBezTo>
                  <a:lnTo>
                    <a:pt x="0" y="3171"/>
                  </a:lnTo>
                  <a:cubicBezTo>
                    <a:pt x="0" y="3297"/>
                    <a:pt x="105" y="3402"/>
                    <a:pt x="231" y="3402"/>
                  </a:cubicBezTo>
                  <a:cubicBezTo>
                    <a:pt x="262" y="3402"/>
                    <a:pt x="293" y="3402"/>
                    <a:pt x="325" y="3381"/>
                  </a:cubicBezTo>
                  <a:cubicBezTo>
                    <a:pt x="346" y="3381"/>
                    <a:pt x="356" y="3370"/>
                    <a:pt x="367" y="3360"/>
                  </a:cubicBezTo>
                  <a:cubicBezTo>
                    <a:pt x="388" y="3349"/>
                    <a:pt x="398" y="3339"/>
                    <a:pt x="409" y="3328"/>
                  </a:cubicBezTo>
                  <a:cubicBezTo>
                    <a:pt x="419" y="3307"/>
                    <a:pt x="440" y="3297"/>
                    <a:pt x="450" y="3286"/>
                  </a:cubicBezTo>
                  <a:cubicBezTo>
                    <a:pt x="471" y="3266"/>
                    <a:pt x="492" y="3255"/>
                    <a:pt x="503" y="3245"/>
                  </a:cubicBezTo>
                  <a:cubicBezTo>
                    <a:pt x="534" y="3224"/>
                    <a:pt x="566" y="3213"/>
                    <a:pt x="586" y="3192"/>
                  </a:cubicBezTo>
                  <a:cubicBezTo>
                    <a:pt x="639" y="3171"/>
                    <a:pt x="691" y="3150"/>
                    <a:pt x="743" y="3140"/>
                  </a:cubicBezTo>
                  <a:cubicBezTo>
                    <a:pt x="785" y="3130"/>
                    <a:pt x="838" y="3130"/>
                    <a:pt x="879" y="3130"/>
                  </a:cubicBezTo>
                  <a:cubicBezTo>
                    <a:pt x="1214" y="3130"/>
                    <a:pt x="1507" y="3381"/>
                    <a:pt x="1539" y="3716"/>
                  </a:cubicBezTo>
                  <a:cubicBezTo>
                    <a:pt x="1549" y="3768"/>
                    <a:pt x="1549" y="3820"/>
                    <a:pt x="1539" y="3862"/>
                  </a:cubicBezTo>
                  <a:cubicBezTo>
                    <a:pt x="1528" y="3925"/>
                    <a:pt x="1518" y="3977"/>
                    <a:pt x="1497" y="4029"/>
                  </a:cubicBezTo>
                  <a:cubicBezTo>
                    <a:pt x="1465" y="4113"/>
                    <a:pt x="1413" y="4186"/>
                    <a:pt x="1350" y="4249"/>
                  </a:cubicBezTo>
                  <a:cubicBezTo>
                    <a:pt x="1340" y="4270"/>
                    <a:pt x="1319" y="4281"/>
                    <a:pt x="1308" y="4302"/>
                  </a:cubicBezTo>
                  <a:cubicBezTo>
                    <a:pt x="1288" y="4312"/>
                    <a:pt x="1267" y="4333"/>
                    <a:pt x="1246" y="4343"/>
                  </a:cubicBezTo>
                  <a:cubicBezTo>
                    <a:pt x="1214" y="4364"/>
                    <a:pt x="1183" y="4385"/>
                    <a:pt x="1152" y="4396"/>
                  </a:cubicBezTo>
                  <a:cubicBezTo>
                    <a:pt x="1131" y="4406"/>
                    <a:pt x="1099" y="4417"/>
                    <a:pt x="1078" y="4427"/>
                  </a:cubicBezTo>
                  <a:cubicBezTo>
                    <a:pt x="1047" y="4438"/>
                    <a:pt x="1005" y="4438"/>
                    <a:pt x="974" y="4448"/>
                  </a:cubicBezTo>
                  <a:cubicBezTo>
                    <a:pt x="939" y="4452"/>
                    <a:pt x="904" y="4455"/>
                    <a:pt x="870" y="4455"/>
                  </a:cubicBezTo>
                  <a:cubicBezTo>
                    <a:pt x="822" y="4455"/>
                    <a:pt x="776" y="4450"/>
                    <a:pt x="733" y="4438"/>
                  </a:cubicBezTo>
                  <a:cubicBezTo>
                    <a:pt x="660" y="4417"/>
                    <a:pt x="586" y="4385"/>
                    <a:pt x="524" y="4343"/>
                  </a:cubicBezTo>
                  <a:cubicBezTo>
                    <a:pt x="482" y="4322"/>
                    <a:pt x="440" y="4291"/>
                    <a:pt x="409" y="4249"/>
                  </a:cubicBezTo>
                  <a:cubicBezTo>
                    <a:pt x="388" y="4228"/>
                    <a:pt x="356" y="4207"/>
                    <a:pt x="325" y="4197"/>
                  </a:cubicBezTo>
                  <a:cubicBezTo>
                    <a:pt x="314" y="4186"/>
                    <a:pt x="293" y="4186"/>
                    <a:pt x="283" y="4186"/>
                  </a:cubicBezTo>
                  <a:cubicBezTo>
                    <a:pt x="262" y="4176"/>
                    <a:pt x="252" y="4176"/>
                    <a:pt x="231" y="4176"/>
                  </a:cubicBezTo>
                  <a:cubicBezTo>
                    <a:pt x="105" y="4176"/>
                    <a:pt x="0" y="4281"/>
                    <a:pt x="0" y="4417"/>
                  </a:cubicBezTo>
                  <a:lnTo>
                    <a:pt x="0" y="5913"/>
                  </a:lnTo>
                  <a:cubicBezTo>
                    <a:pt x="0" y="5976"/>
                    <a:pt x="32" y="6018"/>
                    <a:pt x="95" y="6028"/>
                  </a:cubicBezTo>
                  <a:cubicBezTo>
                    <a:pt x="2491" y="5986"/>
                    <a:pt x="4437" y="4040"/>
                    <a:pt x="4479" y="1644"/>
                  </a:cubicBezTo>
                  <a:cubicBezTo>
                    <a:pt x="4469" y="1581"/>
                    <a:pt x="4427" y="1549"/>
                    <a:pt x="4364" y="1549"/>
                  </a:cubicBezTo>
                  <a:lnTo>
                    <a:pt x="2878" y="1549"/>
                  </a:lnTo>
                  <a:cubicBezTo>
                    <a:pt x="2753" y="1549"/>
                    <a:pt x="2648" y="1434"/>
                    <a:pt x="2648" y="1309"/>
                  </a:cubicBezTo>
                  <a:cubicBezTo>
                    <a:pt x="2648" y="1246"/>
                    <a:pt x="2679" y="1183"/>
                    <a:pt x="2721" y="1131"/>
                  </a:cubicBezTo>
                  <a:cubicBezTo>
                    <a:pt x="3150" y="723"/>
                    <a:pt x="2857" y="1"/>
                    <a:pt x="2261" y="1"/>
                  </a:cubicBezTo>
                  <a:close/>
                </a:path>
              </a:pathLst>
            </a:custGeom>
            <a:solidFill>
              <a:srgbClr val="F8A3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27"/>
            <p:cNvSpPr/>
            <p:nvPr/>
          </p:nvSpPr>
          <p:spPr>
            <a:xfrm>
              <a:off x="8680315" y="1448022"/>
              <a:ext cx="183628" cy="136754"/>
            </a:xfrm>
            <a:custGeom>
              <a:rect b="b" l="l" r="r" t="t"/>
              <a:pathLst>
                <a:path extrusionOk="0" h="4490" w="6029">
                  <a:moveTo>
                    <a:pt x="1644" y="0"/>
                  </a:moveTo>
                  <a:cubicBezTo>
                    <a:pt x="1581" y="11"/>
                    <a:pt x="1549" y="53"/>
                    <a:pt x="1549" y="115"/>
                  </a:cubicBezTo>
                  <a:lnTo>
                    <a:pt x="1549" y="1601"/>
                  </a:lnTo>
                  <a:cubicBezTo>
                    <a:pt x="1549" y="1727"/>
                    <a:pt x="1434" y="1831"/>
                    <a:pt x="1309" y="1831"/>
                  </a:cubicBezTo>
                  <a:cubicBezTo>
                    <a:pt x="1246" y="1831"/>
                    <a:pt x="1183" y="1811"/>
                    <a:pt x="1131" y="1758"/>
                  </a:cubicBezTo>
                  <a:cubicBezTo>
                    <a:pt x="1120" y="1737"/>
                    <a:pt x="1099" y="1727"/>
                    <a:pt x="1079" y="1706"/>
                  </a:cubicBezTo>
                  <a:lnTo>
                    <a:pt x="1068" y="1706"/>
                  </a:lnTo>
                  <a:cubicBezTo>
                    <a:pt x="1058" y="1695"/>
                    <a:pt x="1037" y="1675"/>
                    <a:pt x="1026" y="1664"/>
                  </a:cubicBezTo>
                  <a:cubicBezTo>
                    <a:pt x="1016" y="1664"/>
                    <a:pt x="1016" y="1664"/>
                    <a:pt x="1005" y="1654"/>
                  </a:cubicBezTo>
                  <a:cubicBezTo>
                    <a:pt x="995" y="1654"/>
                    <a:pt x="974" y="1643"/>
                    <a:pt x="963" y="1633"/>
                  </a:cubicBezTo>
                  <a:cubicBezTo>
                    <a:pt x="953" y="1633"/>
                    <a:pt x="953" y="1622"/>
                    <a:pt x="943" y="1622"/>
                  </a:cubicBezTo>
                  <a:cubicBezTo>
                    <a:pt x="932" y="1612"/>
                    <a:pt x="911" y="1612"/>
                    <a:pt x="890" y="1601"/>
                  </a:cubicBezTo>
                  <a:cubicBezTo>
                    <a:pt x="890" y="1601"/>
                    <a:pt x="880" y="1601"/>
                    <a:pt x="880" y="1591"/>
                  </a:cubicBezTo>
                  <a:cubicBezTo>
                    <a:pt x="859" y="1591"/>
                    <a:pt x="838" y="1580"/>
                    <a:pt x="817" y="1580"/>
                  </a:cubicBezTo>
                  <a:lnTo>
                    <a:pt x="806" y="1580"/>
                  </a:lnTo>
                  <a:cubicBezTo>
                    <a:pt x="754" y="1559"/>
                    <a:pt x="702" y="1559"/>
                    <a:pt x="650" y="1559"/>
                  </a:cubicBezTo>
                  <a:lnTo>
                    <a:pt x="576" y="1559"/>
                  </a:lnTo>
                  <a:cubicBezTo>
                    <a:pt x="576" y="1565"/>
                    <a:pt x="576" y="1565"/>
                    <a:pt x="576" y="1565"/>
                  </a:cubicBezTo>
                  <a:cubicBezTo>
                    <a:pt x="576" y="1565"/>
                    <a:pt x="576" y="1565"/>
                    <a:pt x="576" y="1570"/>
                  </a:cubicBezTo>
                  <a:lnTo>
                    <a:pt x="513" y="1570"/>
                  </a:lnTo>
                  <a:cubicBezTo>
                    <a:pt x="493" y="1580"/>
                    <a:pt x="472" y="1580"/>
                    <a:pt x="461" y="1591"/>
                  </a:cubicBezTo>
                  <a:cubicBezTo>
                    <a:pt x="451" y="1591"/>
                    <a:pt x="440" y="1601"/>
                    <a:pt x="440" y="1601"/>
                  </a:cubicBezTo>
                  <a:cubicBezTo>
                    <a:pt x="419" y="1601"/>
                    <a:pt x="409" y="1612"/>
                    <a:pt x="398" y="1612"/>
                  </a:cubicBezTo>
                  <a:cubicBezTo>
                    <a:pt x="388" y="1612"/>
                    <a:pt x="377" y="1622"/>
                    <a:pt x="377" y="1622"/>
                  </a:cubicBezTo>
                  <a:cubicBezTo>
                    <a:pt x="367" y="1633"/>
                    <a:pt x="357" y="1633"/>
                    <a:pt x="346" y="1643"/>
                  </a:cubicBezTo>
                  <a:cubicBezTo>
                    <a:pt x="336" y="1643"/>
                    <a:pt x="325" y="1654"/>
                    <a:pt x="315" y="1654"/>
                  </a:cubicBezTo>
                  <a:cubicBezTo>
                    <a:pt x="315" y="1654"/>
                    <a:pt x="304" y="1664"/>
                    <a:pt x="304" y="1664"/>
                  </a:cubicBezTo>
                  <a:cubicBezTo>
                    <a:pt x="273" y="1685"/>
                    <a:pt x="252" y="1695"/>
                    <a:pt x="231" y="1716"/>
                  </a:cubicBezTo>
                  <a:cubicBezTo>
                    <a:pt x="220" y="1727"/>
                    <a:pt x="200" y="1737"/>
                    <a:pt x="189" y="1758"/>
                  </a:cubicBezTo>
                  <a:cubicBezTo>
                    <a:pt x="179" y="1769"/>
                    <a:pt x="168" y="1779"/>
                    <a:pt x="158" y="1800"/>
                  </a:cubicBezTo>
                  <a:lnTo>
                    <a:pt x="147" y="1800"/>
                  </a:lnTo>
                  <a:cubicBezTo>
                    <a:pt x="116" y="1842"/>
                    <a:pt x="95" y="1873"/>
                    <a:pt x="74" y="1915"/>
                  </a:cubicBezTo>
                  <a:cubicBezTo>
                    <a:pt x="74" y="1926"/>
                    <a:pt x="63" y="1926"/>
                    <a:pt x="63" y="1936"/>
                  </a:cubicBezTo>
                  <a:cubicBezTo>
                    <a:pt x="53" y="1947"/>
                    <a:pt x="53" y="1957"/>
                    <a:pt x="53" y="1968"/>
                  </a:cubicBezTo>
                  <a:cubicBezTo>
                    <a:pt x="43" y="1978"/>
                    <a:pt x="43" y="1988"/>
                    <a:pt x="32" y="1999"/>
                  </a:cubicBezTo>
                  <a:cubicBezTo>
                    <a:pt x="32" y="2009"/>
                    <a:pt x="32" y="2020"/>
                    <a:pt x="32" y="2020"/>
                  </a:cubicBezTo>
                  <a:cubicBezTo>
                    <a:pt x="22" y="2041"/>
                    <a:pt x="22" y="2051"/>
                    <a:pt x="11" y="2072"/>
                  </a:cubicBezTo>
                  <a:cubicBezTo>
                    <a:pt x="11" y="2072"/>
                    <a:pt x="11" y="2083"/>
                    <a:pt x="11" y="2083"/>
                  </a:cubicBezTo>
                  <a:cubicBezTo>
                    <a:pt x="11" y="2104"/>
                    <a:pt x="1" y="2124"/>
                    <a:pt x="1" y="2145"/>
                  </a:cubicBezTo>
                  <a:cubicBezTo>
                    <a:pt x="1" y="2166"/>
                    <a:pt x="1" y="2177"/>
                    <a:pt x="1" y="2187"/>
                  </a:cubicBezTo>
                  <a:cubicBezTo>
                    <a:pt x="1" y="2198"/>
                    <a:pt x="1" y="2208"/>
                    <a:pt x="1" y="2219"/>
                  </a:cubicBezTo>
                  <a:cubicBezTo>
                    <a:pt x="1" y="2229"/>
                    <a:pt x="1" y="2240"/>
                    <a:pt x="1" y="2250"/>
                  </a:cubicBezTo>
                  <a:cubicBezTo>
                    <a:pt x="1" y="2271"/>
                    <a:pt x="1" y="2281"/>
                    <a:pt x="1" y="2292"/>
                  </a:cubicBezTo>
                  <a:cubicBezTo>
                    <a:pt x="1" y="2313"/>
                    <a:pt x="11" y="2334"/>
                    <a:pt x="11" y="2355"/>
                  </a:cubicBezTo>
                  <a:cubicBezTo>
                    <a:pt x="11" y="2365"/>
                    <a:pt x="11" y="2365"/>
                    <a:pt x="11" y="2365"/>
                  </a:cubicBezTo>
                  <a:cubicBezTo>
                    <a:pt x="22" y="2386"/>
                    <a:pt x="22" y="2407"/>
                    <a:pt x="32" y="2417"/>
                  </a:cubicBezTo>
                  <a:cubicBezTo>
                    <a:pt x="32" y="2428"/>
                    <a:pt x="32" y="2438"/>
                    <a:pt x="32" y="2438"/>
                  </a:cubicBezTo>
                  <a:cubicBezTo>
                    <a:pt x="43" y="2449"/>
                    <a:pt x="43" y="2470"/>
                    <a:pt x="53" y="2480"/>
                  </a:cubicBezTo>
                  <a:cubicBezTo>
                    <a:pt x="53" y="2491"/>
                    <a:pt x="53" y="2491"/>
                    <a:pt x="63" y="2501"/>
                  </a:cubicBezTo>
                  <a:cubicBezTo>
                    <a:pt x="63" y="2512"/>
                    <a:pt x="74" y="2522"/>
                    <a:pt x="74" y="2533"/>
                  </a:cubicBezTo>
                  <a:cubicBezTo>
                    <a:pt x="95" y="2564"/>
                    <a:pt x="116" y="2606"/>
                    <a:pt x="147" y="2637"/>
                  </a:cubicBezTo>
                  <a:cubicBezTo>
                    <a:pt x="147" y="2637"/>
                    <a:pt x="147" y="2648"/>
                    <a:pt x="158" y="2648"/>
                  </a:cubicBezTo>
                  <a:cubicBezTo>
                    <a:pt x="168" y="2658"/>
                    <a:pt x="179" y="2669"/>
                    <a:pt x="189" y="2679"/>
                  </a:cubicBezTo>
                  <a:cubicBezTo>
                    <a:pt x="189" y="2679"/>
                    <a:pt x="189" y="2690"/>
                    <a:pt x="189" y="2690"/>
                  </a:cubicBezTo>
                  <a:cubicBezTo>
                    <a:pt x="200" y="2700"/>
                    <a:pt x="220" y="2710"/>
                    <a:pt x="231" y="2721"/>
                  </a:cubicBezTo>
                  <a:cubicBezTo>
                    <a:pt x="252" y="2742"/>
                    <a:pt x="273" y="2763"/>
                    <a:pt x="304" y="2773"/>
                  </a:cubicBezTo>
                  <a:cubicBezTo>
                    <a:pt x="304" y="2784"/>
                    <a:pt x="315" y="2784"/>
                    <a:pt x="315" y="2784"/>
                  </a:cubicBezTo>
                  <a:cubicBezTo>
                    <a:pt x="325" y="2794"/>
                    <a:pt x="336" y="2794"/>
                    <a:pt x="346" y="2805"/>
                  </a:cubicBezTo>
                  <a:cubicBezTo>
                    <a:pt x="357" y="2805"/>
                    <a:pt x="367" y="2815"/>
                    <a:pt x="377" y="2815"/>
                  </a:cubicBezTo>
                  <a:cubicBezTo>
                    <a:pt x="377" y="2826"/>
                    <a:pt x="388" y="2826"/>
                    <a:pt x="398" y="2826"/>
                  </a:cubicBezTo>
                  <a:cubicBezTo>
                    <a:pt x="409" y="2836"/>
                    <a:pt x="419" y="2836"/>
                    <a:pt x="440" y="2847"/>
                  </a:cubicBezTo>
                  <a:lnTo>
                    <a:pt x="461" y="2847"/>
                  </a:lnTo>
                  <a:cubicBezTo>
                    <a:pt x="472" y="2857"/>
                    <a:pt x="493" y="2867"/>
                    <a:pt x="513" y="2867"/>
                  </a:cubicBezTo>
                  <a:lnTo>
                    <a:pt x="524" y="2867"/>
                  </a:lnTo>
                  <a:cubicBezTo>
                    <a:pt x="545" y="2878"/>
                    <a:pt x="566" y="2878"/>
                    <a:pt x="576" y="2878"/>
                  </a:cubicBezTo>
                  <a:cubicBezTo>
                    <a:pt x="597" y="2878"/>
                    <a:pt x="629" y="2878"/>
                    <a:pt x="650" y="2888"/>
                  </a:cubicBezTo>
                  <a:lnTo>
                    <a:pt x="660" y="2888"/>
                  </a:lnTo>
                  <a:cubicBezTo>
                    <a:pt x="712" y="2888"/>
                    <a:pt x="754" y="2878"/>
                    <a:pt x="806" y="2867"/>
                  </a:cubicBezTo>
                  <a:lnTo>
                    <a:pt x="817" y="2867"/>
                  </a:lnTo>
                  <a:cubicBezTo>
                    <a:pt x="838" y="2857"/>
                    <a:pt x="859" y="2857"/>
                    <a:pt x="880" y="2847"/>
                  </a:cubicBezTo>
                  <a:cubicBezTo>
                    <a:pt x="880" y="2847"/>
                    <a:pt x="890" y="2847"/>
                    <a:pt x="890" y="2836"/>
                  </a:cubicBezTo>
                  <a:cubicBezTo>
                    <a:pt x="911" y="2836"/>
                    <a:pt x="932" y="2826"/>
                    <a:pt x="943" y="2815"/>
                  </a:cubicBezTo>
                  <a:lnTo>
                    <a:pt x="963" y="2815"/>
                  </a:lnTo>
                  <a:cubicBezTo>
                    <a:pt x="974" y="2805"/>
                    <a:pt x="995" y="2794"/>
                    <a:pt x="1005" y="2784"/>
                  </a:cubicBezTo>
                  <a:cubicBezTo>
                    <a:pt x="1016" y="2784"/>
                    <a:pt x="1016" y="2773"/>
                    <a:pt x="1026" y="2773"/>
                  </a:cubicBezTo>
                  <a:cubicBezTo>
                    <a:pt x="1037" y="2763"/>
                    <a:pt x="1058" y="2752"/>
                    <a:pt x="1068" y="2742"/>
                  </a:cubicBezTo>
                  <a:cubicBezTo>
                    <a:pt x="1079" y="2742"/>
                    <a:pt x="1079" y="2731"/>
                    <a:pt x="1079" y="2731"/>
                  </a:cubicBezTo>
                  <a:cubicBezTo>
                    <a:pt x="1099" y="2721"/>
                    <a:pt x="1120" y="2700"/>
                    <a:pt x="1131" y="2690"/>
                  </a:cubicBezTo>
                  <a:cubicBezTo>
                    <a:pt x="1183" y="2637"/>
                    <a:pt x="1246" y="2606"/>
                    <a:pt x="1309" y="2606"/>
                  </a:cubicBezTo>
                  <a:cubicBezTo>
                    <a:pt x="1434" y="2606"/>
                    <a:pt x="1549" y="2710"/>
                    <a:pt x="1549" y="2847"/>
                  </a:cubicBezTo>
                  <a:lnTo>
                    <a:pt x="1549" y="4364"/>
                  </a:lnTo>
                  <a:cubicBezTo>
                    <a:pt x="1549" y="4437"/>
                    <a:pt x="1602" y="4489"/>
                    <a:pt x="1665" y="4489"/>
                  </a:cubicBezTo>
                  <a:lnTo>
                    <a:pt x="3182" y="4489"/>
                  </a:lnTo>
                  <a:cubicBezTo>
                    <a:pt x="3318" y="4489"/>
                    <a:pt x="3423" y="4374"/>
                    <a:pt x="3423" y="4249"/>
                  </a:cubicBezTo>
                  <a:cubicBezTo>
                    <a:pt x="3423" y="4186"/>
                    <a:pt x="3391" y="4123"/>
                    <a:pt x="3349" y="4071"/>
                  </a:cubicBezTo>
                  <a:cubicBezTo>
                    <a:pt x="2920" y="3663"/>
                    <a:pt x="3213" y="2941"/>
                    <a:pt x="3810" y="2941"/>
                  </a:cubicBezTo>
                  <a:cubicBezTo>
                    <a:pt x="4406" y="2941"/>
                    <a:pt x="4699" y="3663"/>
                    <a:pt x="4270" y="4071"/>
                  </a:cubicBezTo>
                  <a:cubicBezTo>
                    <a:pt x="4228" y="4123"/>
                    <a:pt x="4197" y="4186"/>
                    <a:pt x="4197" y="4249"/>
                  </a:cubicBezTo>
                  <a:cubicBezTo>
                    <a:pt x="4197" y="4374"/>
                    <a:pt x="4302" y="4489"/>
                    <a:pt x="4427" y="4489"/>
                  </a:cubicBezTo>
                  <a:lnTo>
                    <a:pt x="5913" y="4489"/>
                  </a:lnTo>
                  <a:cubicBezTo>
                    <a:pt x="5976" y="4489"/>
                    <a:pt x="6018" y="4448"/>
                    <a:pt x="6028" y="4395"/>
                  </a:cubicBezTo>
                  <a:cubicBezTo>
                    <a:pt x="5986" y="1988"/>
                    <a:pt x="4040" y="53"/>
                    <a:pt x="164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27"/>
            <p:cNvSpPr/>
            <p:nvPr/>
          </p:nvSpPr>
          <p:spPr>
            <a:xfrm>
              <a:off x="8586628" y="1443880"/>
              <a:ext cx="144704" cy="191882"/>
            </a:xfrm>
            <a:custGeom>
              <a:rect b="b" l="l" r="r" t="t"/>
              <a:pathLst>
                <a:path extrusionOk="0" h="6300" w="4751">
                  <a:moveTo>
                    <a:pt x="4489" y="262"/>
                  </a:moveTo>
                  <a:lnTo>
                    <a:pt x="4489" y="1737"/>
                  </a:lnTo>
                  <a:cubicBezTo>
                    <a:pt x="4489" y="1790"/>
                    <a:pt x="4448" y="1842"/>
                    <a:pt x="4385" y="1842"/>
                  </a:cubicBezTo>
                  <a:cubicBezTo>
                    <a:pt x="4353" y="1842"/>
                    <a:pt x="4322" y="1821"/>
                    <a:pt x="4301" y="1800"/>
                  </a:cubicBezTo>
                  <a:cubicBezTo>
                    <a:pt x="4280" y="1779"/>
                    <a:pt x="4259" y="1758"/>
                    <a:pt x="4228" y="1737"/>
                  </a:cubicBezTo>
                  <a:cubicBezTo>
                    <a:pt x="4207" y="1716"/>
                    <a:pt x="4186" y="1706"/>
                    <a:pt x="4175" y="1695"/>
                  </a:cubicBezTo>
                  <a:lnTo>
                    <a:pt x="4155" y="1685"/>
                  </a:lnTo>
                  <a:cubicBezTo>
                    <a:pt x="4134" y="1674"/>
                    <a:pt x="4113" y="1664"/>
                    <a:pt x="4092" y="1654"/>
                  </a:cubicBezTo>
                  <a:lnTo>
                    <a:pt x="4071" y="1643"/>
                  </a:lnTo>
                  <a:cubicBezTo>
                    <a:pt x="4060" y="1633"/>
                    <a:pt x="4039" y="1622"/>
                    <a:pt x="4008" y="1612"/>
                  </a:cubicBezTo>
                  <a:lnTo>
                    <a:pt x="3998" y="1612"/>
                  </a:lnTo>
                  <a:cubicBezTo>
                    <a:pt x="3977" y="1601"/>
                    <a:pt x="3945" y="1591"/>
                    <a:pt x="3924" y="1591"/>
                  </a:cubicBezTo>
                  <a:lnTo>
                    <a:pt x="3914" y="1580"/>
                  </a:lnTo>
                  <a:cubicBezTo>
                    <a:pt x="3851" y="1570"/>
                    <a:pt x="3799" y="1559"/>
                    <a:pt x="3736" y="1559"/>
                  </a:cubicBezTo>
                  <a:lnTo>
                    <a:pt x="3726" y="1559"/>
                  </a:lnTo>
                  <a:cubicBezTo>
                    <a:pt x="3694" y="1570"/>
                    <a:pt x="3673" y="1570"/>
                    <a:pt x="3642" y="1570"/>
                  </a:cubicBezTo>
                  <a:lnTo>
                    <a:pt x="3631" y="1570"/>
                  </a:lnTo>
                  <a:cubicBezTo>
                    <a:pt x="3610" y="1570"/>
                    <a:pt x="3600" y="1580"/>
                    <a:pt x="3579" y="1580"/>
                  </a:cubicBezTo>
                  <a:lnTo>
                    <a:pt x="3569" y="1580"/>
                  </a:lnTo>
                  <a:cubicBezTo>
                    <a:pt x="3537" y="1591"/>
                    <a:pt x="3516" y="1591"/>
                    <a:pt x="3495" y="1601"/>
                  </a:cubicBezTo>
                  <a:cubicBezTo>
                    <a:pt x="3485" y="1601"/>
                    <a:pt x="3474" y="1612"/>
                    <a:pt x="3464" y="1612"/>
                  </a:cubicBezTo>
                  <a:cubicBezTo>
                    <a:pt x="3453" y="1622"/>
                    <a:pt x="3433" y="1622"/>
                    <a:pt x="3422" y="1633"/>
                  </a:cubicBezTo>
                  <a:cubicBezTo>
                    <a:pt x="3412" y="1633"/>
                    <a:pt x="3401" y="1643"/>
                    <a:pt x="3391" y="1643"/>
                  </a:cubicBezTo>
                  <a:cubicBezTo>
                    <a:pt x="3380" y="1654"/>
                    <a:pt x="3370" y="1654"/>
                    <a:pt x="3359" y="1664"/>
                  </a:cubicBezTo>
                  <a:cubicBezTo>
                    <a:pt x="3349" y="1664"/>
                    <a:pt x="3338" y="1674"/>
                    <a:pt x="3328" y="1685"/>
                  </a:cubicBezTo>
                  <a:lnTo>
                    <a:pt x="3307" y="1685"/>
                  </a:lnTo>
                  <a:cubicBezTo>
                    <a:pt x="3276" y="1706"/>
                    <a:pt x="3244" y="1737"/>
                    <a:pt x="3223" y="1758"/>
                  </a:cubicBezTo>
                  <a:cubicBezTo>
                    <a:pt x="3202" y="1769"/>
                    <a:pt x="3192" y="1779"/>
                    <a:pt x="3181" y="1800"/>
                  </a:cubicBezTo>
                  <a:lnTo>
                    <a:pt x="3171" y="1811"/>
                  </a:lnTo>
                  <a:cubicBezTo>
                    <a:pt x="3150" y="1821"/>
                    <a:pt x="3139" y="1831"/>
                    <a:pt x="3129" y="1842"/>
                  </a:cubicBezTo>
                  <a:lnTo>
                    <a:pt x="3119" y="1852"/>
                  </a:lnTo>
                  <a:cubicBezTo>
                    <a:pt x="3087" y="1894"/>
                    <a:pt x="3056" y="1947"/>
                    <a:pt x="3035" y="1988"/>
                  </a:cubicBezTo>
                  <a:cubicBezTo>
                    <a:pt x="3024" y="1999"/>
                    <a:pt x="3024" y="2009"/>
                    <a:pt x="3014" y="2020"/>
                  </a:cubicBezTo>
                  <a:lnTo>
                    <a:pt x="3003" y="2051"/>
                  </a:lnTo>
                  <a:cubicBezTo>
                    <a:pt x="3003" y="2062"/>
                    <a:pt x="2993" y="2083"/>
                    <a:pt x="2993" y="2093"/>
                  </a:cubicBezTo>
                  <a:lnTo>
                    <a:pt x="2983" y="2114"/>
                  </a:lnTo>
                  <a:cubicBezTo>
                    <a:pt x="2972" y="2135"/>
                    <a:pt x="2972" y="2156"/>
                    <a:pt x="2962" y="2177"/>
                  </a:cubicBezTo>
                  <a:lnTo>
                    <a:pt x="2962" y="2198"/>
                  </a:lnTo>
                  <a:cubicBezTo>
                    <a:pt x="2951" y="2219"/>
                    <a:pt x="2951" y="2240"/>
                    <a:pt x="2951" y="2271"/>
                  </a:cubicBezTo>
                  <a:cubicBezTo>
                    <a:pt x="2951" y="2281"/>
                    <a:pt x="2951" y="2292"/>
                    <a:pt x="2941" y="2313"/>
                  </a:cubicBezTo>
                  <a:lnTo>
                    <a:pt x="2941" y="2323"/>
                  </a:lnTo>
                  <a:cubicBezTo>
                    <a:pt x="2941" y="2334"/>
                    <a:pt x="2941" y="2344"/>
                    <a:pt x="2941" y="2355"/>
                  </a:cubicBezTo>
                  <a:cubicBezTo>
                    <a:pt x="2941" y="2365"/>
                    <a:pt x="2941" y="2376"/>
                    <a:pt x="2941" y="2386"/>
                  </a:cubicBezTo>
                  <a:lnTo>
                    <a:pt x="3077" y="2376"/>
                  </a:lnTo>
                  <a:lnTo>
                    <a:pt x="2941" y="2407"/>
                  </a:lnTo>
                  <a:cubicBezTo>
                    <a:pt x="2951" y="2417"/>
                    <a:pt x="2951" y="2428"/>
                    <a:pt x="2951" y="2449"/>
                  </a:cubicBezTo>
                  <a:cubicBezTo>
                    <a:pt x="2951" y="2480"/>
                    <a:pt x="2962" y="2501"/>
                    <a:pt x="2962" y="2533"/>
                  </a:cubicBezTo>
                  <a:cubicBezTo>
                    <a:pt x="2972" y="2553"/>
                    <a:pt x="2972" y="2574"/>
                    <a:pt x="2983" y="2595"/>
                  </a:cubicBezTo>
                  <a:lnTo>
                    <a:pt x="2993" y="2616"/>
                  </a:lnTo>
                  <a:cubicBezTo>
                    <a:pt x="2993" y="2637"/>
                    <a:pt x="3003" y="2648"/>
                    <a:pt x="3003" y="2669"/>
                  </a:cubicBezTo>
                  <a:lnTo>
                    <a:pt x="3024" y="2700"/>
                  </a:lnTo>
                  <a:cubicBezTo>
                    <a:pt x="3024" y="2710"/>
                    <a:pt x="3035" y="2721"/>
                    <a:pt x="3035" y="2731"/>
                  </a:cubicBezTo>
                  <a:cubicBezTo>
                    <a:pt x="3056" y="2773"/>
                    <a:pt x="3087" y="2815"/>
                    <a:pt x="3119" y="2857"/>
                  </a:cubicBezTo>
                  <a:cubicBezTo>
                    <a:pt x="3119" y="2857"/>
                    <a:pt x="3129" y="2867"/>
                    <a:pt x="3129" y="2867"/>
                  </a:cubicBezTo>
                  <a:cubicBezTo>
                    <a:pt x="3139" y="2878"/>
                    <a:pt x="3150" y="2899"/>
                    <a:pt x="3171" y="2909"/>
                  </a:cubicBezTo>
                  <a:lnTo>
                    <a:pt x="3181" y="2920"/>
                  </a:lnTo>
                  <a:cubicBezTo>
                    <a:pt x="3192" y="2930"/>
                    <a:pt x="3202" y="2941"/>
                    <a:pt x="3223" y="2962"/>
                  </a:cubicBezTo>
                  <a:cubicBezTo>
                    <a:pt x="3244" y="2983"/>
                    <a:pt x="3276" y="3003"/>
                    <a:pt x="3307" y="3024"/>
                  </a:cubicBezTo>
                  <a:cubicBezTo>
                    <a:pt x="3317" y="3024"/>
                    <a:pt x="3328" y="3035"/>
                    <a:pt x="3328" y="3035"/>
                  </a:cubicBezTo>
                  <a:cubicBezTo>
                    <a:pt x="3338" y="3045"/>
                    <a:pt x="3349" y="3045"/>
                    <a:pt x="3359" y="3056"/>
                  </a:cubicBezTo>
                  <a:cubicBezTo>
                    <a:pt x="3370" y="3056"/>
                    <a:pt x="3380" y="3066"/>
                    <a:pt x="3391" y="3077"/>
                  </a:cubicBezTo>
                  <a:lnTo>
                    <a:pt x="3422" y="3087"/>
                  </a:lnTo>
                  <a:cubicBezTo>
                    <a:pt x="3443" y="3087"/>
                    <a:pt x="3453" y="3098"/>
                    <a:pt x="3474" y="3108"/>
                  </a:cubicBezTo>
                  <a:lnTo>
                    <a:pt x="3495" y="3108"/>
                  </a:lnTo>
                  <a:cubicBezTo>
                    <a:pt x="3516" y="3119"/>
                    <a:pt x="3537" y="3129"/>
                    <a:pt x="3569" y="3129"/>
                  </a:cubicBezTo>
                  <a:cubicBezTo>
                    <a:pt x="3569" y="3129"/>
                    <a:pt x="3579" y="3139"/>
                    <a:pt x="3579" y="3139"/>
                  </a:cubicBezTo>
                  <a:lnTo>
                    <a:pt x="3642" y="3139"/>
                  </a:lnTo>
                  <a:cubicBezTo>
                    <a:pt x="3663" y="3150"/>
                    <a:pt x="3694" y="3150"/>
                    <a:pt x="3726" y="3150"/>
                  </a:cubicBezTo>
                  <a:lnTo>
                    <a:pt x="3736" y="3150"/>
                  </a:lnTo>
                  <a:cubicBezTo>
                    <a:pt x="3799" y="3150"/>
                    <a:pt x="3851" y="3139"/>
                    <a:pt x="3914" y="3129"/>
                  </a:cubicBezTo>
                  <a:lnTo>
                    <a:pt x="3924" y="3129"/>
                  </a:lnTo>
                  <a:cubicBezTo>
                    <a:pt x="3945" y="3119"/>
                    <a:pt x="3977" y="3119"/>
                    <a:pt x="3998" y="3108"/>
                  </a:cubicBezTo>
                  <a:lnTo>
                    <a:pt x="4019" y="3098"/>
                  </a:lnTo>
                  <a:cubicBezTo>
                    <a:pt x="4039" y="3087"/>
                    <a:pt x="4060" y="3087"/>
                    <a:pt x="4081" y="3077"/>
                  </a:cubicBezTo>
                  <a:lnTo>
                    <a:pt x="4092" y="3066"/>
                  </a:lnTo>
                  <a:cubicBezTo>
                    <a:pt x="4113" y="3056"/>
                    <a:pt x="4134" y="3045"/>
                    <a:pt x="4155" y="3024"/>
                  </a:cubicBezTo>
                  <a:lnTo>
                    <a:pt x="4175" y="3024"/>
                  </a:lnTo>
                  <a:cubicBezTo>
                    <a:pt x="4186" y="3003"/>
                    <a:pt x="4207" y="2993"/>
                    <a:pt x="4228" y="2983"/>
                  </a:cubicBezTo>
                  <a:cubicBezTo>
                    <a:pt x="4228" y="2983"/>
                    <a:pt x="4238" y="2972"/>
                    <a:pt x="4238" y="2972"/>
                  </a:cubicBezTo>
                  <a:cubicBezTo>
                    <a:pt x="4259" y="2951"/>
                    <a:pt x="4280" y="2930"/>
                    <a:pt x="4301" y="2909"/>
                  </a:cubicBezTo>
                  <a:cubicBezTo>
                    <a:pt x="4322" y="2888"/>
                    <a:pt x="4353" y="2878"/>
                    <a:pt x="4385" y="2878"/>
                  </a:cubicBezTo>
                  <a:cubicBezTo>
                    <a:pt x="4448" y="2878"/>
                    <a:pt x="4489" y="2920"/>
                    <a:pt x="4489" y="2983"/>
                  </a:cubicBezTo>
                  <a:lnTo>
                    <a:pt x="4489" y="4489"/>
                  </a:lnTo>
                  <a:lnTo>
                    <a:pt x="2983" y="4489"/>
                  </a:lnTo>
                  <a:cubicBezTo>
                    <a:pt x="2773" y="4489"/>
                    <a:pt x="2616" y="4657"/>
                    <a:pt x="2616" y="4856"/>
                  </a:cubicBezTo>
                  <a:cubicBezTo>
                    <a:pt x="2616" y="4960"/>
                    <a:pt x="2658" y="5054"/>
                    <a:pt x="2731" y="5128"/>
                  </a:cubicBezTo>
                  <a:cubicBezTo>
                    <a:pt x="2742" y="5138"/>
                    <a:pt x="2763" y="5159"/>
                    <a:pt x="2773" y="5180"/>
                  </a:cubicBezTo>
                  <a:cubicBezTo>
                    <a:pt x="2784" y="5190"/>
                    <a:pt x="2794" y="5201"/>
                    <a:pt x="2805" y="5211"/>
                  </a:cubicBezTo>
                  <a:cubicBezTo>
                    <a:pt x="2805" y="5211"/>
                    <a:pt x="2805" y="5232"/>
                    <a:pt x="2805" y="5232"/>
                  </a:cubicBezTo>
                  <a:cubicBezTo>
                    <a:pt x="2815" y="5243"/>
                    <a:pt x="2826" y="5253"/>
                    <a:pt x="2826" y="5264"/>
                  </a:cubicBezTo>
                  <a:lnTo>
                    <a:pt x="2836" y="5285"/>
                  </a:lnTo>
                  <a:cubicBezTo>
                    <a:pt x="2846" y="5295"/>
                    <a:pt x="2846" y="5306"/>
                    <a:pt x="2857" y="5316"/>
                  </a:cubicBezTo>
                  <a:lnTo>
                    <a:pt x="2983" y="5274"/>
                  </a:lnTo>
                  <a:lnTo>
                    <a:pt x="2857" y="5337"/>
                  </a:lnTo>
                  <a:cubicBezTo>
                    <a:pt x="2867" y="5347"/>
                    <a:pt x="2867" y="5358"/>
                    <a:pt x="2867" y="5379"/>
                  </a:cubicBezTo>
                  <a:lnTo>
                    <a:pt x="2878" y="5389"/>
                  </a:lnTo>
                  <a:cubicBezTo>
                    <a:pt x="2878" y="5410"/>
                    <a:pt x="2888" y="5431"/>
                    <a:pt x="2888" y="5452"/>
                  </a:cubicBezTo>
                  <a:cubicBezTo>
                    <a:pt x="2888" y="5463"/>
                    <a:pt x="2888" y="5483"/>
                    <a:pt x="2888" y="5504"/>
                  </a:cubicBezTo>
                  <a:lnTo>
                    <a:pt x="2888" y="5525"/>
                  </a:lnTo>
                  <a:cubicBezTo>
                    <a:pt x="2888" y="5536"/>
                    <a:pt x="2888" y="5557"/>
                    <a:pt x="2888" y="5567"/>
                  </a:cubicBezTo>
                  <a:cubicBezTo>
                    <a:pt x="2878" y="5609"/>
                    <a:pt x="2867" y="5640"/>
                    <a:pt x="2857" y="5682"/>
                  </a:cubicBezTo>
                  <a:cubicBezTo>
                    <a:pt x="2857" y="5693"/>
                    <a:pt x="2846" y="5703"/>
                    <a:pt x="2846" y="5714"/>
                  </a:cubicBezTo>
                  <a:lnTo>
                    <a:pt x="2836" y="5735"/>
                  </a:lnTo>
                  <a:cubicBezTo>
                    <a:pt x="2836" y="5745"/>
                    <a:pt x="2826" y="5756"/>
                    <a:pt x="2826" y="5766"/>
                  </a:cubicBezTo>
                  <a:lnTo>
                    <a:pt x="2815" y="5776"/>
                  </a:lnTo>
                  <a:cubicBezTo>
                    <a:pt x="2805" y="5787"/>
                    <a:pt x="2805" y="5797"/>
                    <a:pt x="2794" y="5808"/>
                  </a:cubicBezTo>
                  <a:cubicBezTo>
                    <a:pt x="2784" y="5818"/>
                    <a:pt x="2784" y="5829"/>
                    <a:pt x="2763" y="5850"/>
                  </a:cubicBezTo>
                  <a:lnTo>
                    <a:pt x="2752" y="5850"/>
                  </a:lnTo>
                  <a:cubicBezTo>
                    <a:pt x="2752" y="5860"/>
                    <a:pt x="2742" y="5871"/>
                    <a:pt x="2742" y="5871"/>
                  </a:cubicBezTo>
                  <a:lnTo>
                    <a:pt x="2721" y="5892"/>
                  </a:lnTo>
                  <a:cubicBezTo>
                    <a:pt x="2721" y="5892"/>
                    <a:pt x="2710" y="5902"/>
                    <a:pt x="2700" y="5913"/>
                  </a:cubicBezTo>
                  <a:lnTo>
                    <a:pt x="2679" y="5923"/>
                  </a:lnTo>
                  <a:cubicBezTo>
                    <a:pt x="2679" y="5933"/>
                    <a:pt x="2669" y="5933"/>
                    <a:pt x="2669" y="5944"/>
                  </a:cubicBezTo>
                  <a:cubicBezTo>
                    <a:pt x="2648" y="5944"/>
                    <a:pt x="2637" y="5954"/>
                    <a:pt x="2627" y="5965"/>
                  </a:cubicBezTo>
                  <a:lnTo>
                    <a:pt x="2690" y="6080"/>
                  </a:lnTo>
                  <a:lnTo>
                    <a:pt x="2616" y="5965"/>
                  </a:lnTo>
                  <a:cubicBezTo>
                    <a:pt x="2606" y="5975"/>
                    <a:pt x="2595" y="5986"/>
                    <a:pt x="2585" y="5986"/>
                  </a:cubicBezTo>
                  <a:lnTo>
                    <a:pt x="2637" y="6111"/>
                  </a:lnTo>
                  <a:lnTo>
                    <a:pt x="2564" y="5996"/>
                  </a:lnTo>
                  <a:cubicBezTo>
                    <a:pt x="2553" y="5996"/>
                    <a:pt x="2543" y="6007"/>
                    <a:pt x="2522" y="6007"/>
                  </a:cubicBezTo>
                  <a:cubicBezTo>
                    <a:pt x="2491" y="6028"/>
                    <a:pt x="2449" y="6028"/>
                    <a:pt x="2417" y="6038"/>
                  </a:cubicBezTo>
                  <a:lnTo>
                    <a:pt x="2292" y="6038"/>
                  </a:lnTo>
                  <a:cubicBezTo>
                    <a:pt x="2281" y="6028"/>
                    <a:pt x="2260" y="6028"/>
                    <a:pt x="2250" y="6028"/>
                  </a:cubicBezTo>
                  <a:lnTo>
                    <a:pt x="2219" y="6153"/>
                  </a:lnTo>
                  <a:lnTo>
                    <a:pt x="2229" y="6017"/>
                  </a:lnTo>
                  <a:lnTo>
                    <a:pt x="2198" y="6017"/>
                  </a:lnTo>
                  <a:lnTo>
                    <a:pt x="2177" y="6007"/>
                  </a:lnTo>
                  <a:cubicBezTo>
                    <a:pt x="2166" y="6007"/>
                    <a:pt x="2166" y="5996"/>
                    <a:pt x="2156" y="5996"/>
                  </a:cubicBezTo>
                  <a:lnTo>
                    <a:pt x="2114" y="5975"/>
                  </a:lnTo>
                  <a:cubicBezTo>
                    <a:pt x="2083" y="5954"/>
                    <a:pt x="2041" y="5933"/>
                    <a:pt x="2020" y="5913"/>
                  </a:cubicBezTo>
                  <a:cubicBezTo>
                    <a:pt x="2009" y="5902"/>
                    <a:pt x="1999" y="5892"/>
                    <a:pt x="1978" y="5881"/>
                  </a:cubicBezTo>
                  <a:cubicBezTo>
                    <a:pt x="1967" y="5871"/>
                    <a:pt x="1967" y="5860"/>
                    <a:pt x="1957" y="5850"/>
                  </a:cubicBezTo>
                  <a:cubicBezTo>
                    <a:pt x="1936" y="5829"/>
                    <a:pt x="1926" y="5818"/>
                    <a:pt x="1915" y="5797"/>
                  </a:cubicBezTo>
                  <a:lnTo>
                    <a:pt x="1800" y="5871"/>
                  </a:lnTo>
                  <a:lnTo>
                    <a:pt x="1905" y="5776"/>
                  </a:lnTo>
                  <a:lnTo>
                    <a:pt x="1894" y="5756"/>
                  </a:lnTo>
                  <a:cubicBezTo>
                    <a:pt x="1884" y="5756"/>
                    <a:pt x="1884" y="5745"/>
                    <a:pt x="1873" y="5735"/>
                  </a:cubicBezTo>
                  <a:lnTo>
                    <a:pt x="1873" y="5714"/>
                  </a:lnTo>
                  <a:cubicBezTo>
                    <a:pt x="1863" y="5703"/>
                    <a:pt x="1863" y="5693"/>
                    <a:pt x="1852" y="5682"/>
                  </a:cubicBezTo>
                  <a:lnTo>
                    <a:pt x="1737" y="5724"/>
                  </a:lnTo>
                  <a:lnTo>
                    <a:pt x="1852" y="5672"/>
                  </a:lnTo>
                  <a:cubicBezTo>
                    <a:pt x="1842" y="5640"/>
                    <a:pt x="1831" y="5609"/>
                    <a:pt x="1831" y="5567"/>
                  </a:cubicBezTo>
                  <a:cubicBezTo>
                    <a:pt x="1831" y="5557"/>
                    <a:pt x="1831" y="5536"/>
                    <a:pt x="1831" y="5525"/>
                  </a:cubicBezTo>
                  <a:lnTo>
                    <a:pt x="1821" y="5504"/>
                  </a:lnTo>
                  <a:cubicBezTo>
                    <a:pt x="1821" y="5483"/>
                    <a:pt x="1831" y="5463"/>
                    <a:pt x="1831" y="5442"/>
                  </a:cubicBezTo>
                  <a:cubicBezTo>
                    <a:pt x="1831" y="5421"/>
                    <a:pt x="1831" y="5410"/>
                    <a:pt x="1842" y="5389"/>
                  </a:cubicBezTo>
                  <a:lnTo>
                    <a:pt x="1706" y="5358"/>
                  </a:lnTo>
                  <a:lnTo>
                    <a:pt x="1842" y="5368"/>
                  </a:lnTo>
                  <a:cubicBezTo>
                    <a:pt x="1842" y="5358"/>
                    <a:pt x="1852" y="5347"/>
                    <a:pt x="1852" y="5337"/>
                  </a:cubicBezTo>
                  <a:lnTo>
                    <a:pt x="1863" y="5316"/>
                  </a:lnTo>
                  <a:cubicBezTo>
                    <a:pt x="1863" y="5306"/>
                    <a:pt x="1873" y="5295"/>
                    <a:pt x="1873" y="5285"/>
                  </a:cubicBezTo>
                  <a:lnTo>
                    <a:pt x="1884" y="5264"/>
                  </a:lnTo>
                  <a:cubicBezTo>
                    <a:pt x="1894" y="5253"/>
                    <a:pt x="1894" y="5243"/>
                    <a:pt x="1905" y="5232"/>
                  </a:cubicBezTo>
                  <a:lnTo>
                    <a:pt x="1915" y="5211"/>
                  </a:lnTo>
                  <a:cubicBezTo>
                    <a:pt x="1926" y="5201"/>
                    <a:pt x="1926" y="5190"/>
                    <a:pt x="1936" y="5180"/>
                  </a:cubicBezTo>
                  <a:cubicBezTo>
                    <a:pt x="1936" y="5180"/>
                    <a:pt x="1947" y="5170"/>
                    <a:pt x="1947" y="5170"/>
                  </a:cubicBezTo>
                  <a:cubicBezTo>
                    <a:pt x="1957" y="5149"/>
                    <a:pt x="1967" y="5138"/>
                    <a:pt x="1988" y="5128"/>
                  </a:cubicBezTo>
                  <a:cubicBezTo>
                    <a:pt x="2062" y="5054"/>
                    <a:pt x="2104" y="4960"/>
                    <a:pt x="2104" y="4856"/>
                  </a:cubicBezTo>
                  <a:cubicBezTo>
                    <a:pt x="2104" y="4657"/>
                    <a:pt x="1936" y="4489"/>
                    <a:pt x="1737" y="4489"/>
                  </a:cubicBezTo>
                  <a:lnTo>
                    <a:pt x="262" y="4489"/>
                  </a:lnTo>
                  <a:cubicBezTo>
                    <a:pt x="325" y="2187"/>
                    <a:pt x="2187" y="325"/>
                    <a:pt x="4489" y="262"/>
                  </a:cubicBezTo>
                  <a:close/>
                  <a:moveTo>
                    <a:pt x="4521" y="0"/>
                  </a:moveTo>
                  <a:cubicBezTo>
                    <a:pt x="2051" y="53"/>
                    <a:pt x="53" y="2041"/>
                    <a:pt x="0" y="4521"/>
                  </a:cubicBezTo>
                  <a:cubicBezTo>
                    <a:pt x="0" y="4531"/>
                    <a:pt x="0" y="4542"/>
                    <a:pt x="0" y="4552"/>
                  </a:cubicBezTo>
                  <a:cubicBezTo>
                    <a:pt x="32" y="4667"/>
                    <a:pt x="136" y="4751"/>
                    <a:pt x="251" y="4751"/>
                  </a:cubicBezTo>
                  <a:lnTo>
                    <a:pt x="1737" y="4751"/>
                  </a:lnTo>
                  <a:cubicBezTo>
                    <a:pt x="1790" y="4751"/>
                    <a:pt x="1842" y="4803"/>
                    <a:pt x="1842" y="4856"/>
                  </a:cubicBezTo>
                  <a:cubicBezTo>
                    <a:pt x="1842" y="4887"/>
                    <a:pt x="1821" y="4918"/>
                    <a:pt x="1800" y="4939"/>
                  </a:cubicBezTo>
                  <a:cubicBezTo>
                    <a:pt x="1779" y="4960"/>
                    <a:pt x="1758" y="4981"/>
                    <a:pt x="1748" y="5002"/>
                  </a:cubicBezTo>
                  <a:lnTo>
                    <a:pt x="1727" y="5023"/>
                  </a:lnTo>
                  <a:cubicBezTo>
                    <a:pt x="1716" y="5034"/>
                    <a:pt x="1706" y="5054"/>
                    <a:pt x="1695" y="5065"/>
                  </a:cubicBezTo>
                  <a:lnTo>
                    <a:pt x="1674" y="5096"/>
                  </a:lnTo>
                  <a:cubicBezTo>
                    <a:pt x="1674" y="5107"/>
                    <a:pt x="1664" y="5128"/>
                    <a:pt x="1654" y="5138"/>
                  </a:cubicBezTo>
                  <a:cubicBezTo>
                    <a:pt x="1643" y="5149"/>
                    <a:pt x="1643" y="5159"/>
                    <a:pt x="1643" y="5170"/>
                  </a:cubicBezTo>
                  <a:cubicBezTo>
                    <a:pt x="1633" y="5190"/>
                    <a:pt x="1622" y="5201"/>
                    <a:pt x="1622" y="5222"/>
                  </a:cubicBezTo>
                  <a:cubicBezTo>
                    <a:pt x="1612" y="5232"/>
                    <a:pt x="1612" y="5243"/>
                    <a:pt x="1601" y="5253"/>
                  </a:cubicBezTo>
                  <a:cubicBezTo>
                    <a:pt x="1601" y="5274"/>
                    <a:pt x="1591" y="5285"/>
                    <a:pt x="1591" y="5316"/>
                  </a:cubicBezTo>
                  <a:lnTo>
                    <a:pt x="1580" y="5337"/>
                  </a:lnTo>
                  <a:cubicBezTo>
                    <a:pt x="1580" y="5358"/>
                    <a:pt x="1570" y="5389"/>
                    <a:pt x="1570" y="5421"/>
                  </a:cubicBezTo>
                  <a:cubicBezTo>
                    <a:pt x="1570" y="5452"/>
                    <a:pt x="1559" y="5483"/>
                    <a:pt x="1559" y="5515"/>
                  </a:cubicBezTo>
                  <a:cubicBezTo>
                    <a:pt x="1559" y="5515"/>
                    <a:pt x="1559" y="5525"/>
                    <a:pt x="1570" y="5536"/>
                  </a:cubicBezTo>
                  <a:cubicBezTo>
                    <a:pt x="1570" y="5557"/>
                    <a:pt x="1570" y="5578"/>
                    <a:pt x="1570" y="5599"/>
                  </a:cubicBezTo>
                  <a:cubicBezTo>
                    <a:pt x="1580" y="5651"/>
                    <a:pt x="1591" y="5703"/>
                    <a:pt x="1601" y="5756"/>
                  </a:cubicBezTo>
                  <a:lnTo>
                    <a:pt x="1612" y="5766"/>
                  </a:lnTo>
                  <a:cubicBezTo>
                    <a:pt x="1612" y="5787"/>
                    <a:pt x="1622" y="5808"/>
                    <a:pt x="1633" y="5818"/>
                  </a:cubicBezTo>
                  <a:cubicBezTo>
                    <a:pt x="1633" y="5829"/>
                    <a:pt x="1633" y="5839"/>
                    <a:pt x="1643" y="5850"/>
                  </a:cubicBezTo>
                  <a:cubicBezTo>
                    <a:pt x="1654" y="5860"/>
                    <a:pt x="1654" y="5871"/>
                    <a:pt x="1664" y="5892"/>
                  </a:cubicBezTo>
                  <a:cubicBezTo>
                    <a:pt x="1664" y="5902"/>
                    <a:pt x="1674" y="5913"/>
                    <a:pt x="1674" y="5913"/>
                  </a:cubicBezTo>
                  <a:lnTo>
                    <a:pt x="1695" y="5933"/>
                  </a:lnTo>
                  <a:cubicBezTo>
                    <a:pt x="1716" y="5965"/>
                    <a:pt x="1737" y="5996"/>
                    <a:pt x="1758" y="6028"/>
                  </a:cubicBezTo>
                  <a:cubicBezTo>
                    <a:pt x="1769" y="6038"/>
                    <a:pt x="1779" y="6049"/>
                    <a:pt x="1800" y="6069"/>
                  </a:cubicBezTo>
                  <a:cubicBezTo>
                    <a:pt x="1800" y="6069"/>
                    <a:pt x="1811" y="6069"/>
                    <a:pt x="1811" y="6080"/>
                  </a:cubicBezTo>
                  <a:cubicBezTo>
                    <a:pt x="1821" y="6090"/>
                    <a:pt x="1831" y="6101"/>
                    <a:pt x="1842" y="6111"/>
                  </a:cubicBezTo>
                  <a:cubicBezTo>
                    <a:pt x="1842" y="6111"/>
                    <a:pt x="1852" y="6122"/>
                    <a:pt x="1852" y="6122"/>
                  </a:cubicBezTo>
                  <a:cubicBezTo>
                    <a:pt x="1905" y="6153"/>
                    <a:pt x="1947" y="6185"/>
                    <a:pt x="1999" y="6216"/>
                  </a:cubicBezTo>
                  <a:cubicBezTo>
                    <a:pt x="1999" y="6216"/>
                    <a:pt x="2009" y="6216"/>
                    <a:pt x="2020" y="6226"/>
                  </a:cubicBezTo>
                  <a:cubicBezTo>
                    <a:pt x="2030" y="6226"/>
                    <a:pt x="2041" y="6237"/>
                    <a:pt x="2051" y="6237"/>
                  </a:cubicBezTo>
                  <a:cubicBezTo>
                    <a:pt x="2062" y="6247"/>
                    <a:pt x="2083" y="6247"/>
                    <a:pt x="2093" y="6258"/>
                  </a:cubicBezTo>
                  <a:lnTo>
                    <a:pt x="2124" y="6258"/>
                  </a:lnTo>
                  <a:cubicBezTo>
                    <a:pt x="2135" y="6268"/>
                    <a:pt x="2156" y="6268"/>
                    <a:pt x="2177" y="6279"/>
                  </a:cubicBezTo>
                  <a:lnTo>
                    <a:pt x="2198" y="6279"/>
                  </a:lnTo>
                  <a:cubicBezTo>
                    <a:pt x="2219" y="6289"/>
                    <a:pt x="2240" y="6289"/>
                    <a:pt x="2271" y="6289"/>
                  </a:cubicBezTo>
                  <a:cubicBezTo>
                    <a:pt x="2292" y="6300"/>
                    <a:pt x="2323" y="6300"/>
                    <a:pt x="2344" y="6300"/>
                  </a:cubicBezTo>
                  <a:lnTo>
                    <a:pt x="2428" y="6300"/>
                  </a:lnTo>
                  <a:cubicBezTo>
                    <a:pt x="2428" y="6300"/>
                    <a:pt x="2438" y="6289"/>
                    <a:pt x="2438" y="6289"/>
                  </a:cubicBezTo>
                  <a:cubicBezTo>
                    <a:pt x="2491" y="6289"/>
                    <a:pt x="2543" y="6279"/>
                    <a:pt x="2595" y="6258"/>
                  </a:cubicBezTo>
                  <a:lnTo>
                    <a:pt x="2616" y="6258"/>
                  </a:lnTo>
                  <a:cubicBezTo>
                    <a:pt x="2637" y="6247"/>
                    <a:pt x="2648" y="6237"/>
                    <a:pt x="2679" y="6226"/>
                  </a:cubicBezTo>
                  <a:lnTo>
                    <a:pt x="2690" y="6226"/>
                  </a:lnTo>
                  <a:cubicBezTo>
                    <a:pt x="2710" y="6216"/>
                    <a:pt x="2721" y="6206"/>
                    <a:pt x="2742" y="6195"/>
                  </a:cubicBezTo>
                  <a:cubicBezTo>
                    <a:pt x="2752" y="6195"/>
                    <a:pt x="2763" y="6185"/>
                    <a:pt x="2763" y="6185"/>
                  </a:cubicBezTo>
                  <a:cubicBezTo>
                    <a:pt x="2784" y="6174"/>
                    <a:pt x="2794" y="6164"/>
                    <a:pt x="2815" y="6153"/>
                  </a:cubicBezTo>
                  <a:cubicBezTo>
                    <a:pt x="2826" y="6143"/>
                    <a:pt x="2836" y="6143"/>
                    <a:pt x="2846" y="6122"/>
                  </a:cubicBezTo>
                  <a:lnTo>
                    <a:pt x="2867" y="6111"/>
                  </a:lnTo>
                  <a:cubicBezTo>
                    <a:pt x="2878" y="6101"/>
                    <a:pt x="2899" y="6090"/>
                    <a:pt x="2899" y="6080"/>
                  </a:cubicBezTo>
                  <a:lnTo>
                    <a:pt x="2920" y="6059"/>
                  </a:lnTo>
                  <a:cubicBezTo>
                    <a:pt x="2930" y="6049"/>
                    <a:pt x="2941" y="6038"/>
                    <a:pt x="2951" y="6028"/>
                  </a:cubicBezTo>
                  <a:lnTo>
                    <a:pt x="2972" y="6007"/>
                  </a:lnTo>
                  <a:cubicBezTo>
                    <a:pt x="2983" y="5986"/>
                    <a:pt x="3003" y="5975"/>
                    <a:pt x="3014" y="5954"/>
                  </a:cubicBezTo>
                  <a:cubicBezTo>
                    <a:pt x="3014" y="5944"/>
                    <a:pt x="3024" y="5923"/>
                    <a:pt x="3035" y="5913"/>
                  </a:cubicBezTo>
                  <a:lnTo>
                    <a:pt x="3056" y="5892"/>
                  </a:lnTo>
                  <a:cubicBezTo>
                    <a:pt x="3056" y="5871"/>
                    <a:pt x="3066" y="5860"/>
                    <a:pt x="3077" y="5850"/>
                  </a:cubicBezTo>
                  <a:lnTo>
                    <a:pt x="3087" y="5829"/>
                  </a:lnTo>
                  <a:cubicBezTo>
                    <a:pt x="3087" y="5808"/>
                    <a:pt x="3098" y="5787"/>
                    <a:pt x="3108" y="5766"/>
                  </a:cubicBezTo>
                  <a:cubicBezTo>
                    <a:pt x="3108" y="5766"/>
                    <a:pt x="3108" y="5756"/>
                    <a:pt x="3108" y="5756"/>
                  </a:cubicBezTo>
                  <a:cubicBezTo>
                    <a:pt x="3129" y="5703"/>
                    <a:pt x="3139" y="5651"/>
                    <a:pt x="3139" y="5599"/>
                  </a:cubicBezTo>
                  <a:cubicBezTo>
                    <a:pt x="3150" y="5578"/>
                    <a:pt x="3150" y="5557"/>
                    <a:pt x="3150" y="5525"/>
                  </a:cubicBezTo>
                  <a:cubicBezTo>
                    <a:pt x="3150" y="5525"/>
                    <a:pt x="3150" y="5515"/>
                    <a:pt x="3150" y="5515"/>
                  </a:cubicBezTo>
                  <a:cubicBezTo>
                    <a:pt x="3150" y="5483"/>
                    <a:pt x="3150" y="5452"/>
                    <a:pt x="3150" y="5410"/>
                  </a:cubicBezTo>
                  <a:cubicBezTo>
                    <a:pt x="3139" y="5389"/>
                    <a:pt x="3139" y="5358"/>
                    <a:pt x="3129" y="5337"/>
                  </a:cubicBezTo>
                  <a:lnTo>
                    <a:pt x="3129" y="5316"/>
                  </a:lnTo>
                  <a:cubicBezTo>
                    <a:pt x="3119" y="5295"/>
                    <a:pt x="3119" y="5274"/>
                    <a:pt x="3108" y="5253"/>
                  </a:cubicBezTo>
                  <a:lnTo>
                    <a:pt x="3098" y="5222"/>
                  </a:lnTo>
                  <a:cubicBezTo>
                    <a:pt x="3087" y="5201"/>
                    <a:pt x="3087" y="5190"/>
                    <a:pt x="3077" y="5170"/>
                  </a:cubicBezTo>
                  <a:lnTo>
                    <a:pt x="3066" y="5149"/>
                  </a:lnTo>
                  <a:cubicBezTo>
                    <a:pt x="3056" y="5128"/>
                    <a:pt x="3045" y="5107"/>
                    <a:pt x="3035" y="5086"/>
                  </a:cubicBezTo>
                  <a:lnTo>
                    <a:pt x="3024" y="5075"/>
                  </a:lnTo>
                  <a:cubicBezTo>
                    <a:pt x="3003" y="5054"/>
                    <a:pt x="2993" y="5034"/>
                    <a:pt x="2983" y="5013"/>
                  </a:cubicBezTo>
                  <a:cubicBezTo>
                    <a:pt x="2972" y="5013"/>
                    <a:pt x="2972" y="5002"/>
                    <a:pt x="2972" y="5002"/>
                  </a:cubicBezTo>
                  <a:cubicBezTo>
                    <a:pt x="2951" y="4981"/>
                    <a:pt x="2930" y="4960"/>
                    <a:pt x="2909" y="4939"/>
                  </a:cubicBezTo>
                  <a:cubicBezTo>
                    <a:pt x="2888" y="4918"/>
                    <a:pt x="2878" y="4887"/>
                    <a:pt x="2878" y="4856"/>
                  </a:cubicBezTo>
                  <a:cubicBezTo>
                    <a:pt x="2878" y="4803"/>
                    <a:pt x="2920" y="4751"/>
                    <a:pt x="2983" y="4751"/>
                  </a:cubicBezTo>
                  <a:lnTo>
                    <a:pt x="4500" y="4751"/>
                  </a:lnTo>
                  <a:cubicBezTo>
                    <a:pt x="4636" y="4751"/>
                    <a:pt x="4751" y="4636"/>
                    <a:pt x="4751" y="4500"/>
                  </a:cubicBezTo>
                  <a:lnTo>
                    <a:pt x="4751" y="2983"/>
                  </a:lnTo>
                  <a:cubicBezTo>
                    <a:pt x="4751" y="2773"/>
                    <a:pt x="4584" y="2616"/>
                    <a:pt x="4385" y="2616"/>
                  </a:cubicBezTo>
                  <a:cubicBezTo>
                    <a:pt x="4280" y="2616"/>
                    <a:pt x="4186" y="2658"/>
                    <a:pt x="4113" y="2731"/>
                  </a:cubicBezTo>
                  <a:cubicBezTo>
                    <a:pt x="4102" y="2742"/>
                    <a:pt x="4081" y="2763"/>
                    <a:pt x="4071" y="2773"/>
                  </a:cubicBezTo>
                  <a:cubicBezTo>
                    <a:pt x="4050" y="2784"/>
                    <a:pt x="4039" y="2794"/>
                    <a:pt x="4029" y="2805"/>
                  </a:cubicBezTo>
                  <a:lnTo>
                    <a:pt x="4102" y="2909"/>
                  </a:lnTo>
                  <a:lnTo>
                    <a:pt x="4019" y="2805"/>
                  </a:lnTo>
                  <a:cubicBezTo>
                    <a:pt x="3998" y="2815"/>
                    <a:pt x="3987" y="2826"/>
                    <a:pt x="3977" y="2826"/>
                  </a:cubicBezTo>
                  <a:lnTo>
                    <a:pt x="3966" y="2836"/>
                  </a:lnTo>
                  <a:cubicBezTo>
                    <a:pt x="3945" y="2846"/>
                    <a:pt x="3935" y="2846"/>
                    <a:pt x="3924" y="2857"/>
                  </a:cubicBezTo>
                  <a:lnTo>
                    <a:pt x="3914" y="2857"/>
                  </a:lnTo>
                  <a:cubicBezTo>
                    <a:pt x="3893" y="2867"/>
                    <a:pt x="3882" y="2867"/>
                    <a:pt x="3851" y="2878"/>
                  </a:cubicBezTo>
                  <a:cubicBezTo>
                    <a:pt x="3820" y="2888"/>
                    <a:pt x="3778" y="2888"/>
                    <a:pt x="3746" y="2888"/>
                  </a:cubicBezTo>
                  <a:lnTo>
                    <a:pt x="3663" y="2888"/>
                  </a:lnTo>
                  <a:cubicBezTo>
                    <a:pt x="3652" y="2878"/>
                    <a:pt x="3642" y="2878"/>
                    <a:pt x="3621" y="2878"/>
                  </a:cubicBezTo>
                  <a:cubicBezTo>
                    <a:pt x="3600" y="2878"/>
                    <a:pt x="3589" y="2867"/>
                    <a:pt x="3569" y="2867"/>
                  </a:cubicBezTo>
                  <a:lnTo>
                    <a:pt x="3558" y="2857"/>
                  </a:lnTo>
                  <a:cubicBezTo>
                    <a:pt x="3548" y="2857"/>
                    <a:pt x="3537" y="2846"/>
                    <a:pt x="3527" y="2846"/>
                  </a:cubicBezTo>
                  <a:lnTo>
                    <a:pt x="3485" y="2826"/>
                  </a:lnTo>
                  <a:cubicBezTo>
                    <a:pt x="3474" y="2826"/>
                    <a:pt x="3464" y="2815"/>
                    <a:pt x="3464" y="2815"/>
                  </a:cubicBezTo>
                  <a:lnTo>
                    <a:pt x="3391" y="2920"/>
                  </a:lnTo>
                  <a:lnTo>
                    <a:pt x="3453" y="2805"/>
                  </a:lnTo>
                  <a:cubicBezTo>
                    <a:pt x="3433" y="2794"/>
                    <a:pt x="3412" y="2773"/>
                    <a:pt x="3391" y="2763"/>
                  </a:cubicBezTo>
                  <a:cubicBezTo>
                    <a:pt x="3380" y="2752"/>
                    <a:pt x="3370" y="2742"/>
                    <a:pt x="3359" y="2731"/>
                  </a:cubicBezTo>
                  <a:cubicBezTo>
                    <a:pt x="3349" y="2721"/>
                    <a:pt x="3338" y="2710"/>
                    <a:pt x="3328" y="2690"/>
                  </a:cubicBezTo>
                  <a:cubicBezTo>
                    <a:pt x="3307" y="2669"/>
                    <a:pt x="3286" y="2637"/>
                    <a:pt x="3265" y="2606"/>
                  </a:cubicBezTo>
                  <a:lnTo>
                    <a:pt x="3244" y="2564"/>
                  </a:lnTo>
                  <a:cubicBezTo>
                    <a:pt x="3244" y="2553"/>
                    <a:pt x="3244" y="2543"/>
                    <a:pt x="3234" y="2533"/>
                  </a:cubicBezTo>
                  <a:lnTo>
                    <a:pt x="3234" y="2522"/>
                  </a:lnTo>
                  <a:cubicBezTo>
                    <a:pt x="3223" y="2501"/>
                    <a:pt x="3223" y="2491"/>
                    <a:pt x="3213" y="2470"/>
                  </a:cubicBezTo>
                  <a:cubicBezTo>
                    <a:pt x="3213" y="2449"/>
                    <a:pt x="3213" y="2438"/>
                    <a:pt x="3213" y="2417"/>
                  </a:cubicBezTo>
                  <a:cubicBezTo>
                    <a:pt x="3213" y="2407"/>
                    <a:pt x="3213" y="2407"/>
                    <a:pt x="3202" y="2386"/>
                  </a:cubicBezTo>
                  <a:cubicBezTo>
                    <a:pt x="3202" y="2386"/>
                    <a:pt x="3202" y="2376"/>
                    <a:pt x="3202" y="2365"/>
                  </a:cubicBezTo>
                  <a:lnTo>
                    <a:pt x="3202" y="2323"/>
                  </a:lnTo>
                  <a:cubicBezTo>
                    <a:pt x="3213" y="2313"/>
                    <a:pt x="3213" y="2302"/>
                    <a:pt x="3213" y="2292"/>
                  </a:cubicBezTo>
                  <a:cubicBezTo>
                    <a:pt x="3213" y="2271"/>
                    <a:pt x="3213" y="2260"/>
                    <a:pt x="3223" y="2240"/>
                  </a:cubicBezTo>
                  <a:cubicBezTo>
                    <a:pt x="3223" y="2229"/>
                    <a:pt x="3223" y="2208"/>
                    <a:pt x="3234" y="2198"/>
                  </a:cubicBezTo>
                  <a:lnTo>
                    <a:pt x="3234" y="2177"/>
                  </a:lnTo>
                  <a:cubicBezTo>
                    <a:pt x="3244" y="2166"/>
                    <a:pt x="3244" y="2166"/>
                    <a:pt x="3244" y="2145"/>
                  </a:cubicBezTo>
                  <a:lnTo>
                    <a:pt x="3265" y="2114"/>
                  </a:lnTo>
                  <a:cubicBezTo>
                    <a:pt x="3286" y="2072"/>
                    <a:pt x="3307" y="2041"/>
                    <a:pt x="3328" y="2020"/>
                  </a:cubicBezTo>
                  <a:cubicBezTo>
                    <a:pt x="3338" y="2009"/>
                    <a:pt x="3349" y="1999"/>
                    <a:pt x="3359" y="1978"/>
                  </a:cubicBezTo>
                  <a:cubicBezTo>
                    <a:pt x="3370" y="1978"/>
                    <a:pt x="3380" y="1967"/>
                    <a:pt x="3391" y="1957"/>
                  </a:cubicBezTo>
                  <a:cubicBezTo>
                    <a:pt x="3412" y="1936"/>
                    <a:pt x="3433" y="1915"/>
                    <a:pt x="3464" y="1905"/>
                  </a:cubicBezTo>
                  <a:cubicBezTo>
                    <a:pt x="3464" y="1894"/>
                    <a:pt x="3474" y="1894"/>
                    <a:pt x="3485" y="1894"/>
                  </a:cubicBezTo>
                  <a:lnTo>
                    <a:pt x="3527" y="1873"/>
                  </a:lnTo>
                  <a:cubicBezTo>
                    <a:pt x="3537" y="1863"/>
                    <a:pt x="3548" y="1863"/>
                    <a:pt x="3558" y="1852"/>
                  </a:cubicBezTo>
                  <a:lnTo>
                    <a:pt x="3569" y="1852"/>
                  </a:lnTo>
                  <a:cubicBezTo>
                    <a:pt x="3589" y="1842"/>
                    <a:pt x="3610" y="1842"/>
                    <a:pt x="3631" y="1831"/>
                  </a:cubicBezTo>
                  <a:lnTo>
                    <a:pt x="3673" y="1831"/>
                  </a:lnTo>
                  <a:cubicBezTo>
                    <a:pt x="3684" y="1831"/>
                    <a:pt x="3705" y="1831"/>
                    <a:pt x="3736" y="1821"/>
                  </a:cubicBezTo>
                  <a:cubicBezTo>
                    <a:pt x="3778" y="1821"/>
                    <a:pt x="3820" y="1831"/>
                    <a:pt x="3862" y="1842"/>
                  </a:cubicBezTo>
                  <a:cubicBezTo>
                    <a:pt x="3882" y="1842"/>
                    <a:pt x="3893" y="1852"/>
                    <a:pt x="3914" y="1852"/>
                  </a:cubicBezTo>
                  <a:lnTo>
                    <a:pt x="3956" y="1727"/>
                  </a:lnTo>
                  <a:lnTo>
                    <a:pt x="3924" y="1863"/>
                  </a:lnTo>
                  <a:cubicBezTo>
                    <a:pt x="3935" y="1863"/>
                    <a:pt x="3945" y="1873"/>
                    <a:pt x="3966" y="1873"/>
                  </a:cubicBezTo>
                  <a:lnTo>
                    <a:pt x="3977" y="1884"/>
                  </a:lnTo>
                  <a:cubicBezTo>
                    <a:pt x="3987" y="1894"/>
                    <a:pt x="4008" y="1894"/>
                    <a:pt x="4019" y="1905"/>
                  </a:cubicBezTo>
                  <a:lnTo>
                    <a:pt x="4081" y="1790"/>
                  </a:lnTo>
                  <a:lnTo>
                    <a:pt x="4029" y="1915"/>
                  </a:lnTo>
                  <a:cubicBezTo>
                    <a:pt x="4039" y="1926"/>
                    <a:pt x="4050" y="1936"/>
                    <a:pt x="4071" y="1947"/>
                  </a:cubicBezTo>
                  <a:cubicBezTo>
                    <a:pt x="4092" y="1957"/>
                    <a:pt x="4102" y="1967"/>
                    <a:pt x="4113" y="1988"/>
                  </a:cubicBezTo>
                  <a:cubicBezTo>
                    <a:pt x="4186" y="2062"/>
                    <a:pt x="4280" y="2104"/>
                    <a:pt x="4385" y="2104"/>
                  </a:cubicBezTo>
                  <a:cubicBezTo>
                    <a:pt x="4584" y="2104"/>
                    <a:pt x="4751" y="1936"/>
                    <a:pt x="4751" y="1737"/>
                  </a:cubicBezTo>
                  <a:lnTo>
                    <a:pt x="4751" y="251"/>
                  </a:lnTo>
                  <a:cubicBezTo>
                    <a:pt x="4751" y="136"/>
                    <a:pt x="4667" y="32"/>
                    <a:pt x="4552" y="11"/>
                  </a:cubicBezTo>
                  <a:cubicBezTo>
                    <a:pt x="4542" y="0"/>
                    <a:pt x="4531" y="0"/>
                    <a:pt x="4521"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27"/>
            <p:cNvSpPr/>
            <p:nvPr/>
          </p:nvSpPr>
          <p:spPr>
            <a:xfrm>
              <a:off x="8586628" y="1580603"/>
              <a:ext cx="191882" cy="144734"/>
            </a:xfrm>
            <a:custGeom>
              <a:rect b="b" l="l" r="r" t="t"/>
              <a:pathLst>
                <a:path extrusionOk="0" h="4752" w="6300">
                  <a:moveTo>
                    <a:pt x="4489" y="262"/>
                  </a:moveTo>
                  <a:lnTo>
                    <a:pt x="4489" y="1758"/>
                  </a:lnTo>
                  <a:cubicBezTo>
                    <a:pt x="4489" y="1968"/>
                    <a:pt x="4664" y="2124"/>
                    <a:pt x="4857" y="2124"/>
                  </a:cubicBezTo>
                  <a:cubicBezTo>
                    <a:pt x="4905" y="2124"/>
                    <a:pt x="4954" y="2114"/>
                    <a:pt x="5002" y="2093"/>
                  </a:cubicBezTo>
                  <a:cubicBezTo>
                    <a:pt x="5034" y="2083"/>
                    <a:pt x="5054" y="2062"/>
                    <a:pt x="5075" y="2051"/>
                  </a:cubicBezTo>
                  <a:cubicBezTo>
                    <a:pt x="5086" y="2041"/>
                    <a:pt x="5107" y="2020"/>
                    <a:pt x="5128" y="2010"/>
                  </a:cubicBezTo>
                  <a:cubicBezTo>
                    <a:pt x="5138" y="1989"/>
                    <a:pt x="5149" y="1978"/>
                    <a:pt x="5159" y="1968"/>
                  </a:cubicBezTo>
                  <a:cubicBezTo>
                    <a:pt x="5180" y="1957"/>
                    <a:pt x="5191" y="1947"/>
                    <a:pt x="5201" y="1936"/>
                  </a:cubicBezTo>
                  <a:cubicBezTo>
                    <a:pt x="5264" y="1905"/>
                    <a:pt x="5327" y="1873"/>
                    <a:pt x="5400" y="1853"/>
                  </a:cubicBezTo>
                  <a:cubicBezTo>
                    <a:pt x="5430" y="1848"/>
                    <a:pt x="5460" y="1846"/>
                    <a:pt x="5491" y="1846"/>
                  </a:cubicBezTo>
                  <a:cubicBezTo>
                    <a:pt x="5534" y="1846"/>
                    <a:pt x="5577" y="1851"/>
                    <a:pt x="5620" y="1863"/>
                  </a:cubicBezTo>
                  <a:cubicBezTo>
                    <a:pt x="5672" y="1873"/>
                    <a:pt x="5724" y="1894"/>
                    <a:pt x="5777" y="1915"/>
                  </a:cubicBezTo>
                  <a:cubicBezTo>
                    <a:pt x="5818" y="1947"/>
                    <a:pt x="5860" y="1978"/>
                    <a:pt x="5902" y="2020"/>
                  </a:cubicBezTo>
                  <a:cubicBezTo>
                    <a:pt x="5913" y="2030"/>
                    <a:pt x="5923" y="2051"/>
                    <a:pt x="5933" y="2062"/>
                  </a:cubicBezTo>
                  <a:cubicBezTo>
                    <a:pt x="5986" y="2135"/>
                    <a:pt x="6028" y="2229"/>
                    <a:pt x="6038" y="2323"/>
                  </a:cubicBezTo>
                  <a:cubicBezTo>
                    <a:pt x="6038" y="2365"/>
                    <a:pt x="6038" y="2397"/>
                    <a:pt x="6038" y="2439"/>
                  </a:cubicBezTo>
                  <a:cubicBezTo>
                    <a:pt x="6028" y="2480"/>
                    <a:pt x="6017" y="2522"/>
                    <a:pt x="6007" y="2564"/>
                  </a:cubicBezTo>
                  <a:cubicBezTo>
                    <a:pt x="5975" y="2637"/>
                    <a:pt x="5933" y="2700"/>
                    <a:pt x="5881" y="2752"/>
                  </a:cubicBezTo>
                  <a:cubicBezTo>
                    <a:pt x="5871" y="2763"/>
                    <a:pt x="5860" y="2773"/>
                    <a:pt x="5850" y="2784"/>
                  </a:cubicBezTo>
                  <a:cubicBezTo>
                    <a:pt x="5829" y="2794"/>
                    <a:pt x="5808" y="2815"/>
                    <a:pt x="5797" y="2826"/>
                  </a:cubicBezTo>
                  <a:cubicBezTo>
                    <a:pt x="5777" y="2836"/>
                    <a:pt x="5745" y="2847"/>
                    <a:pt x="5724" y="2857"/>
                  </a:cubicBezTo>
                  <a:cubicBezTo>
                    <a:pt x="5703" y="2868"/>
                    <a:pt x="5682" y="2878"/>
                    <a:pt x="5661" y="2889"/>
                  </a:cubicBezTo>
                  <a:cubicBezTo>
                    <a:pt x="5640" y="2899"/>
                    <a:pt x="5609" y="2899"/>
                    <a:pt x="5578" y="2899"/>
                  </a:cubicBezTo>
                  <a:cubicBezTo>
                    <a:pt x="5546" y="2904"/>
                    <a:pt x="5515" y="2907"/>
                    <a:pt x="5484" y="2907"/>
                  </a:cubicBezTo>
                  <a:cubicBezTo>
                    <a:pt x="5452" y="2907"/>
                    <a:pt x="5421" y="2904"/>
                    <a:pt x="5389" y="2899"/>
                  </a:cubicBezTo>
                  <a:cubicBezTo>
                    <a:pt x="5327" y="2878"/>
                    <a:pt x="5274" y="2857"/>
                    <a:pt x="5222" y="2826"/>
                  </a:cubicBezTo>
                  <a:cubicBezTo>
                    <a:pt x="5180" y="2805"/>
                    <a:pt x="5159" y="2773"/>
                    <a:pt x="5128" y="2752"/>
                  </a:cubicBezTo>
                  <a:cubicBezTo>
                    <a:pt x="5096" y="2711"/>
                    <a:pt x="5054" y="2690"/>
                    <a:pt x="5002" y="2669"/>
                  </a:cubicBezTo>
                  <a:cubicBezTo>
                    <a:pt x="4951" y="2644"/>
                    <a:pt x="4899" y="2633"/>
                    <a:pt x="4848" y="2633"/>
                  </a:cubicBezTo>
                  <a:cubicBezTo>
                    <a:pt x="4659" y="2633"/>
                    <a:pt x="4489" y="2789"/>
                    <a:pt x="4489" y="3004"/>
                  </a:cubicBezTo>
                  <a:lnTo>
                    <a:pt x="4489" y="4490"/>
                  </a:lnTo>
                  <a:cubicBezTo>
                    <a:pt x="2187" y="4427"/>
                    <a:pt x="325" y="2575"/>
                    <a:pt x="262" y="262"/>
                  </a:cubicBezTo>
                  <a:lnTo>
                    <a:pt x="1737" y="262"/>
                  </a:lnTo>
                  <a:cubicBezTo>
                    <a:pt x="1790" y="262"/>
                    <a:pt x="1842" y="314"/>
                    <a:pt x="1842" y="367"/>
                  </a:cubicBezTo>
                  <a:cubicBezTo>
                    <a:pt x="1842" y="398"/>
                    <a:pt x="1821" y="429"/>
                    <a:pt x="1800" y="450"/>
                  </a:cubicBezTo>
                  <a:cubicBezTo>
                    <a:pt x="1779" y="471"/>
                    <a:pt x="1758" y="492"/>
                    <a:pt x="1748" y="513"/>
                  </a:cubicBezTo>
                  <a:lnTo>
                    <a:pt x="1727" y="534"/>
                  </a:lnTo>
                  <a:cubicBezTo>
                    <a:pt x="1716" y="545"/>
                    <a:pt x="1706" y="565"/>
                    <a:pt x="1695" y="576"/>
                  </a:cubicBezTo>
                  <a:lnTo>
                    <a:pt x="1674" y="607"/>
                  </a:lnTo>
                  <a:cubicBezTo>
                    <a:pt x="1674" y="618"/>
                    <a:pt x="1664" y="639"/>
                    <a:pt x="1654" y="649"/>
                  </a:cubicBezTo>
                  <a:cubicBezTo>
                    <a:pt x="1643" y="660"/>
                    <a:pt x="1643" y="670"/>
                    <a:pt x="1643" y="681"/>
                  </a:cubicBezTo>
                  <a:cubicBezTo>
                    <a:pt x="1633" y="701"/>
                    <a:pt x="1622" y="712"/>
                    <a:pt x="1622" y="733"/>
                  </a:cubicBezTo>
                  <a:cubicBezTo>
                    <a:pt x="1612" y="743"/>
                    <a:pt x="1612" y="754"/>
                    <a:pt x="1601" y="764"/>
                  </a:cubicBezTo>
                  <a:cubicBezTo>
                    <a:pt x="1601" y="785"/>
                    <a:pt x="1591" y="796"/>
                    <a:pt x="1591" y="827"/>
                  </a:cubicBezTo>
                  <a:lnTo>
                    <a:pt x="1580" y="848"/>
                  </a:lnTo>
                  <a:cubicBezTo>
                    <a:pt x="1580" y="869"/>
                    <a:pt x="1570" y="900"/>
                    <a:pt x="1570" y="932"/>
                  </a:cubicBezTo>
                  <a:cubicBezTo>
                    <a:pt x="1570" y="963"/>
                    <a:pt x="1559" y="994"/>
                    <a:pt x="1559" y="1026"/>
                  </a:cubicBezTo>
                  <a:cubicBezTo>
                    <a:pt x="1559" y="1026"/>
                    <a:pt x="1559" y="1036"/>
                    <a:pt x="1570" y="1047"/>
                  </a:cubicBezTo>
                  <a:cubicBezTo>
                    <a:pt x="1570" y="1068"/>
                    <a:pt x="1570" y="1089"/>
                    <a:pt x="1570" y="1110"/>
                  </a:cubicBezTo>
                  <a:cubicBezTo>
                    <a:pt x="1580" y="1162"/>
                    <a:pt x="1591" y="1214"/>
                    <a:pt x="1601" y="1267"/>
                  </a:cubicBezTo>
                  <a:lnTo>
                    <a:pt x="1612" y="1277"/>
                  </a:lnTo>
                  <a:cubicBezTo>
                    <a:pt x="1612" y="1298"/>
                    <a:pt x="1622" y="1319"/>
                    <a:pt x="1633" y="1329"/>
                  </a:cubicBezTo>
                  <a:cubicBezTo>
                    <a:pt x="1633" y="1340"/>
                    <a:pt x="1633" y="1350"/>
                    <a:pt x="1643" y="1361"/>
                  </a:cubicBezTo>
                  <a:cubicBezTo>
                    <a:pt x="1654" y="1371"/>
                    <a:pt x="1654" y="1382"/>
                    <a:pt x="1664" y="1403"/>
                  </a:cubicBezTo>
                  <a:cubicBezTo>
                    <a:pt x="1664" y="1413"/>
                    <a:pt x="1674" y="1424"/>
                    <a:pt x="1674" y="1424"/>
                  </a:cubicBezTo>
                  <a:lnTo>
                    <a:pt x="1695" y="1444"/>
                  </a:lnTo>
                  <a:cubicBezTo>
                    <a:pt x="1716" y="1476"/>
                    <a:pt x="1737" y="1507"/>
                    <a:pt x="1758" y="1539"/>
                  </a:cubicBezTo>
                  <a:cubicBezTo>
                    <a:pt x="1769" y="1549"/>
                    <a:pt x="1779" y="1560"/>
                    <a:pt x="1800" y="1580"/>
                  </a:cubicBezTo>
                  <a:lnTo>
                    <a:pt x="1811" y="1591"/>
                  </a:lnTo>
                  <a:cubicBezTo>
                    <a:pt x="1821" y="1601"/>
                    <a:pt x="1831" y="1612"/>
                    <a:pt x="1842" y="1622"/>
                  </a:cubicBezTo>
                  <a:cubicBezTo>
                    <a:pt x="1842" y="1622"/>
                    <a:pt x="1852" y="1633"/>
                    <a:pt x="1852" y="1633"/>
                  </a:cubicBezTo>
                  <a:cubicBezTo>
                    <a:pt x="1905" y="1664"/>
                    <a:pt x="1947" y="1696"/>
                    <a:pt x="1999" y="1727"/>
                  </a:cubicBezTo>
                  <a:cubicBezTo>
                    <a:pt x="1999" y="1727"/>
                    <a:pt x="2009" y="1727"/>
                    <a:pt x="2020" y="1737"/>
                  </a:cubicBezTo>
                  <a:cubicBezTo>
                    <a:pt x="2030" y="1737"/>
                    <a:pt x="2041" y="1748"/>
                    <a:pt x="2051" y="1748"/>
                  </a:cubicBezTo>
                  <a:cubicBezTo>
                    <a:pt x="2062" y="1758"/>
                    <a:pt x="2083" y="1758"/>
                    <a:pt x="2093" y="1769"/>
                  </a:cubicBezTo>
                  <a:lnTo>
                    <a:pt x="2124" y="1769"/>
                  </a:lnTo>
                  <a:cubicBezTo>
                    <a:pt x="2135" y="1779"/>
                    <a:pt x="2156" y="1779"/>
                    <a:pt x="2177" y="1790"/>
                  </a:cubicBezTo>
                  <a:lnTo>
                    <a:pt x="2198" y="1790"/>
                  </a:lnTo>
                  <a:cubicBezTo>
                    <a:pt x="2219" y="1800"/>
                    <a:pt x="2240" y="1800"/>
                    <a:pt x="2271" y="1800"/>
                  </a:cubicBezTo>
                  <a:cubicBezTo>
                    <a:pt x="2292" y="1811"/>
                    <a:pt x="2313" y="1811"/>
                    <a:pt x="2344" y="1811"/>
                  </a:cubicBezTo>
                  <a:lnTo>
                    <a:pt x="2438" y="1811"/>
                  </a:lnTo>
                  <a:cubicBezTo>
                    <a:pt x="2438" y="1811"/>
                    <a:pt x="2449" y="1800"/>
                    <a:pt x="2449" y="1800"/>
                  </a:cubicBezTo>
                  <a:cubicBezTo>
                    <a:pt x="2501" y="1800"/>
                    <a:pt x="2553" y="1790"/>
                    <a:pt x="2595" y="1769"/>
                  </a:cubicBezTo>
                  <a:lnTo>
                    <a:pt x="2616" y="1769"/>
                  </a:lnTo>
                  <a:cubicBezTo>
                    <a:pt x="2637" y="1758"/>
                    <a:pt x="2648" y="1748"/>
                    <a:pt x="2679" y="1737"/>
                  </a:cubicBezTo>
                  <a:lnTo>
                    <a:pt x="2690" y="1737"/>
                  </a:lnTo>
                  <a:cubicBezTo>
                    <a:pt x="2710" y="1727"/>
                    <a:pt x="2721" y="1717"/>
                    <a:pt x="2742" y="1706"/>
                  </a:cubicBezTo>
                  <a:cubicBezTo>
                    <a:pt x="2752" y="1706"/>
                    <a:pt x="2763" y="1696"/>
                    <a:pt x="2763" y="1696"/>
                  </a:cubicBezTo>
                  <a:cubicBezTo>
                    <a:pt x="2784" y="1685"/>
                    <a:pt x="2794" y="1675"/>
                    <a:pt x="2815" y="1664"/>
                  </a:cubicBezTo>
                  <a:cubicBezTo>
                    <a:pt x="2826" y="1654"/>
                    <a:pt x="2836" y="1654"/>
                    <a:pt x="2846" y="1633"/>
                  </a:cubicBezTo>
                  <a:lnTo>
                    <a:pt x="2867" y="1622"/>
                  </a:lnTo>
                  <a:cubicBezTo>
                    <a:pt x="2878" y="1612"/>
                    <a:pt x="2899" y="1601"/>
                    <a:pt x="2909" y="1591"/>
                  </a:cubicBezTo>
                  <a:lnTo>
                    <a:pt x="2920" y="1570"/>
                  </a:lnTo>
                  <a:cubicBezTo>
                    <a:pt x="2930" y="1560"/>
                    <a:pt x="2941" y="1549"/>
                    <a:pt x="2951" y="1539"/>
                  </a:cubicBezTo>
                  <a:lnTo>
                    <a:pt x="2972" y="1518"/>
                  </a:lnTo>
                  <a:cubicBezTo>
                    <a:pt x="2983" y="1497"/>
                    <a:pt x="3003" y="1486"/>
                    <a:pt x="3014" y="1465"/>
                  </a:cubicBezTo>
                  <a:cubicBezTo>
                    <a:pt x="3014" y="1455"/>
                    <a:pt x="3024" y="1444"/>
                    <a:pt x="3035" y="1424"/>
                  </a:cubicBezTo>
                  <a:lnTo>
                    <a:pt x="3045" y="1403"/>
                  </a:lnTo>
                  <a:cubicBezTo>
                    <a:pt x="3056" y="1382"/>
                    <a:pt x="3066" y="1371"/>
                    <a:pt x="3077" y="1361"/>
                  </a:cubicBezTo>
                  <a:lnTo>
                    <a:pt x="3087" y="1340"/>
                  </a:lnTo>
                  <a:cubicBezTo>
                    <a:pt x="3087" y="1319"/>
                    <a:pt x="3098" y="1298"/>
                    <a:pt x="3108" y="1277"/>
                  </a:cubicBezTo>
                  <a:cubicBezTo>
                    <a:pt x="3108" y="1277"/>
                    <a:pt x="3108" y="1267"/>
                    <a:pt x="3108" y="1267"/>
                  </a:cubicBezTo>
                  <a:cubicBezTo>
                    <a:pt x="3129" y="1214"/>
                    <a:pt x="3139" y="1162"/>
                    <a:pt x="3139" y="1110"/>
                  </a:cubicBezTo>
                  <a:cubicBezTo>
                    <a:pt x="3150" y="1089"/>
                    <a:pt x="3150" y="1068"/>
                    <a:pt x="3150" y="1036"/>
                  </a:cubicBezTo>
                  <a:cubicBezTo>
                    <a:pt x="3150" y="1036"/>
                    <a:pt x="3150" y="1026"/>
                    <a:pt x="3150" y="1026"/>
                  </a:cubicBezTo>
                  <a:cubicBezTo>
                    <a:pt x="3150" y="994"/>
                    <a:pt x="3150" y="963"/>
                    <a:pt x="3150" y="921"/>
                  </a:cubicBezTo>
                  <a:cubicBezTo>
                    <a:pt x="3139" y="900"/>
                    <a:pt x="3139" y="869"/>
                    <a:pt x="3129" y="848"/>
                  </a:cubicBezTo>
                  <a:lnTo>
                    <a:pt x="3129" y="827"/>
                  </a:lnTo>
                  <a:cubicBezTo>
                    <a:pt x="3119" y="806"/>
                    <a:pt x="3119" y="785"/>
                    <a:pt x="3108" y="764"/>
                  </a:cubicBezTo>
                  <a:lnTo>
                    <a:pt x="3098" y="733"/>
                  </a:lnTo>
                  <a:cubicBezTo>
                    <a:pt x="3087" y="712"/>
                    <a:pt x="3087" y="701"/>
                    <a:pt x="3077" y="681"/>
                  </a:cubicBezTo>
                  <a:lnTo>
                    <a:pt x="3066" y="660"/>
                  </a:lnTo>
                  <a:cubicBezTo>
                    <a:pt x="3056" y="639"/>
                    <a:pt x="3045" y="618"/>
                    <a:pt x="3035" y="597"/>
                  </a:cubicBezTo>
                  <a:lnTo>
                    <a:pt x="3024" y="586"/>
                  </a:lnTo>
                  <a:cubicBezTo>
                    <a:pt x="3003" y="565"/>
                    <a:pt x="2993" y="545"/>
                    <a:pt x="2983" y="524"/>
                  </a:cubicBezTo>
                  <a:cubicBezTo>
                    <a:pt x="2972" y="524"/>
                    <a:pt x="2972" y="513"/>
                    <a:pt x="2972" y="513"/>
                  </a:cubicBezTo>
                  <a:cubicBezTo>
                    <a:pt x="2951" y="492"/>
                    <a:pt x="2930" y="471"/>
                    <a:pt x="2909" y="450"/>
                  </a:cubicBezTo>
                  <a:cubicBezTo>
                    <a:pt x="2888" y="429"/>
                    <a:pt x="2878" y="398"/>
                    <a:pt x="2878" y="367"/>
                  </a:cubicBezTo>
                  <a:cubicBezTo>
                    <a:pt x="2878" y="314"/>
                    <a:pt x="2920" y="262"/>
                    <a:pt x="2983" y="262"/>
                  </a:cubicBezTo>
                  <a:close/>
                  <a:moveTo>
                    <a:pt x="251" y="0"/>
                  </a:moveTo>
                  <a:cubicBezTo>
                    <a:pt x="136" y="0"/>
                    <a:pt x="32" y="84"/>
                    <a:pt x="0" y="199"/>
                  </a:cubicBezTo>
                  <a:cubicBezTo>
                    <a:pt x="0" y="210"/>
                    <a:pt x="0" y="220"/>
                    <a:pt x="0" y="231"/>
                  </a:cubicBezTo>
                  <a:cubicBezTo>
                    <a:pt x="53" y="2711"/>
                    <a:pt x="2051" y="4709"/>
                    <a:pt x="4521" y="4751"/>
                  </a:cubicBezTo>
                  <a:lnTo>
                    <a:pt x="4552" y="4751"/>
                  </a:lnTo>
                  <a:cubicBezTo>
                    <a:pt x="4667" y="4720"/>
                    <a:pt x="4751" y="4626"/>
                    <a:pt x="4751" y="4500"/>
                  </a:cubicBezTo>
                  <a:lnTo>
                    <a:pt x="4751" y="3004"/>
                  </a:lnTo>
                  <a:cubicBezTo>
                    <a:pt x="4751" y="2962"/>
                    <a:pt x="4772" y="2930"/>
                    <a:pt x="4803" y="2909"/>
                  </a:cubicBezTo>
                  <a:cubicBezTo>
                    <a:pt x="4818" y="2902"/>
                    <a:pt x="4838" y="2895"/>
                    <a:pt x="4856" y="2895"/>
                  </a:cubicBezTo>
                  <a:cubicBezTo>
                    <a:pt x="4863" y="2895"/>
                    <a:pt x="4870" y="2896"/>
                    <a:pt x="4877" y="2899"/>
                  </a:cubicBezTo>
                  <a:lnTo>
                    <a:pt x="4898" y="2899"/>
                  </a:lnTo>
                  <a:cubicBezTo>
                    <a:pt x="4918" y="2909"/>
                    <a:pt x="4929" y="2920"/>
                    <a:pt x="4939" y="2930"/>
                  </a:cubicBezTo>
                  <a:cubicBezTo>
                    <a:pt x="4981" y="2972"/>
                    <a:pt x="5023" y="3014"/>
                    <a:pt x="5075" y="3045"/>
                  </a:cubicBezTo>
                  <a:cubicBezTo>
                    <a:pt x="5149" y="3098"/>
                    <a:pt x="5243" y="3129"/>
                    <a:pt x="5327" y="3150"/>
                  </a:cubicBezTo>
                  <a:cubicBezTo>
                    <a:pt x="5382" y="3162"/>
                    <a:pt x="5437" y="3167"/>
                    <a:pt x="5492" y="3167"/>
                  </a:cubicBezTo>
                  <a:cubicBezTo>
                    <a:pt x="5531" y="3167"/>
                    <a:pt x="5570" y="3165"/>
                    <a:pt x="5609" y="3161"/>
                  </a:cubicBezTo>
                  <a:cubicBezTo>
                    <a:pt x="5651" y="3161"/>
                    <a:pt x="5703" y="3150"/>
                    <a:pt x="5745" y="3140"/>
                  </a:cubicBezTo>
                  <a:cubicBezTo>
                    <a:pt x="5777" y="3129"/>
                    <a:pt x="5797" y="3119"/>
                    <a:pt x="5829" y="3098"/>
                  </a:cubicBezTo>
                  <a:cubicBezTo>
                    <a:pt x="5902" y="3066"/>
                    <a:pt x="5954" y="3035"/>
                    <a:pt x="6017" y="2983"/>
                  </a:cubicBezTo>
                  <a:cubicBezTo>
                    <a:pt x="6038" y="2972"/>
                    <a:pt x="6049" y="2951"/>
                    <a:pt x="6070" y="2930"/>
                  </a:cubicBezTo>
                  <a:cubicBezTo>
                    <a:pt x="6143" y="2857"/>
                    <a:pt x="6206" y="2763"/>
                    <a:pt x="6247" y="2658"/>
                  </a:cubicBezTo>
                  <a:cubicBezTo>
                    <a:pt x="6268" y="2596"/>
                    <a:pt x="6289" y="2533"/>
                    <a:pt x="6289" y="2470"/>
                  </a:cubicBezTo>
                  <a:cubicBezTo>
                    <a:pt x="6300" y="2407"/>
                    <a:pt x="6300" y="2355"/>
                    <a:pt x="6289" y="2292"/>
                  </a:cubicBezTo>
                  <a:cubicBezTo>
                    <a:pt x="6279" y="2156"/>
                    <a:pt x="6226" y="2020"/>
                    <a:pt x="6143" y="1905"/>
                  </a:cubicBezTo>
                  <a:cubicBezTo>
                    <a:pt x="6132" y="1884"/>
                    <a:pt x="6111" y="1863"/>
                    <a:pt x="6090" y="1842"/>
                  </a:cubicBezTo>
                  <a:cubicBezTo>
                    <a:pt x="5986" y="1727"/>
                    <a:pt x="5839" y="1633"/>
                    <a:pt x="5672" y="1601"/>
                  </a:cubicBezTo>
                  <a:cubicBezTo>
                    <a:pt x="5620" y="1591"/>
                    <a:pt x="5565" y="1586"/>
                    <a:pt x="5510" y="1586"/>
                  </a:cubicBezTo>
                  <a:cubicBezTo>
                    <a:pt x="5455" y="1586"/>
                    <a:pt x="5400" y="1591"/>
                    <a:pt x="5347" y="1601"/>
                  </a:cubicBezTo>
                  <a:cubicBezTo>
                    <a:pt x="5274" y="1612"/>
                    <a:pt x="5222" y="1633"/>
                    <a:pt x="5159" y="1664"/>
                  </a:cubicBezTo>
                  <a:cubicBezTo>
                    <a:pt x="5128" y="1685"/>
                    <a:pt x="5086" y="1706"/>
                    <a:pt x="5054" y="1727"/>
                  </a:cubicBezTo>
                  <a:cubicBezTo>
                    <a:pt x="5034" y="1737"/>
                    <a:pt x="5013" y="1758"/>
                    <a:pt x="4992" y="1769"/>
                  </a:cubicBezTo>
                  <a:cubicBezTo>
                    <a:pt x="4981" y="1790"/>
                    <a:pt x="4960" y="1800"/>
                    <a:pt x="4939" y="1821"/>
                  </a:cubicBezTo>
                  <a:cubicBezTo>
                    <a:pt x="4929" y="1832"/>
                    <a:pt x="4929" y="1832"/>
                    <a:pt x="4918" y="1842"/>
                  </a:cubicBezTo>
                  <a:cubicBezTo>
                    <a:pt x="4918" y="1842"/>
                    <a:pt x="4908" y="1853"/>
                    <a:pt x="4898" y="1853"/>
                  </a:cubicBezTo>
                  <a:cubicBezTo>
                    <a:pt x="4885" y="1857"/>
                    <a:pt x="4870" y="1859"/>
                    <a:pt x="4855" y="1859"/>
                  </a:cubicBezTo>
                  <a:cubicBezTo>
                    <a:pt x="4835" y="1859"/>
                    <a:pt x="4816" y="1854"/>
                    <a:pt x="4803" y="1842"/>
                  </a:cubicBezTo>
                  <a:cubicBezTo>
                    <a:pt x="4772" y="1821"/>
                    <a:pt x="4751" y="1790"/>
                    <a:pt x="4751" y="1758"/>
                  </a:cubicBezTo>
                  <a:lnTo>
                    <a:pt x="4751" y="252"/>
                  </a:lnTo>
                  <a:cubicBezTo>
                    <a:pt x="4751" y="115"/>
                    <a:pt x="4636" y="0"/>
                    <a:pt x="4500" y="0"/>
                  </a:cubicBezTo>
                  <a:lnTo>
                    <a:pt x="2983" y="0"/>
                  </a:lnTo>
                  <a:cubicBezTo>
                    <a:pt x="2773" y="0"/>
                    <a:pt x="2616" y="168"/>
                    <a:pt x="2616" y="367"/>
                  </a:cubicBezTo>
                  <a:cubicBezTo>
                    <a:pt x="2616" y="471"/>
                    <a:pt x="2658" y="565"/>
                    <a:pt x="2731" y="639"/>
                  </a:cubicBezTo>
                  <a:cubicBezTo>
                    <a:pt x="2742" y="649"/>
                    <a:pt x="2763" y="670"/>
                    <a:pt x="2773" y="691"/>
                  </a:cubicBezTo>
                  <a:cubicBezTo>
                    <a:pt x="2784" y="701"/>
                    <a:pt x="2794" y="712"/>
                    <a:pt x="2805" y="722"/>
                  </a:cubicBezTo>
                  <a:cubicBezTo>
                    <a:pt x="2805" y="722"/>
                    <a:pt x="2805" y="743"/>
                    <a:pt x="2805" y="743"/>
                  </a:cubicBezTo>
                  <a:cubicBezTo>
                    <a:pt x="2815" y="754"/>
                    <a:pt x="2826" y="764"/>
                    <a:pt x="2826" y="775"/>
                  </a:cubicBezTo>
                  <a:lnTo>
                    <a:pt x="2836" y="796"/>
                  </a:lnTo>
                  <a:cubicBezTo>
                    <a:pt x="2846" y="806"/>
                    <a:pt x="2846" y="817"/>
                    <a:pt x="2857" y="827"/>
                  </a:cubicBezTo>
                  <a:lnTo>
                    <a:pt x="2983" y="785"/>
                  </a:lnTo>
                  <a:lnTo>
                    <a:pt x="2857" y="848"/>
                  </a:lnTo>
                  <a:cubicBezTo>
                    <a:pt x="2867" y="858"/>
                    <a:pt x="2867" y="869"/>
                    <a:pt x="2867" y="890"/>
                  </a:cubicBezTo>
                  <a:lnTo>
                    <a:pt x="2878" y="900"/>
                  </a:lnTo>
                  <a:cubicBezTo>
                    <a:pt x="2878" y="921"/>
                    <a:pt x="2888" y="942"/>
                    <a:pt x="2888" y="963"/>
                  </a:cubicBezTo>
                  <a:cubicBezTo>
                    <a:pt x="2888" y="974"/>
                    <a:pt x="2888" y="994"/>
                    <a:pt x="2888" y="1015"/>
                  </a:cubicBezTo>
                  <a:lnTo>
                    <a:pt x="2888" y="1036"/>
                  </a:lnTo>
                  <a:cubicBezTo>
                    <a:pt x="2888" y="1047"/>
                    <a:pt x="2888" y="1068"/>
                    <a:pt x="2888" y="1089"/>
                  </a:cubicBezTo>
                  <a:cubicBezTo>
                    <a:pt x="2878" y="1120"/>
                    <a:pt x="2867" y="1162"/>
                    <a:pt x="2857" y="1193"/>
                  </a:cubicBezTo>
                  <a:cubicBezTo>
                    <a:pt x="2857" y="1204"/>
                    <a:pt x="2846" y="1214"/>
                    <a:pt x="2846" y="1225"/>
                  </a:cubicBezTo>
                  <a:lnTo>
                    <a:pt x="2836" y="1246"/>
                  </a:lnTo>
                  <a:cubicBezTo>
                    <a:pt x="2836" y="1256"/>
                    <a:pt x="2826" y="1267"/>
                    <a:pt x="2826" y="1277"/>
                  </a:cubicBezTo>
                  <a:lnTo>
                    <a:pt x="2815" y="1287"/>
                  </a:lnTo>
                  <a:cubicBezTo>
                    <a:pt x="2805" y="1298"/>
                    <a:pt x="2805" y="1308"/>
                    <a:pt x="2794" y="1319"/>
                  </a:cubicBezTo>
                  <a:cubicBezTo>
                    <a:pt x="2784" y="1329"/>
                    <a:pt x="2784" y="1340"/>
                    <a:pt x="2763" y="1361"/>
                  </a:cubicBezTo>
                  <a:lnTo>
                    <a:pt x="2752" y="1361"/>
                  </a:lnTo>
                  <a:cubicBezTo>
                    <a:pt x="2752" y="1371"/>
                    <a:pt x="2742" y="1382"/>
                    <a:pt x="2742" y="1382"/>
                  </a:cubicBezTo>
                  <a:lnTo>
                    <a:pt x="2721" y="1403"/>
                  </a:lnTo>
                  <a:cubicBezTo>
                    <a:pt x="2721" y="1403"/>
                    <a:pt x="2710" y="1413"/>
                    <a:pt x="2700" y="1424"/>
                  </a:cubicBezTo>
                  <a:lnTo>
                    <a:pt x="2679" y="1434"/>
                  </a:lnTo>
                  <a:cubicBezTo>
                    <a:pt x="2679" y="1444"/>
                    <a:pt x="2669" y="1444"/>
                    <a:pt x="2669" y="1455"/>
                  </a:cubicBezTo>
                  <a:cubicBezTo>
                    <a:pt x="2648" y="1455"/>
                    <a:pt x="2637" y="1465"/>
                    <a:pt x="2627" y="1476"/>
                  </a:cubicBezTo>
                  <a:lnTo>
                    <a:pt x="2690" y="1591"/>
                  </a:lnTo>
                  <a:lnTo>
                    <a:pt x="2616" y="1486"/>
                  </a:lnTo>
                  <a:cubicBezTo>
                    <a:pt x="2606" y="1486"/>
                    <a:pt x="2595" y="1497"/>
                    <a:pt x="2585" y="1497"/>
                  </a:cubicBezTo>
                  <a:lnTo>
                    <a:pt x="2637" y="1622"/>
                  </a:lnTo>
                  <a:lnTo>
                    <a:pt x="2564" y="1507"/>
                  </a:lnTo>
                  <a:cubicBezTo>
                    <a:pt x="2553" y="1507"/>
                    <a:pt x="2543" y="1518"/>
                    <a:pt x="2522" y="1518"/>
                  </a:cubicBezTo>
                  <a:cubicBezTo>
                    <a:pt x="2491" y="1539"/>
                    <a:pt x="2449" y="1539"/>
                    <a:pt x="2417" y="1549"/>
                  </a:cubicBezTo>
                  <a:lnTo>
                    <a:pt x="2292" y="1549"/>
                  </a:lnTo>
                  <a:cubicBezTo>
                    <a:pt x="2281" y="1539"/>
                    <a:pt x="2260" y="1539"/>
                    <a:pt x="2250" y="1539"/>
                  </a:cubicBezTo>
                  <a:lnTo>
                    <a:pt x="2219" y="1664"/>
                  </a:lnTo>
                  <a:lnTo>
                    <a:pt x="2229" y="1528"/>
                  </a:lnTo>
                  <a:lnTo>
                    <a:pt x="2198" y="1528"/>
                  </a:lnTo>
                  <a:lnTo>
                    <a:pt x="2177" y="1518"/>
                  </a:lnTo>
                  <a:cubicBezTo>
                    <a:pt x="2166" y="1518"/>
                    <a:pt x="2166" y="1507"/>
                    <a:pt x="2156" y="1507"/>
                  </a:cubicBezTo>
                  <a:lnTo>
                    <a:pt x="2114" y="1486"/>
                  </a:lnTo>
                  <a:cubicBezTo>
                    <a:pt x="2083" y="1465"/>
                    <a:pt x="2041" y="1444"/>
                    <a:pt x="2020" y="1424"/>
                  </a:cubicBezTo>
                  <a:cubicBezTo>
                    <a:pt x="2009" y="1413"/>
                    <a:pt x="1999" y="1403"/>
                    <a:pt x="1978" y="1392"/>
                  </a:cubicBezTo>
                  <a:cubicBezTo>
                    <a:pt x="1967" y="1382"/>
                    <a:pt x="1967" y="1371"/>
                    <a:pt x="1957" y="1361"/>
                  </a:cubicBezTo>
                  <a:cubicBezTo>
                    <a:pt x="1936" y="1340"/>
                    <a:pt x="1926" y="1329"/>
                    <a:pt x="1915" y="1308"/>
                  </a:cubicBezTo>
                  <a:lnTo>
                    <a:pt x="1800" y="1382"/>
                  </a:lnTo>
                  <a:lnTo>
                    <a:pt x="1905" y="1287"/>
                  </a:lnTo>
                  <a:lnTo>
                    <a:pt x="1894" y="1267"/>
                  </a:lnTo>
                  <a:cubicBezTo>
                    <a:pt x="1884" y="1267"/>
                    <a:pt x="1884" y="1256"/>
                    <a:pt x="1873" y="1246"/>
                  </a:cubicBezTo>
                  <a:lnTo>
                    <a:pt x="1873" y="1225"/>
                  </a:lnTo>
                  <a:cubicBezTo>
                    <a:pt x="1863" y="1214"/>
                    <a:pt x="1863" y="1204"/>
                    <a:pt x="1852" y="1193"/>
                  </a:cubicBezTo>
                  <a:lnTo>
                    <a:pt x="1737" y="1235"/>
                  </a:lnTo>
                  <a:lnTo>
                    <a:pt x="1852" y="1183"/>
                  </a:lnTo>
                  <a:cubicBezTo>
                    <a:pt x="1842" y="1151"/>
                    <a:pt x="1831" y="1120"/>
                    <a:pt x="1831" y="1078"/>
                  </a:cubicBezTo>
                  <a:cubicBezTo>
                    <a:pt x="1831" y="1068"/>
                    <a:pt x="1831" y="1047"/>
                    <a:pt x="1831" y="1036"/>
                  </a:cubicBezTo>
                  <a:lnTo>
                    <a:pt x="1695" y="1026"/>
                  </a:lnTo>
                  <a:lnTo>
                    <a:pt x="1821" y="1015"/>
                  </a:lnTo>
                  <a:cubicBezTo>
                    <a:pt x="1821" y="994"/>
                    <a:pt x="1831" y="974"/>
                    <a:pt x="1831" y="953"/>
                  </a:cubicBezTo>
                  <a:cubicBezTo>
                    <a:pt x="1831" y="932"/>
                    <a:pt x="1831" y="921"/>
                    <a:pt x="1842" y="900"/>
                  </a:cubicBezTo>
                  <a:lnTo>
                    <a:pt x="1706" y="869"/>
                  </a:lnTo>
                  <a:lnTo>
                    <a:pt x="1842" y="879"/>
                  </a:lnTo>
                  <a:cubicBezTo>
                    <a:pt x="1842" y="869"/>
                    <a:pt x="1852" y="858"/>
                    <a:pt x="1852" y="848"/>
                  </a:cubicBezTo>
                  <a:lnTo>
                    <a:pt x="1863" y="827"/>
                  </a:lnTo>
                  <a:cubicBezTo>
                    <a:pt x="1863" y="817"/>
                    <a:pt x="1873" y="806"/>
                    <a:pt x="1873" y="796"/>
                  </a:cubicBezTo>
                  <a:lnTo>
                    <a:pt x="1884" y="775"/>
                  </a:lnTo>
                  <a:cubicBezTo>
                    <a:pt x="1894" y="764"/>
                    <a:pt x="1894" y="754"/>
                    <a:pt x="1905" y="743"/>
                  </a:cubicBezTo>
                  <a:lnTo>
                    <a:pt x="1915" y="722"/>
                  </a:lnTo>
                  <a:cubicBezTo>
                    <a:pt x="1926" y="712"/>
                    <a:pt x="1926" y="701"/>
                    <a:pt x="1936" y="691"/>
                  </a:cubicBezTo>
                  <a:cubicBezTo>
                    <a:pt x="1936" y="691"/>
                    <a:pt x="1947" y="681"/>
                    <a:pt x="1947" y="681"/>
                  </a:cubicBezTo>
                  <a:cubicBezTo>
                    <a:pt x="1957" y="660"/>
                    <a:pt x="1967" y="649"/>
                    <a:pt x="1988" y="639"/>
                  </a:cubicBezTo>
                  <a:cubicBezTo>
                    <a:pt x="2062" y="565"/>
                    <a:pt x="2104" y="471"/>
                    <a:pt x="2104" y="367"/>
                  </a:cubicBezTo>
                  <a:cubicBezTo>
                    <a:pt x="2104" y="168"/>
                    <a:pt x="1936" y="0"/>
                    <a:pt x="1737"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27"/>
            <p:cNvSpPr/>
            <p:nvPr/>
          </p:nvSpPr>
          <p:spPr>
            <a:xfrm>
              <a:off x="8723352" y="1533425"/>
              <a:ext cx="144734" cy="191913"/>
            </a:xfrm>
            <a:custGeom>
              <a:rect b="b" l="l" r="r" t="t"/>
              <a:pathLst>
                <a:path extrusionOk="0" h="6301" w="4752">
                  <a:moveTo>
                    <a:pt x="2397" y="262"/>
                  </a:moveTo>
                  <a:cubicBezTo>
                    <a:pt x="2868" y="262"/>
                    <a:pt x="3108" y="848"/>
                    <a:pt x="2763" y="1173"/>
                  </a:cubicBezTo>
                  <a:cubicBezTo>
                    <a:pt x="2690" y="1246"/>
                    <a:pt x="2648" y="1340"/>
                    <a:pt x="2648" y="1445"/>
                  </a:cubicBezTo>
                  <a:cubicBezTo>
                    <a:pt x="2648" y="1644"/>
                    <a:pt x="2815" y="1811"/>
                    <a:pt x="3014" y="1811"/>
                  </a:cubicBezTo>
                  <a:lnTo>
                    <a:pt x="4490" y="1811"/>
                  </a:lnTo>
                  <a:cubicBezTo>
                    <a:pt x="4427" y="4124"/>
                    <a:pt x="2575" y="5976"/>
                    <a:pt x="262" y="6039"/>
                  </a:cubicBezTo>
                  <a:lnTo>
                    <a:pt x="262" y="4553"/>
                  </a:lnTo>
                  <a:cubicBezTo>
                    <a:pt x="262" y="4490"/>
                    <a:pt x="314" y="4448"/>
                    <a:pt x="367" y="4448"/>
                  </a:cubicBezTo>
                  <a:lnTo>
                    <a:pt x="409" y="4448"/>
                  </a:lnTo>
                  <a:cubicBezTo>
                    <a:pt x="429" y="4458"/>
                    <a:pt x="440" y="4469"/>
                    <a:pt x="450" y="4479"/>
                  </a:cubicBezTo>
                  <a:cubicBezTo>
                    <a:pt x="492" y="4521"/>
                    <a:pt x="534" y="4563"/>
                    <a:pt x="586" y="4594"/>
                  </a:cubicBezTo>
                  <a:cubicBezTo>
                    <a:pt x="660" y="4647"/>
                    <a:pt x="754" y="4678"/>
                    <a:pt x="838" y="4699"/>
                  </a:cubicBezTo>
                  <a:cubicBezTo>
                    <a:pt x="893" y="4711"/>
                    <a:pt x="948" y="4716"/>
                    <a:pt x="1003" y="4716"/>
                  </a:cubicBezTo>
                  <a:cubicBezTo>
                    <a:pt x="1042" y="4716"/>
                    <a:pt x="1081" y="4714"/>
                    <a:pt x="1120" y="4710"/>
                  </a:cubicBezTo>
                  <a:cubicBezTo>
                    <a:pt x="1162" y="4710"/>
                    <a:pt x="1214" y="4699"/>
                    <a:pt x="1256" y="4689"/>
                  </a:cubicBezTo>
                  <a:cubicBezTo>
                    <a:pt x="1288" y="4678"/>
                    <a:pt x="1308" y="4668"/>
                    <a:pt x="1340" y="4647"/>
                  </a:cubicBezTo>
                  <a:cubicBezTo>
                    <a:pt x="1413" y="4615"/>
                    <a:pt x="1465" y="4584"/>
                    <a:pt x="1528" y="4532"/>
                  </a:cubicBezTo>
                  <a:cubicBezTo>
                    <a:pt x="1549" y="4521"/>
                    <a:pt x="1560" y="4500"/>
                    <a:pt x="1581" y="4479"/>
                  </a:cubicBezTo>
                  <a:cubicBezTo>
                    <a:pt x="1654" y="4406"/>
                    <a:pt x="1717" y="4312"/>
                    <a:pt x="1758" y="4207"/>
                  </a:cubicBezTo>
                  <a:cubicBezTo>
                    <a:pt x="1779" y="4145"/>
                    <a:pt x="1800" y="4082"/>
                    <a:pt x="1800" y="4019"/>
                  </a:cubicBezTo>
                  <a:cubicBezTo>
                    <a:pt x="1811" y="3956"/>
                    <a:pt x="1811" y="3904"/>
                    <a:pt x="1800" y="3841"/>
                  </a:cubicBezTo>
                  <a:cubicBezTo>
                    <a:pt x="1790" y="3705"/>
                    <a:pt x="1737" y="3569"/>
                    <a:pt x="1654" y="3454"/>
                  </a:cubicBezTo>
                  <a:cubicBezTo>
                    <a:pt x="1643" y="3433"/>
                    <a:pt x="1622" y="3412"/>
                    <a:pt x="1601" y="3391"/>
                  </a:cubicBezTo>
                  <a:cubicBezTo>
                    <a:pt x="1497" y="3276"/>
                    <a:pt x="1350" y="3182"/>
                    <a:pt x="1183" y="3150"/>
                  </a:cubicBezTo>
                  <a:cubicBezTo>
                    <a:pt x="1131" y="3140"/>
                    <a:pt x="1076" y="3135"/>
                    <a:pt x="1021" y="3135"/>
                  </a:cubicBezTo>
                  <a:cubicBezTo>
                    <a:pt x="966" y="3135"/>
                    <a:pt x="911" y="3140"/>
                    <a:pt x="858" y="3150"/>
                  </a:cubicBezTo>
                  <a:cubicBezTo>
                    <a:pt x="785" y="3161"/>
                    <a:pt x="733" y="3182"/>
                    <a:pt x="670" y="3213"/>
                  </a:cubicBezTo>
                  <a:cubicBezTo>
                    <a:pt x="639" y="3234"/>
                    <a:pt x="597" y="3255"/>
                    <a:pt x="565" y="3276"/>
                  </a:cubicBezTo>
                  <a:cubicBezTo>
                    <a:pt x="545" y="3286"/>
                    <a:pt x="524" y="3307"/>
                    <a:pt x="503" y="3318"/>
                  </a:cubicBezTo>
                  <a:cubicBezTo>
                    <a:pt x="492" y="3339"/>
                    <a:pt x="471" y="3349"/>
                    <a:pt x="450" y="3370"/>
                  </a:cubicBezTo>
                  <a:cubicBezTo>
                    <a:pt x="440" y="3381"/>
                    <a:pt x="440" y="3381"/>
                    <a:pt x="429" y="3391"/>
                  </a:cubicBezTo>
                  <a:cubicBezTo>
                    <a:pt x="429" y="3391"/>
                    <a:pt x="419" y="3402"/>
                    <a:pt x="409" y="3402"/>
                  </a:cubicBezTo>
                  <a:cubicBezTo>
                    <a:pt x="396" y="3406"/>
                    <a:pt x="381" y="3408"/>
                    <a:pt x="366" y="3408"/>
                  </a:cubicBezTo>
                  <a:cubicBezTo>
                    <a:pt x="346" y="3408"/>
                    <a:pt x="327" y="3403"/>
                    <a:pt x="314" y="3391"/>
                  </a:cubicBezTo>
                  <a:cubicBezTo>
                    <a:pt x="283" y="3370"/>
                    <a:pt x="262" y="3339"/>
                    <a:pt x="262" y="3307"/>
                  </a:cubicBezTo>
                  <a:lnTo>
                    <a:pt x="262" y="1811"/>
                  </a:lnTo>
                  <a:lnTo>
                    <a:pt x="1769" y="1811"/>
                  </a:lnTo>
                  <a:cubicBezTo>
                    <a:pt x="1978" y="1811"/>
                    <a:pt x="2135" y="1644"/>
                    <a:pt x="2146" y="1445"/>
                  </a:cubicBezTo>
                  <a:cubicBezTo>
                    <a:pt x="2135" y="1340"/>
                    <a:pt x="2093" y="1246"/>
                    <a:pt x="2020" y="1173"/>
                  </a:cubicBezTo>
                  <a:cubicBezTo>
                    <a:pt x="1685" y="838"/>
                    <a:pt x="1915" y="262"/>
                    <a:pt x="2397" y="262"/>
                  </a:cubicBezTo>
                  <a:close/>
                  <a:moveTo>
                    <a:pt x="2394" y="1"/>
                  </a:moveTo>
                  <a:cubicBezTo>
                    <a:pt x="1975" y="1"/>
                    <a:pt x="1601" y="341"/>
                    <a:pt x="1601" y="796"/>
                  </a:cubicBezTo>
                  <a:cubicBezTo>
                    <a:pt x="1601" y="1005"/>
                    <a:pt x="1685" y="1215"/>
                    <a:pt x="1842" y="1361"/>
                  </a:cubicBezTo>
                  <a:cubicBezTo>
                    <a:pt x="1863" y="1382"/>
                    <a:pt x="1874" y="1413"/>
                    <a:pt x="1884" y="1445"/>
                  </a:cubicBezTo>
                  <a:cubicBezTo>
                    <a:pt x="1874" y="1508"/>
                    <a:pt x="1832" y="1549"/>
                    <a:pt x="1769" y="1549"/>
                  </a:cubicBezTo>
                  <a:lnTo>
                    <a:pt x="252" y="1549"/>
                  </a:lnTo>
                  <a:cubicBezTo>
                    <a:pt x="116" y="1549"/>
                    <a:pt x="0" y="1664"/>
                    <a:pt x="0" y="1801"/>
                  </a:cubicBezTo>
                  <a:lnTo>
                    <a:pt x="0" y="3307"/>
                  </a:lnTo>
                  <a:cubicBezTo>
                    <a:pt x="0" y="3517"/>
                    <a:pt x="175" y="3673"/>
                    <a:pt x="368" y="3673"/>
                  </a:cubicBezTo>
                  <a:cubicBezTo>
                    <a:pt x="416" y="3673"/>
                    <a:pt x="465" y="3663"/>
                    <a:pt x="513" y="3642"/>
                  </a:cubicBezTo>
                  <a:cubicBezTo>
                    <a:pt x="545" y="3632"/>
                    <a:pt x="565" y="3611"/>
                    <a:pt x="586" y="3600"/>
                  </a:cubicBezTo>
                  <a:cubicBezTo>
                    <a:pt x="597" y="3590"/>
                    <a:pt x="618" y="3569"/>
                    <a:pt x="639" y="3559"/>
                  </a:cubicBezTo>
                  <a:cubicBezTo>
                    <a:pt x="649" y="3538"/>
                    <a:pt x="660" y="3527"/>
                    <a:pt x="670" y="3517"/>
                  </a:cubicBezTo>
                  <a:cubicBezTo>
                    <a:pt x="691" y="3506"/>
                    <a:pt x="702" y="3496"/>
                    <a:pt x="712" y="3485"/>
                  </a:cubicBezTo>
                  <a:cubicBezTo>
                    <a:pt x="775" y="3454"/>
                    <a:pt x="838" y="3422"/>
                    <a:pt x="911" y="3402"/>
                  </a:cubicBezTo>
                  <a:cubicBezTo>
                    <a:pt x="941" y="3397"/>
                    <a:pt x="971" y="3395"/>
                    <a:pt x="1002" y="3395"/>
                  </a:cubicBezTo>
                  <a:cubicBezTo>
                    <a:pt x="1045" y="3395"/>
                    <a:pt x="1088" y="3400"/>
                    <a:pt x="1131" y="3412"/>
                  </a:cubicBezTo>
                  <a:cubicBezTo>
                    <a:pt x="1183" y="3422"/>
                    <a:pt x="1235" y="3443"/>
                    <a:pt x="1288" y="3464"/>
                  </a:cubicBezTo>
                  <a:cubicBezTo>
                    <a:pt x="1329" y="3496"/>
                    <a:pt x="1371" y="3527"/>
                    <a:pt x="1413" y="3569"/>
                  </a:cubicBezTo>
                  <a:cubicBezTo>
                    <a:pt x="1424" y="3579"/>
                    <a:pt x="1434" y="3600"/>
                    <a:pt x="1444" y="3611"/>
                  </a:cubicBezTo>
                  <a:cubicBezTo>
                    <a:pt x="1497" y="3684"/>
                    <a:pt x="1539" y="3778"/>
                    <a:pt x="1549" y="3872"/>
                  </a:cubicBezTo>
                  <a:cubicBezTo>
                    <a:pt x="1549" y="3914"/>
                    <a:pt x="1549" y="3946"/>
                    <a:pt x="1549" y="3988"/>
                  </a:cubicBezTo>
                  <a:cubicBezTo>
                    <a:pt x="1539" y="4029"/>
                    <a:pt x="1528" y="4071"/>
                    <a:pt x="1518" y="4113"/>
                  </a:cubicBezTo>
                  <a:cubicBezTo>
                    <a:pt x="1486" y="4186"/>
                    <a:pt x="1444" y="4249"/>
                    <a:pt x="1392" y="4301"/>
                  </a:cubicBezTo>
                  <a:cubicBezTo>
                    <a:pt x="1382" y="4312"/>
                    <a:pt x="1371" y="4322"/>
                    <a:pt x="1361" y="4333"/>
                  </a:cubicBezTo>
                  <a:cubicBezTo>
                    <a:pt x="1340" y="4343"/>
                    <a:pt x="1319" y="4364"/>
                    <a:pt x="1308" y="4375"/>
                  </a:cubicBezTo>
                  <a:cubicBezTo>
                    <a:pt x="1288" y="4385"/>
                    <a:pt x="1256" y="4396"/>
                    <a:pt x="1235" y="4406"/>
                  </a:cubicBezTo>
                  <a:cubicBezTo>
                    <a:pt x="1214" y="4417"/>
                    <a:pt x="1193" y="4427"/>
                    <a:pt x="1172" y="4438"/>
                  </a:cubicBezTo>
                  <a:cubicBezTo>
                    <a:pt x="1151" y="4448"/>
                    <a:pt x="1120" y="4448"/>
                    <a:pt x="1089" y="4448"/>
                  </a:cubicBezTo>
                  <a:cubicBezTo>
                    <a:pt x="1057" y="4453"/>
                    <a:pt x="1026" y="4456"/>
                    <a:pt x="995" y="4456"/>
                  </a:cubicBezTo>
                  <a:cubicBezTo>
                    <a:pt x="963" y="4456"/>
                    <a:pt x="932" y="4453"/>
                    <a:pt x="900" y="4448"/>
                  </a:cubicBezTo>
                  <a:cubicBezTo>
                    <a:pt x="838" y="4427"/>
                    <a:pt x="785" y="4406"/>
                    <a:pt x="733" y="4375"/>
                  </a:cubicBezTo>
                  <a:cubicBezTo>
                    <a:pt x="691" y="4354"/>
                    <a:pt x="670" y="4322"/>
                    <a:pt x="639" y="4301"/>
                  </a:cubicBezTo>
                  <a:cubicBezTo>
                    <a:pt x="607" y="4260"/>
                    <a:pt x="565" y="4239"/>
                    <a:pt x="513" y="4218"/>
                  </a:cubicBezTo>
                  <a:cubicBezTo>
                    <a:pt x="462" y="4193"/>
                    <a:pt x="410" y="4182"/>
                    <a:pt x="359" y="4182"/>
                  </a:cubicBezTo>
                  <a:cubicBezTo>
                    <a:pt x="170" y="4182"/>
                    <a:pt x="0" y="4338"/>
                    <a:pt x="0" y="4553"/>
                  </a:cubicBezTo>
                  <a:lnTo>
                    <a:pt x="0" y="6049"/>
                  </a:lnTo>
                  <a:cubicBezTo>
                    <a:pt x="0" y="6175"/>
                    <a:pt x="84" y="6269"/>
                    <a:pt x="199" y="6300"/>
                  </a:cubicBezTo>
                  <a:lnTo>
                    <a:pt x="231" y="6300"/>
                  </a:lnTo>
                  <a:cubicBezTo>
                    <a:pt x="2711" y="6258"/>
                    <a:pt x="4709" y="4260"/>
                    <a:pt x="4751" y="1780"/>
                  </a:cubicBezTo>
                  <a:cubicBezTo>
                    <a:pt x="4751" y="1769"/>
                    <a:pt x="4751" y="1759"/>
                    <a:pt x="4751" y="1748"/>
                  </a:cubicBezTo>
                  <a:cubicBezTo>
                    <a:pt x="4720" y="1633"/>
                    <a:pt x="4626" y="1549"/>
                    <a:pt x="4500" y="1549"/>
                  </a:cubicBezTo>
                  <a:lnTo>
                    <a:pt x="3014" y="1549"/>
                  </a:lnTo>
                  <a:cubicBezTo>
                    <a:pt x="2962" y="1549"/>
                    <a:pt x="2909" y="1508"/>
                    <a:pt x="2909" y="1445"/>
                  </a:cubicBezTo>
                  <a:cubicBezTo>
                    <a:pt x="2909" y="1413"/>
                    <a:pt x="2930" y="1382"/>
                    <a:pt x="2951" y="1361"/>
                  </a:cubicBezTo>
                  <a:cubicBezTo>
                    <a:pt x="3359" y="963"/>
                    <a:pt x="3223" y="283"/>
                    <a:pt x="2700" y="63"/>
                  </a:cubicBezTo>
                  <a:cubicBezTo>
                    <a:pt x="2598" y="21"/>
                    <a:pt x="2495" y="1"/>
                    <a:pt x="2394" y="1"/>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27"/>
            <p:cNvSpPr/>
            <p:nvPr/>
          </p:nvSpPr>
          <p:spPr>
            <a:xfrm>
              <a:off x="8676173" y="1443880"/>
              <a:ext cx="191913" cy="144704"/>
            </a:xfrm>
            <a:custGeom>
              <a:rect b="b" l="l" r="r" t="t"/>
              <a:pathLst>
                <a:path extrusionOk="0" h="4751" w="6301">
                  <a:moveTo>
                    <a:pt x="1811" y="262"/>
                  </a:moveTo>
                  <a:cubicBezTo>
                    <a:pt x="4124" y="325"/>
                    <a:pt x="5976" y="2187"/>
                    <a:pt x="6039" y="4489"/>
                  </a:cubicBezTo>
                  <a:lnTo>
                    <a:pt x="4563" y="4489"/>
                  </a:lnTo>
                  <a:cubicBezTo>
                    <a:pt x="4511" y="4489"/>
                    <a:pt x="4458" y="4448"/>
                    <a:pt x="4458" y="4385"/>
                  </a:cubicBezTo>
                  <a:cubicBezTo>
                    <a:pt x="4458" y="4353"/>
                    <a:pt x="4479" y="4322"/>
                    <a:pt x="4500" y="4301"/>
                  </a:cubicBezTo>
                  <a:cubicBezTo>
                    <a:pt x="5003" y="3809"/>
                    <a:pt x="4657" y="2941"/>
                    <a:pt x="3946" y="2941"/>
                  </a:cubicBezTo>
                  <a:cubicBezTo>
                    <a:pt x="3506" y="2941"/>
                    <a:pt x="3150" y="3296"/>
                    <a:pt x="3150" y="3736"/>
                  </a:cubicBezTo>
                  <a:cubicBezTo>
                    <a:pt x="3150" y="3945"/>
                    <a:pt x="3234" y="4155"/>
                    <a:pt x="3391" y="4301"/>
                  </a:cubicBezTo>
                  <a:cubicBezTo>
                    <a:pt x="3412" y="4322"/>
                    <a:pt x="3423" y="4353"/>
                    <a:pt x="3433" y="4385"/>
                  </a:cubicBezTo>
                  <a:cubicBezTo>
                    <a:pt x="3423" y="4448"/>
                    <a:pt x="3381" y="4489"/>
                    <a:pt x="3318" y="4489"/>
                  </a:cubicBezTo>
                  <a:lnTo>
                    <a:pt x="1811" y="4489"/>
                  </a:lnTo>
                  <a:lnTo>
                    <a:pt x="1811" y="2983"/>
                  </a:lnTo>
                  <a:cubicBezTo>
                    <a:pt x="1811" y="2773"/>
                    <a:pt x="1644" y="2616"/>
                    <a:pt x="1445" y="2616"/>
                  </a:cubicBezTo>
                  <a:cubicBezTo>
                    <a:pt x="1340" y="2616"/>
                    <a:pt x="1246" y="2658"/>
                    <a:pt x="1173" y="2731"/>
                  </a:cubicBezTo>
                  <a:cubicBezTo>
                    <a:pt x="1162" y="2742"/>
                    <a:pt x="1141" y="2763"/>
                    <a:pt x="1131" y="2773"/>
                  </a:cubicBezTo>
                  <a:cubicBezTo>
                    <a:pt x="1110" y="2784"/>
                    <a:pt x="1099" y="2794"/>
                    <a:pt x="1089" y="2805"/>
                  </a:cubicBezTo>
                  <a:lnTo>
                    <a:pt x="1162" y="2909"/>
                  </a:lnTo>
                  <a:lnTo>
                    <a:pt x="1079" y="2805"/>
                  </a:lnTo>
                  <a:cubicBezTo>
                    <a:pt x="1058" y="2815"/>
                    <a:pt x="1047" y="2826"/>
                    <a:pt x="1037" y="2826"/>
                  </a:cubicBezTo>
                  <a:lnTo>
                    <a:pt x="1026" y="2836"/>
                  </a:lnTo>
                  <a:cubicBezTo>
                    <a:pt x="1005" y="2846"/>
                    <a:pt x="995" y="2846"/>
                    <a:pt x="984" y="2857"/>
                  </a:cubicBezTo>
                  <a:lnTo>
                    <a:pt x="974" y="2857"/>
                  </a:lnTo>
                  <a:cubicBezTo>
                    <a:pt x="953" y="2867"/>
                    <a:pt x="942" y="2867"/>
                    <a:pt x="911" y="2878"/>
                  </a:cubicBezTo>
                  <a:cubicBezTo>
                    <a:pt x="880" y="2888"/>
                    <a:pt x="838" y="2888"/>
                    <a:pt x="806" y="2888"/>
                  </a:cubicBezTo>
                  <a:lnTo>
                    <a:pt x="733" y="2888"/>
                  </a:lnTo>
                  <a:cubicBezTo>
                    <a:pt x="712" y="2878"/>
                    <a:pt x="702" y="2878"/>
                    <a:pt x="681" y="2878"/>
                  </a:cubicBezTo>
                  <a:cubicBezTo>
                    <a:pt x="660" y="2878"/>
                    <a:pt x="649" y="2867"/>
                    <a:pt x="629" y="2867"/>
                  </a:cubicBezTo>
                  <a:lnTo>
                    <a:pt x="618" y="2857"/>
                  </a:lnTo>
                  <a:cubicBezTo>
                    <a:pt x="608" y="2857"/>
                    <a:pt x="597" y="2846"/>
                    <a:pt x="587" y="2846"/>
                  </a:cubicBezTo>
                  <a:lnTo>
                    <a:pt x="545" y="2826"/>
                  </a:lnTo>
                  <a:cubicBezTo>
                    <a:pt x="534" y="2826"/>
                    <a:pt x="524" y="2815"/>
                    <a:pt x="524" y="2815"/>
                  </a:cubicBezTo>
                  <a:lnTo>
                    <a:pt x="451" y="2920"/>
                  </a:lnTo>
                  <a:lnTo>
                    <a:pt x="513" y="2805"/>
                  </a:lnTo>
                  <a:cubicBezTo>
                    <a:pt x="493" y="2794"/>
                    <a:pt x="472" y="2773"/>
                    <a:pt x="451" y="2763"/>
                  </a:cubicBezTo>
                  <a:cubicBezTo>
                    <a:pt x="440" y="2752"/>
                    <a:pt x="430" y="2742"/>
                    <a:pt x="419" y="2731"/>
                  </a:cubicBezTo>
                  <a:cubicBezTo>
                    <a:pt x="409" y="2721"/>
                    <a:pt x="398" y="2710"/>
                    <a:pt x="388" y="2690"/>
                  </a:cubicBezTo>
                  <a:cubicBezTo>
                    <a:pt x="367" y="2669"/>
                    <a:pt x="346" y="2637"/>
                    <a:pt x="325" y="2606"/>
                  </a:cubicBezTo>
                  <a:lnTo>
                    <a:pt x="304" y="2564"/>
                  </a:lnTo>
                  <a:cubicBezTo>
                    <a:pt x="304" y="2553"/>
                    <a:pt x="304" y="2543"/>
                    <a:pt x="294" y="2533"/>
                  </a:cubicBezTo>
                  <a:lnTo>
                    <a:pt x="294" y="2522"/>
                  </a:lnTo>
                  <a:cubicBezTo>
                    <a:pt x="283" y="2501"/>
                    <a:pt x="283" y="2491"/>
                    <a:pt x="273" y="2470"/>
                  </a:cubicBezTo>
                  <a:cubicBezTo>
                    <a:pt x="273" y="2449"/>
                    <a:pt x="273" y="2438"/>
                    <a:pt x="273" y="2417"/>
                  </a:cubicBezTo>
                  <a:cubicBezTo>
                    <a:pt x="273" y="2407"/>
                    <a:pt x="262" y="2407"/>
                    <a:pt x="262" y="2386"/>
                  </a:cubicBezTo>
                  <a:cubicBezTo>
                    <a:pt x="262" y="2386"/>
                    <a:pt x="262" y="2376"/>
                    <a:pt x="262" y="2365"/>
                  </a:cubicBezTo>
                  <a:lnTo>
                    <a:pt x="262" y="2323"/>
                  </a:lnTo>
                  <a:cubicBezTo>
                    <a:pt x="273" y="2313"/>
                    <a:pt x="273" y="2302"/>
                    <a:pt x="273" y="2292"/>
                  </a:cubicBezTo>
                  <a:cubicBezTo>
                    <a:pt x="273" y="2271"/>
                    <a:pt x="273" y="2260"/>
                    <a:pt x="283" y="2240"/>
                  </a:cubicBezTo>
                  <a:cubicBezTo>
                    <a:pt x="283" y="2229"/>
                    <a:pt x="283" y="2208"/>
                    <a:pt x="294" y="2198"/>
                  </a:cubicBezTo>
                  <a:lnTo>
                    <a:pt x="294" y="2177"/>
                  </a:lnTo>
                  <a:cubicBezTo>
                    <a:pt x="304" y="2166"/>
                    <a:pt x="304" y="2166"/>
                    <a:pt x="304" y="2145"/>
                  </a:cubicBezTo>
                  <a:lnTo>
                    <a:pt x="325" y="2114"/>
                  </a:lnTo>
                  <a:cubicBezTo>
                    <a:pt x="346" y="2072"/>
                    <a:pt x="367" y="2041"/>
                    <a:pt x="388" y="2020"/>
                  </a:cubicBezTo>
                  <a:cubicBezTo>
                    <a:pt x="398" y="2009"/>
                    <a:pt x="409" y="1999"/>
                    <a:pt x="419" y="1978"/>
                  </a:cubicBezTo>
                  <a:cubicBezTo>
                    <a:pt x="430" y="1978"/>
                    <a:pt x="440" y="1967"/>
                    <a:pt x="451" y="1957"/>
                  </a:cubicBezTo>
                  <a:cubicBezTo>
                    <a:pt x="472" y="1936"/>
                    <a:pt x="493" y="1915"/>
                    <a:pt x="524" y="1905"/>
                  </a:cubicBezTo>
                  <a:lnTo>
                    <a:pt x="587" y="1873"/>
                  </a:lnTo>
                  <a:cubicBezTo>
                    <a:pt x="597" y="1863"/>
                    <a:pt x="608" y="1863"/>
                    <a:pt x="618" y="1852"/>
                  </a:cubicBezTo>
                  <a:lnTo>
                    <a:pt x="629" y="1852"/>
                  </a:lnTo>
                  <a:cubicBezTo>
                    <a:pt x="649" y="1842"/>
                    <a:pt x="670" y="1842"/>
                    <a:pt x="691" y="1831"/>
                  </a:cubicBezTo>
                  <a:lnTo>
                    <a:pt x="733" y="1831"/>
                  </a:lnTo>
                  <a:cubicBezTo>
                    <a:pt x="754" y="1831"/>
                    <a:pt x="775" y="1831"/>
                    <a:pt x="796" y="1821"/>
                  </a:cubicBezTo>
                  <a:cubicBezTo>
                    <a:pt x="838" y="1821"/>
                    <a:pt x="880" y="1831"/>
                    <a:pt x="922" y="1842"/>
                  </a:cubicBezTo>
                  <a:cubicBezTo>
                    <a:pt x="942" y="1842"/>
                    <a:pt x="953" y="1852"/>
                    <a:pt x="974" y="1852"/>
                  </a:cubicBezTo>
                  <a:lnTo>
                    <a:pt x="1016" y="1727"/>
                  </a:lnTo>
                  <a:lnTo>
                    <a:pt x="984" y="1863"/>
                  </a:lnTo>
                  <a:cubicBezTo>
                    <a:pt x="995" y="1863"/>
                    <a:pt x="1005" y="1873"/>
                    <a:pt x="1026" y="1873"/>
                  </a:cubicBezTo>
                  <a:lnTo>
                    <a:pt x="1037" y="1884"/>
                  </a:lnTo>
                  <a:cubicBezTo>
                    <a:pt x="1047" y="1894"/>
                    <a:pt x="1068" y="1894"/>
                    <a:pt x="1079" y="1905"/>
                  </a:cubicBezTo>
                  <a:lnTo>
                    <a:pt x="1141" y="1790"/>
                  </a:lnTo>
                  <a:lnTo>
                    <a:pt x="1089" y="1915"/>
                  </a:lnTo>
                  <a:cubicBezTo>
                    <a:pt x="1099" y="1926"/>
                    <a:pt x="1110" y="1936"/>
                    <a:pt x="1131" y="1947"/>
                  </a:cubicBezTo>
                  <a:cubicBezTo>
                    <a:pt x="1152" y="1957"/>
                    <a:pt x="1162" y="1967"/>
                    <a:pt x="1173" y="1988"/>
                  </a:cubicBezTo>
                  <a:cubicBezTo>
                    <a:pt x="1246" y="2062"/>
                    <a:pt x="1340" y="2104"/>
                    <a:pt x="1445" y="2104"/>
                  </a:cubicBezTo>
                  <a:cubicBezTo>
                    <a:pt x="1644" y="2104"/>
                    <a:pt x="1811" y="1936"/>
                    <a:pt x="1811" y="1737"/>
                  </a:cubicBezTo>
                  <a:lnTo>
                    <a:pt x="1811" y="262"/>
                  </a:lnTo>
                  <a:close/>
                  <a:moveTo>
                    <a:pt x="1780" y="0"/>
                  </a:moveTo>
                  <a:cubicBezTo>
                    <a:pt x="1769" y="0"/>
                    <a:pt x="1759" y="0"/>
                    <a:pt x="1748" y="11"/>
                  </a:cubicBezTo>
                  <a:cubicBezTo>
                    <a:pt x="1633" y="32"/>
                    <a:pt x="1549" y="136"/>
                    <a:pt x="1549" y="251"/>
                  </a:cubicBezTo>
                  <a:lnTo>
                    <a:pt x="1549" y="1737"/>
                  </a:lnTo>
                  <a:cubicBezTo>
                    <a:pt x="1549" y="1798"/>
                    <a:pt x="1497" y="1837"/>
                    <a:pt x="1442" y="1837"/>
                  </a:cubicBezTo>
                  <a:cubicBezTo>
                    <a:pt x="1413" y="1837"/>
                    <a:pt x="1383" y="1826"/>
                    <a:pt x="1361" y="1800"/>
                  </a:cubicBezTo>
                  <a:cubicBezTo>
                    <a:pt x="1340" y="1779"/>
                    <a:pt x="1319" y="1758"/>
                    <a:pt x="1288" y="1737"/>
                  </a:cubicBezTo>
                  <a:cubicBezTo>
                    <a:pt x="1267" y="1727"/>
                    <a:pt x="1246" y="1706"/>
                    <a:pt x="1235" y="1695"/>
                  </a:cubicBezTo>
                  <a:lnTo>
                    <a:pt x="1215" y="1685"/>
                  </a:lnTo>
                  <a:cubicBezTo>
                    <a:pt x="1194" y="1674"/>
                    <a:pt x="1173" y="1664"/>
                    <a:pt x="1152" y="1654"/>
                  </a:cubicBezTo>
                  <a:lnTo>
                    <a:pt x="1131" y="1643"/>
                  </a:lnTo>
                  <a:cubicBezTo>
                    <a:pt x="1120" y="1633"/>
                    <a:pt x="1099" y="1622"/>
                    <a:pt x="1068" y="1612"/>
                  </a:cubicBezTo>
                  <a:lnTo>
                    <a:pt x="1058" y="1612"/>
                  </a:lnTo>
                  <a:cubicBezTo>
                    <a:pt x="1037" y="1601"/>
                    <a:pt x="1005" y="1591"/>
                    <a:pt x="984" y="1591"/>
                  </a:cubicBezTo>
                  <a:cubicBezTo>
                    <a:pt x="984" y="1591"/>
                    <a:pt x="974" y="1580"/>
                    <a:pt x="974" y="1580"/>
                  </a:cubicBezTo>
                  <a:cubicBezTo>
                    <a:pt x="911" y="1570"/>
                    <a:pt x="848" y="1559"/>
                    <a:pt x="786" y="1559"/>
                  </a:cubicBezTo>
                  <a:cubicBezTo>
                    <a:pt x="754" y="1570"/>
                    <a:pt x="733" y="1570"/>
                    <a:pt x="702" y="1570"/>
                  </a:cubicBezTo>
                  <a:lnTo>
                    <a:pt x="691" y="1570"/>
                  </a:lnTo>
                  <a:cubicBezTo>
                    <a:pt x="670" y="1570"/>
                    <a:pt x="660" y="1580"/>
                    <a:pt x="639" y="1580"/>
                  </a:cubicBezTo>
                  <a:lnTo>
                    <a:pt x="629" y="1580"/>
                  </a:lnTo>
                  <a:cubicBezTo>
                    <a:pt x="597" y="1591"/>
                    <a:pt x="576" y="1591"/>
                    <a:pt x="555" y="1601"/>
                  </a:cubicBezTo>
                  <a:cubicBezTo>
                    <a:pt x="545" y="1601"/>
                    <a:pt x="534" y="1612"/>
                    <a:pt x="524" y="1612"/>
                  </a:cubicBezTo>
                  <a:cubicBezTo>
                    <a:pt x="513" y="1622"/>
                    <a:pt x="493" y="1622"/>
                    <a:pt x="482" y="1633"/>
                  </a:cubicBezTo>
                  <a:cubicBezTo>
                    <a:pt x="472" y="1633"/>
                    <a:pt x="461" y="1643"/>
                    <a:pt x="451" y="1643"/>
                  </a:cubicBezTo>
                  <a:cubicBezTo>
                    <a:pt x="440" y="1654"/>
                    <a:pt x="430" y="1654"/>
                    <a:pt x="419" y="1664"/>
                  </a:cubicBezTo>
                  <a:cubicBezTo>
                    <a:pt x="409" y="1664"/>
                    <a:pt x="398" y="1674"/>
                    <a:pt x="388" y="1685"/>
                  </a:cubicBezTo>
                  <a:lnTo>
                    <a:pt x="367" y="1685"/>
                  </a:lnTo>
                  <a:cubicBezTo>
                    <a:pt x="336" y="1706"/>
                    <a:pt x="304" y="1737"/>
                    <a:pt x="283" y="1758"/>
                  </a:cubicBezTo>
                  <a:cubicBezTo>
                    <a:pt x="262" y="1769"/>
                    <a:pt x="252" y="1779"/>
                    <a:pt x="241" y="1800"/>
                  </a:cubicBezTo>
                  <a:cubicBezTo>
                    <a:pt x="241" y="1800"/>
                    <a:pt x="231" y="1811"/>
                    <a:pt x="231" y="1811"/>
                  </a:cubicBezTo>
                  <a:cubicBezTo>
                    <a:pt x="210" y="1821"/>
                    <a:pt x="199" y="1831"/>
                    <a:pt x="189" y="1842"/>
                  </a:cubicBezTo>
                  <a:lnTo>
                    <a:pt x="179" y="1852"/>
                  </a:lnTo>
                  <a:cubicBezTo>
                    <a:pt x="147" y="1894"/>
                    <a:pt x="116" y="1947"/>
                    <a:pt x="95" y="1988"/>
                  </a:cubicBezTo>
                  <a:cubicBezTo>
                    <a:pt x="84" y="1999"/>
                    <a:pt x="84" y="2009"/>
                    <a:pt x="74" y="2020"/>
                  </a:cubicBezTo>
                  <a:lnTo>
                    <a:pt x="63" y="2051"/>
                  </a:lnTo>
                  <a:cubicBezTo>
                    <a:pt x="63" y="2062"/>
                    <a:pt x="53" y="2083"/>
                    <a:pt x="53" y="2093"/>
                  </a:cubicBezTo>
                  <a:lnTo>
                    <a:pt x="43" y="2114"/>
                  </a:lnTo>
                  <a:cubicBezTo>
                    <a:pt x="32" y="2135"/>
                    <a:pt x="32" y="2156"/>
                    <a:pt x="22" y="2177"/>
                  </a:cubicBezTo>
                  <a:lnTo>
                    <a:pt x="22" y="2198"/>
                  </a:lnTo>
                  <a:cubicBezTo>
                    <a:pt x="11" y="2219"/>
                    <a:pt x="11" y="2250"/>
                    <a:pt x="11" y="2271"/>
                  </a:cubicBezTo>
                  <a:cubicBezTo>
                    <a:pt x="11" y="2281"/>
                    <a:pt x="11" y="2302"/>
                    <a:pt x="1" y="2313"/>
                  </a:cubicBezTo>
                  <a:lnTo>
                    <a:pt x="1" y="2323"/>
                  </a:lnTo>
                  <a:cubicBezTo>
                    <a:pt x="1" y="2334"/>
                    <a:pt x="1" y="2344"/>
                    <a:pt x="1" y="2355"/>
                  </a:cubicBezTo>
                  <a:cubicBezTo>
                    <a:pt x="1" y="2365"/>
                    <a:pt x="1" y="2376"/>
                    <a:pt x="1" y="2386"/>
                  </a:cubicBezTo>
                  <a:lnTo>
                    <a:pt x="137" y="2376"/>
                  </a:lnTo>
                  <a:lnTo>
                    <a:pt x="1" y="2407"/>
                  </a:lnTo>
                  <a:cubicBezTo>
                    <a:pt x="11" y="2417"/>
                    <a:pt x="11" y="2428"/>
                    <a:pt x="11" y="2449"/>
                  </a:cubicBezTo>
                  <a:cubicBezTo>
                    <a:pt x="11" y="2470"/>
                    <a:pt x="22" y="2501"/>
                    <a:pt x="22" y="2533"/>
                  </a:cubicBezTo>
                  <a:cubicBezTo>
                    <a:pt x="32" y="2553"/>
                    <a:pt x="32" y="2574"/>
                    <a:pt x="43" y="2595"/>
                  </a:cubicBezTo>
                  <a:lnTo>
                    <a:pt x="53" y="2616"/>
                  </a:lnTo>
                  <a:cubicBezTo>
                    <a:pt x="53" y="2637"/>
                    <a:pt x="63" y="2648"/>
                    <a:pt x="63" y="2669"/>
                  </a:cubicBezTo>
                  <a:lnTo>
                    <a:pt x="84" y="2700"/>
                  </a:lnTo>
                  <a:cubicBezTo>
                    <a:pt x="84" y="2710"/>
                    <a:pt x="95" y="2721"/>
                    <a:pt x="95" y="2731"/>
                  </a:cubicBezTo>
                  <a:cubicBezTo>
                    <a:pt x="116" y="2773"/>
                    <a:pt x="147" y="2815"/>
                    <a:pt x="179" y="2857"/>
                  </a:cubicBezTo>
                  <a:cubicBezTo>
                    <a:pt x="179" y="2857"/>
                    <a:pt x="189" y="2867"/>
                    <a:pt x="189" y="2867"/>
                  </a:cubicBezTo>
                  <a:cubicBezTo>
                    <a:pt x="199" y="2878"/>
                    <a:pt x="210" y="2899"/>
                    <a:pt x="231" y="2909"/>
                  </a:cubicBezTo>
                  <a:lnTo>
                    <a:pt x="241" y="2920"/>
                  </a:lnTo>
                  <a:cubicBezTo>
                    <a:pt x="252" y="2930"/>
                    <a:pt x="262" y="2941"/>
                    <a:pt x="283" y="2962"/>
                  </a:cubicBezTo>
                  <a:cubicBezTo>
                    <a:pt x="304" y="2983"/>
                    <a:pt x="336" y="3003"/>
                    <a:pt x="367" y="3024"/>
                  </a:cubicBezTo>
                  <a:cubicBezTo>
                    <a:pt x="377" y="3024"/>
                    <a:pt x="388" y="3035"/>
                    <a:pt x="388" y="3035"/>
                  </a:cubicBezTo>
                  <a:cubicBezTo>
                    <a:pt x="398" y="3045"/>
                    <a:pt x="409" y="3045"/>
                    <a:pt x="419" y="3056"/>
                  </a:cubicBezTo>
                  <a:cubicBezTo>
                    <a:pt x="430" y="3056"/>
                    <a:pt x="440" y="3066"/>
                    <a:pt x="451" y="3077"/>
                  </a:cubicBezTo>
                  <a:lnTo>
                    <a:pt x="482" y="3087"/>
                  </a:lnTo>
                  <a:cubicBezTo>
                    <a:pt x="503" y="3087"/>
                    <a:pt x="513" y="3098"/>
                    <a:pt x="534" y="3108"/>
                  </a:cubicBezTo>
                  <a:lnTo>
                    <a:pt x="555" y="3108"/>
                  </a:lnTo>
                  <a:cubicBezTo>
                    <a:pt x="576" y="3119"/>
                    <a:pt x="597" y="3129"/>
                    <a:pt x="629" y="3129"/>
                  </a:cubicBezTo>
                  <a:cubicBezTo>
                    <a:pt x="629" y="3129"/>
                    <a:pt x="639" y="3139"/>
                    <a:pt x="639" y="3139"/>
                  </a:cubicBezTo>
                  <a:lnTo>
                    <a:pt x="702" y="3139"/>
                  </a:lnTo>
                  <a:cubicBezTo>
                    <a:pt x="723" y="3150"/>
                    <a:pt x="754" y="3150"/>
                    <a:pt x="786" y="3150"/>
                  </a:cubicBezTo>
                  <a:lnTo>
                    <a:pt x="796" y="3150"/>
                  </a:lnTo>
                  <a:cubicBezTo>
                    <a:pt x="859" y="3150"/>
                    <a:pt x="911" y="3139"/>
                    <a:pt x="974" y="3129"/>
                  </a:cubicBezTo>
                  <a:lnTo>
                    <a:pt x="984" y="3129"/>
                  </a:lnTo>
                  <a:cubicBezTo>
                    <a:pt x="1005" y="3119"/>
                    <a:pt x="1037" y="3119"/>
                    <a:pt x="1058" y="3108"/>
                  </a:cubicBezTo>
                  <a:lnTo>
                    <a:pt x="1079" y="3098"/>
                  </a:lnTo>
                  <a:cubicBezTo>
                    <a:pt x="1099" y="3087"/>
                    <a:pt x="1120" y="3087"/>
                    <a:pt x="1141" y="3077"/>
                  </a:cubicBezTo>
                  <a:lnTo>
                    <a:pt x="1152" y="3066"/>
                  </a:lnTo>
                  <a:cubicBezTo>
                    <a:pt x="1173" y="3056"/>
                    <a:pt x="1194" y="3045"/>
                    <a:pt x="1215" y="3024"/>
                  </a:cubicBezTo>
                  <a:lnTo>
                    <a:pt x="1235" y="3024"/>
                  </a:lnTo>
                  <a:cubicBezTo>
                    <a:pt x="1246" y="3003"/>
                    <a:pt x="1267" y="2993"/>
                    <a:pt x="1288" y="2983"/>
                  </a:cubicBezTo>
                  <a:cubicBezTo>
                    <a:pt x="1288" y="2983"/>
                    <a:pt x="1298" y="2972"/>
                    <a:pt x="1298" y="2972"/>
                  </a:cubicBezTo>
                  <a:cubicBezTo>
                    <a:pt x="1319" y="2951"/>
                    <a:pt x="1340" y="2930"/>
                    <a:pt x="1361" y="2909"/>
                  </a:cubicBezTo>
                  <a:cubicBezTo>
                    <a:pt x="1382" y="2888"/>
                    <a:pt x="1413" y="2878"/>
                    <a:pt x="1445" y="2878"/>
                  </a:cubicBezTo>
                  <a:cubicBezTo>
                    <a:pt x="1508" y="2878"/>
                    <a:pt x="1549" y="2920"/>
                    <a:pt x="1549" y="2983"/>
                  </a:cubicBezTo>
                  <a:lnTo>
                    <a:pt x="1549" y="4500"/>
                  </a:lnTo>
                  <a:cubicBezTo>
                    <a:pt x="1549" y="4636"/>
                    <a:pt x="1665" y="4751"/>
                    <a:pt x="1801" y="4751"/>
                  </a:cubicBezTo>
                  <a:lnTo>
                    <a:pt x="3318" y="4751"/>
                  </a:lnTo>
                  <a:cubicBezTo>
                    <a:pt x="3527" y="4751"/>
                    <a:pt x="3684" y="4584"/>
                    <a:pt x="3695" y="4385"/>
                  </a:cubicBezTo>
                  <a:cubicBezTo>
                    <a:pt x="3684" y="4280"/>
                    <a:pt x="3642" y="4186"/>
                    <a:pt x="3569" y="4113"/>
                  </a:cubicBezTo>
                  <a:cubicBezTo>
                    <a:pt x="3234" y="3778"/>
                    <a:pt x="3464" y="3202"/>
                    <a:pt x="3946" y="3202"/>
                  </a:cubicBezTo>
                  <a:cubicBezTo>
                    <a:pt x="4417" y="3202"/>
                    <a:pt x="4657" y="3788"/>
                    <a:pt x="4312" y="4113"/>
                  </a:cubicBezTo>
                  <a:cubicBezTo>
                    <a:pt x="4239" y="4186"/>
                    <a:pt x="4197" y="4280"/>
                    <a:pt x="4197" y="4385"/>
                  </a:cubicBezTo>
                  <a:cubicBezTo>
                    <a:pt x="4197" y="4584"/>
                    <a:pt x="4364" y="4751"/>
                    <a:pt x="4563" y="4751"/>
                  </a:cubicBezTo>
                  <a:lnTo>
                    <a:pt x="6049" y="4751"/>
                  </a:lnTo>
                  <a:cubicBezTo>
                    <a:pt x="6175" y="4751"/>
                    <a:pt x="6269" y="4667"/>
                    <a:pt x="6300" y="4552"/>
                  </a:cubicBezTo>
                  <a:cubicBezTo>
                    <a:pt x="6300" y="4542"/>
                    <a:pt x="6300" y="4531"/>
                    <a:pt x="6300" y="4521"/>
                  </a:cubicBezTo>
                  <a:cubicBezTo>
                    <a:pt x="6258" y="2051"/>
                    <a:pt x="4260" y="53"/>
                    <a:pt x="1780"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27"/>
            <p:cNvSpPr/>
            <p:nvPr/>
          </p:nvSpPr>
          <p:spPr>
            <a:xfrm>
              <a:off x="8586628" y="1443880"/>
              <a:ext cx="281458" cy="281458"/>
            </a:xfrm>
            <a:custGeom>
              <a:rect b="b" l="l" r="r" t="t"/>
              <a:pathLst>
                <a:path extrusionOk="0" h="9241" w="9241">
                  <a:moveTo>
                    <a:pt x="4709" y="262"/>
                  </a:moveTo>
                  <a:cubicBezTo>
                    <a:pt x="7053" y="304"/>
                    <a:pt x="8937" y="2187"/>
                    <a:pt x="8979" y="4531"/>
                  </a:cubicBezTo>
                  <a:lnTo>
                    <a:pt x="8979" y="4573"/>
                  </a:lnTo>
                  <a:cubicBezTo>
                    <a:pt x="8979" y="4584"/>
                    <a:pt x="8979" y="4604"/>
                    <a:pt x="8979" y="4625"/>
                  </a:cubicBezTo>
                  <a:cubicBezTo>
                    <a:pt x="8979" y="4636"/>
                    <a:pt x="8979" y="4657"/>
                    <a:pt x="8979" y="4678"/>
                  </a:cubicBezTo>
                  <a:lnTo>
                    <a:pt x="8979" y="4709"/>
                  </a:lnTo>
                  <a:cubicBezTo>
                    <a:pt x="8937" y="7053"/>
                    <a:pt x="7053" y="8937"/>
                    <a:pt x="4709" y="8979"/>
                  </a:cubicBezTo>
                  <a:lnTo>
                    <a:pt x="4531" y="8979"/>
                  </a:lnTo>
                  <a:cubicBezTo>
                    <a:pt x="2187" y="8937"/>
                    <a:pt x="304" y="7053"/>
                    <a:pt x="262" y="4709"/>
                  </a:cubicBezTo>
                  <a:lnTo>
                    <a:pt x="262" y="4678"/>
                  </a:lnTo>
                  <a:cubicBezTo>
                    <a:pt x="262" y="4657"/>
                    <a:pt x="262" y="4636"/>
                    <a:pt x="262" y="4625"/>
                  </a:cubicBezTo>
                  <a:cubicBezTo>
                    <a:pt x="262" y="4604"/>
                    <a:pt x="262" y="4584"/>
                    <a:pt x="262" y="4573"/>
                  </a:cubicBezTo>
                  <a:lnTo>
                    <a:pt x="262" y="4531"/>
                  </a:lnTo>
                  <a:cubicBezTo>
                    <a:pt x="304" y="2187"/>
                    <a:pt x="2187" y="304"/>
                    <a:pt x="4531" y="262"/>
                  </a:cubicBezTo>
                  <a:close/>
                  <a:moveTo>
                    <a:pt x="4521" y="0"/>
                  </a:moveTo>
                  <a:cubicBezTo>
                    <a:pt x="2051" y="53"/>
                    <a:pt x="53" y="2051"/>
                    <a:pt x="0" y="4521"/>
                  </a:cubicBezTo>
                  <a:lnTo>
                    <a:pt x="0" y="4563"/>
                  </a:lnTo>
                  <a:cubicBezTo>
                    <a:pt x="0" y="4584"/>
                    <a:pt x="0" y="4604"/>
                    <a:pt x="0" y="4625"/>
                  </a:cubicBezTo>
                  <a:cubicBezTo>
                    <a:pt x="0" y="4646"/>
                    <a:pt x="0" y="4667"/>
                    <a:pt x="0" y="4688"/>
                  </a:cubicBezTo>
                  <a:lnTo>
                    <a:pt x="0" y="4720"/>
                  </a:lnTo>
                  <a:cubicBezTo>
                    <a:pt x="53" y="7200"/>
                    <a:pt x="2051" y="9198"/>
                    <a:pt x="4521" y="9240"/>
                  </a:cubicBezTo>
                  <a:lnTo>
                    <a:pt x="4720" y="9240"/>
                  </a:lnTo>
                  <a:cubicBezTo>
                    <a:pt x="7200" y="9198"/>
                    <a:pt x="9198" y="7200"/>
                    <a:pt x="9240" y="4720"/>
                  </a:cubicBezTo>
                  <a:lnTo>
                    <a:pt x="9240" y="4688"/>
                  </a:lnTo>
                  <a:cubicBezTo>
                    <a:pt x="9240" y="4667"/>
                    <a:pt x="9240" y="4646"/>
                    <a:pt x="9240" y="4625"/>
                  </a:cubicBezTo>
                  <a:cubicBezTo>
                    <a:pt x="9240" y="4604"/>
                    <a:pt x="9240" y="4584"/>
                    <a:pt x="9240" y="4563"/>
                  </a:cubicBezTo>
                  <a:lnTo>
                    <a:pt x="9240" y="4521"/>
                  </a:lnTo>
                  <a:cubicBezTo>
                    <a:pt x="9198" y="2051"/>
                    <a:pt x="7200" y="53"/>
                    <a:pt x="4720"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4" name="Google Shape;324;p27"/>
          <p:cNvSpPr txBox="1"/>
          <p:nvPr/>
        </p:nvSpPr>
        <p:spPr>
          <a:xfrm>
            <a:off x="4447263" y="3011675"/>
            <a:ext cx="3926700" cy="1200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Open Sans ExtraBold"/>
                <a:ea typeface="Open Sans ExtraBold"/>
                <a:cs typeface="Open Sans ExtraBold"/>
                <a:sym typeface="Open Sans ExtraBold"/>
              </a:rPr>
              <a:t>Learning Objective:</a:t>
            </a:r>
            <a:r>
              <a:rPr lang="en" sz="1200">
                <a:solidFill>
                  <a:schemeClr val="dk1"/>
                </a:solidFill>
                <a:latin typeface="Open Sans ExtraBold"/>
                <a:ea typeface="Open Sans ExtraBold"/>
                <a:cs typeface="Open Sans ExtraBold"/>
                <a:sym typeface="Open Sans ExtraBold"/>
              </a:rPr>
              <a:t> </a:t>
            </a:r>
            <a:endParaRPr sz="1200">
              <a:solidFill>
                <a:schemeClr val="dk1"/>
              </a:solidFill>
              <a:latin typeface="Open Sans ExtraBold"/>
              <a:ea typeface="Open Sans ExtraBold"/>
              <a:cs typeface="Open Sans ExtraBold"/>
              <a:sym typeface="Open Sans ExtraBold"/>
            </a:endParaRPr>
          </a:p>
          <a:p>
            <a:pPr indent="0" lvl="0" marL="0" rtl="0" algn="l">
              <a:spcBef>
                <a:spcPts val="0"/>
              </a:spcBef>
              <a:spcAft>
                <a:spcPts val="0"/>
              </a:spcAft>
              <a:buNone/>
            </a:pPr>
            <a:r>
              <a:rPr lang="en" sz="1800">
                <a:solidFill>
                  <a:schemeClr val="dk1"/>
                </a:solidFill>
                <a:latin typeface="Open Sans"/>
                <a:ea typeface="Open Sans"/>
                <a:cs typeface="Open Sans"/>
                <a:sym typeface="Open Sans"/>
              </a:rPr>
              <a:t>Solving problems involving fractions and understanding fractions as numbers</a:t>
            </a:r>
            <a:endParaRPr sz="1800">
              <a:solidFill>
                <a:schemeClr val="dk1"/>
              </a:solidFill>
              <a:latin typeface="Open Sans"/>
              <a:ea typeface="Open Sans"/>
              <a:cs typeface="Open Sans"/>
              <a:sym typeface="Open Sans"/>
            </a:endParaRPr>
          </a:p>
        </p:txBody>
      </p:sp>
      <p:sp>
        <p:nvSpPr>
          <p:cNvPr id="325" name="Google Shape;325;p27"/>
          <p:cNvSpPr txBox="1"/>
          <p:nvPr/>
        </p:nvSpPr>
        <p:spPr>
          <a:xfrm>
            <a:off x="4447263" y="2347313"/>
            <a:ext cx="4590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Open Sans ExtraBold"/>
                <a:ea typeface="Open Sans ExtraBold"/>
                <a:cs typeface="Open Sans ExtraBold"/>
                <a:sym typeface="Open Sans ExtraBold"/>
              </a:rPr>
              <a:t>ST Math Puzzle:</a:t>
            </a:r>
            <a:endParaRPr sz="1200">
              <a:solidFill>
                <a:schemeClr val="dk1"/>
              </a:solidFill>
              <a:latin typeface="Open Sans ExtraBold"/>
              <a:ea typeface="Open Sans ExtraBold"/>
              <a:cs typeface="Open Sans ExtraBold"/>
              <a:sym typeface="Open Sans ExtraBold"/>
            </a:endParaRPr>
          </a:p>
          <a:p>
            <a:pPr indent="0" lvl="0" marL="0" rtl="0" algn="l">
              <a:spcBef>
                <a:spcPts val="0"/>
              </a:spcBef>
              <a:spcAft>
                <a:spcPts val="0"/>
              </a:spcAft>
              <a:buNone/>
            </a:pPr>
            <a:r>
              <a:rPr lang="en" sz="1800">
                <a:solidFill>
                  <a:schemeClr val="dk1"/>
                </a:solidFill>
                <a:latin typeface="Open Sans"/>
                <a:ea typeface="Open Sans"/>
                <a:cs typeface="Open Sans"/>
                <a:sym typeface="Open Sans"/>
              </a:rPr>
              <a:t>JiJi Cycle &gt; Level 1</a:t>
            </a:r>
            <a:endParaRPr sz="2000">
              <a:solidFill>
                <a:schemeClr val="dk1"/>
              </a:solidFill>
              <a:latin typeface="Open Sans"/>
              <a:ea typeface="Open Sans"/>
              <a:cs typeface="Open Sans"/>
              <a:sym typeface="Open Sans"/>
            </a:endParaRPr>
          </a:p>
        </p:txBody>
      </p:sp>
      <p:sp>
        <p:nvSpPr>
          <p:cNvPr id="326" name="Google Shape;326;p27"/>
          <p:cNvSpPr txBox="1"/>
          <p:nvPr/>
        </p:nvSpPr>
        <p:spPr>
          <a:xfrm>
            <a:off x="1754435" y="3957436"/>
            <a:ext cx="1222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u="sng">
                <a:solidFill>
                  <a:schemeClr val="hlink"/>
                </a:solidFill>
                <a:latin typeface="Ubuntu"/>
                <a:ea typeface="Ubuntu"/>
                <a:cs typeface="Ubuntu"/>
                <a:sym typeface="Ubuntu"/>
                <a:hlinkClick r:id="rId5"/>
              </a:rPr>
              <a:t>Puzzle Link</a:t>
            </a:r>
            <a:endParaRPr sz="1200">
              <a:latin typeface="Ubuntu"/>
              <a:ea typeface="Ubuntu"/>
              <a:cs typeface="Ubuntu"/>
              <a:sym typeface="Ubuntu"/>
            </a:endParaRPr>
          </a:p>
        </p:txBody>
      </p:sp>
      <p:grpSp>
        <p:nvGrpSpPr>
          <p:cNvPr id="327" name="Google Shape;327;p27"/>
          <p:cNvGrpSpPr/>
          <p:nvPr/>
        </p:nvGrpSpPr>
        <p:grpSpPr>
          <a:xfrm>
            <a:off x="7709843" y="3629462"/>
            <a:ext cx="1138164" cy="1468500"/>
            <a:chOff x="7633097" y="3255132"/>
            <a:chExt cx="1510904" cy="1870224"/>
          </a:xfrm>
        </p:grpSpPr>
        <p:pic>
          <p:nvPicPr>
            <p:cNvPr id="328" name="Google Shape;328;p27"/>
            <p:cNvPicPr preferRelativeResize="0"/>
            <p:nvPr/>
          </p:nvPicPr>
          <p:blipFill>
            <a:blip r:embed="rId6">
              <a:alphaModFix/>
            </a:blip>
            <a:stretch>
              <a:fillRect/>
            </a:stretch>
          </p:blipFill>
          <p:spPr>
            <a:xfrm>
              <a:off x="7717350" y="3255132"/>
              <a:ext cx="1426651" cy="1870224"/>
            </a:xfrm>
            <a:prstGeom prst="rect">
              <a:avLst/>
            </a:prstGeom>
            <a:noFill/>
            <a:ln>
              <a:noFill/>
            </a:ln>
          </p:spPr>
        </p:pic>
        <p:pic>
          <p:nvPicPr>
            <p:cNvPr id="329" name="Google Shape;329;p27"/>
            <p:cNvPicPr preferRelativeResize="0"/>
            <p:nvPr/>
          </p:nvPicPr>
          <p:blipFill>
            <a:blip r:embed="rId7">
              <a:alphaModFix/>
            </a:blip>
            <a:stretch>
              <a:fillRect/>
            </a:stretch>
          </p:blipFill>
          <p:spPr>
            <a:xfrm rot="-1493955">
              <a:off x="7732861" y="3427538"/>
              <a:ext cx="233072" cy="525401"/>
            </a:xfrm>
            <a:prstGeom prst="rect">
              <a:avLst/>
            </a:prstGeom>
            <a:noFill/>
            <a:ln>
              <a:noFill/>
            </a:ln>
          </p:spPr>
        </p:pic>
      </p:grpSp>
      <p:sp>
        <p:nvSpPr>
          <p:cNvPr id="330" name="Google Shape;330;p27">
            <a:hlinkClick r:id="rId8"/>
          </p:cNvPr>
          <p:cNvSpPr/>
          <p:nvPr/>
        </p:nvSpPr>
        <p:spPr>
          <a:xfrm>
            <a:off x="1500462" y="3987208"/>
            <a:ext cx="352800" cy="3099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27"/>
          <p:cNvSpPr txBox="1"/>
          <p:nvPr/>
        </p:nvSpPr>
        <p:spPr>
          <a:xfrm>
            <a:off x="4413313" y="1192838"/>
            <a:ext cx="45186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chemeClr val="accent2"/>
                </a:solidFill>
                <a:latin typeface="Ubuntu"/>
                <a:ea typeface="Ubuntu"/>
                <a:cs typeface="Ubuntu"/>
                <a:sym typeface="Ubuntu"/>
              </a:rPr>
              <a:t> </a:t>
            </a:r>
            <a:r>
              <a:rPr b="1" lang="en" sz="1700">
                <a:solidFill>
                  <a:schemeClr val="accent2"/>
                </a:solidFill>
                <a:latin typeface="Ubuntu"/>
                <a:ea typeface="Ubuntu"/>
                <a:cs typeface="Ubuntu"/>
                <a:sym typeface="Ubuntu"/>
              </a:rPr>
              <a:t> </a:t>
            </a:r>
            <a:r>
              <a:rPr b="1" lang="en" sz="1600">
                <a:solidFill>
                  <a:schemeClr val="accent2"/>
                </a:solidFill>
                <a:latin typeface="Ubuntu"/>
                <a:ea typeface="Ubuntu"/>
                <a:cs typeface="Ubuntu"/>
                <a:sym typeface="Ubuntu"/>
              </a:rPr>
              <a:t>    </a:t>
            </a:r>
            <a:r>
              <a:rPr b="1" lang="en" sz="1600">
                <a:solidFill>
                  <a:schemeClr val="accent4"/>
                </a:solidFill>
                <a:latin typeface="Ubuntu"/>
                <a:ea typeface="Ubuntu"/>
                <a:cs typeface="Ubuntu"/>
                <a:sym typeface="Ubuntu"/>
              </a:rPr>
              <a:t>Time for</a:t>
            </a:r>
            <a:r>
              <a:rPr b="1" lang="en" sz="2200">
                <a:solidFill>
                  <a:schemeClr val="accent2"/>
                </a:solidFill>
                <a:latin typeface="Ubuntu"/>
                <a:ea typeface="Ubuntu"/>
                <a:cs typeface="Ubuntu"/>
                <a:sym typeface="Ubuntu"/>
              </a:rPr>
              <a:t> </a:t>
            </a:r>
            <a:endParaRPr b="1" sz="2200">
              <a:solidFill>
                <a:schemeClr val="accent2"/>
              </a:solidFill>
              <a:latin typeface="Ubuntu"/>
              <a:ea typeface="Ubuntu"/>
              <a:cs typeface="Ubuntu"/>
              <a:sym typeface="Ubuntu"/>
            </a:endParaRPr>
          </a:p>
          <a:p>
            <a:pPr indent="0" lvl="0" marL="0" rtl="0" algn="l">
              <a:spcBef>
                <a:spcPts val="0"/>
              </a:spcBef>
              <a:spcAft>
                <a:spcPts val="0"/>
              </a:spcAft>
              <a:buNone/>
            </a:pPr>
            <a:r>
              <a:rPr b="1" lang="en" sz="3200">
                <a:solidFill>
                  <a:schemeClr val="accent1"/>
                </a:solidFill>
                <a:latin typeface="Open Sans"/>
                <a:ea typeface="Open Sans"/>
                <a:cs typeface="Open Sans"/>
                <a:sym typeface="Open Sans"/>
              </a:rPr>
              <a:t>PROBLEM</a:t>
            </a:r>
            <a:r>
              <a:rPr b="1" lang="en" sz="3200">
                <a:solidFill>
                  <a:schemeClr val="accent5"/>
                </a:solidFill>
                <a:latin typeface="Open Sans"/>
                <a:ea typeface="Open Sans"/>
                <a:cs typeface="Open Sans"/>
                <a:sym typeface="Open Sans"/>
              </a:rPr>
              <a:t> </a:t>
            </a:r>
            <a:r>
              <a:rPr b="1" lang="en" sz="3200">
                <a:solidFill>
                  <a:schemeClr val="accent3"/>
                </a:solidFill>
                <a:latin typeface="Open Sans"/>
                <a:ea typeface="Open Sans"/>
                <a:cs typeface="Open Sans"/>
                <a:sym typeface="Open Sans"/>
              </a:rPr>
              <a:t>SOLVING</a:t>
            </a:r>
            <a:r>
              <a:rPr b="1" lang="en" sz="3200">
                <a:solidFill>
                  <a:schemeClr val="accent4"/>
                </a:solidFill>
                <a:latin typeface="Open Sans"/>
                <a:ea typeface="Open Sans"/>
                <a:cs typeface="Open Sans"/>
                <a:sym typeface="Open Sans"/>
              </a:rPr>
              <a:t>!</a:t>
            </a:r>
            <a:endParaRPr b="1" sz="3200">
              <a:solidFill>
                <a:schemeClr val="accent4"/>
              </a:solidFill>
              <a:latin typeface="Open Sans"/>
              <a:ea typeface="Open Sans"/>
              <a:cs typeface="Open Sans"/>
              <a:sym typeface="Open Sans"/>
            </a:endParaRPr>
          </a:p>
        </p:txBody>
      </p:sp>
      <p:sp>
        <p:nvSpPr>
          <p:cNvPr id="332" name="Google Shape;332;p27"/>
          <p:cNvSpPr/>
          <p:nvPr/>
        </p:nvSpPr>
        <p:spPr>
          <a:xfrm>
            <a:off x="4509188" y="2113350"/>
            <a:ext cx="2580000" cy="1680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3" name="Google Shape;333;p27"/>
          <p:cNvGrpSpPr/>
          <p:nvPr/>
        </p:nvGrpSpPr>
        <p:grpSpPr>
          <a:xfrm>
            <a:off x="4509208" y="1330103"/>
            <a:ext cx="227520" cy="248922"/>
            <a:chOff x="4469316" y="1236218"/>
            <a:chExt cx="360570" cy="400390"/>
          </a:xfrm>
        </p:grpSpPr>
        <p:sp>
          <p:nvSpPr>
            <p:cNvPr id="334" name="Google Shape;334;p27"/>
            <p:cNvSpPr/>
            <p:nvPr/>
          </p:nvSpPr>
          <p:spPr>
            <a:xfrm>
              <a:off x="4498361" y="1279378"/>
              <a:ext cx="56044" cy="54783"/>
            </a:xfrm>
            <a:custGeom>
              <a:rect b="b" l="l" r="r" t="t"/>
              <a:pathLst>
                <a:path extrusionOk="0" h="1607" w="1644">
                  <a:moveTo>
                    <a:pt x="621" y="1607"/>
                  </a:moveTo>
                  <a:cubicBezTo>
                    <a:pt x="572" y="1607"/>
                    <a:pt x="536" y="1583"/>
                    <a:pt x="499" y="1546"/>
                  </a:cubicBezTo>
                  <a:lnTo>
                    <a:pt x="122" y="1096"/>
                  </a:lnTo>
                  <a:cubicBezTo>
                    <a:pt x="37" y="986"/>
                    <a:pt x="0" y="865"/>
                    <a:pt x="13" y="731"/>
                  </a:cubicBezTo>
                  <a:cubicBezTo>
                    <a:pt x="25" y="597"/>
                    <a:pt x="86" y="475"/>
                    <a:pt x="195" y="390"/>
                  </a:cubicBezTo>
                  <a:lnTo>
                    <a:pt x="499" y="134"/>
                  </a:lnTo>
                  <a:cubicBezTo>
                    <a:pt x="597" y="49"/>
                    <a:pt x="731" y="1"/>
                    <a:pt x="865" y="13"/>
                  </a:cubicBezTo>
                  <a:cubicBezTo>
                    <a:pt x="998" y="25"/>
                    <a:pt x="1120" y="98"/>
                    <a:pt x="1205" y="195"/>
                  </a:cubicBezTo>
                  <a:lnTo>
                    <a:pt x="1583" y="646"/>
                  </a:lnTo>
                  <a:cubicBezTo>
                    <a:pt x="1643" y="719"/>
                    <a:pt x="1631" y="816"/>
                    <a:pt x="1570" y="865"/>
                  </a:cubicBezTo>
                  <a:cubicBezTo>
                    <a:pt x="1497" y="913"/>
                    <a:pt x="1400" y="913"/>
                    <a:pt x="1351" y="840"/>
                  </a:cubicBezTo>
                  <a:lnTo>
                    <a:pt x="974" y="390"/>
                  </a:lnTo>
                  <a:cubicBezTo>
                    <a:pt x="938" y="354"/>
                    <a:pt x="889" y="329"/>
                    <a:pt x="840" y="317"/>
                  </a:cubicBezTo>
                  <a:cubicBezTo>
                    <a:pt x="779" y="317"/>
                    <a:pt x="731" y="329"/>
                    <a:pt x="694" y="366"/>
                  </a:cubicBezTo>
                  <a:lnTo>
                    <a:pt x="390" y="621"/>
                  </a:lnTo>
                  <a:cubicBezTo>
                    <a:pt x="341" y="658"/>
                    <a:pt x="317" y="706"/>
                    <a:pt x="317" y="755"/>
                  </a:cubicBezTo>
                  <a:cubicBezTo>
                    <a:pt x="317" y="804"/>
                    <a:pt x="329" y="865"/>
                    <a:pt x="366" y="901"/>
                  </a:cubicBezTo>
                  <a:lnTo>
                    <a:pt x="743" y="1351"/>
                  </a:lnTo>
                  <a:cubicBezTo>
                    <a:pt x="792" y="1424"/>
                    <a:pt x="779" y="1510"/>
                    <a:pt x="718" y="1570"/>
                  </a:cubicBezTo>
                  <a:cubicBezTo>
                    <a:pt x="694" y="1595"/>
                    <a:pt x="658" y="1607"/>
                    <a:pt x="621" y="1607"/>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 name="Google Shape;335;p27"/>
            <p:cNvSpPr/>
            <p:nvPr/>
          </p:nvSpPr>
          <p:spPr>
            <a:xfrm>
              <a:off x="4469316" y="1276072"/>
              <a:ext cx="360570" cy="360536"/>
            </a:xfrm>
            <a:custGeom>
              <a:rect b="b" l="l" r="r" t="t"/>
              <a:pathLst>
                <a:path extrusionOk="0" h="10576" w="10577">
                  <a:moveTo>
                    <a:pt x="5294" y="304"/>
                  </a:moveTo>
                  <a:cubicBezTo>
                    <a:pt x="2544" y="304"/>
                    <a:pt x="305" y="2544"/>
                    <a:pt x="305" y="5294"/>
                  </a:cubicBezTo>
                  <a:cubicBezTo>
                    <a:pt x="305" y="8044"/>
                    <a:pt x="2544" y="10272"/>
                    <a:pt x="5294" y="10272"/>
                  </a:cubicBezTo>
                  <a:cubicBezTo>
                    <a:pt x="8033" y="10272"/>
                    <a:pt x="10272" y="8044"/>
                    <a:pt x="10272" y="5294"/>
                  </a:cubicBezTo>
                  <a:cubicBezTo>
                    <a:pt x="10272" y="2544"/>
                    <a:pt x="8033" y="304"/>
                    <a:pt x="5294" y="304"/>
                  </a:cubicBezTo>
                  <a:close/>
                  <a:moveTo>
                    <a:pt x="5294" y="10576"/>
                  </a:moveTo>
                  <a:cubicBezTo>
                    <a:pt x="2374" y="10576"/>
                    <a:pt x="1" y="8203"/>
                    <a:pt x="1" y="5294"/>
                  </a:cubicBezTo>
                  <a:cubicBezTo>
                    <a:pt x="1" y="2373"/>
                    <a:pt x="2374" y="0"/>
                    <a:pt x="5294" y="0"/>
                  </a:cubicBezTo>
                  <a:cubicBezTo>
                    <a:pt x="8203" y="0"/>
                    <a:pt x="10576" y="2373"/>
                    <a:pt x="10576" y="5294"/>
                  </a:cubicBezTo>
                  <a:cubicBezTo>
                    <a:pt x="10576" y="8203"/>
                    <a:pt x="8203" y="10576"/>
                    <a:pt x="5294" y="10576"/>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 name="Google Shape;336;p27"/>
            <p:cNvSpPr/>
            <p:nvPr/>
          </p:nvSpPr>
          <p:spPr>
            <a:xfrm>
              <a:off x="4507089" y="1314220"/>
              <a:ext cx="285026" cy="284651"/>
            </a:xfrm>
            <a:custGeom>
              <a:rect b="b" l="l" r="r" t="t"/>
              <a:pathLst>
                <a:path extrusionOk="0" h="8350" w="8361">
                  <a:moveTo>
                    <a:pt x="4186" y="305"/>
                  </a:moveTo>
                  <a:cubicBezTo>
                    <a:pt x="2045" y="305"/>
                    <a:pt x="304" y="2033"/>
                    <a:pt x="304" y="4175"/>
                  </a:cubicBezTo>
                  <a:cubicBezTo>
                    <a:pt x="304" y="6305"/>
                    <a:pt x="2045" y="8045"/>
                    <a:pt x="4186" y="8045"/>
                  </a:cubicBezTo>
                  <a:cubicBezTo>
                    <a:pt x="6316" y="8045"/>
                    <a:pt x="8057" y="6305"/>
                    <a:pt x="8057" y="4175"/>
                  </a:cubicBezTo>
                  <a:cubicBezTo>
                    <a:pt x="8057" y="2033"/>
                    <a:pt x="6316" y="305"/>
                    <a:pt x="4186" y="305"/>
                  </a:cubicBezTo>
                  <a:close/>
                  <a:moveTo>
                    <a:pt x="4186" y="8349"/>
                  </a:moveTo>
                  <a:cubicBezTo>
                    <a:pt x="1874" y="8349"/>
                    <a:pt x="0" y="6475"/>
                    <a:pt x="0" y="4175"/>
                  </a:cubicBezTo>
                  <a:cubicBezTo>
                    <a:pt x="0" y="1875"/>
                    <a:pt x="1874" y="1"/>
                    <a:pt x="4186" y="1"/>
                  </a:cubicBezTo>
                  <a:cubicBezTo>
                    <a:pt x="6487" y="1"/>
                    <a:pt x="8361" y="1875"/>
                    <a:pt x="8361" y="4175"/>
                  </a:cubicBezTo>
                  <a:cubicBezTo>
                    <a:pt x="8361" y="6475"/>
                    <a:pt x="6487" y="8349"/>
                    <a:pt x="4186" y="8349"/>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 name="Google Shape;337;p27"/>
            <p:cNvSpPr/>
            <p:nvPr/>
          </p:nvSpPr>
          <p:spPr>
            <a:xfrm>
              <a:off x="4523657" y="1334572"/>
              <a:ext cx="247732" cy="248107"/>
            </a:xfrm>
            <a:custGeom>
              <a:rect b="b" l="l" r="r" t="t"/>
              <a:pathLst>
                <a:path extrusionOk="0" h="7278" w="7267">
                  <a:moveTo>
                    <a:pt x="3700" y="0"/>
                  </a:moveTo>
                  <a:cubicBezTo>
                    <a:pt x="1644" y="0"/>
                    <a:pt x="1" y="1728"/>
                    <a:pt x="123" y="3809"/>
                  </a:cubicBezTo>
                  <a:cubicBezTo>
                    <a:pt x="232" y="5586"/>
                    <a:pt x="1680" y="7034"/>
                    <a:pt x="3469" y="7144"/>
                  </a:cubicBezTo>
                  <a:cubicBezTo>
                    <a:pt x="5538" y="7278"/>
                    <a:pt x="7266" y="5623"/>
                    <a:pt x="7266" y="3578"/>
                  </a:cubicBezTo>
                  <a:lnTo>
                    <a:pt x="3700" y="3578"/>
                  </a:lnTo>
                  <a:lnTo>
                    <a:pt x="3700" y="0"/>
                  </a:lnTo>
                  <a:close/>
                </a:path>
              </a:pathLst>
            </a:custGeom>
            <a:solidFill>
              <a:srgbClr val="77BB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 name="Google Shape;338;p27"/>
            <p:cNvSpPr/>
            <p:nvPr/>
          </p:nvSpPr>
          <p:spPr>
            <a:xfrm>
              <a:off x="4629033" y="1236218"/>
              <a:ext cx="41113" cy="50249"/>
            </a:xfrm>
            <a:custGeom>
              <a:rect b="b" l="l" r="r" t="t"/>
              <a:pathLst>
                <a:path extrusionOk="0" h="1474" w="1206">
                  <a:moveTo>
                    <a:pt x="1048" y="1473"/>
                  </a:moveTo>
                  <a:cubicBezTo>
                    <a:pt x="962" y="1473"/>
                    <a:pt x="902" y="1413"/>
                    <a:pt x="902" y="1327"/>
                  </a:cubicBezTo>
                  <a:lnTo>
                    <a:pt x="902" y="305"/>
                  </a:lnTo>
                  <a:lnTo>
                    <a:pt x="305" y="305"/>
                  </a:lnTo>
                  <a:lnTo>
                    <a:pt x="305" y="1327"/>
                  </a:lnTo>
                  <a:cubicBezTo>
                    <a:pt x="305" y="1413"/>
                    <a:pt x="244" y="1473"/>
                    <a:pt x="159" y="1473"/>
                  </a:cubicBezTo>
                  <a:cubicBezTo>
                    <a:pt x="74" y="1473"/>
                    <a:pt x="1" y="1413"/>
                    <a:pt x="1" y="1327"/>
                  </a:cubicBezTo>
                  <a:lnTo>
                    <a:pt x="1" y="147"/>
                  </a:lnTo>
                  <a:cubicBezTo>
                    <a:pt x="1" y="62"/>
                    <a:pt x="74" y="1"/>
                    <a:pt x="159" y="1"/>
                  </a:cubicBezTo>
                  <a:lnTo>
                    <a:pt x="1048" y="1"/>
                  </a:lnTo>
                  <a:cubicBezTo>
                    <a:pt x="1133" y="1"/>
                    <a:pt x="1206" y="62"/>
                    <a:pt x="1206" y="147"/>
                  </a:cubicBezTo>
                  <a:lnTo>
                    <a:pt x="1206" y="1327"/>
                  </a:lnTo>
                  <a:cubicBezTo>
                    <a:pt x="1206" y="1413"/>
                    <a:pt x="1133" y="1473"/>
                    <a:pt x="1048" y="1473"/>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 name="Google Shape;339;p27"/>
            <p:cNvSpPr/>
            <p:nvPr/>
          </p:nvSpPr>
          <p:spPr>
            <a:xfrm>
              <a:off x="4723227" y="1392220"/>
              <a:ext cx="33647" cy="23693"/>
            </a:xfrm>
            <a:custGeom>
              <a:rect b="b" l="l" r="r" t="t"/>
              <a:pathLst>
                <a:path extrusionOk="0" h="695" w="987">
                  <a:moveTo>
                    <a:pt x="171" y="694"/>
                  </a:moveTo>
                  <a:cubicBezTo>
                    <a:pt x="122" y="694"/>
                    <a:pt x="74" y="658"/>
                    <a:pt x="37" y="609"/>
                  </a:cubicBezTo>
                  <a:cubicBezTo>
                    <a:pt x="1" y="536"/>
                    <a:pt x="25" y="451"/>
                    <a:pt x="98" y="402"/>
                  </a:cubicBezTo>
                  <a:lnTo>
                    <a:pt x="731" y="37"/>
                  </a:lnTo>
                  <a:cubicBezTo>
                    <a:pt x="804" y="1"/>
                    <a:pt x="901" y="25"/>
                    <a:pt x="938" y="98"/>
                  </a:cubicBezTo>
                  <a:cubicBezTo>
                    <a:pt x="986" y="171"/>
                    <a:pt x="950" y="256"/>
                    <a:pt x="889" y="305"/>
                  </a:cubicBezTo>
                  <a:lnTo>
                    <a:pt x="244" y="670"/>
                  </a:lnTo>
                  <a:cubicBezTo>
                    <a:pt x="232" y="682"/>
                    <a:pt x="195" y="694"/>
                    <a:pt x="171" y="694"/>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 name="Google Shape;340;p27"/>
            <p:cNvSpPr/>
            <p:nvPr/>
          </p:nvSpPr>
          <p:spPr>
            <a:xfrm>
              <a:off x="4689614" y="1349504"/>
              <a:ext cx="24511" cy="32385"/>
            </a:xfrm>
            <a:custGeom>
              <a:rect b="b" l="l" r="r" t="t"/>
              <a:pathLst>
                <a:path extrusionOk="0" h="950" w="719">
                  <a:moveTo>
                    <a:pt x="171" y="950"/>
                  </a:moveTo>
                  <a:cubicBezTo>
                    <a:pt x="147" y="950"/>
                    <a:pt x="122" y="950"/>
                    <a:pt x="98" y="937"/>
                  </a:cubicBezTo>
                  <a:cubicBezTo>
                    <a:pt x="25" y="889"/>
                    <a:pt x="1" y="803"/>
                    <a:pt x="37" y="730"/>
                  </a:cubicBezTo>
                  <a:lnTo>
                    <a:pt x="402" y="98"/>
                  </a:lnTo>
                  <a:cubicBezTo>
                    <a:pt x="451" y="25"/>
                    <a:pt x="536" y="0"/>
                    <a:pt x="621" y="37"/>
                  </a:cubicBezTo>
                  <a:cubicBezTo>
                    <a:pt x="682" y="85"/>
                    <a:pt x="719" y="171"/>
                    <a:pt x="670" y="244"/>
                  </a:cubicBezTo>
                  <a:lnTo>
                    <a:pt x="305" y="877"/>
                  </a:lnTo>
                  <a:cubicBezTo>
                    <a:pt x="281" y="925"/>
                    <a:pt x="232" y="950"/>
                    <a:pt x="171" y="950"/>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341" name="Google Shape;341;p27"/>
          <p:cNvPicPr preferRelativeResize="0"/>
          <p:nvPr/>
        </p:nvPicPr>
        <p:blipFill rotWithShape="1">
          <a:blip r:embed="rId9">
            <a:alphaModFix/>
          </a:blip>
          <a:srcRect b="1681" l="0" r="0" t="1690"/>
          <a:stretch/>
        </p:blipFill>
        <p:spPr>
          <a:xfrm>
            <a:off x="728974" y="1845708"/>
            <a:ext cx="3334625" cy="1812470"/>
          </a:xfrm>
          <a:prstGeom prst="rect">
            <a:avLst/>
          </a:prstGeom>
          <a:noFill/>
          <a:ln>
            <a:noFill/>
          </a:ln>
        </p:spPr>
      </p:pic>
      <p:grpSp>
        <p:nvGrpSpPr>
          <p:cNvPr id="342" name="Google Shape;342;p27"/>
          <p:cNvGrpSpPr/>
          <p:nvPr/>
        </p:nvGrpSpPr>
        <p:grpSpPr>
          <a:xfrm>
            <a:off x="2859100" y="658076"/>
            <a:ext cx="1390125" cy="1117724"/>
            <a:chOff x="2859100" y="658076"/>
            <a:chExt cx="1390125" cy="1117724"/>
          </a:xfrm>
        </p:grpSpPr>
        <p:pic>
          <p:nvPicPr>
            <p:cNvPr id="343" name="Google Shape;343;p27"/>
            <p:cNvPicPr preferRelativeResize="0"/>
            <p:nvPr/>
          </p:nvPicPr>
          <p:blipFill>
            <a:blip r:embed="rId10">
              <a:alphaModFix/>
            </a:blip>
            <a:stretch>
              <a:fillRect/>
            </a:stretch>
          </p:blipFill>
          <p:spPr>
            <a:xfrm rot="-208168">
              <a:off x="2889325" y="697357"/>
              <a:ext cx="1329675" cy="1039161"/>
            </a:xfrm>
            <a:prstGeom prst="rect">
              <a:avLst/>
            </a:prstGeom>
            <a:noFill/>
            <a:ln>
              <a:noFill/>
            </a:ln>
          </p:spPr>
        </p:pic>
        <p:pic>
          <p:nvPicPr>
            <p:cNvPr id="344" name="Google Shape;344;p27"/>
            <p:cNvPicPr preferRelativeResize="0"/>
            <p:nvPr/>
          </p:nvPicPr>
          <p:blipFill>
            <a:blip r:embed="rId11">
              <a:alphaModFix/>
            </a:blip>
            <a:stretch>
              <a:fillRect/>
            </a:stretch>
          </p:blipFill>
          <p:spPr>
            <a:xfrm>
              <a:off x="3681125" y="1269910"/>
              <a:ext cx="382482" cy="369300"/>
            </a:xfrm>
            <a:prstGeom prst="rect">
              <a:avLst/>
            </a:prstGeom>
            <a:noFill/>
            <a:ln>
              <a:noFill/>
            </a:ln>
          </p:spPr>
        </p:pic>
      </p:grpSp>
    </p:spTree>
  </p:cSld>
  <p:clrMapOvr>
    <a:masterClrMapping/>
  </p:clrMapOvr>
  <p:transition spd="med">
    <p:fade thruBlk="1"/>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348" name="Shape 348"/>
        <p:cNvGrpSpPr/>
        <p:nvPr/>
      </p:nvGrpSpPr>
      <p:grpSpPr>
        <a:xfrm>
          <a:off x="0" y="0"/>
          <a:ext cx="0" cy="0"/>
          <a:chOff x="0" y="0"/>
          <a:chExt cx="0" cy="0"/>
        </a:xfrm>
      </p:grpSpPr>
      <p:sp>
        <p:nvSpPr>
          <p:cNvPr id="349" name="Google Shape;349;p28"/>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Module</a:t>
            </a:r>
            <a:r>
              <a:rPr lang="en" sz="1800">
                <a:solidFill>
                  <a:schemeClr val="dk1"/>
                </a:solidFill>
                <a:latin typeface="Ubuntu Medium"/>
                <a:ea typeface="Ubuntu Medium"/>
                <a:cs typeface="Ubuntu Medium"/>
                <a:sym typeface="Ubuntu Medium"/>
              </a:rPr>
              <a:t> 1 - Day 4</a:t>
            </a:r>
            <a:endParaRPr sz="1800">
              <a:solidFill>
                <a:schemeClr val="dk1"/>
              </a:solidFill>
              <a:latin typeface="Ubuntu Medium"/>
              <a:ea typeface="Ubuntu Medium"/>
              <a:cs typeface="Ubuntu Medium"/>
              <a:sym typeface="Ubuntu Medium"/>
            </a:endParaRPr>
          </a:p>
        </p:txBody>
      </p:sp>
      <p:pic>
        <p:nvPicPr>
          <p:cNvPr id="350" name="Google Shape;350;p28"/>
          <p:cNvPicPr preferRelativeResize="0"/>
          <p:nvPr>
            <p:ph idx="2" type="pic"/>
          </p:nvPr>
        </p:nvPicPr>
        <p:blipFill rotWithShape="1">
          <a:blip r:embed="rId3">
            <a:alphaModFix/>
          </a:blip>
          <a:srcRect b="961" l="0" r="0" t="951"/>
          <a:stretch/>
        </p:blipFill>
        <p:spPr>
          <a:xfrm>
            <a:off x="272475" y="214750"/>
            <a:ext cx="879600" cy="862800"/>
          </a:xfrm>
          <a:prstGeom prst="ellipse">
            <a:avLst/>
          </a:prstGeom>
          <a:noFill/>
          <a:ln>
            <a:noFill/>
          </a:ln>
          <a:effectLst>
            <a:outerShdw blurRad="177800" rotWithShape="0" algn="ctr" dir="5400000" dist="50800">
              <a:srgbClr val="000000">
                <a:alpha val="14000"/>
              </a:srgbClr>
            </a:outerShdw>
          </a:effectLst>
        </p:spPr>
      </p:pic>
      <p:sp>
        <p:nvSpPr>
          <p:cNvPr id="351" name="Google Shape;351;p28"/>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2"/>
                </a:solidFill>
                <a:latin typeface="Ubuntu"/>
                <a:ea typeface="Ubuntu"/>
                <a:cs typeface="Ubuntu"/>
                <a:sym typeface="Ubuntu"/>
              </a:rPr>
              <a:t>Problem Solving</a:t>
            </a:r>
            <a:endParaRPr b="1" sz="2100">
              <a:solidFill>
                <a:schemeClr val="accent2"/>
              </a:solidFill>
              <a:latin typeface="Ubuntu"/>
              <a:ea typeface="Ubuntu"/>
              <a:cs typeface="Ubuntu"/>
              <a:sym typeface="Ubuntu"/>
            </a:endParaRPr>
          </a:p>
        </p:txBody>
      </p:sp>
      <p:sp>
        <p:nvSpPr>
          <p:cNvPr id="352" name="Google Shape;352;p28"/>
          <p:cNvSpPr/>
          <p:nvPr/>
        </p:nvSpPr>
        <p:spPr>
          <a:xfrm>
            <a:off x="453250" y="1254525"/>
            <a:ext cx="8307000" cy="3716700"/>
          </a:xfrm>
          <a:prstGeom prst="roundRect">
            <a:avLst>
              <a:gd fmla="val 16667" name="adj"/>
            </a:avLst>
          </a:prstGeom>
          <a:solidFill>
            <a:srgbClr val="FFFFFE"/>
          </a:solidFill>
          <a:ln cap="flat" cmpd="sng" w="38100">
            <a:solidFill>
              <a:schemeClr val="accent2"/>
            </a:solidFill>
            <a:prstDash val="dot"/>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a:solidFill>
                  <a:schemeClr val="accent2"/>
                </a:solidFill>
                <a:latin typeface="Ubuntu"/>
                <a:ea typeface="Ubuntu"/>
                <a:cs typeface="Ubuntu"/>
                <a:sym typeface="Ubuntu"/>
              </a:rPr>
              <a:t>Problem of the Day</a:t>
            </a:r>
            <a:endParaRPr b="1">
              <a:solidFill>
                <a:schemeClr val="accent2"/>
              </a:solidFill>
              <a:latin typeface="Ubuntu"/>
              <a:ea typeface="Ubuntu"/>
              <a:cs typeface="Ubuntu"/>
              <a:sym typeface="Ubuntu"/>
            </a:endParaRPr>
          </a:p>
          <a:p>
            <a:pPr indent="0" lvl="0" marL="0" rtl="0" algn="ctr">
              <a:lnSpc>
                <a:spcPct val="115000"/>
              </a:lnSpc>
              <a:spcBef>
                <a:spcPts val="0"/>
              </a:spcBef>
              <a:spcAft>
                <a:spcPts val="0"/>
              </a:spcAft>
              <a:buNone/>
            </a:pPr>
            <a:r>
              <a:t/>
            </a:r>
            <a:endParaRPr b="1" sz="800">
              <a:solidFill>
                <a:srgbClr val="2B2B2B"/>
              </a:solidFill>
              <a:latin typeface="Ubuntu"/>
              <a:ea typeface="Ubuntu"/>
              <a:cs typeface="Ubuntu"/>
              <a:sym typeface="Ubuntu"/>
            </a:endParaRPr>
          </a:p>
          <a:p>
            <a:pPr indent="0" lvl="0" marL="0" rtl="0" algn="ctr">
              <a:lnSpc>
                <a:spcPct val="115000"/>
              </a:lnSpc>
              <a:spcBef>
                <a:spcPts val="0"/>
              </a:spcBef>
              <a:spcAft>
                <a:spcPts val="0"/>
              </a:spcAft>
              <a:buNone/>
            </a:pPr>
            <a:r>
              <a:rPr lang="en" sz="2300">
                <a:solidFill>
                  <a:schemeClr val="dk1"/>
                </a:solidFill>
                <a:latin typeface="Ubuntu Medium"/>
                <a:ea typeface="Ubuntu Medium"/>
                <a:cs typeface="Ubuntu Medium"/>
                <a:sym typeface="Ubuntu Medium"/>
              </a:rPr>
              <a:t>Nancy, Bob, and Devin played a game to see who could get farthest on a number line. They each rolled a fraction cube. Nancy rolled 1/4 and 1. Bob rolled 3/4 and 3/4. Devin rolled 3/4 and 1/2. Where did each player land on the number line? Who won?</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p:txBody>
      </p:sp>
      <p:pic>
        <p:nvPicPr>
          <p:cNvPr id="353" name="Google Shape;353;p28"/>
          <p:cNvPicPr preferRelativeResize="0"/>
          <p:nvPr/>
        </p:nvPicPr>
        <p:blipFill>
          <a:blip r:embed="rId4">
            <a:alphaModFix/>
          </a:blip>
          <a:stretch>
            <a:fillRect/>
          </a:stretch>
        </p:blipFill>
        <p:spPr>
          <a:xfrm>
            <a:off x="5314925" y="492550"/>
            <a:ext cx="1249625" cy="1221275"/>
          </a:xfrm>
          <a:prstGeom prst="rect">
            <a:avLst/>
          </a:prstGeom>
          <a:noFill/>
          <a:ln>
            <a:noFill/>
          </a:ln>
        </p:spPr>
      </p:pic>
      <p:pic>
        <p:nvPicPr>
          <p:cNvPr id="354" name="Google Shape;354;p28"/>
          <p:cNvPicPr preferRelativeResize="0"/>
          <p:nvPr/>
        </p:nvPicPr>
        <p:blipFill>
          <a:blip r:embed="rId5">
            <a:alphaModFix/>
          </a:blip>
          <a:stretch>
            <a:fillRect/>
          </a:stretch>
        </p:blipFill>
        <p:spPr>
          <a:xfrm rot="-4958466">
            <a:off x="5091850" y="1237045"/>
            <a:ext cx="176914" cy="409624"/>
          </a:xfrm>
          <a:prstGeom prst="rect">
            <a:avLst/>
          </a:prstGeom>
          <a:noFill/>
          <a:ln>
            <a:noFill/>
          </a:ln>
        </p:spPr>
      </p:pic>
    </p:spTree>
  </p:cSld>
  <p:clrMapOvr>
    <a:masterClrMapping/>
  </p:clrMapOvr>
  <p:transition spd="med">
    <p:fade thruBlk="1"/>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358" name="Shape 358"/>
        <p:cNvGrpSpPr/>
        <p:nvPr/>
      </p:nvGrpSpPr>
      <p:grpSpPr>
        <a:xfrm>
          <a:off x="0" y="0"/>
          <a:ext cx="0" cy="0"/>
          <a:chOff x="0" y="0"/>
          <a:chExt cx="0" cy="0"/>
        </a:xfrm>
      </p:grpSpPr>
      <p:sp>
        <p:nvSpPr>
          <p:cNvPr id="359" name="Google Shape;359;p29"/>
          <p:cNvSpPr/>
          <p:nvPr/>
        </p:nvSpPr>
        <p:spPr>
          <a:xfrm>
            <a:off x="4522841" y="1919164"/>
            <a:ext cx="2465400" cy="741900"/>
          </a:xfrm>
          <a:prstGeom prst="roundRect">
            <a:avLst>
              <a:gd fmla="val 16667" name="adj"/>
            </a:avLst>
          </a:prstGeom>
          <a:solidFill>
            <a:schemeClr val="lt2"/>
          </a:solidFill>
          <a:ln>
            <a:noFill/>
          </a:ln>
          <a:effectLst>
            <a:outerShdw blurRad="177800" rotWithShape="0" algn="ctr" dir="5400000" dist="50800">
              <a:srgbClr val="000000">
                <a:alpha val="1294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60" name="Google Shape;360;p29"/>
          <p:cNvSpPr txBox="1"/>
          <p:nvPr>
            <p:ph idx="1" type="body"/>
          </p:nvPr>
        </p:nvSpPr>
        <p:spPr>
          <a:xfrm>
            <a:off x="4883999" y="1920825"/>
            <a:ext cx="1913700" cy="738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2400">
                <a:solidFill>
                  <a:schemeClr val="dk1"/>
                </a:solidFill>
                <a:latin typeface="Ubuntu Medium"/>
                <a:ea typeface="Ubuntu Medium"/>
                <a:cs typeface="Ubuntu Medium"/>
                <a:sym typeface="Ubuntu Medium"/>
              </a:rPr>
              <a:t>Module</a:t>
            </a:r>
            <a:r>
              <a:rPr lang="en" sz="2400">
                <a:solidFill>
                  <a:schemeClr val="dk1"/>
                </a:solidFill>
                <a:latin typeface="Ubuntu Medium"/>
                <a:ea typeface="Ubuntu Medium"/>
                <a:cs typeface="Ubuntu Medium"/>
                <a:sym typeface="Ubuntu Medium"/>
              </a:rPr>
              <a:t> 2</a:t>
            </a:r>
            <a:endParaRPr sz="2400">
              <a:solidFill>
                <a:schemeClr val="dk1"/>
              </a:solidFill>
              <a:latin typeface="Ubuntu Medium"/>
              <a:ea typeface="Ubuntu Medium"/>
              <a:cs typeface="Ubuntu Medium"/>
              <a:sym typeface="Ubuntu Medium"/>
            </a:endParaRPr>
          </a:p>
        </p:txBody>
      </p:sp>
      <p:pic>
        <p:nvPicPr>
          <p:cNvPr id="361" name="Google Shape;361;p29"/>
          <p:cNvPicPr preferRelativeResize="0"/>
          <p:nvPr>
            <p:ph idx="2" type="pic"/>
          </p:nvPr>
        </p:nvPicPr>
        <p:blipFill rotWithShape="1">
          <a:blip r:embed="rId3">
            <a:alphaModFix/>
          </a:blip>
          <a:srcRect b="835" l="0" r="0" t="826"/>
          <a:stretch/>
        </p:blipFill>
        <p:spPr>
          <a:xfrm>
            <a:off x="2148825" y="905725"/>
            <a:ext cx="2679300" cy="2634900"/>
          </a:xfrm>
          <a:prstGeom prst="ellipse">
            <a:avLst/>
          </a:prstGeom>
          <a:noFill/>
          <a:ln>
            <a:noFill/>
          </a:ln>
          <a:effectLst>
            <a:outerShdw blurRad="177800" rotWithShape="0" algn="ctr" dir="5400000" dist="50800">
              <a:srgbClr val="000000">
                <a:alpha val="14000"/>
              </a:srgbClr>
            </a:outerShdw>
          </a:effectLst>
        </p:spPr>
      </p:pic>
      <p:sp>
        <p:nvSpPr>
          <p:cNvPr id="362" name="Google Shape;362;p29"/>
          <p:cNvSpPr txBox="1"/>
          <p:nvPr/>
        </p:nvSpPr>
        <p:spPr>
          <a:xfrm>
            <a:off x="714325" y="4036600"/>
            <a:ext cx="7715400" cy="646500"/>
          </a:xfrm>
          <a:prstGeom prst="rect">
            <a:avLst/>
          </a:prstGeom>
          <a:solidFill>
            <a:schemeClr val="accent3"/>
          </a:solidFill>
          <a:ln cap="flat" cmpd="sng" w="28575">
            <a:solidFill>
              <a:schemeClr val="lt2"/>
            </a:solidFill>
            <a:prstDash val="dot"/>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3000">
                <a:solidFill>
                  <a:schemeClr val="lt2"/>
                </a:solidFill>
                <a:latin typeface="Ubuntu Medium"/>
                <a:ea typeface="Ubuntu Medium"/>
                <a:cs typeface="Ubuntu Medium"/>
                <a:sym typeface="Ubuntu Medium"/>
              </a:rPr>
              <a:t>Can’t wait to see what we do</a:t>
            </a:r>
            <a:r>
              <a:rPr lang="en" sz="3000">
                <a:solidFill>
                  <a:schemeClr val="lt2"/>
                </a:solidFill>
                <a:latin typeface="Ubuntu Medium"/>
                <a:ea typeface="Ubuntu Medium"/>
                <a:cs typeface="Ubuntu Medium"/>
                <a:sym typeface="Ubuntu Medium"/>
              </a:rPr>
              <a:t>!</a:t>
            </a:r>
            <a:endParaRPr sz="3000">
              <a:solidFill>
                <a:schemeClr val="lt2"/>
              </a:solidFill>
            </a:endParaRPr>
          </a:p>
        </p:txBody>
      </p:sp>
    </p:spTree>
  </p:cSld>
  <p:clrMapOvr>
    <a:masterClrMapping/>
  </p:clrMapOvr>
  <p:transition spd="med">
    <p:fade thruBlk="1"/>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366" name="Shape 366"/>
        <p:cNvGrpSpPr/>
        <p:nvPr/>
      </p:nvGrpSpPr>
      <p:grpSpPr>
        <a:xfrm>
          <a:off x="0" y="0"/>
          <a:ext cx="0" cy="0"/>
          <a:chOff x="0" y="0"/>
          <a:chExt cx="0" cy="0"/>
        </a:xfrm>
      </p:grpSpPr>
      <p:sp>
        <p:nvSpPr>
          <p:cNvPr id="367" name="Google Shape;367;p30"/>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Module</a:t>
            </a:r>
            <a:r>
              <a:rPr lang="en" sz="1800">
                <a:solidFill>
                  <a:schemeClr val="dk1"/>
                </a:solidFill>
                <a:latin typeface="Ubuntu Medium"/>
                <a:ea typeface="Ubuntu Medium"/>
                <a:cs typeface="Ubuntu Medium"/>
                <a:sym typeface="Ubuntu Medium"/>
              </a:rPr>
              <a:t> 2 - Day 1</a:t>
            </a:r>
            <a:endParaRPr sz="1800">
              <a:solidFill>
                <a:schemeClr val="dk1"/>
              </a:solidFill>
              <a:latin typeface="Ubuntu Medium"/>
              <a:ea typeface="Ubuntu Medium"/>
              <a:cs typeface="Ubuntu Medium"/>
              <a:sym typeface="Ubuntu Medium"/>
            </a:endParaRPr>
          </a:p>
        </p:txBody>
      </p:sp>
      <p:sp>
        <p:nvSpPr>
          <p:cNvPr id="368" name="Google Shape;368;p30"/>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3"/>
                </a:solidFill>
                <a:latin typeface="Ubuntu"/>
                <a:ea typeface="Ubuntu"/>
                <a:cs typeface="Ubuntu"/>
                <a:sym typeface="Ubuntu"/>
              </a:rPr>
              <a:t>My Thinking Path</a:t>
            </a:r>
            <a:endParaRPr b="1" sz="2100">
              <a:solidFill>
                <a:schemeClr val="accent3"/>
              </a:solidFill>
              <a:latin typeface="Ubuntu"/>
              <a:ea typeface="Ubuntu"/>
              <a:cs typeface="Ubuntu"/>
              <a:sym typeface="Ubuntu"/>
            </a:endParaRPr>
          </a:p>
        </p:txBody>
      </p:sp>
      <p:pic>
        <p:nvPicPr>
          <p:cNvPr id="369" name="Google Shape;369;p30"/>
          <p:cNvPicPr preferRelativeResize="0"/>
          <p:nvPr>
            <p:ph idx="2" type="pic"/>
          </p:nvPr>
        </p:nvPicPr>
        <p:blipFill rotWithShape="1">
          <a:blip r:embed="rId3">
            <a:alphaModFix/>
          </a:blip>
          <a:srcRect b="835" l="0" r="0" t="826"/>
          <a:stretch/>
        </p:blipFill>
        <p:spPr>
          <a:xfrm>
            <a:off x="232100" y="188652"/>
            <a:ext cx="879600" cy="864900"/>
          </a:xfrm>
          <a:prstGeom prst="ellipse">
            <a:avLst/>
          </a:prstGeom>
          <a:noFill/>
          <a:ln>
            <a:noFill/>
          </a:ln>
          <a:effectLst>
            <a:outerShdw blurRad="177800" rotWithShape="0" algn="ctr" dir="5400000" dist="50800">
              <a:srgbClr val="000000">
                <a:alpha val="14000"/>
              </a:srgbClr>
            </a:outerShdw>
          </a:effectLst>
        </p:spPr>
      </p:pic>
      <p:sp>
        <p:nvSpPr>
          <p:cNvPr id="370" name="Google Shape;370;p30"/>
          <p:cNvSpPr/>
          <p:nvPr/>
        </p:nvSpPr>
        <p:spPr>
          <a:xfrm>
            <a:off x="1896550" y="2105175"/>
            <a:ext cx="6533400" cy="492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What I know about a whole is…</a:t>
            </a:r>
            <a:endParaRPr b="1" sz="2000">
              <a:solidFill>
                <a:srgbClr val="FFFFFF"/>
              </a:solidFill>
              <a:latin typeface="Open Sans"/>
              <a:ea typeface="Open Sans"/>
              <a:cs typeface="Open Sans"/>
              <a:sym typeface="Open Sans"/>
            </a:endParaRPr>
          </a:p>
        </p:txBody>
      </p:sp>
      <p:sp>
        <p:nvSpPr>
          <p:cNvPr id="371" name="Google Shape;371;p30"/>
          <p:cNvSpPr/>
          <p:nvPr/>
        </p:nvSpPr>
        <p:spPr>
          <a:xfrm>
            <a:off x="1896525" y="2763675"/>
            <a:ext cx="6533400" cy="492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What I know about partitioning a whole is…</a:t>
            </a:r>
            <a:endParaRPr b="1" sz="2000">
              <a:solidFill>
                <a:srgbClr val="FFFFFF"/>
              </a:solidFill>
              <a:latin typeface="Open Sans"/>
              <a:ea typeface="Open Sans"/>
              <a:cs typeface="Open Sans"/>
              <a:sym typeface="Open Sans"/>
            </a:endParaRPr>
          </a:p>
        </p:txBody>
      </p:sp>
      <p:sp>
        <p:nvSpPr>
          <p:cNvPr id="372" name="Google Shape;372;p30"/>
          <p:cNvSpPr/>
          <p:nvPr/>
        </p:nvSpPr>
        <p:spPr>
          <a:xfrm>
            <a:off x="762813" y="3422200"/>
            <a:ext cx="37605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One thing I learned is . . .</a:t>
            </a:r>
            <a:endParaRPr b="1" sz="2000">
              <a:solidFill>
                <a:srgbClr val="FFFFFF"/>
              </a:solidFill>
              <a:latin typeface="Open Sans"/>
              <a:ea typeface="Open Sans"/>
              <a:cs typeface="Open Sans"/>
              <a:sym typeface="Open Sans"/>
            </a:endParaRPr>
          </a:p>
        </p:txBody>
      </p:sp>
      <p:pic>
        <p:nvPicPr>
          <p:cNvPr id="373" name="Google Shape;373;p30"/>
          <p:cNvPicPr preferRelativeResize="0"/>
          <p:nvPr/>
        </p:nvPicPr>
        <p:blipFill>
          <a:blip r:embed="rId4">
            <a:alphaModFix/>
          </a:blip>
          <a:stretch>
            <a:fillRect/>
          </a:stretch>
        </p:blipFill>
        <p:spPr>
          <a:xfrm>
            <a:off x="483176" y="2216952"/>
            <a:ext cx="1286909" cy="1205274"/>
          </a:xfrm>
          <a:prstGeom prst="rect">
            <a:avLst/>
          </a:prstGeom>
          <a:noFill/>
          <a:ln>
            <a:noFill/>
          </a:ln>
        </p:spPr>
      </p:pic>
      <p:sp>
        <p:nvSpPr>
          <p:cNvPr id="374" name="Google Shape;374;p30"/>
          <p:cNvSpPr/>
          <p:nvPr/>
        </p:nvSpPr>
        <p:spPr>
          <a:xfrm>
            <a:off x="1304800"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This is like…</a:t>
            </a:r>
            <a:endParaRPr/>
          </a:p>
        </p:txBody>
      </p:sp>
      <p:sp>
        <p:nvSpPr>
          <p:cNvPr id="375" name="Google Shape;375;p30"/>
          <p:cNvSpPr/>
          <p:nvPr/>
        </p:nvSpPr>
        <p:spPr>
          <a:xfrm>
            <a:off x="3422557" y="4096025"/>
            <a:ext cx="23829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This is not like….</a:t>
            </a:r>
            <a:endParaRPr b="1" sz="2000">
              <a:solidFill>
                <a:srgbClr val="FFFFFF"/>
              </a:solidFill>
              <a:latin typeface="Open Sans"/>
              <a:ea typeface="Open Sans"/>
              <a:cs typeface="Open Sans"/>
              <a:sym typeface="Open Sans"/>
            </a:endParaRPr>
          </a:p>
        </p:txBody>
      </p:sp>
      <p:sp>
        <p:nvSpPr>
          <p:cNvPr id="376" name="Google Shape;376;p30"/>
          <p:cNvSpPr/>
          <p:nvPr/>
        </p:nvSpPr>
        <p:spPr>
          <a:xfrm>
            <a:off x="5941404"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I wonder…</a:t>
            </a:r>
            <a:endParaRPr b="1" sz="2000">
              <a:solidFill>
                <a:srgbClr val="FFFFFF"/>
              </a:solidFill>
              <a:latin typeface="Open Sans"/>
              <a:ea typeface="Open Sans"/>
              <a:cs typeface="Open Sans"/>
              <a:sym typeface="Open Sans"/>
            </a:endParaRPr>
          </a:p>
        </p:txBody>
      </p:sp>
      <p:sp>
        <p:nvSpPr>
          <p:cNvPr id="377" name="Google Shape;377;p30"/>
          <p:cNvSpPr/>
          <p:nvPr/>
        </p:nvSpPr>
        <p:spPr>
          <a:xfrm>
            <a:off x="4674700" y="3422225"/>
            <a:ext cx="37551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A question I have is . . .</a:t>
            </a:r>
            <a:endParaRPr b="1" sz="2000">
              <a:solidFill>
                <a:srgbClr val="FFFFFF"/>
              </a:solidFill>
              <a:latin typeface="Open Sans"/>
              <a:ea typeface="Open Sans"/>
              <a:cs typeface="Open Sans"/>
              <a:sym typeface="Open Sans"/>
            </a:endParaRPr>
          </a:p>
        </p:txBody>
      </p:sp>
      <p:sp>
        <p:nvSpPr>
          <p:cNvPr id="378" name="Google Shape;378;p30"/>
          <p:cNvSpPr/>
          <p:nvPr/>
        </p:nvSpPr>
        <p:spPr>
          <a:xfrm>
            <a:off x="1176750" y="1621675"/>
            <a:ext cx="630300" cy="390000"/>
          </a:xfrm>
          <a:prstGeom prst="wedgeEllipseCallout">
            <a:avLst>
              <a:gd fmla="val -24052" name="adj1"/>
              <a:gd fmla="val 93064" name="adj2"/>
            </a:avLst>
          </a:prstGeom>
          <a:solidFill>
            <a:srgbClr val="7DC9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Ubuntu"/>
                <a:ea typeface="Ubuntu"/>
                <a:cs typeface="Ubuntu"/>
                <a:sym typeface="Ubuntu"/>
              </a:rPr>
              <a:t>???</a:t>
            </a:r>
            <a:endParaRPr b="1">
              <a:solidFill>
                <a:srgbClr val="FFFFFF"/>
              </a:solidFill>
              <a:latin typeface="Ubuntu"/>
              <a:ea typeface="Ubuntu"/>
              <a:cs typeface="Ubuntu"/>
              <a:sym typeface="Ubuntu"/>
            </a:endParaRPr>
          </a:p>
        </p:txBody>
      </p:sp>
      <p:pic>
        <p:nvPicPr>
          <p:cNvPr id="379" name="Google Shape;379;p30"/>
          <p:cNvPicPr preferRelativeResize="0"/>
          <p:nvPr/>
        </p:nvPicPr>
        <p:blipFill>
          <a:blip r:embed="rId5">
            <a:alphaModFix/>
          </a:blip>
          <a:stretch>
            <a:fillRect/>
          </a:stretch>
        </p:blipFill>
        <p:spPr>
          <a:xfrm>
            <a:off x="6119724" y="1063200"/>
            <a:ext cx="1238925" cy="1041975"/>
          </a:xfrm>
          <a:prstGeom prst="rect">
            <a:avLst/>
          </a:prstGeom>
          <a:noFill/>
          <a:ln>
            <a:noFill/>
          </a:ln>
        </p:spPr>
      </p:pic>
      <p:pic>
        <p:nvPicPr>
          <p:cNvPr id="380" name="Google Shape;380;p30"/>
          <p:cNvPicPr preferRelativeResize="0"/>
          <p:nvPr/>
        </p:nvPicPr>
        <p:blipFill>
          <a:blip r:embed="rId6">
            <a:alphaModFix/>
          </a:blip>
          <a:stretch>
            <a:fillRect/>
          </a:stretch>
        </p:blipFill>
        <p:spPr>
          <a:xfrm rot="1337649">
            <a:off x="7906207" y="2067913"/>
            <a:ext cx="1256935" cy="2677373"/>
          </a:xfrm>
          <a:prstGeom prst="rect">
            <a:avLst/>
          </a:prstGeom>
          <a:noFill/>
          <a:ln>
            <a:noFill/>
          </a:ln>
        </p:spPr>
      </p:pic>
      <p:sp>
        <p:nvSpPr>
          <p:cNvPr id="381" name="Google Shape;381;p30"/>
          <p:cNvSpPr/>
          <p:nvPr/>
        </p:nvSpPr>
        <p:spPr>
          <a:xfrm>
            <a:off x="1053000" y="908500"/>
            <a:ext cx="5066700" cy="5733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FFFFFF"/>
                </a:solidFill>
                <a:latin typeface="Open Sans"/>
                <a:ea typeface="Open Sans"/>
                <a:cs typeface="Open Sans"/>
                <a:sym typeface="Open Sans"/>
              </a:rPr>
              <a:t>Topic: Partitioning a whole into equal sections</a:t>
            </a:r>
            <a:endParaRPr b="1" sz="1800">
              <a:solidFill>
                <a:srgbClr val="FFFFFF"/>
              </a:solidFill>
              <a:latin typeface="Open Sans"/>
              <a:ea typeface="Open Sans"/>
              <a:cs typeface="Open Sans"/>
              <a:sym typeface="Open Sans"/>
            </a:endParaRPr>
          </a:p>
        </p:txBody>
      </p:sp>
    </p:spTree>
  </p:cSld>
  <p:clrMapOvr>
    <a:masterClrMapping/>
  </p:clrMapOvr>
  <p:transition spd="med">
    <p:fade thruBlk="1"/>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385" name="Shape 385"/>
        <p:cNvGrpSpPr/>
        <p:nvPr/>
      </p:nvGrpSpPr>
      <p:grpSpPr>
        <a:xfrm>
          <a:off x="0" y="0"/>
          <a:ext cx="0" cy="0"/>
          <a:chOff x="0" y="0"/>
          <a:chExt cx="0" cy="0"/>
        </a:xfrm>
      </p:grpSpPr>
      <p:sp>
        <p:nvSpPr>
          <p:cNvPr id="386" name="Google Shape;386;p31"/>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Module</a:t>
            </a:r>
            <a:r>
              <a:rPr lang="en" sz="1800">
                <a:solidFill>
                  <a:schemeClr val="dk1"/>
                </a:solidFill>
                <a:latin typeface="Ubuntu Medium"/>
                <a:ea typeface="Ubuntu Medium"/>
                <a:cs typeface="Ubuntu Medium"/>
                <a:sym typeface="Ubuntu Medium"/>
              </a:rPr>
              <a:t> 2 - Day 1</a:t>
            </a:r>
            <a:endParaRPr sz="1800">
              <a:solidFill>
                <a:schemeClr val="dk1"/>
              </a:solidFill>
              <a:latin typeface="Ubuntu Medium"/>
              <a:ea typeface="Ubuntu Medium"/>
              <a:cs typeface="Ubuntu Medium"/>
              <a:sym typeface="Ubuntu Medium"/>
            </a:endParaRPr>
          </a:p>
        </p:txBody>
      </p:sp>
      <p:sp>
        <p:nvSpPr>
          <p:cNvPr id="387" name="Google Shape;387;p31"/>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3"/>
                </a:solidFill>
                <a:latin typeface="Ubuntu"/>
                <a:ea typeface="Ubuntu"/>
                <a:cs typeface="Ubuntu"/>
                <a:sym typeface="Ubuntu"/>
              </a:rPr>
              <a:t>Puzzle Talk</a:t>
            </a:r>
            <a:endParaRPr b="1" sz="2100">
              <a:solidFill>
                <a:schemeClr val="accent3"/>
              </a:solidFill>
              <a:latin typeface="Ubuntu"/>
              <a:ea typeface="Ubuntu"/>
              <a:cs typeface="Ubuntu"/>
              <a:sym typeface="Ubuntu"/>
            </a:endParaRPr>
          </a:p>
        </p:txBody>
      </p:sp>
      <p:pic>
        <p:nvPicPr>
          <p:cNvPr id="388" name="Google Shape;388;p31"/>
          <p:cNvPicPr preferRelativeResize="0"/>
          <p:nvPr>
            <p:ph idx="2" type="pic"/>
          </p:nvPr>
        </p:nvPicPr>
        <p:blipFill rotWithShape="1">
          <a:blip r:embed="rId3">
            <a:alphaModFix/>
          </a:blip>
          <a:srcRect b="835" l="0" r="0" t="826"/>
          <a:stretch/>
        </p:blipFill>
        <p:spPr>
          <a:xfrm>
            <a:off x="232100" y="188652"/>
            <a:ext cx="879600" cy="864900"/>
          </a:xfrm>
          <a:prstGeom prst="ellipse">
            <a:avLst/>
          </a:prstGeom>
          <a:noFill/>
          <a:ln>
            <a:noFill/>
          </a:ln>
          <a:effectLst>
            <a:outerShdw blurRad="177800" rotWithShape="0" algn="ctr" dir="5400000" dist="50800">
              <a:srgbClr val="000000">
                <a:alpha val="14000"/>
              </a:srgbClr>
            </a:outerShdw>
          </a:effectLst>
        </p:spPr>
      </p:pic>
      <p:pic>
        <p:nvPicPr>
          <p:cNvPr descr="E:\Новая папка (3)\вспомогательные\graphicriver-13574762-site2max-powerpoint\MockUp\mockup_png\Computer_4.png" id="389" name="Google Shape;389;p31"/>
          <p:cNvPicPr preferRelativeResize="0"/>
          <p:nvPr/>
        </p:nvPicPr>
        <p:blipFill rotWithShape="1">
          <a:blip r:embed="rId4">
            <a:alphaModFix/>
          </a:blip>
          <a:srcRect b="0" l="0" r="0" t="0"/>
          <a:stretch/>
        </p:blipFill>
        <p:spPr>
          <a:xfrm>
            <a:off x="70525" y="1624275"/>
            <a:ext cx="4589999" cy="2432850"/>
          </a:xfrm>
          <a:prstGeom prst="rect">
            <a:avLst/>
          </a:prstGeom>
          <a:noFill/>
          <a:ln>
            <a:noFill/>
          </a:ln>
        </p:spPr>
      </p:pic>
      <p:grpSp>
        <p:nvGrpSpPr>
          <p:cNvPr id="390" name="Google Shape;390;p31"/>
          <p:cNvGrpSpPr/>
          <p:nvPr/>
        </p:nvGrpSpPr>
        <p:grpSpPr>
          <a:xfrm>
            <a:off x="1590104" y="4057131"/>
            <a:ext cx="173012" cy="169916"/>
            <a:chOff x="8586628" y="1443880"/>
            <a:chExt cx="281458" cy="281458"/>
          </a:xfrm>
        </p:grpSpPr>
        <p:sp>
          <p:nvSpPr>
            <p:cNvPr id="391" name="Google Shape;391;p31"/>
            <p:cNvSpPr/>
            <p:nvPr/>
          </p:nvSpPr>
          <p:spPr>
            <a:xfrm>
              <a:off x="8590770" y="1448022"/>
              <a:ext cx="136754" cy="183598"/>
            </a:xfrm>
            <a:custGeom>
              <a:rect b="b" l="l" r="r" t="t"/>
              <a:pathLst>
                <a:path extrusionOk="0" h="6028" w="4490">
                  <a:moveTo>
                    <a:pt x="4395" y="0"/>
                  </a:moveTo>
                  <a:cubicBezTo>
                    <a:pt x="1988" y="53"/>
                    <a:pt x="53" y="1988"/>
                    <a:pt x="0" y="4395"/>
                  </a:cubicBezTo>
                  <a:cubicBezTo>
                    <a:pt x="11" y="4448"/>
                    <a:pt x="53" y="4489"/>
                    <a:pt x="115" y="4489"/>
                  </a:cubicBezTo>
                  <a:lnTo>
                    <a:pt x="1601" y="4489"/>
                  </a:lnTo>
                  <a:cubicBezTo>
                    <a:pt x="1727" y="4489"/>
                    <a:pt x="1831" y="4594"/>
                    <a:pt x="1831" y="4720"/>
                  </a:cubicBezTo>
                  <a:cubicBezTo>
                    <a:pt x="1831" y="4793"/>
                    <a:pt x="1811" y="4856"/>
                    <a:pt x="1758" y="4898"/>
                  </a:cubicBezTo>
                  <a:cubicBezTo>
                    <a:pt x="1737" y="4918"/>
                    <a:pt x="1727" y="4929"/>
                    <a:pt x="1706" y="4950"/>
                  </a:cubicBezTo>
                  <a:cubicBezTo>
                    <a:pt x="1706" y="4950"/>
                    <a:pt x="1706" y="4960"/>
                    <a:pt x="1695" y="4971"/>
                  </a:cubicBezTo>
                  <a:cubicBezTo>
                    <a:pt x="1685" y="4981"/>
                    <a:pt x="1675" y="4992"/>
                    <a:pt x="1664" y="5002"/>
                  </a:cubicBezTo>
                  <a:cubicBezTo>
                    <a:pt x="1664" y="5013"/>
                    <a:pt x="1664" y="5023"/>
                    <a:pt x="1654" y="5023"/>
                  </a:cubicBezTo>
                  <a:cubicBezTo>
                    <a:pt x="1643" y="5044"/>
                    <a:pt x="1643" y="5054"/>
                    <a:pt x="1633" y="5065"/>
                  </a:cubicBezTo>
                  <a:cubicBezTo>
                    <a:pt x="1633" y="5075"/>
                    <a:pt x="1622" y="5086"/>
                    <a:pt x="1622" y="5086"/>
                  </a:cubicBezTo>
                  <a:cubicBezTo>
                    <a:pt x="1612" y="5107"/>
                    <a:pt x="1612" y="5117"/>
                    <a:pt x="1601" y="5128"/>
                  </a:cubicBezTo>
                  <a:cubicBezTo>
                    <a:pt x="1601" y="5138"/>
                    <a:pt x="1601" y="5149"/>
                    <a:pt x="1591" y="5159"/>
                  </a:cubicBezTo>
                  <a:cubicBezTo>
                    <a:pt x="1591" y="5170"/>
                    <a:pt x="1580" y="5191"/>
                    <a:pt x="1580" y="5201"/>
                  </a:cubicBezTo>
                  <a:cubicBezTo>
                    <a:pt x="1580" y="5211"/>
                    <a:pt x="1580" y="5222"/>
                    <a:pt x="1570" y="5222"/>
                  </a:cubicBezTo>
                  <a:cubicBezTo>
                    <a:pt x="1570" y="5243"/>
                    <a:pt x="1570" y="5264"/>
                    <a:pt x="1559" y="5295"/>
                  </a:cubicBezTo>
                  <a:cubicBezTo>
                    <a:pt x="1559" y="5327"/>
                    <a:pt x="1559" y="5347"/>
                    <a:pt x="1559" y="5379"/>
                  </a:cubicBezTo>
                  <a:cubicBezTo>
                    <a:pt x="1559" y="5379"/>
                    <a:pt x="1559" y="5389"/>
                    <a:pt x="1559" y="5389"/>
                  </a:cubicBezTo>
                  <a:cubicBezTo>
                    <a:pt x="1559" y="5410"/>
                    <a:pt x="1559" y="5431"/>
                    <a:pt x="1559" y="5452"/>
                  </a:cubicBezTo>
                  <a:cubicBezTo>
                    <a:pt x="1570" y="5494"/>
                    <a:pt x="1580" y="5536"/>
                    <a:pt x="1591" y="5578"/>
                  </a:cubicBezTo>
                  <a:cubicBezTo>
                    <a:pt x="1591" y="5578"/>
                    <a:pt x="1591" y="5588"/>
                    <a:pt x="1601" y="5588"/>
                  </a:cubicBezTo>
                  <a:cubicBezTo>
                    <a:pt x="1601" y="5609"/>
                    <a:pt x="1612" y="5620"/>
                    <a:pt x="1612" y="5630"/>
                  </a:cubicBezTo>
                  <a:cubicBezTo>
                    <a:pt x="1612" y="5640"/>
                    <a:pt x="1622" y="5651"/>
                    <a:pt x="1622" y="5651"/>
                  </a:cubicBezTo>
                  <a:cubicBezTo>
                    <a:pt x="1633" y="5661"/>
                    <a:pt x="1633" y="5672"/>
                    <a:pt x="1643" y="5682"/>
                  </a:cubicBezTo>
                  <a:cubicBezTo>
                    <a:pt x="1643" y="5693"/>
                    <a:pt x="1654" y="5703"/>
                    <a:pt x="1654" y="5714"/>
                  </a:cubicBezTo>
                  <a:cubicBezTo>
                    <a:pt x="1654" y="5714"/>
                    <a:pt x="1664" y="5724"/>
                    <a:pt x="1664" y="5735"/>
                  </a:cubicBezTo>
                  <a:cubicBezTo>
                    <a:pt x="1685" y="5756"/>
                    <a:pt x="1695" y="5777"/>
                    <a:pt x="1716" y="5797"/>
                  </a:cubicBezTo>
                  <a:lnTo>
                    <a:pt x="1716" y="5808"/>
                  </a:lnTo>
                  <a:cubicBezTo>
                    <a:pt x="1727" y="5818"/>
                    <a:pt x="1737" y="5829"/>
                    <a:pt x="1748" y="5839"/>
                  </a:cubicBezTo>
                  <a:cubicBezTo>
                    <a:pt x="1758" y="5839"/>
                    <a:pt x="1758" y="5839"/>
                    <a:pt x="1758" y="5850"/>
                  </a:cubicBezTo>
                  <a:cubicBezTo>
                    <a:pt x="1769" y="5860"/>
                    <a:pt x="1779" y="5871"/>
                    <a:pt x="1790" y="5871"/>
                  </a:cubicBezTo>
                  <a:cubicBezTo>
                    <a:pt x="1800" y="5881"/>
                    <a:pt x="1800" y="5881"/>
                    <a:pt x="1800" y="5881"/>
                  </a:cubicBezTo>
                  <a:cubicBezTo>
                    <a:pt x="1842" y="5913"/>
                    <a:pt x="1873" y="5933"/>
                    <a:pt x="1915" y="5954"/>
                  </a:cubicBezTo>
                  <a:cubicBezTo>
                    <a:pt x="1926" y="5965"/>
                    <a:pt x="1936" y="5965"/>
                    <a:pt x="1936" y="5965"/>
                  </a:cubicBezTo>
                  <a:cubicBezTo>
                    <a:pt x="1947" y="5975"/>
                    <a:pt x="1957" y="5975"/>
                    <a:pt x="1968" y="5986"/>
                  </a:cubicBezTo>
                  <a:cubicBezTo>
                    <a:pt x="1978" y="5986"/>
                    <a:pt x="1988" y="5986"/>
                    <a:pt x="1999" y="5996"/>
                  </a:cubicBezTo>
                  <a:cubicBezTo>
                    <a:pt x="2009" y="5996"/>
                    <a:pt x="2020" y="5996"/>
                    <a:pt x="2020" y="6007"/>
                  </a:cubicBezTo>
                  <a:cubicBezTo>
                    <a:pt x="2041" y="6007"/>
                    <a:pt x="2051" y="6007"/>
                    <a:pt x="2072" y="6017"/>
                  </a:cubicBezTo>
                  <a:lnTo>
                    <a:pt x="2083" y="6017"/>
                  </a:lnTo>
                  <a:cubicBezTo>
                    <a:pt x="2104" y="6017"/>
                    <a:pt x="2124" y="6028"/>
                    <a:pt x="2145" y="6028"/>
                  </a:cubicBezTo>
                  <a:lnTo>
                    <a:pt x="2292" y="6028"/>
                  </a:lnTo>
                  <a:cubicBezTo>
                    <a:pt x="2334" y="6028"/>
                    <a:pt x="2376" y="6017"/>
                    <a:pt x="2428" y="5996"/>
                  </a:cubicBezTo>
                  <a:lnTo>
                    <a:pt x="2438" y="5996"/>
                  </a:lnTo>
                  <a:cubicBezTo>
                    <a:pt x="2449" y="5986"/>
                    <a:pt x="2470" y="5986"/>
                    <a:pt x="2480" y="5975"/>
                  </a:cubicBezTo>
                  <a:lnTo>
                    <a:pt x="2501" y="5975"/>
                  </a:lnTo>
                  <a:cubicBezTo>
                    <a:pt x="2512" y="5965"/>
                    <a:pt x="2533" y="5954"/>
                    <a:pt x="2543" y="5944"/>
                  </a:cubicBezTo>
                  <a:lnTo>
                    <a:pt x="2554" y="5944"/>
                  </a:lnTo>
                  <a:cubicBezTo>
                    <a:pt x="2574" y="5933"/>
                    <a:pt x="2585" y="5923"/>
                    <a:pt x="2606" y="5913"/>
                  </a:cubicBezTo>
                  <a:cubicBezTo>
                    <a:pt x="2616" y="5902"/>
                    <a:pt x="2627" y="5892"/>
                    <a:pt x="2627" y="5892"/>
                  </a:cubicBezTo>
                  <a:cubicBezTo>
                    <a:pt x="2637" y="5881"/>
                    <a:pt x="2648" y="5881"/>
                    <a:pt x="2648" y="5871"/>
                  </a:cubicBezTo>
                  <a:cubicBezTo>
                    <a:pt x="2658" y="5860"/>
                    <a:pt x="2669" y="5860"/>
                    <a:pt x="2679" y="5850"/>
                  </a:cubicBezTo>
                  <a:cubicBezTo>
                    <a:pt x="2679" y="5839"/>
                    <a:pt x="2690" y="5839"/>
                    <a:pt x="2700" y="5829"/>
                  </a:cubicBezTo>
                  <a:cubicBezTo>
                    <a:pt x="2700" y="5818"/>
                    <a:pt x="2710" y="5818"/>
                    <a:pt x="2721" y="5808"/>
                  </a:cubicBezTo>
                  <a:cubicBezTo>
                    <a:pt x="2721" y="5797"/>
                    <a:pt x="2731" y="5787"/>
                    <a:pt x="2742" y="5787"/>
                  </a:cubicBezTo>
                  <a:cubicBezTo>
                    <a:pt x="2752" y="5766"/>
                    <a:pt x="2752" y="5756"/>
                    <a:pt x="2763" y="5745"/>
                  </a:cubicBezTo>
                  <a:cubicBezTo>
                    <a:pt x="2773" y="5735"/>
                    <a:pt x="2784" y="5724"/>
                    <a:pt x="2784" y="5714"/>
                  </a:cubicBezTo>
                  <a:cubicBezTo>
                    <a:pt x="2794" y="5703"/>
                    <a:pt x="2794" y="5693"/>
                    <a:pt x="2805" y="5693"/>
                  </a:cubicBezTo>
                  <a:cubicBezTo>
                    <a:pt x="2805" y="5682"/>
                    <a:pt x="2815" y="5661"/>
                    <a:pt x="2815" y="5651"/>
                  </a:cubicBezTo>
                  <a:cubicBezTo>
                    <a:pt x="2826" y="5651"/>
                    <a:pt x="2826" y="5640"/>
                    <a:pt x="2826" y="5630"/>
                  </a:cubicBezTo>
                  <a:cubicBezTo>
                    <a:pt x="2836" y="5620"/>
                    <a:pt x="2836" y="5599"/>
                    <a:pt x="2847" y="5588"/>
                  </a:cubicBezTo>
                  <a:cubicBezTo>
                    <a:pt x="2847" y="5588"/>
                    <a:pt x="2847" y="5578"/>
                    <a:pt x="2847" y="5578"/>
                  </a:cubicBezTo>
                  <a:cubicBezTo>
                    <a:pt x="2867" y="5536"/>
                    <a:pt x="2878" y="5494"/>
                    <a:pt x="2878" y="5452"/>
                  </a:cubicBezTo>
                  <a:cubicBezTo>
                    <a:pt x="2878" y="5431"/>
                    <a:pt x="2878" y="5410"/>
                    <a:pt x="2878" y="5389"/>
                  </a:cubicBezTo>
                  <a:cubicBezTo>
                    <a:pt x="2878" y="5389"/>
                    <a:pt x="2888" y="5379"/>
                    <a:pt x="2888" y="5379"/>
                  </a:cubicBezTo>
                  <a:cubicBezTo>
                    <a:pt x="2888" y="5347"/>
                    <a:pt x="2878" y="5327"/>
                    <a:pt x="2878" y="5295"/>
                  </a:cubicBezTo>
                  <a:cubicBezTo>
                    <a:pt x="2878" y="5274"/>
                    <a:pt x="2867" y="5243"/>
                    <a:pt x="2867" y="5222"/>
                  </a:cubicBezTo>
                  <a:cubicBezTo>
                    <a:pt x="2867" y="5222"/>
                    <a:pt x="2867" y="5211"/>
                    <a:pt x="2867" y="5211"/>
                  </a:cubicBezTo>
                  <a:cubicBezTo>
                    <a:pt x="2857" y="5191"/>
                    <a:pt x="2857" y="5170"/>
                    <a:pt x="2847" y="5159"/>
                  </a:cubicBezTo>
                  <a:cubicBezTo>
                    <a:pt x="2847" y="5149"/>
                    <a:pt x="2847" y="5138"/>
                    <a:pt x="2836" y="5138"/>
                  </a:cubicBezTo>
                  <a:cubicBezTo>
                    <a:pt x="2836" y="5117"/>
                    <a:pt x="2826" y="5107"/>
                    <a:pt x="2815" y="5086"/>
                  </a:cubicBezTo>
                  <a:cubicBezTo>
                    <a:pt x="2815" y="5086"/>
                    <a:pt x="2815" y="5075"/>
                    <a:pt x="2815" y="5065"/>
                  </a:cubicBezTo>
                  <a:cubicBezTo>
                    <a:pt x="2805" y="5054"/>
                    <a:pt x="2794" y="5034"/>
                    <a:pt x="2784" y="5023"/>
                  </a:cubicBezTo>
                  <a:cubicBezTo>
                    <a:pt x="2784" y="5023"/>
                    <a:pt x="2773" y="5013"/>
                    <a:pt x="2773" y="5002"/>
                  </a:cubicBezTo>
                  <a:cubicBezTo>
                    <a:pt x="2763" y="4992"/>
                    <a:pt x="2752" y="4971"/>
                    <a:pt x="2742" y="4960"/>
                  </a:cubicBezTo>
                  <a:cubicBezTo>
                    <a:pt x="2742" y="4960"/>
                    <a:pt x="2731" y="4950"/>
                    <a:pt x="2731" y="4950"/>
                  </a:cubicBezTo>
                  <a:cubicBezTo>
                    <a:pt x="2721" y="4929"/>
                    <a:pt x="2700" y="4918"/>
                    <a:pt x="2690" y="4898"/>
                  </a:cubicBezTo>
                  <a:cubicBezTo>
                    <a:pt x="2637" y="4856"/>
                    <a:pt x="2606" y="4793"/>
                    <a:pt x="2606" y="4720"/>
                  </a:cubicBezTo>
                  <a:cubicBezTo>
                    <a:pt x="2606" y="4594"/>
                    <a:pt x="2710" y="4489"/>
                    <a:pt x="2847" y="4489"/>
                  </a:cubicBezTo>
                  <a:lnTo>
                    <a:pt x="4364" y="4489"/>
                  </a:lnTo>
                  <a:cubicBezTo>
                    <a:pt x="4437" y="4489"/>
                    <a:pt x="4489" y="4437"/>
                    <a:pt x="4489" y="4364"/>
                  </a:cubicBezTo>
                  <a:lnTo>
                    <a:pt x="4489" y="2847"/>
                  </a:lnTo>
                  <a:cubicBezTo>
                    <a:pt x="4489" y="2710"/>
                    <a:pt x="4374" y="2606"/>
                    <a:pt x="4249" y="2606"/>
                  </a:cubicBezTo>
                  <a:cubicBezTo>
                    <a:pt x="4186" y="2606"/>
                    <a:pt x="4123" y="2637"/>
                    <a:pt x="4071" y="2690"/>
                  </a:cubicBezTo>
                  <a:cubicBezTo>
                    <a:pt x="4060" y="2700"/>
                    <a:pt x="4039" y="2721"/>
                    <a:pt x="4019" y="2731"/>
                  </a:cubicBezTo>
                  <a:cubicBezTo>
                    <a:pt x="4019" y="2731"/>
                    <a:pt x="4019" y="2742"/>
                    <a:pt x="4008" y="2742"/>
                  </a:cubicBezTo>
                  <a:cubicBezTo>
                    <a:pt x="3998" y="2752"/>
                    <a:pt x="3977" y="2763"/>
                    <a:pt x="3966" y="2773"/>
                  </a:cubicBezTo>
                  <a:cubicBezTo>
                    <a:pt x="3956" y="2773"/>
                    <a:pt x="3956" y="2784"/>
                    <a:pt x="3945" y="2784"/>
                  </a:cubicBezTo>
                  <a:cubicBezTo>
                    <a:pt x="3935" y="2794"/>
                    <a:pt x="3914" y="2805"/>
                    <a:pt x="3903" y="2815"/>
                  </a:cubicBezTo>
                  <a:lnTo>
                    <a:pt x="3883" y="2815"/>
                  </a:lnTo>
                  <a:cubicBezTo>
                    <a:pt x="3872" y="2826"/>
                    <a:pt x="3851" y="2836"/>
                    <a:pt x="3830" y="2836"/>
                  </a:cubicBezTo>
                  <a:cubicBezTo>
                    <a:pt x="3830" y="2847"/>
                    <a:pt x="3820" y="2847"/>
                    <a:pt x="3820" y="2847"/>
                  </a:cubicBezTo>
                  <a:cubicBezTo>
                    <a:pt x="3799" y="2857"/>
                    <a:pt x="3778" y="2857"/>
                    <a:pt x="3757" y="2867"/>
                  </a:cubicBezTo>
                  <a:lnTo>
                    <a:pt x="3746" y="2867"/>
                  </a:lnTo>
                  <a:cubicBezTo>
                    <a:pt x="3694" y="2878"/>
                    <a:pt x="3652" y="2888"/>
                    <a:pt x="3600" y="2888"/>
                  </a:cubicBezTo>
                  <a:lnTo>
                    <a:pt x="3590" y="2888"/>
                  </a:lnTo>
                  <a:cubicBezTo>
                    <a:pt x="3569" y="2878"/>
                    <a:pt x="3537" y="2878"/>
                    <a:pt x="3516" y="2878"/>
                  </a:cubicBezTo>
                  <a:cubicBezTo>
                    <a:pt x="3495" y="2878"/>
                    <a:pt x="3485" y="2878"/>
                    <a:pt x="3464" y="2867"/>
                  </a:cubicBezTo>
                  <a:lnTo>
                    <a:pt x="3453" y="2867"/>
                  </a:lnTo>
                  <a:cubicBezTo>
                    <a:pt x="3433" y="2867"/>
                    <a:pt x="3412" y="2857"/>
                    <a:pt x="3401" y="2847"/>
                  </a:cubicBezTo>
                  <a:lnTo>
                    <a:pt x="3380" y="2847"/>
                  </a:lnTo>
                  <a:cubicBezTo>
                    <a:pt x="3359" y="2836"/>
                    <a:pt x="3349" y="2836"/>
                    <a:pt x="3338" y="2826"/>
                  </a:cubicBezTo>
                  <a:cubicBezTo>
                    <a:pt x="3328" y="2826"/>
                    <a:pt x="3317" y="2826"/>
                    <a:pt x="3317" y="2815"/>
                  </a:cubicBezTo>
                  <a:cubicBezTo>
                    <a:pt x="3307" y="2815"/>
                    <a:pt x="3297" y="2805"/>
                    <a:pt x="3286" y="2805"/>
                  </a:cubicBezTo>
                  <a:cubicBezTo>
                    <a:pt x="3276" y="2794"/>
                    <a:pt x="3265" y="2794"/>
                    <a:pt x="3255" y="2784"/>
                  </a:cubicBezTo>
                  <a:cubicBezTo>
                    <a:pt x="3255" y="2784"/>
                    <a:pt x="3244" y="2784"/>
                    <a:pt x="3244" y="2773"/>
                  </a:cubicBezTo>
                  <a:cubicBezTo>
                    <a:pt x="3213" y="2763"/>
                    <a:pt x="3192" y="2742"/>
                    <a:pt x="3171" y="2721"/>
                  </a:cubicBezTo>
                  <a:cubicBezTo>
                    <a:pt x="3160" y="2710"/>
                    <a:pt x="3140" y="2700"/>
                    <a:pt x="3129" y="2690"/>
                  </a:cubicBezTo>
                  <a:cubicBezTo>
                    <a:pt x="3129" y="2690"/>
                    <a:pt x="3129" y="2679"/>
                    <a:pt x="3129" y="2679"/>
                  </a:cubicBezTo>
                  <a:cubicBezTo>
                    <a:pt x="3119" y="2669"/>
                    <a:pt x="3108" y="2658"/>
                    <a:pt x="3098" y="2648"/>
                  </a:cubicBezTo>
                  <a:cubicBezTo>
                    <a:pt x="3087" y="2648"/>
                    <a:pt x="3087" y="2637"/>
                    <a:pt x="3087" y="2637"/>
                  </a:cubicBezTo>
                  <a:cubicBezTo>
                    <a:pt x="3056" y="2606"/>
                    <a:pt x="3035" y="2564"/>
                    <a:pt x="3014" y="2533"/>
                  </a:cubicBezTo>
                  <a:cubicBezTo>
                    <a:pt x="3014" y="2522"/>
                    <a:pt x="3003" y="2512"/>
                    <a:pt x="3003" y="2501"/>
                  </a:cubicBezTo>
                  <a:cubicBezTo>
                    <a:pt x="2993" y="2491"/>
                    <a:pt x="2993" y="2491"/>
                    <a:pt x="2993" y="2480"/>
                  </a:cubicBezTo>
                  <a:cubicBezTo>
                    <a:pt x="2983" y="2470"/>
                    <a:pt x="2983" y="2449"/>
                    <a:pt x="2972" y="2438"/>
                  </a:cubicBezTo>
                  <a:cubicBezTo>
                    <a:pt x="2972" y="2438"/>
                    <a:pt x="2972" y="2428"/>
                    <a:pt x="2972" y="2417"/>
                  </a:cubicBezTo>
                  <a:cubicBezTo>
                    <a:pt x="2962" y="2407"/>
                    <a:pt x="2962" y="2386"/>
                    <a:pt x="2951" y="2365"/>
                  </a:cubicBezTo>
                  <a:cubicBezTo>
                    <a:pt x="2951" y="2365"/>
                    <a:pt x="2951" y="2365"/>
                    <a:pt x="2951" y="2355"/>
                  </a:cubicBezTo>
                  <a:cubicBezTo>
                    <a:pt x="2951" y="2344"/>
                    <a:pt x="2941" y="2323"/>
                    <a:pt x="2941" y="2302"/>
                  </a:cubicBezTo>
                  <a:lnTo>
                    <a:pt x="2941" y="2292"/>
                  </a:lnTo>
                  <a:cubicBezTo>
                    <a:pt x="2941" y="2281"/>
                    <a:pt x="2941" y="2271"/>
                    <a:pt x="2941" y="2250"/>
                  </a:cubicBezTo>
                  <a:cubicBezTo>
                    <a:pt x="2941" y="2240"/>
                    <a:pt x="2941" y="2229"/>
                    <a:pt x="2941" y="2219"/>
                  </a:cubicBezTo>
                  <a:cubicBezTo>
                    <a:pt x="2941" y="2208"/>
                    <a:pt x="2941" y="2198"/>
                    <a:pt x="2941" y="2187"/>
                  </a:cubicBezTo>
                  <a:cubicBezTo>
                    <a:pt x="2941" y="2177"/>
                    <a:pt x="2941" y="2166"/>
                    <a:pt x="2941" y="2145"/>
                  </a:cubicBezTo>
                  <a:cubicBezTo>
                    <a:pt x="2941" y="2124"/>
                    <a:pt x="2951" y="2104"/>
                    <a:pt x="2951" y="2083"/>
                  </a:cubicBezTo>
                  <a:cubicBezTo>
                    <a:pt x="2951" y="2083"/>
                    <a:pt x="2951" y="2072"/>
                    <a:pt x="2951" y="2072"/>
                  </a:cubicBezTo>
                  <a:cubicBezTo>
                    <a:pt x="2962" y="2051"/>
                    <a:pt x="2962" y="2041"/>
                    <a:pt x="2972" y="2020"/>
                  </a:cubicBezTo>
                  <a:cubicBezTo>
                    <a:pt x="2972" y="2020"/>
                    <a:pt x="2972" y="2009"/>
                    <a:pt x="2972" y="1999"/>
                  </a:cubicBezTo>
                  <a:cubicBezTo>
                    <a:pt x="2983" y="1988"/>
                    <a:pt x="2983" y="1978"/>
                    <a:pt x="2993" y="1968"/>
                  </a:cubicBezTo>
                  <a:cubicBezTo>
                    <a:pt x="2993" y="1957"/>
                    <a:pt x="2993" y="1947"/>
                    <a:pt x="3003" y="1936"/>
                  </a:cubicBezTo>
                  <a:cubicBezTo>
                    <a:pt x="3003" y="1926"/>
                    <a:pt x="3014" y="1926"/>
                    <a:pt x="3014" y="1915"/>
                  </a:cubicBezTo>
                  <a:cubicBezTo>
                    <a:pt x="3035" y="1873"/>
                    <a:pt x="3056" y="1842"/>
                    <a:pt x="3087" y="1800"/>
                  </a:cubicBezTo>
                  <a:lnTo>
                    <a:pt x="3098" y="1800"/>
                  </a:lnTo>
                  <a:cubicBezTo>
                    <a:pt x="3108" y="1779"/>
                    <a:pt x="3119" y="1769"/>
                    <a:pt x="3129" y="1758"/>
                  </a:cubicBezTo>
                  <a:cubicBezTo>
                    <a:pt x="3140" y="1737"/>
                    <a:pt x="3160" y="1727"/>
                    <a:pt x="3171" y="1716"/>
                  </a:cubicBezTo>
                  <a:cubicBezTo>
                    <a:pt x="3192" y="1695"/>
                    <a:pt x="3213" y="1685"/>
                    <a:pt x="3244" y="1664"/>
                  </a:cubicBezTo>
                  <a:cubicBezTo>
                    <a:pt x="3244" y="1664"/>
                    <a:pt x="3255" y="1654"/>
                    <a:pt x="3255" y="1654"/>
                  </a:cubicBezTo>
                  <a:cubicBezTo>
                    <a:pt x="3265" y="1654"/>
                    <a:pt x="3276" y="1643"/>
                    <a:pt x="3286" y="1643"/>
                  </a:cubicBezTo>
                  <a:cubicBezTo>
                    <a:pt x="3297" y="1633"/>
                    <a:pt x="3307" y="1633"/>
                    <a:pt x="3317" y="1622"/>
                  </a:cubicBezTo>
                  <a:cubicBezTo>
                    <a:pt x="3317" y="1622"/>
                    <a:pt x="3328" y="1612"/>
                    <a:pt x="3338" y="1612"/>
                  </a:cubicBezTo>
                  <a:cubicBezTo>
                    <a:pt x="3349" y="1612"/>
                    <a:pt x="3359" y="1601"/>
                    <a:pt x="3380" y="1601"/>
                  </a:cubicBezTo>
                  <a:cubicBezTo>
                    <a:pt x="3380" y="1601"/>
                    <a:pt x="3391" y="1591"/>
                    <a:pt x="3401" y="1591"/>
                  </a:cubicBezTo>
                  <a:cubicBezTo>
                    <a:pt x="3412" y="1580"/>
                    <a:pt x="3433" y="1580"/>
                    <a:pt x="3453" y="1570"/>
                  </a:cubicBezTo>
                  <a:lnTo>
                    <a:pt x="3516" y="1570"/>
                  </a:lnTo>
                  <a:cubicBezTo>
                    <a:pt x="3516" y="1565"/>
                    <a:pt x="3516" y="1565"/>
                    <a:pt x="3516" y="1565"/>
                  </a:cubicBezTo>
                  <a:cubicBezTo>
                    <a:pt x="3516" y="1565"/>
                    <a:pt x="3516" y="1565"/>
                    <a:pt x="3516" y="1559"/>
                  </a:cubicBezTo>
                  <a:lnTo>
                    <a:pt x="3600" y="1559"/>
                  </a:lnTo>
                  <a:cubicBezTo>
                    <a:pt x="3652" y="1559"/>
                    <a:pt x="3694" y="1559"/>
                    <a:pt x="3746" y="1580"/>
                  </a:cubicBezTo>
                  <a:lnTo>
                    <a:pt x="3757" y="1580"/>
                  </a:lnTo>
                  <a:cubicBezTo>
                    <a:pt x="3778" y="1580"/>
                    <a:pt x="3799" y="1591"/>
                    <a:pt x="3820" y="1591"/>
                  </a:cubicBezTo>
                  <a:cubicBezTo>
                    <a:pt x="3820" y="1601"/>
                    <a:pt x="3830" y="1601"/>
                    <a:pt x="3830" y="1601"/>
                  </a:cubicBezTo>
                  <a:cubicBezTo>
                    <a:pt x="3851" y="1612"/>
                    <a:pt x="3872" y="1612"/>
                    <a:pt x="3883" y="1622"/>
                  </a:cubicBezTo>
                  <a:cubicBezTo>
                    <a:pt x="3893" y="1622"/>
                    <a:pt x="3893" y="1633"/>
                    <a:pt x="3903" y="1633"/>
                  </a:cubicBezTo>
                  <a:cubicBezTo>
                    <a:pt x="3914" y="1643"/>
                    <a:pt x="3935" y="1654"/>
                    <a:pt x="3945" y="1654"/>
                  </a:cubicBezTo>
                  <a:cubicBezTo>
                    <a:pt x="3956" y="1664"/>
                    <a:pt x="3956" y="1664"/>
                    <a:pt x="3966" y="1664"/>
                  </a:cubicBezTo>
                  <a:cubicBezTo>
                    <a:pt x="3977" y="1675"/>
                    <a:pt x="3998" y="1695"/>
                    <a:pt x="4008" y="1706"/>
                  </a:cubicBezTo>
                  <a:lnTo>
                    <a:pt x="4019" y="1706"/>
                  </a:lnTo>
                  <a:cubicBezTo>
                    <a:pt x="4039" y="1727"/>
                    <a:pt x="4060" y="1737"/>
                    <a:pt x="4071" y="1758"/>
                  </a:cubicBezTo>
                  <a:cubicBezTo>
                    <a:pt x="4123" y="1811"/>
                    <a:pt x="4186" y="1831"/>
                    <a:pt x="4249" y="1831"/>
                  </a:cubicBezTo>
                  <a:cubicBezTo>
                    <a:pt x="4374" y="1831"/>
                    <a:pt x="4489" y="1727"/>
                    <a:pt x="4489" y="1601"/>
                  </a:cubicBezTo>
                  <a:lnTo>
                    <a:pt x="4489" y="115"/>
                  </a:lnTo>
                  <a:cubicBezTo>
                    <a:pt x="4489" y="53"/>
                    <a:pt x="4448" y="11"/>
                    <a:pt x="4395" y="0"/>
                  </a:cubicBezTo>
                  <a:close/>
                </a:path>
              </a:pathLst>
            </a:custGeom>
            <a:solidFill>
              <a:srgbClr val="1C9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31"/>
            <p:cNvSpPr/>
            <p:nvPr/>
          </p:nvSpPr>
          <p:spPr>
            <a:xfrm>
              <a:off x="8590770" y="1584746"/>
              <a:ext cx="183933" cy="136450"/>
            </a:xfrm>
            <a:custGeom>
              <a:rect b="b" l="l" r="r" t="t"/>
              <a:pathLst>
                <a:path extrusionOk="0" h="4480" w="6039">
                  <a:moveTo>
                    <a:pt x="115" y="0"/>
                  </a:moveTo>
                  <a:cubicBezTo>
                    <a:pt x="53" y="0"/>
                    <a:pt x="11" y="32"/>
                    <a:pt x="0" y="95"/>
                  </a:cubicBezTo>
                  <a:cubicBezTo>
                    <a:pt x="53" y="2491"/>
                    <a:pt x="1988" y="4437"/>
                    <a:pt x="4395" y="4479"/>
                  </a:cubicBezTo>
                  <a:cubicBezTo>
                    <a:pt x="4448" y="4469"/>
                    <a:pt x="4489" y="4427"/>
                    <a:pt x="4489" y="4364"/>
                  </a:cubicBezTo>
                  <a:lnTo>
                    <a:pt x="4489" y="2868"/>
                  </a:lnTo>
                  <a:cubicBezTo>
                    <a:pt x="4489" y="2732"/>
                    <a:pt x="4594" y="2627"/>
                    <a:pt x="4720" y="2627"/>
                  </a:cubicBezTo>
                  <a:cubicBezTo>
                    <a:pt x="4741" y="2627"/>
                    <a:pt x="4751" y="2627"/>
                    <a:pt x="4772" y="2637"/>
                  </a:cubicBezTo>
                  <a:cubicBezTo>
                    <a:pt x="4782" y="2637"/>
                    <a:pt x="4803" y="2637"/>
                    <a:pt x="4814" y="2648"/>
                  </a:cubicBezTo>
                  <a:cubicBezTo>
                    <a:pt x="4845" y="2658"/>
                    <a:pt x="4877" y="2679"/>
                    <a:pt x="4898" y="2700"/>
                  </a:cubicBezTo>
                  <a:cubicBezTo>
                    <a:pt x="4929" y="2742"/>
                    <a:pt x="4971" y="2773"/>
                    <a:pt x="5013" y="2794"/>
                  </a:cubicBezTo>
                  <a:cubicBezTo>
                    <a:pt x="5075" y="2836"/>
                    <a:pt x="5149" y="2868"/>
                    <a:pt x="5222" y="2889"/>
                  </a:cubicBezTo>
                  <a:cubicBezTo>
                    <a:pt x="5265" y="2901"/>
                    <a:pt x="5311" y="2906"/>
                    <a:pt x="5359" y="2906"/>
                  </a:cubicBezTo>
                  <a:cubicBezTo>
                    <a:pt x="5393" y="2906"/>
                    <a:pt x="5428" y="2903"/>
                    <a:pt x="5463" y="2899"/>
                  </a:cubicBezTo>
                  <a:cubicBezTo>
                    <a:pt x="5494" y="2889"/>
                    <a:pt x="5536" y="2889"/>
                    <a:pt x="5567" y="2878"/>
                  </a:cubicBezTo>
                  <a:cubicBezTo>
                    <a:pt x="5588" y="2868"/>
                    <a:pt x="5620" y="2857"/>
                    <a:pt x="5641" y="2847"/>
                  </a:cubicBezTo>
                  <a:cubicBezTo>
                    <a:pt x="5672" y="2836"/>
                    <a:pt x="5703" y="2815"/>
                    <a:pt x="5735" y="2794"/>
                  </a:cubicBezTo>
                  <a:cubicBezTo>
                    <a:pt x="5756" y="2784"/>
                    <a:pt x="5777" y="2763"/>
                    <a:pt x="5797" y="2753"/>
                  </a:cubicBezTo>
                  <a:cubicBezTo>
                    <a:pt x="5808" y="2732"/>
                    <a:pt x="5829" y="2721"/>
                    <a:pt x="5839" y="2700"/>
                  </a:cubicBezTo>
                  <a:cubicBezTo>
                    <a:pt x="5902" y="2637"/>
                    <a:pt x="5954" y="2564"/>
                    <a:pt x="5986" y="2480"/>
                  </a:cubicBezTo>
                  <a:cubicBezTo>
                    <a:pt x="6007" y="2428"/>
                    <a:pt x="6017" y="2376"/>
                    <a:pt x="6028" y="2313"/>
                  </a:cubicBezTo>
                  <a:cubicBezTo>
                    <a:pt x="6038" y="2271"/>
                    <a:pt x="6038" y="2219"/>
                    <a:pt x="6028" y="2167"/>
                  </a:cubicBezTo>
                  <a:cubicBezTo>
                    <a:pt x="6017" y="2030"/>
                    <a:pt x="5954" y="1905"/>
                    <a:pt x="5860" y="1800"/>
                  </a:cubicBezTo>
                  <a:cubicBezTo>
                    <a:pt x="5818" y="1748"/>
                    <a:pt x="5766" y="1706"/>
                    <a:pt x="5703" y="1675"/>
                  </a:cubicBezTo>
                  <a:cubicBezTo>
                    <a:pt x="5600" y="1610"/>
                    <a:pt x="5484" y="1579"/>
                    <a:pt x="5368" y="1579"/>
                  </a:cubicBezTo>
                  <a:cubicBezTo>
                    <a:pt x="5238" y="1579"/>
                    <a:pt x="5108" y="1618"/>
                    <a:pt x="4992" y="1696"/>
                  </a:cubicBezTo>
                  <a:cubicBezTo>
                    <a:pt x="4981" y="1706"/>
                    <a:pt x="4960" y="1717"/>
                    <a:pt x="4939" y="1737"/>
                  </a:cubicBezTo>
                  <a:cubicBezTo>
                    <a:pt x="4929" y="1748"/>
                    <a:pt x="4908" y="1758"/>
                    <a:pt x="4898" y="1779"/>
                  </a:cubicBezTo>
                  <a:cubicBezTo>
                    <a:pt x="4887" y="1790"/>
                    <a:pt x="4877" y="1800"/>
                    <a:pt x="4856" y="1811"/>
                  </a:cubicBezTo>
                  <a:cubicBezTo>
                    <a:pt x="4845" y="1821"/>
                    <a:pt x="4835" y="1832"/>
                    <a:pt x="4814" y="1832"/>
                  </a:cubicBezTo>
                  <a:cubicBezTo>
                    <a:pt x="4782" y="1853"/>
                    <a:pt x="4751" y="1853"/>
                    <a:pt x="4720" y="1853"/>
                  </a:cubicBezTo>
                  <a:cubicBezTo>
                    <a:pt x="4594" y="1853"/>
                    <a:pt x="4489" y="1748"/>
                    <a:pt x="4489" y="1622"/>
                  </a:cubicBezTo>
                  <a:lnTo>
                    <a:pt x="4489" y="116"/>
                  </a:lnTo>
                  <a:cubicBezTo>
                    <a:pt x="4489" y="53"/>
                    <a:pt x="4437" y="0"/>
                    <a:pt x="4364" y="0"/>
                  </a:cubicBezTo>
                  <a:lnTo>
                    <a:pt x="2847" y="0"/>
                  </a:lnTo>
                  <a:cubicBezTo>
                    <a:pt x="2710" y="0"/>
                    <a:pt x="2606" y="105"/>
                    <a:pt x="2606" y="231"/>
                  </a:cubicBezTo>
                  <a:cubicBezTo>
                    <a:pt x="2606" y="304"/>
                    <a:pt x="2637" y="367"/>
                    <a:pt x="2690" y="409"/>
                  </a:cubicBezTo>
                  <a:cubicBezTo>
                    <a:pt x="2700" y="429"/>
                    <a:pt x="2721" y="440"/>
                    <a:pt x="2731" y="461"/>
                  </a:cubicBezTo>
                  <a:cubicBezTo>
                    <a:pt x="2731" y="461"/>
                    <a:pt x="2742" y="471"/>
                    <a:pt x="2742" y="471"/>
                  </a:cubicBezTo>
                  <a:cubicBezTo>
                    <a:pt x="2752" y="482"/>
                    <a:pt x="2763" y="503"/>
                    <a:pt x="2773" y="513"/>
                  </a:cubicBezTo>
                  <a:cubicBezTo>
                    <a:pt x="2773" y="524"/>
                    <a:pt x="2784" y="534"/>
                    <a:pt x="2784" y="534"/>
                  </a:cubicBezTo>
                  <a:cubicBezTo>
                    <a:pt x="2794" y="545"/>
                    <a:pt x="2805" y="565"/>
                    <a:pt x="2815" y="576"/>
                  </a:cubicBezTo>
                  <a:cubicBezTo>
                    <a:pt x="2815" y="586"/>
                    <a:pt x="2815" y="597"/>
                    <a:pt x="2815" y="597"/>
                  </a:cubicBezTo>
                  <a:cubicBezTo>
                    <a:pt x="2826" y="618"/>
                    <a:pt x="2836" y="628"/>
                    <a:pt x="2836" y="649"/>
                  </a:cubicBezTo>
                  <a:cubicBezTo>
                    <a:pt x="2847" y="649"/>
                    <a:pt x="2847" y="660"/>
                    <a:pt x="2847" y="670"/>
                  </a:cubicBezTo>
                  <a:cubicBezTo>
                    <a:pt x="2857" y="681"/>
                    <a:pt x="2857" y="702"/>
                    <a:pt x="2867" y="722"/>
                  </a:cubicBezTo>
                  <a:cubicBezTo>
                    <a:pt x="2867" y="722"/>
                    <a:pt x="2867" y="733"/>
                    <a:pt x="2867" y="733"/>
                  </a:cubicBezTo>
                  <a:cubicBezTo>
                    <a:pt x="2867" y="754"/>
                    <a:pt x="2878" y="785"/>
                    <a:pt x="2878" y="806"/>
                  </a:cubicBezTo>
                  <a:cubicBezTo>
                    <a:pt x="2878" y="838"/>
                    <a:pt x="2888" y="858"/>
                    <a:pt x="2888" y="890"/>
                  </a:cubicBezTo>
                  <a:cubicBezTo>
                    <a:pt x="2888" y="890"/>
                    <a:pt x="2878" y="900"/>
                    <a:pt x="2878" y="900"/>
                  </a:cubicBezTo>
                  <a:cubicBezTo>
                    <a:pt x="2878" y="921"/>
                    <a:pt x="2878" y="942"/>
                    <a:pt x="2878" y="963"/>
                  </a:cubicBezTo>
                  <a:cubicBezTo>
                    <a:pt x="2878" y="963"/>
                    <a:pt x="2878" y="963"/>
                    <a:pt x="2878" y="974"/>
                  </a:cubicBezTo>
                  <a:cubicBezTo>
                    <a:pt x="2867" y="1005"/>
                    <a:pt x="2867" y="1047"/>
                    <a:pt x="2847" y="1089"/>
                  </a:cubicBezTo>
                  <a:cubicBezTo>
                    <a:pt x="2847" y="1089"/>
                    <a:pt x="2847" y="1099"/>
                    <a:pt x="2847" y="1099"/>
                  </a:cubicBezTo>
                  <a:cubicBezTo>
                    <a:pt x="2836" y="1110"/>
                    <a:pt x="2836" y="1131"/>
                    <a:pt x="2826" y="1141"/>
                  </a:cubicBezTo>
                  <a:cubicBezTo>
                    <a:pt x="2826" y="1151"/>
                    <a:pt x="2826" y="1162"/>
                    <a:pt x="2815" y="1162"/>
                  </a:cubicBezTo>
                  <a:cubicBezTo>
                    <a:pt x="2815" y="1172"/>
                    <a:pt x="2805" y="1193"/>
                    <a:pt x="2805" y="1204"/>
                  </a:cubicBezTo>
                  <a:cubicBezTo>
                    <a:pt x="2794" y="1204"/>
                    <a:pt x="2794" y="1214"/>
                    <a:pt x="2784" y="1225"/>
                  </a:cubicBezTo>
                  <a:cubicBezTo>
                    <a:pt x="2784" y="1235"/>
                    <a:pt x="2773" y="1246"/>
                    <a:pt x="2763" y="1256"/>
                  </a:cubicBezTo>
                  <a:cubicBezTo>
                    <a:pt x="2752" y="1267"/>
                    <a:pt x="2752" y="1277"/>
                    <a:pt x="2742" y="1298"/>
                  </a:cubicBezTo>
                  <a:cubicBezTo>
                    <a:pt x="2731" y="1298"/>
                    <a:pt x="2721" y="1308"/>
                    <a:pt x="2721" y="1319"/>
                  </a:cubicBezTo>
                  <a:cubicBezTo>
                    <a:pt x="2710" y="1329"/>
                    <a:pt x="2700" y="1329"/>
                    <a:pt x="2700" y="1340"/>
                  </a:cubicBezTo>
                  <a:cubicBezTo>
                    <a:pt x="2690" y="1350"/>
                    <a:pt x="2679" y="1350"/>
                    <a:pt x="2679" y="1361"/>
                  </a:cubicBezTo>
                  <a:cubicBezTo>
                    <a:pt x="2669" y="1371"/>
                    <a:pt x="2658" y="1371"/>
                    <a:pt x="2648" y="1382"/>
                  </a:cubicBezTo>
                  <a:cubicBezTo>
                    <a:pt x="2648" y="1392"/>
                    <a:pt x="2637" y="1392"/>
                    <a:pt x="2627" y="1403"/>
                  </a:cubicBezTo>
                  <a:cubicBezTo>
                    <a:pt x="2627" y="1403"/>
                    <a:pt x="2616" y="1413"/>
                    <a:pt x="2606" y="1424"/>
                  </a:cubicBezTo>
                  <a:cubicBezTo>
                    <a:pt x="2585" y="1434"/>
                    <a:pt x="2574" y="1444"/>
                    <a:pt x="2554" y="1455"/>
                  </a:cubicBezTo>
                  <a:lnTo>
                    <a:pt x="2543" y="1455"/>
                  </a:lnTo>
                  <a:cubicBezTo>
                    <a:pt x="2533" y="1465"/>
                    <a:pt x="2512" y="1476"/>
                    <a:pt x="2501" y="1486"/>
                  </a:cubicBezTo>
                  <a:lnTo>
                    <a:pt x="2480" y="1486"/>
                  </a:lnTo>
                  <a:cubicBezTo>
                    <a:pt x="2470" y="1497"/>
                    <a:pt x="2449" y="1497"/>
                    <a:pt x="2438" y="1507"/>
                  </a:cubicBezTo>
                  <a:lnTo>
                    <a:pt x="2428" y="1507"/>
                  </a:lnTo>
                  <a:cubicBezTo>
                    <a:pt x="2386" y="1528"/>
                    <a:pt x="2344" y="1539"/>
                    <a:pt x="2302" y="1539"/>
                  </a:cubicBezTo>
                  <a:lnTo>
                    <a:pt x="2145" y="1539"/>
                  </a:lnTo>
                  <a:cubicBezTo>
                    <a:pt x="2124" y="1539"/>
                    <a:pt x="2104" y="1528"/>
                    <a:pt x="2083" y="1528"/>
                  </a:cubicBezTo>
                  <a:lnTo>
                    <a:pt x="2072" y="1528"/>
                  </a:lnTo>
                  <a:cubicBezTo>
                    <a:pt x="2051" y="1518"/>
                    <a:pt x="2041" y="1518"/>
                    <a:pt x="2020" y="1518"/>
                  </a:cubicBezTo>
                  <a:cubicBezTo>
                    <a:pt x="2020" y="1507"/>
                    <a:pt x="2009" y="1507"/>
                    <a:pt x="1999" y="1507"/>
                  </a:cubicBezTo>
                  <a:cubicBezTo>
                    <a:pt x="1988" y="1497"/>
                    <a:pt x="1978" y="1497"/>
                    <a:pt x="1968" y="1497"/>
                  </a:cubicBezTo>
                  <a:cubicBezTo>
                    <a:pt x="1957" y="1486"/>
                    <a:pt x="1947" y="1486"/>
                    <a:pt x="1936" y="1476"/>
                  </a:cubicBezTo>
                  <a:cubicBezTo>
                    <a:pt x="1936" y="1476"/>
                    <a:pt x="1926" y="1476"/>
                    <a:pt x="1915" y="1465"/>
                  </a:cubicBezTo>
                  <a:cubicBezTo>
                    <a:pt x="1873" y="1444"/>
                    <a:pt x="1842" y="1424"/>
                    <a:pt x="1800" y="1392"/>
                  </a:cubicBezTo>
                  <a:cubicBezTo>
                    <a:pt x="1800" y="1392"/>
                    <a:pt x="1800" y="1392"/>
                    <a:pt x="1790" y="1382"/>
                  </a:cubicBezTo>
                  <a:cubicBezTo>
                    <a:pt x="1779" y="1382"/>
                    <a:pt x="1769" y="1371"/>
                    <a:pt x="1758" y="1361"/>
                  </a:cubicBezTo>
                  <a:cubicBezTo>
                    <a:pt x="1758" y="1350"/>
                    <a:pt x="1758" y="1350"/>
                    <a:pt x="1748" y="1350"/>
                  </a:cubicBezTo>
                  <a:cubicBezTo>
                    <a:pt x="1737" y="1340"/>
                    <a:pt x="1727" y="1329"/>
                    <a:pt x="1716" y="1319"/>
                  </a:cubicBezTo>
                  <a:lnTo>
                    <a:pt x="1716" y="1308"/>
                  </a:lnTo>
                  <a:cubicBezTo>
                    <a:pt x="1695" y="1288"/>
                    <a:pt x="1685" y="1267"/>
                    <a:pt x="1664" y="1246"/>
                  </a:cubicBezTo>
                  <a:cubicBezTo>
                    <a:pt x="1664" y="1235"/>
                    <a:pt x="1654" y="1225"/>
                    <a:pt x="1654" y="1225"/>
                  </a:cubicBezTo>
                  <a:cubicBezTo>
                    <a:pt x="1654" y="1214"/>
                    <a:pt x="1643" y="1204"/>
                    <a:pt x="1643" y="1193"/>
                  </a:cubicBezTo>
                  <a:cubicBezTo>
                    <a:pt x="1633" y="1183"/>
                    <a:pt x="1633" y="1172"/>
                    <a:pt x="1622" y="1162"/>
                  </a:cubicBezTo>
                  <a:cubicBezTo>
                    <a:pt x="1622" y="1162"/>
                    <a:pt x="1612" y="1151"/>
                    <a:pt x="1612" y="1141"/>
                  </a:cubicBezTo>
                  <a:cubicBezTo>
                    <a:pt x="1612" y="1131"/>
                    <a:pt x="1601" y="1120"/>
                    <a:pt x="1601" y="1099"/>
                  </a:cubicBezTo>
                  <a:cubicBezTo>
                    <a:pt x="1591" y="1099"/>
                    <a:pt x="1591" y="1089"/>
                    <a:pt x="1591" y="1089"/>
                  </a:cubicBezTo>
                  <a:cubicBezTo>
                    <a:pt x="1580" y="1047"/>
                    <a:pt x="1570" y="1005"/>
                    <a:pt x="1559" y="963"/>
                  </a:cubicBezTo>
                  <a:cubicBezTo>
                    <a:pt x="1559" y="942"/>
                    <a:pt x="1559" y="921"/>
                    <a:pt x="1559" y="900"/>
                  </a:cubicBezTo>
                  <a:cubicBezTo>
                    <a:pt x="1559" y="900"/>
                    <a:pt x="1559" y="890"/>
                    <a:pt x="1559" y="890"/>
                  </a:cubicBezTo>
                  <a:cubicBezTo>
                    <a:pt x="1559" y="879"/>
                    <a:pt x="1559" y="879"/>
                    <a:pt x="1559" y="879"/>
                  </a:cubicBezTo>
                  <a:cubicBezTo>
                    <a:pt x="1559" y="858"/>
                    <a:pt x="1559" y="838"/>
                    <a:pt x="1559" y="806"/>
                  </a:cubicBezTo>
                  <a:cubicBezTo>
                    <a:pt x="1570" y="775"/>
                    <a:pt x="1570" y="754"/>
                    <a:pt x="1570" y="733"/>
                  </a:cubicBezTo>
                  <a:cubicBezTo>
                    <a:pt x="1580" y="733"/>
                    <a:pt x="1580" y="722"/>
                    <a:pt x="1580" y="712"/>
                  </a:cubicBezTo>
                  <a:cubicBezTo>
                    <a:pt x="1580" y="702"/>
                    <a:pt x="1591" y="681"/>
                    <a:pt x="1591" y="670"/>
                  </a:cubicBezTo>
                  <a:cubicBezTo>
                    <a:pt x="1601" y="660"/>
                    <a:pt x="1601" y="649"/>
                    <a:pt x="1601" y="639"/>
                  </a:cubicBezTo>
                  <a:cubicBezTo>
                    <a:pt x="1612" y="628"/>
                    <a:pt x="1612" y="618"/>
                    <a:pt x="1622" y="597"/>
                  </a:cubicBezTo>
                  <a:cubicBezTo>
                    <a:pt x="1622" y="597"/>
                    <a:pt x="1633" y="586"/>
                    <a:pt x="1633" y="576"/>
                  </a:cubicBezTo>
                  <a:cubicBezTo>
                    <a:pt x="1643" y="565"/>
                    <a:pt x="1643" y="555"/>
                    <a:pt x="1654" y="534"/>
                  </a:cubicBezTo>
                  <a:cubicBezTo>
                    <a:pt x="1664" y="534"/>
                    <a:pt x="1664" y="524"/>
                    <a:pt x="1664" y="513"/>
                  </a:cubicBezTo>
                  <a:cubicBezTo>
                    <a:pt x="1675" y="503"/>
                    <a:pt x="1685" y="492"/>
                    <a:pt x="1695" y="482"/>
                  </a:cubicBezTo>
                  <a:cubicBezTo>
                    <a:pt x="1706" y="471"/>
                    <a:pt x="1706" y="461"/>
                    <a:pt x="1706" y="461"/>
                  </a:cubicBezTo>
                  <a:cubicBezTo>
                    <a:pt x="1727" y="440"/>
                    <a:pt x="1737" y="429"/>
                    <a:pt x="1758" y="409"/>
                  </a:cubicBezTo>
                  <a:cubicBezTo>
                    <a:pt x="1811" y="367"/>
                    <a:pt x="1831" y="304"/>
                    <a:pt x="1831" y="231"/>
                  </a:cubicBezTo>
                  <a:cubicBezTo>
                    <a:pt x="1831" y="105"/>
                    <a:pt x="1727" y="0"/>
                    <a:pt x="1601" y="0"/>
                  </a:cubicBezTo>
                  <a:close/>
                </a:path>
              </a:pathLst>
            </a:custGeom>
            <a:solidFill>
              <a:srgbClr val="7DC8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31"/>
            <p:cNvSpPr/>
            <p:nvPr/>
          </p:nvSpPr>
          <p:spPr>
            <a:xfrm>
              <a:off x="8727494" y="1537567"/>
              <a:ext cx="136450" cy="183628"/>
            </a:xfrm>
            <a:custGeom>
              <a:rect b="b" l="l" r="r" t="t"/>
              <a:pathLst>
                <a:path extrusionOk="0" h="6029" w="4480">
                  <a:moveTo>
                    <a:pt x="2261" y="1"/>
                  </a:moveTo>
                  <a:cubicBezTo>
                    <a:pt x="1664" y="1"/>
                    <a:pt x="1371" y="723"/>
                    <a:pt x="1800" y="1131"/>
                  </a:cubicBezTo>
                  <a:cubicBezTo>
                    <a:pt x="1842" y="1183"/>
                    <a:pt x="1874" y="1246"/>
                    <a:pt x="1874" y="1309"/>
                  </a:cubicBezTo>
                  <a:cubicBezTo>
                    <a:pt x="1874" y="1434"/>
                    <a:pt x="1769" y="1549"/>
                    <a:pt x="1633" y="1549"/>
                  </a:cubicBezTo>
                  <a:lnTo>
                    <a:pt x="116" y="1549"/>
                  </a:lnTo>
                  <a:cubicBezTo>
                    <a:pt x="53" y="1549"/>
                    <a:pt x="0" y="1602"/>
                    <a:pt x="0" y="1665"/>
                  </a:cubicBezTo>
                  <a:lnTo>
                    <a:pt x="0" y="3171"/>
                  </a:lnTo>
                  <a:cubicBezTo>
                    <a:pt x="0" y="3297"/>
                    <a:pt x="105" y="3402"/>
                    <a:pt x="231" y="3402"/>
                  </a:cubicBezTo>
                  <a:cubicBezTo>
                    <a:pt x="262" y="3402"/>
                    <a:pt x="293" y="3402"/>
                    <a:pt x="325" y="3381"/>
                  </a:cubicBezTo>
                  <a:cubicBezTo>
                    <a:pt x="346" y="3381"/>
                    <a:pt x="356" y="3370"/>
                    <a:pt x="367" y="3360"/>
                  </a:cubicBezTo>
                  <a:cubicBezTo>
                    <a:pt x="388" y="3349"/>
                    <a:pt x="398" y="3339"/>
                    <a:pt x="409" y="3328"/>
                  </a:cubicBezTo>
                  <a:cubicBezTo>
                    <a:pt x="419" y="3307"/>
                    <a:pt x="440" y="3297"/>
                    <a:pt x="450" y="3286"/>
                  </a:cubicBezTo>
                  <a:cubicBezTo>
                    <a:pt x="471" y="3266"/>
                    <a:pt x="492" y="3255"/>
                    <a:pt x="503" y="3245"/>
                  </a:cubicBezTo>
                  <a:cubicBezTo>
                    <a:pt x="534" y="3224"/>
                    <a:pt x="566" y="3213"/>
                    <a:pt x="586" y="3192"/>
                  </a:cubicBezTo>
                  <a:cubicBezTo>
                    <a:pt x="639" y="3171"/>
                    <a:pt x="691" y="3150"/>
                    <a:pt x="743" y="3140"/>
                  </a:cubicBezTo>
                  <a:cubicBezTo>
                    <a:pt x="785" y="3130"/>
                    <a:pt x="838" y="3130"/>
                    <a:pt x="879" y="3130"/>
                  </a:cubicBezTo>
                  <a:cubicBezTo>
                    <a:pt x="1214" y="3130"/>
                    <a:pt x="1507" y="3381"/>
                    <a:pt x="1539" y="3716"/>
                  </a:cubicBezTo>
                  <a:cubicBezTo>
                    <a:pt x="1549" y="3768"/>
                    <a:pt x="1549" y="3820"/>
                    <a:pt x="1539" y="3862"/>
                  </a:cubicBezTo>
                  <a:cubicBezTo>
                    <a:pt x="1528" y="3925"/>
                    <a:pt x="1518" y="3977"/>
                    <a:pt x="1497" y="4029"/>
                  </a:cubicBezTo>
                  <a:cubicBezTo>
                    <a:pt x="1465" y="4113"/>
                    <a:pt x="1413" y="4186"/>
                    <a:pt x="1350" y="4249"/>
                  </a:cubicBezTo>
                  <a:cubicBezTo>
                    <a:pt x="1340" y="4270"/>
                    <a:pt x="1319" y="4281"/>
                    <a:pt x="1308" y="4302"/>
                  </a:cubicBezTo>
                  <a:cubicBezTo>
                    <a:pt x="1288" y="4312"/>
                    <a:pt x="1267" y="4333"/>
                    <a:pt x="1246" y="4343"/>
                  </a:cubicBezTo>
                  <a:cubicBezTo>
                    <a:pt x="1214" y="4364"/>
                    <a:pt x="1183" y="4385"/>
                    <a:pt x="1152" y="4396"/>
                  </a:cubicBezTo>
                  <a:cubicBezTo>
                    <a:pt x="1131" y="4406"/>
                    <a:pt x="1099" y="4417"/>
                    <a:pt x="1078" y="4427"/>
                  </a:cubicBezTo>
                  <a:cubicBezTo>
                    <a:pt x="1047" y="4438"/>
                    <a:pt x="1005" y="4438"/>
                    <a:pt x="974" y="4448"/>
                  </a:cubicBezTo>
                  <a:cubicBezTo>
                    <a:pt x="939" y="4452"/>
                    <a:pt x="904" y="4455"/>
                    <a:pt x="870" y="4455"/>
                  </a:cubicBezTo>
                  <a:cubicBezTo>
                    <a:pt x="822" y="4455"/>
                    <a:pt x="776" y="4450"/>
                    <a:pt x="733" y="4438"/>
                  </a:cubicBezTo>
                  <a:cubicBezTo>
                    <a:pt x="660" y="4417"/>
                    <a:pt x="586" y="4385"/>
                    <a:pt x="524" y="4343"/>
                  </a:cubicBezTo>
                  <a:cubicBezTo>
                    <a:pt x="482" y="4322"/>
                    <a:pt x="440" y="4291"/>
                    <a:pt x="409" y="4249"/>
                  </a:cubicBezTo>
                  <a:cubicBezTo>
                    <a:pt x="388" y="4228"/>
                    <a:pt x="356" y="4207"/>
                    <a:pt x="325" y="4197"/>
                  </a:cubicBezTo>
                  <a:cubicBezTo>
                    <a:pt x="314" y="4186"/>
                    <a:pt x="293" y="4186"/>
                    <a:pt x="283" y="4186"/>
                  </a:cubicBezTo>
                  <a:cubicBezTo>
                    <a:pt x="262" y="4176"/>
                    <a:pt x="252" y="4176"/>
                    <a:pt x="231" y="4176"/>
                  </a:cubicBezTo>
                  <a:cubicBezTo>
                    <a:pt x="105" y="4176"/>
                    <a:pt x="0" y="4281"/>
                    <a:pt x="0" y="4417"/>
                  </a:cubicBezTo>
                  <a:lnTo>
                    <a:pt x="0" y="5913"/>
                  </a:lnTo>
                  <a:cubicBezTo>
                    <a:pt x="0" y="5976"/>
                    <a:pt x="32" y="6018"/>
                    <a:pt x="95" y="6028"/>
                  </a:cubicBezTo>
                  <a:cubicBezTo>
                    <a:pt x="2491" y="5986"/>
                    <a:pt x="4437" y="4040"/>
                    <a:pt x="4479" y="1644"/>
                  </a:cubicBezTo>
                  <a:cubicBezTo>
                    <a:pt x="4469" y="1581"/>
                    <a:pt x="4427" y="1549"/>
                    <a:pt x="4364" y="1549"/>
                  </a:cubicBezTo>
                  <a:lnTo>
                    <a:pt x="2878" y="1549"/>
                  </a:lnTo>
                  <a:cubicBezTo>
                    <a:pt x="2753" y="1549"/>
                    <a:pt x="2648" y="1434"/>
                    <a:pt x="2648" y="1309"/>
                  </a:cubicBezTo>
                  <a:cubicBezTo>
                    <a:pt x="2648" y="1246"/>
                    <a:pt x="2679" y="1183"/>
                    <a:pt x="2721" y="1131"/>
                  </a:cubicBezTo>
                  <a:cubicBezTo>
                    <a:pt x="3150" y="723"/>
                    <a:pt x="2857" y="1"/>
                    <a:pt x="2261" y="1"/>
                  </a:cubicBezTo>
                  <a:close/>
                </a:path>
              </a:pathLst>
            </a:custGeom>
            <a:solidFill>
              <a:srgbClr val="F8A3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31"/>
            <p:cNvSpPr/>
            <p:nvPr/>
          </p:nvSpPr>
          <p:spPr>
            <a:xfrm>
              <a:off x="8680315" y="1448022"/>
              <a:ext cx="183628" cy="136754"/>
            </a:xfrm>
            <a:custGeom>
              <a:rect b="b" l="l" r="r" t="t"/>
              <a:pathLst>
                <a:path extrusionOk="0" h="4490" w="6029">
                  <a:moveTo>
                    <a:pt x="1644" y="0"/>
                  </a:moveTo>
                  <a:cubicBezTo>
                    <a:pt x="1581" y="11"/>
                    <a:pt x="1549" y="53"/>
                    <a:pt x="1549" y="115"/>
                  </a:cubicBezTo>
                  <a:lnTo>
                    <a:pt x="1549" y="1601"/>
                  </a:lnTo>
                  <a:cubicBezTo>
                    <a:pt x="1549" y="1727"/>
                    <a:pt x="1434" y="1831"/>
                    <a:pt x="1309" y="1831"/>
                  </a:cubicBezTo>
                  <a:cubicBezTo>
                    <a:pt x="1246" y="1831"/>
                    <a:pt x="1183" y="1811"/>
                    <a:pt x="1131" y="1758"/>
                  </a:cubicBezTo>
                  <a:cubicBezTo>
                    <a:pt x="1120" y="1737"/>
                    <a:pt x="1099" y="1727"/>
                    <a:pt x="1079" y="1706"/>
                  </a:cubicBezTo>
                  <a:lnTo>
                    <a:pt x="1068" y="1706"/>
                  </a:lnTo>
                  <a:cubicBezTo>
                    <a:pt x="1058" y="1695"/>
                    <a:pt x="1037" y="1675"/>
                    <a:pt x="1026" y="1664"/>
                  </a:cubicBezTo>
                  <a:cubicBezTo>
                    <a:pt x="1016" y="1664"/>
                    <a:pt x="1016" y="1664"/>
                    <a:pt x="1005" y="1654"/>
                  </a:cubicBezTo>
                  <a:cubicBezTo>
                    <a:pt x="995" y="1654"/>
                    <a:pt x="974" y="1643"/>
                    <a:pt x="963" y="1633"/>
                  </a:cubicBezTo>
                  <a:cubicBezTo>
                    <a:pt x="953" y="1633"/>
                    <a:pt x="953" y="1622"/>
                    <a:pt x="943" y="1622"/>
                  </a:cubicBezTo>
                  <a:cubicBezTo>
                    <a:pt x="932" y="1612"/>
                    <a:pt x="911" y="1612"/>
                    <a:pt x="890" y="1601"/>
                  </a:cubicBezTo>
                  <a:cubicBezTo>
                    <a:pt x="890" y="1601"/>
                    <a:pt x="880" y="1601"/>
                    <a:pt x="880" y="1591"/>
                  </a:cubicBezTo>
                  <a:cubicBezTo>
                    <a:pt x="859" y="1591"/>
                    <a:pt x="838" y="1580"/>
                    <a:pt x="817" y="1580"/>
                  </a:cubicBezTo>
                  <a:lnTo>
                    <a:pt x="806" y="1580"/>
                  </a:lnTo>
                  <a:cubicBezTo>
                    <a:pt x="754" y="1559"/>
                    <a:pt x="702" y="1559"/>
                    <a:pt x="650" y="1559"/>
                  </a:cubicBezTo>
                  <a:lnTo>
                    <a:pt x="576" y="1559"/>
                  </a:lnTo>
                  <a:cubicBezTo>
                    <a:pt x="576" y="1565"/>
                    <a:pt x="576" y="1565"/>
                    <a:pt x="576" y="1565"/>
                  </a:cubicBezTo>
                  <a:cubicBezTo>
                    <a:pt x="576" y="1565"/>
                    <a:pt x="576" y="1565"/>
                    <a:pt x="576" y="1570"/>
                  </a:cubicBezTo>
                  <a:lnTo>
                    <a:pt x="513" y="1570"/>
                  </a:lnTo>
                  <a:cubicBezTo>
                    <a:pt x="493" y="1580"/>
                    <a:pt x="472" y="1580"/>
                    <a:pt x="461" y="1591"/>
                  </a:cubicBezTo>
                  <a:cubicBezTo>
                    <a:pt x="451" y="1591"/>
                    <a:pt x="440" y="1601"/>
                    <a:pt x="440" y="1601"/>
                  </a:cubicBezTo>
                  <a:cubicBezTo>
                    <a:pt x="419" y="1601"/>
                    <a:pt x="409" y="1612"/>
                    <a:pt x="398" y="1612"/>
                  </a:cubicBezTo>
                  <a:cubicBezTo>
                    <a:pt x="388" y="1612"/>
                    <a:pt x="377" y="1622"/>
                    <a:pt x="377" y="1622"/>
                  </a:cubicBezTo>
                  <a:cubicBezTo>
                    <a:pt x="367" y="1633"/>
                    <a:pt x="357" y="1633"/>
                    <a:pt x="346" y="1643"/>
                  </a:cubicBezTo>
                  <a:cubicBezTo>
                    <a:pt x="336" y="1643"/>
                    <a:pt x="325" y="1654"/>
                    <a:pt x="315" y="1654"/>
                  </a:cubicBezTo>
                  <a:cubicBezTo>
                    <a:pt x="315" y="1654"/>
                    <a:pt x="304" y="1664"/>
                    <a:pt x="304" y="1664"/>
                  </a:cubicBezTo>
                  <a:cubicBezTo>
                    <a:pt x="273" y="1685"/>
                    <a:pt x="252" y="1695"/>
                    <a:pt x="231" y="1716"/>
                  </a:cubicBezTo>
                  <a:cubicBezTo>
                    <a:pt x="220" y="1727"/>
                    <a:pt x="200" y="1737"/>
                    <a:pt x="189" y="1758"/>
                  </a:cubicBezTo>
                  <a:cubicBezTo>
                    <a:pt x="179" y="1769"/>
                    <a:pt x="168" y="1779"/>
                    <a:pt x="158" y="1800"/>
                  </a:cubicBezTo>
                  <a:lnTo>
                    <a:pt x="147" y="1800"/>
                  </a:lnTo>
                  <a:cubicBezTo>
                    <a:pt x="116" y="1842"/>
                    <a:pt x="95" y="1873"/>
                    <a:pt x="74" y="1915"/>
                  </a:cubicBezTo>
                  <a:cubicBezTo>
                    <a:pt x="74" y="1926"/>
                    <a:pt x="63" y="1926"/>
                    <a:pt x="63" y="1936"/>
                  </a:cubicBezTo>
                  <a:cubicBezTo>
                    <a:pt x="53" y="1947"/>
                    <a:pt x="53" y="1957"/>
                    <a:pt x="53" y="1968"/>
                  </a:cubicBezTo>
                  <a:cubicBezTo>
                    <a:pt x="43" y="1978"/>
                    <a:pt x="43" y="1988"/>
                    <a:pt x="32" y="1999"/>
                  </a:cubicBezTo>
                  <a:cubicBezTo>
                    <a:pt x="32" y="2009"/>
                    <a:pt x="32" y="2020"/>
                    <a:pt x="32" y="2020"/>
                  </a:cubicBezTo>
                  <a:cubicBezTo>
                    <a:pt x="22" y="2041"/>
                    <a:pt x="22" y="2051"/>
                    <a:pt x="11" y="2072"/>
                  </a:cubicBezTo>
                  <a:cubicBezTo>
                    <a:pt x="11" y="2072"/>
                    <a:pt x="11" y="2083"/>
                    <a:pt x="11" y="2083"/>
                  </a:cubicBezTo>
                  <a:cubicBezTo>
                    <a:pt x="11" y="2104"/>
                    <a:pt x="1" y="2124"/>
                    <a:pt x="1" y="2145"/>
                  </a:cubicBezTo>
                  <a:cubicBezTo>
                    <a:pt x="1" y="2166"/>
                    <a:pt x="1" y="2177"/>
                    <a:pt x="1" y="2187"/>
                  </a:cubicBezTo>
                  <a:cubicBezTo>
                    <a:pt x="1" y="2198"/>
                    <a:pt x="1" y="2208"/>
                    <a:pt x="1" y="2219"/>
                  </a:cubicBezTo>
                  <a:cubicBezTo>
                    <a:pt x="1" y="2229"/>
                    <a:pt x="1" y="2240"/>
                    <a:pt x="1" y="2250"/>
                  </a:cubicBezTo>
                  <a:cubicBezTo>
                    <a:pt x="1" y="2271"/>
                    <a:pt x="1" y="2281"/>
                    <a:pt x="1" y="2292"/>
                  </a:cubicBezTo>
                  <a:cubicBezTo>
                    <a:pt x="1" y="2313"/>
                    <a:pt x="11" y="2334"/>
                    <a:pt x="11" y="2355"/>
                  </a:cubicBezTo>
                  <a:cubicBezTo>
                    <a:pt x="11" y="2365"/>
                    <a:pt x="11" y="2365"/>
                    <a:pt x="11" y="2365"/>
                  </a:cubicBezTo>
                  <a:cubicBezTo>
                    <a:pt x="22" y="2386"/>
                    <a:pt x="22" y="2407"/>
                    <a:pt x="32" y="2417"/>
                  </a:cubicBezTo>
                  <a:cubicBezTo>
                    <a:pt x="32" y="2428"/>
                    <a:pt x="32" y="2438"/>
                    <a:pt x="32" y="2438"/>
                  </a:cubicBezTo>
                  <a:cubicBezTo>
                    <a:pt x="43" y="2449"/>
                    <a:pt x="43" y="2470"/>
                    <a:pt x="53" y="2480"/>
                  </a:cubicBezTo>
                  <a:cubicBezTo>
                    <a:pt x="53" y="2491"/>
                    <a:pt x="53" y="2491"/>
                    <a:pt x="63" y="2501"/>
                  </a:cubicBezTo>
                  <a:cubicBezTo>
                    <a:pt x="63" y="2512"/>
                    <a:pt x="74" y="2522"/>
                    <a:pt x="74" y="2533"/>
                  </a:cubicBezTo>
                  <a:cubicBezTo>
                    <a:pt x="95" y="2564"/>
                    <a:pt x="116" y="2606"/>
                    <a:pt x="147" y="2637"/>
                  </a:cubicBezTo>
                  <a:cubicBezTo>
                    <a:pt x="147" y="2637"/>
                    <a:pt x="147" y="2648"/>
                    <a:pt x="158" y="2648"/>
                  </a:cubicBezTo>
                  <a:cubicBezTo>
                    <a:pt x="168" y="2658"/>
                    <a:pt x="179" y="2669"/>
                    <a:pt x="189" y="2679"/>
                  </a:cubicBezTo>
                  <a:cubicBezTo>
                    <a:pt x="189" y="2679"/>
                    <a:pt x="189" y="2690"/>
                    <a:pt x="189" y="2690"/>
                  </a:cubicBezTo>
                  <a:cubicBezTo>
                    <a:pt x="200" y="2700"/>
                    <a:pt x="220" y="2710"/>
                    <a:pt x="231" y="2721"/>
                  </a:cubicBezTo>
                  <a:cubicBezTo>
                    <a:pt x="252" y="2742"/>
                    <a:pt x="273" y="2763"/>
                    <a:pt x="304" y="2773"/>
                  </a:cubicBezTo>
                  <a:cubicBezTo>
                    <a:pt x="304" y="2784"/>
                    <a:pt x="315" y="2784"/>
                    <a:pt x="315" y="2784"/>
                  </a:cubicBezTo>
                  <a:cubicBezTo>
                    <a:pt x="325" y="2794"/>
                    <a:pt x="336" y="2794"/>
                    <a:pt x="346" y="2805"/>
                  </a:cubicBezTo>
                  <a:cubicBezTo>
                    <a:pt x="357" y="2805"/>
                    <a:pt x="367" y="2815"/>
                    <a:pt x="377" y="2815"/>
                  </a:cubicBezTo>
                  <a:cubicBezTo>
                    <a:pt x="377" y="2826"/>
                    <a:pt x="388" y="2826"/>
                    <a:pt x="398" y="2826"/>
                  </a:cubicBezTo>
                  <a:cubicBezTo>
                    <a:pt x="409" y="2836"/>
                    <a:pt x="419" y="2836"/>
                    <a:pt x="440" y="2847"/>
                  </a:cubicBezTo>
                  <a:lnTo>
                    <a:pt x="461" y="2847"/>
                  </a:lnTo>
                  <a:cubicBezTo>
                    <a:pt x="472" y="2857"/>
                    <a:pt x="493" y="2867"/>
                    <a:pt x="513" y="2867"/>
                  </a:cubicBezTo>
                  <a:lnTo>
                    <a:pt x="524" y="2867"/>
                  </a:lnTo>
                  <a:cubicBezTo>
                    <a:pt x="545" y="2878"/>
                    <a:pt x="566" y="2878"/>
                    <a:pt x="576" y="2878"/>
                  </a:cubicBezTo>
                  <a:cubicBezTo>
                    <a:pt x="597" y="2878"/>
                    <a:pt x="629" y="2878"/>
                    <a:pt x="650" y="2888"/>
                  </a:cubicBezTo>
                  <a:lnTo>
                    <a:pt x="660" y="2888"/>
                  </a:lnTo>
                  <a:cubicBezTo>
                    <a:pt x="712" y="2888"/>
                    <a:pt x="754" y="2878"/>
                    <a:pt x="806" y="2867"/>
                  </a:cubicBezTo>
                  <a:lnTo>
                    <a:pt x="817" y="2867"/>
                  </a:lnTo>
                  <a:cubicBezTo>
                    <a:pt x="838" y="2857"/>
                    <a:pt x="859" y="2857"/>
                    <a:pt x="880" y="2847"/>
                  </a:cubicBezTo>
                  <a:cubicBezTo>
                    <a:pt x="880" y="2847"/>
                    <a:pt x="890" y="2847"/>
                    <a:pt x="890" y="2836"/>
                  </a:cubicBezTo>
                  <a:cubicBezTo>
                    <a:pt x="911" y="2836"/>
                    <a:pt x="932" y="2826"/>
                    <a:pt x="943" y="2815"/>
                  </a:cubicBezTo>
                  <a:lnTo>
                    <a:pt x="963" y="2815"/>
                  </a:lnTo>
                  <a:cubicBezTo>
                    <a:pt x="974" y="2805"/>
                    <a:pt x="995" y="2794"/>
                    <a:pt x="1005" y="2784"/>
                  </a:cubicBezTo>
                  <a:cubicBezTo>
                    <a:pt x="1016" y="2784"/>
                    <a:pt x="1016" y="2773"/>
                    <a:pt x="1026" y="2773"/>
                  </a:cubicBezTo>
                  <a:cubicBezTo>
                    <a:pt x="1037" y="2763"/>
                    <a:pt x="1058" y="2752"/>
                    <a:pt x="1068" y="2742"/>
                  </a:cubicBezTo>
                  <a:cubicBezTo>
                    <a:pt x="1079" y="2742"/>
                    <a:pt x="1079" y="2731"/>
                    <a:pt x="1079" y="2731"/>
                  </a:cubicBezTo>
                  <a:cubicBezTo>
                    <a:pt x="1099" y="2721"/>
                    <a:pt x="1120" y="2700"/>
                    <a:pt x="1131" y="2690"/>
                  </a:cubicBezTo>
                  <a:cubicBezTo>
                    <a:pt x="1183" y="2637"/>
                    <a:pt x="1246" y="2606"/>
                    <a:pt x="1309" y="2606"/>
                  </a:cubicBezTo>
                  <a:cubicBezTo>
                    <a:pt x="1434" y="2606"/>
                    <a:pt x="1549" y="2710"/>
                    <a:pt x="1549" y="2847"/>
                  </a:cubicBezTo>
                  <a:lnTo>
                    <a:pt x="1549" y="4364"/>
                  </a:lnTo>
                  <a:cubicBezTo>
                    <a:pt x="1549" y="4437"/>
                    <a:pt x="1602" y="4489"/>
                    <a:pt x="1665" y="4489"/>
                  </a:cubicBezTo>
                  <a:lnTo>
                    <a:pt x="3182" y="4489"/>
                  </a:lnTo>
                  <a:cubicBezTo>
                    <a:pt x="3318" y="4489"/>
                    <a:pt x="3423" y="4374"/>
                    <a:pt x="3423" y="4249"/>
                  </a:cubicBezTo>
                  <a:cubicBezTo>
                    <a:pt x="3423" y="4186"/>
                    <a:pt x="3391" y="4123"/>
                    <a:pt x="3349" y="4071"/>
                  </a:cubicBezTo>
                  <a:cubicBezTo>
                    <a:pt x="2920" y="3663"/>
                    <a:pt x="3213" y="2941"/>
                    <a:pt x="3810" y="2941"/>
                  </a:cubicBezTo>
                  <a:cubicBezTo>
                    <a:pt x="4406" y="2941"/>
                    <a:pt x="4699" y="3663"/>
                    <a:pt x="4270" y="4071"/>
                  </a:cubicBezTo>
                  <a:cubicBezTo>
                    <a:pt x="4228" y="4123"/>
                    <a:pt x="4197" y="4186"/>
                    <a:pt x="4197" y="4249"/>
                  </a:cubicBezTo>
                  <a:cubicBezTo>
                    <a:pt x="4197" y="4374"/>
                    <a:pt x="4302" y="4489"/>
                    <a:pt x="4427" y="4489"/>
                  </a:cubicBezTo>
                  <a:lnTo>
                    <a:pt x="5913" y="4489"/>
                  </a:lnTo>
                  <a:cubicBezTo>
                    <a:pt x="5976" y="4489"/>
                    <a:pt x="6018" y="4448"/>
                    <a:pt x="6028" y="4395"/>
                  </a:cubicBezTo>
                  <a:cubicBezTo>
                    <a:pt x="5986" y="1988"/>
                    <a:pt x="4040" y="53"/>
                    <a:pt x="164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31"/>
            <p:cNvSpPr/>
            <p:nvPr/>
          </p:nvSpPr>
          <p:spPr>
            <a:xfrm>
              <a:off x="8586628" y="1443880"/>
              <a:ext cx="144704" cy="191882"/>
            </a:xfrm>
            <a:custGeom>
              <a:rect b="b" l="l" r="r" t="t"/>
              <a:pathLst>
                <a:path extrusionOk="0" h="6300" w="4751">
                  <a:moveTo>
                    <a:pt x="4489" y="262"/>
                  </a:moveTo>
                  <a:lnTo>
                    <a:pt x="4489" y="1737"/>
                  </a:lnTo>
                  <a:cubicBezTo>
                    <a:pt x="4489" y="1790"/>
                    <a:pt x="4448" y="1842"/>
                    <a:pt x="4385" y="1842"/>
                  </a:cubicBezTo>
                  <a:cubicBezTo>
                    <a:pt x="4353" y="1842"/>
                    <a:pt x="4322" y="1821"/>
                    <a:pt x="4301" y="1800"/>
                  </a:cubicBezTo>
                  <a:cubicBezTo>
                    <a:pt x="4280" y="1779"/>
                    <a:pt x="4259" y="1758"/>
                    <a:pt x="4228" y="1737"/>
                  </a:cubicBezTo>
                  <a:cubicBezTo>
                    <a:pt x="4207" y="1716"/>
                    <a:pt x="4186" y="1706"/>
                    <a:pt x="4175" y="1695"/>
                  </a:cubicBezTo>
                  <a:lnTo>
                    <a:pt x="4155" y="1685"/>
                  </a:lnTo>
                  <a:cubicBezTo>
                    <a:pt x="4134" y="1674"/>
                    <a:pt x="4113" y="1664"/>
                    <a:pt x="4092" y="1654"/>
                  </a:cubicBezTo>
                  <a:lnTo>
                    <a:pt x="4071" y="1643"/>
                  </a:lnTo>
                  <a:cubicBezTo>
                    <a:pt x="4060" y="1633"/>
                    <a:pt x="4039" y="1622"/>
                    <a:pt x="4008" y="1612"/>
                  </a:cubicBezTo>
                  <a:lnTo>
                    <a:pt x="3998" y="1612"/>
                  </a:lnTo>
                  <a:cubicBezTo>
                    <a:pt x="3977" y="1601"/>
                    <a:pt x="3945" y="1591"/>
                    <a:pt x="3924" y="1591"/>
                  </a:cubicBezTo>
                  <a:lnTo>
                    <a:pt x="3914" y="1580"/>
                  </a:lnTo>
                  <a:cubicBezTo>
                    <a:pt x="3851" y="1570"/>
                    <a:pt x="3799" y="1559"/>
                    <a:pt x="3736" y="1559"/>
                  </a:cubicBezTo>
                  <a:lnTo>
                    <a:pt x="3726" y="1559"/>
                  </a:lnTo>
                  <a:cubicBezTo>
                    <a:pt x="3694" y="1570"/>
                    <a:pt x="3673" y="1570"/>
                    <a:pt x="3642" y="1570"/>
                  </a:cubicBezTo>
                  <a:lnTo>
                    <a:pt x="3631" y="1570"/>
                  </a:lnTo>
                  <a:cubicBezTo>
                    <a:pt x="3610" y="1570"/>
                    <a:pt x="3600" y="1580"/>
                    <a:pt x="3579" y="1580"/>
                  </a:cubicBezTo>
                  <a:lnTo>
                    <a:pt x="3569" y="1580"/>
                  </a:lnTo>
                  <a:cubicBezTo>
                    <a:pt x="3537" y="1591"/>
                    <a:pt x="3516" y="1591"/>
                    <a:pt x="3495" y="1601"/>
                  </a:cubicBezTo>
                  <a:cubicBezTo>
                    <a:pt x="3485" y="1601"/>
                    <a:pt x="3474" y="1612"/>
                    <a:pt x="3464" y="1612"/>
                  </a:cubicBezTo>
                  <a:cubicBezTo>
                    <a:pt x="3453" y="1622"/>
                    <a:pt x="3433" y="1622"/>
                    <a:pt x="3422" y="1633"/>
                  </a:cubicBezTo>
                  <a:cubicBezTo>
                    <a:pt x="3412" y="1633"/>
                    <a:pt x="3401" y="1643"/>
                    <a:pt x="3391" y="1643"/>
                  </a:cubicBezTo>
                  <a:cubicBezTo>
                    <a:pt x="3380" y="1654"/>
                    <a:pt x="3370" y="1654"/>
                    <a:pt x="3359" y="1664"/>
                  </a:cubicBezTo>
                  <a:cubicBezTo>
                    <a:pt x="3349" y="1664"/>
                    <a:pt x="3338" y="1674"/>
                    <a:pt x="3328" y="1685"/>
                  </a:cubicBezTo>
                  <a:lnTo>
                    <a:pt x="3307" y="1685"/>
                  </a:lnTo>
                  <a:cubicBezTo>
                    <a:pt x="3276" y="1706"/>
                    <a:pt x="3244" y="1737"/>
                    <a:pt x="3223" y="1758"/>
                  </a:cubicBezTo>
                  <a:cubicBezTo>
                    <a:pt x="3202" y="1769"/>
                    <a:pt x="3192" y="1779"/>
                    <a:pt x="3181" y="1800"/>
                  </a:cubicBezTo>
                  <a:lnTo>
                    <a:pt x="3171" y="1811"/>
                  </a:lnTo>
                  <a:cubicBezTo>
                    <a:pt x="3150" y="1821"/>
                    <a:pt x="3139" y="1831"/>
                    <a:pt x="3129" y="1842"/>
                  </a:cubicBezTo>
                  <a:lnTo>
                    <a:pt x="3119" y="1852"/>
                  </a:lnTo>
                  <a:cubicBezTo>
                    <a:pt x="3087" y="1894"/>
                    <a:pt x="3056" y="1947"/>
                    <a:pt x="3035" y="1988"/>
                  </a:cubicBezTo>
                  <a:cubicBezTo>
                    <a:pt x="3024" y="1999"/>
                    <a:pt x="3024" y="2009"/>
                    <a:pt x="3014" y="2020"/>
                  </a:cubicBezTo>
                  <a:lnTo>
                    <a:pt x="3003" y="2051"/>
                  </a:lnTo>
                  <a:cubicBezTo>
                    <a:pt x="3003" y="2062"/>
                    <a:pt x="2993" y="2083"/>
                    <a:pt x="2993" y="2093"/>
                  </a:cubicBezTo>
                  <a:lnTo>
                    <a:pt x="2983" y="2114"/>
                  </a:lnTo>
                  <a:cubicBezTo>
                    <a:pt x="2972" y="2135"/>
                    <a:pt x="2972" y="2156"/>
                    <a:pt x="2962" y="2177"/>
                  </a:cubicBezTo>
                  <a:lnTo>
                    <a:pt x="2962" y="2198"/>
                  </a:lnTo>
                  <a:cubicBezTo>
                    <a:pt x="2951" y="2219"/>
                    <a:pt x="2951" y="2240"/>
                    <a:pt x="2951" y="2271"/>
                  </a:cubicBezTo>
                  <a:cubicBezTo>
                    <a:pt x="2951" y="2281"/>
                    <a:pt x="2951" y="2292"/>
                    <a:pt x="2941" y="2313"/>
                  </a:cubicBezTo>
                  <a:lnTo>
                    <a:pt x="2941" y="2323"/>
                  </a:lnTo>
                  <a:cubicBezTo>
                    <a:pt x="2941" y="2334"/>
                    <a:pt x="2941" y="2344"/>
                    <a:pt x="2941" y="2355"/>
                  </a:cubicBezTo>
                  <a:cubicBezTo>
                    <a:pt x="2941" y="2365"/>
                    <a:pt x="2941" y="2376"/>
                    <a:pt x="2941" y="2386"/>
                  </a:cubicBezTo>
                  <a:lnTo>
                    <a:pt x="3077" y="2376"/>
                  </a:lnTo>
                  <a:lnTo>
                    <a:pt x="2941" y="2407"/>
                  </a:lnTo>
                  <a:cubicBezTo>
                    <a:pt x="2951" y="2417"/>
                    <a:pt x="2951" y="2428"/>
                    <a:pt x="2951" y="2449"/>
                  </a:cubicBezTo>
                  <a:cubicBezTo>
                    <a:pt x="2951" y="2480"/>
                    <a:pt x="2962" y="2501"/>
                    <a:pt x="2962" y="2533"/>
                  </a:cubicBezTo>
                  <a:cubicBezTo>
                    <a:pt x="2972" y="2553"/>
                    <a:pt x="2972" y="2574"/>
                    <a:pt x="2983" y="2595"/>
                  </a:cubicBezTo>
                  <a:lnTo>
                    <a:pt x="2993" y="2616"/>
                  </a:lnTo>
                  <a:cubicBezTo>
                    <a:pt x="2993" y="2637"/>
                    <a:pt x="3003" y="2648"/>
                    <a:pt x="3003" y="2669"/>
                  </a:cubicBezTo>
                  <a:lnTo>
                    <a:pt x="3024" y="2700"/>
                  </a:lnTo>
                  <a:cubicBezTo>
                    <a:pt x="3024" y="2710"/>
                    <a:pt x="3035" y="2721"/>
                    <a:pt x="3035" y="2731"/>
                  </a:cubicBezTo>
                  <a:cubicBezTo>
                    <a:pt x="3056" y="2773"/>
                    <a:pt x="3087" y="2815"/>
                    <a:pt x="3119" y="2857"/>
                  </a:cubicBezTo>
                  <a:cubicBezTo>
                    <a:pt x="3119" y="2857"/>
                    <a:pt x="3129" y="2867"/>
                    <a:pt x="3129" y="2867"/>
                  </a:cubicBezTo>
                  <a:cubicBezTo>
                    <a:pt x="3139" y="2878"/>
                    <a:pt x="3150" y="2899"/>
                    <a:pt x="3171" y="2909"/>
                  </a:cubicBezTo>
                  <a:lnTo>
                    <a:pt x="3181" y="2920"/>
                  </a:lnTo>
                  <a:cubicBezTo>
                    <a:pt x="3192" y="2930"/>
                    <a:pt x="3202" y="2941"/>
                    <a:pt x="3223" y="2962"/>
                  </a:cubicBezTo>
                  <a:cubicBezTo>
                    <a:pt x="3244" y="2983"/>
                    <a:pt x="3276" y="3003"/>
                    <a:pt x="3307" y="3024"/>
                  </a:cubicBezTo>
                  <a:cubicBezTo>
                    <a:pt x="3317" y="3024"/>
                    <a:pt x="3328" y="3035"/>
                    <a:pt x="3328" y="3035"/>
                  </a:cubicBezTo>
                  <a:cubicBezTo>
                    <a:pt x="3338" y="3045"/>
                    <a:pt x="3349" y="3045"/>
                    <a:pt x="3359" y="3056"/>
                  </a:cubicBezTo>
                  <a:cubicBezTo>
                    <a:pt x="3370" y="3056"/>
                    <a:pt x="3380" y="3066"/>
                    <a:pt x="3391" y="3077"/>
                  </a:cubicBezTo>
                  <a:lnTo>
                    <a:pt x="3422" y="3087"/>
                  </a:lnTo>
                  <a:cubicBezTo>
                    <a:pt x="3443" y="3087"/>
                    <a:pt x="3453" y="3098"/>
                    <a:pt x="3474" y="3108"/>
                  </a:cubicBezTo>
                  <a:lnTo>
                    <a:pt x="3495" y="3108"/>
                  </a:lnTo>
                  <a:cubicBezTo>
                    <a:pt x="3516" y="3119"/>
                    <a:pt x="3537" y="3129"/>
                    <a:pt x="3569" y="3129"/>
                  </a:cubicBezTo>
                  <a:cubicBezTo>
                    <a:pt x="3569" y="3129"/>
                    <a:pt x="3579" y="3139"/>
                    <a:pt x="3579" y="3139"/>
                  </a:cubicBezTo>
                  <a:lnTo>
                    <a:pt x="3642" y="3139"/>
                  </a:lnTo>
                  <a:cubicBezTo>
                    <a:pt x="3663" y="3150"/>
                    <a:pt x="3694" y="3150"/>
                    <a:pt x="3726" y="3150"/>
                  </a:cubicBezTo>
                  <a:lnTo>
                    <a:pt x="3736" y="3150"/>
                  </a:lnTo>
                  <a:cubicBezTo>
                    <a:pt x="3799" y="3150"/>
                    <a:pt x="3851" y="3139"/>
                    <a:pt x="3914" y="3129"/>
                  </a:cubicBezTo>
                  <a:lnTo>
                    <a:pt x="3924" y="3129"/>
                  </a:lnTo>
                  <a:cubicBezTo>
                    <a:pt x="3945" y="3119"/>
                    <a:pt x="3977" y="3119"/>
                    <a:pt x="3998" y="3108"/>
                  </a:cubicBezTo>
                  <a:lnTo>
                    <a:pt x="4019" y="3098"/>
                  </a:lnTo>
                  <a:cubicBezTo>
                    <a:pt x="4039" y="3087"/>
                    <a:pt x="4060" y="3087"/>
                    <a:pt x="4081" y="3077"/>
                  </a:cubicBezTo>
                  <a:lnTo>
                    <a:pt x="4092" y="3066"/>
                  </a:lnTo>
                  <a:cubicBezTo>
                    <a:pt x="4113" y="3056"/>
                    <a:pt x="4134" y="3045"/>
                    <a:pt x="4155" y="3024"/>
                  </a:cubicBezTo>
                  <a:lnTo>
                    <a:pt x="4175" y="3024"/>
                  </a:lnTo>
                  <a:cubicBezTo>
                    <a:pt x="4186" y="3003"/>
                    <a:pt x="4207" y="2993"/>
                    <a:pt x="4228" y="2983"/>
                  </a:cubicBezTo>
                  <a:cubicBezTo>
                    <a:pt x="4228" y="2983"/>
                    <a:pt x="4238" y="2972"/>
                    <a:pt x="4238" y="2972"/>
                  </a:cubicBezTo>
                  <a:cubicBezTo>
                    <a:pt x="4259" y="2951"/>
                    <a:pt x="4280" y="2930"/>
                    <a:pt x="4301" y="2909"/>
                  </a:cubicBezTo>
                  <a:cubicBezTo>
                    <a:pt x="4322" y="2888"/>
                    <a:pt x="4353" y="2878"/>
                    <a:pt x="4385" y="2878"/>
                  </a:cubicBezTo>
                  <a:cubicBezTo>
                    <a:pt x="4448" y="2878"/>
                    <a:pt x="4489" y="2920"/>
                    <a:pt x="4489" y="2983"/>
                  </a:cubicBezTo>
                  <a:lnTo>
                    <a:pt x="4489" y="4489"/>
                  </a:lnTo>
                  <a:lnTo>
                    <a:pt x="2983" y="4489"/>
                  </a:lnTo>
                  <a:cubicBezTo>
                    <a:pt x="2773" y="4489"/>
                    <a:pt x="2616" y="4657"/>
                    <a:pt x="2616" y="4856"/>
                  </a:cubicBezTo>
                  <a:cubicBezTo>
                    <a:pt x="2616" y="4960"/>
                    <a:pt x="2658" y="5054"/>
                    <a:pt x="2731" y="5128"/>
                  </a:cubicBezTo>
                  <a:cubicBezTo>
                    <a:pt x="2742" y="5138"/>
                    <a:pt x="2763" y="5159"/>
                    <a:pt x="2773" y="5180"/>
                  </a:cubicBezTo>
                  <a:cubicBezTo>
                    <a:pt x="2784" y="5190"/>
                    <a:pt x="2794" y="5201"/>
                    <a:pt x="2805" y="5211"/>
                  </a:cubicBezTo>
                  <a:cubicBezTo>
                    <a:pt x="2805" y="5211"/>
                    <a:pt x="2805" y="5232"/>
                    <a:pt x="2805" y="5232"/>
                  </a:cubicBezTo>
                  <a:cubicBezTo>
                    <a:pt x="2815" y="5243"/>
                    <a:pt x="2826" y="5253"/>
                    <a:pt x="2826" y="5264"/>
                  </a:cubicBezTo>
                  <a:lnTo>
                    <a:pt x="2836" y="5285"/>
                  </a:lnTo>
                  <a:cubicBezTo>
                    <a:pt x="2846" y="5295"/>
                    <a:pt x="2846" y="5306"/>
                    <a:pt x="2857" y="5316"/>
                  </a:cubicBezTo>
                  <a:lnTo>
                    <a:pt x="2983" y="5274"/>
                  </a:lnTo>
                  <a:lnTo>
                    <a:pt x="2857" y="5337"/>
                  </a:lnTo>
                  <a:cubicBezTo>
                    <a:pt x="2867" y="5347"/>
                    <a:pt x="2867" y="5358"/>
                    <a:pt x="2867" y="5379"/>
                  </a:cubicBezTo>
                  <a:lnTo>
                    <a:pt x="2878" y="5389"/>
                  </a:lnTo>
                  <a:cubicBezTo>
                    <a:pt x="2878" y="5410"/>
                    <a:pt x="2888" y="5431"/>
                    <a:pt x="2888" y="5452"/>
                  </a:cubicBezTo>
                  <a:cubicBezTo>
                    <a:pt x="2888" y="5463"/>
                    <a:pt x="2888" y="5483"/>
                    <a:pt x="2888" y="5504"/>
                  </a:cubicBezTo>
                  <a:lnTo>
                    <a:pt x="2888" y="5525"/>
                  </a:lnTo>
                  <a:cubicBezTo>
                    <a:pt x="2888" y="5536"/>
                    <a:pt x="2888" y="5557"/>
                    <a:pt x="2888" y="5567"/>
                  </a:cubicBezTo>
                  <a:cubicBezTo>
                    <a:pt x="2878" y="5609"/>
                    <a:pt x="2867" y="5640"/>
                    <a:pt x="2857" y="5682"/>
                  </a:cubicBezTo>
                  <a:cubicBezTo>
                    <a:pt x="2857" y="5693"/>
                    <a:pt x="2846" y="5703"/>
                    <a:pt x="2846" y="5714"/>
                  </a:cubicBezTo>
                  <a:lnTo>
                    <a:pt x="2836" y="5735"/>
                  </a:lnTo>
                  <a:cubicBezTo>
                    <a:pt x="2836" y="5745"/>
                    <a:pt x="2826" y="5756"/>
                    <a:pt x="2826" y="5766"/>
                  </a:cubicBezTo>
                  <a:lnTo>
                    <a:pt x="2815" y="5776"/>
                  </a:lnTo>
                  <a:cubicBezTo>
                    <a:pt x="2805" y="5787"/>
                    <a:pt x="2805" y="5797"/>
                    <a:pt x="2794" y="5808"/>
                  </a:cubicBezTo>
                  <a:cubicBezTo>
                    <a:pt x="2784" y="5818"/>
                    <a:pt x="2784" y="5829"/>
                    <a:pt x="2763" y="5850"/>
                  </a:cubicBezTo>
                  <a:lnTo>
                    <a:pt x="2752" y="5850"/>
                  </a:lnTo>
                  <a:cubicBezTo>
                    <a:pt x="2752" y="5860"/>
                    <a:pt x="2742" y="5871"/>
                    <a:pt x="2742" y="5871"/>
                  </a:cubicBezTo>
                  <a:lnTo>
                    <a:pt x="2721" y="5892"/>
                  </a:lnTo>
                  <a:cubicBezTo>
                    <a:pt x="2721" y="5892"/>
                    <a:pt x="2710" y="5902"/>
                    <a:pt x="2700" y="5913"/>
                  </a:cubicBezTo>
                  <a:lnTo>
                    <a:pt x="2679" y="5923"/>
                  </a:lnTo>
                  <a:cubicBezTo>
                    <a:pt x="2679" y="5933"/>
                    <a:pt x="2669" y="5933"/>
                    <a:pt x="2669" y="5944"/>
                  </a:cubicBezTo>
                  <a:cubicBezTo>
                    <a:pt x="2648" y="5944"/>
                    <a:pt x="2637" y="5954"/>
                    <a:pt x="2627" y="5965"/>
                  </a:cubicBezTo>
                  <a:lnTo>
                    <a:pt x="2690" y="6080"/>
                  </a:lnTo>
                  <a:lnTo>
                    <a:pt x="2616" y="5965"/>
                  </a:lnTo>
                  <a:cubicBezTo>
                    <a:pt x="2606" y="5975"/>
                    <a:pt x="2595" y="5986"/>
                    <a:pt x="2585" y="5986"/>
                  </a:cubicBezTo>
                  <a:lnTo>
                    <a:pt x="2637" y="6111"/>
                  </a:lnTo>
                  <a:lnTo>
                    <a:pt x="2564" y="5996"/>
                  </a:lnTo>
                  <a:cubicBezTo>
                    <a:pt x="2553" y="5996"/>
                    <a:pt x="2543" y="6007"/>
                    <a:pt x="2522" y="6007"/>
                  </a:cubicBezTo>
                  <a:cubicBezTo>
                    <a:pt x="2491" y="6028"/>
                    <a:pt x="2449" y="6028"/>
                    <a:pt x="2417" y="6038"/>
                  </a:cubicBezTo>
                  <a:lnTo>
                    <a:pt x="2292" y="6038"/>
                  </a:lnTo>
                  <a:cubicBezTo>
                    <a:pt x="2281" y="6028"/>
                    <a:pt x="2260" y="6028"/>
                    <a:pt x="2250" y="6028"/>
                  </a:cubicBezTo>
                  <a:lnTo>
                    <a:pt x="2219" y="6153"/>
                  </a:lnTo>
                  <a:lnTo>
                    <a:pt x="2229" y="6017"/>
                  </a:lnTo>
                  <a:lnTo>
                    <a:pt x="2198" y="6017"/>
                  </a:lnTo>
                  <a:lnTo>
                    <a:pt x="2177" y="6007"/>
                  </a:lnTo>
                  <a:cubicBezTo>
                    <a:pt x="2166" y="6007"/>
                    <a:pt x="2166" y="5996"/>
                    <a:pt x="2156" y="5996"/>
                  </a:cubicBezTo>
                  <a:lnTo>
                    <a:pt x="2114" y="5975"/>
                  </a:lnTo>
                  <a:cubicBezTo>
                    <a:pt x="2083" y="5954"/>
                    <a:pt x="2041" y="5933"/>
                    <a:pt x="2020" y="5913"/>
                  </a:cubicBezTo>
                  <a:cubicBezTo>
                    <a:pt x="2009" y="5902"/>
                    <a:pt x="1999" y="5892"/>
                    <a:pt x="1978" y="5881"/>
                  </a:cubicBezTo>
                  <a:cubicBezTo>
                    <a:pt x="1967" y="5871"/>
                    <a:pt x="1967" y="5860"/>
                    <a:pt x="1957" y="5850"/>
                  </a:cubicBezTo>
                  <a:cubicBezTo>
                    <a:pt x="1936" y="5829"/>
                    <a:pt x="1926" y="5818"/>
                    <a:pt x="1915" y="5797"/>
                  </a:cubicBezTo>
                  <a:lnTo>
                    <a:pt x="1800" y="5871"/>
                  </a:lnTo>
                  <a:lnTo>
                    <a:pt x="1905" y="5776"/>
                  </a:lnTo>
                  <a:lnTo>
                    <a:pt x="1894" y="5756"/>
                  </a:lnTo>
                  <a:cubicBezTo>
                    <a:pt x="1884" y="5756"/>
                    <a:pt x="1884" y="5745"/>
                    <a:pt x="1873" y="5735"/>
                  </a:cubicBezTo>
                  <a:lnTo>
                    <a:pt x="1873" y="5714"/>
                  </a:lnTo>
                  <a:cubicBezTo>
                    <a:pt x="1863" y="5703"/>
                    <a:pt x="1863" y="5693"/>
                    <a:pt x="1852" y="5682"/>
                  </a:cubicBezTo>
                  <a:lnTo>
                    <a:pt x="1737" y="5724"/>
                  </a:lnTo>
                  <a:lnTo>
                    <a:pt x="1852" y="5672"/>
                  </a:lnTo>
                  <a:cubicBezTo>
                    <a:pt x="1842" y="5640"/>
                    <a:pt x="1831" y="5609"/>
                    <a:pt x="1831" y="5567"/>
                  </a:cubicBezTo>
                  <a:cubicBezTo>
                    <a:pt x="1831" y="5557"/>
                    <a:pt x="1831" y="5536"/>
                    <a:pt x="1831" y="5525"/>
                  </a:cubicBezTo>
                  <a:lnTo>
                    <a:pt x="1821" y="5504"/>
                  </a:lnTo>
                  <a:cubicBezTo>
                    <a:pt x="1821" y="5483"/>
                    <a:pt x="1831" y="5463"/>
                    <a:pt x="1831" y="5442"/>
                  </a:cubicBezTo>
                  <a:cubicBezTo>
                    <a:pt x="1831" y="5421"/>
                    <a:pt x="1831" y="5410"/>
                    <a:pt x="1842" y="5389"/>
                  </a:cubicBezTo>
                  <a:lnTo>
                    <a:pt x="1706" y="5358"/>
                  </a:lnTo>
                  <a:lnTo>
                    <a:pt x="1842" y="5368"/>
                  </a:lnTo>
                  <a:cubicBezTo>
                    <a:pt x="1842" y="5358"/>
                    <a:pt x="1852" y="5347"/>
                    <a:pt x="1852" y="5337"/>
                  </a:cubicBezTo>
                  <a:lnTo>
                    <a:pt x="1863" y="5316"/>
                  </a:lnTo>
                  <a:cubicBezTo>
                    <a:pt x="1863" y="5306"/>
                    <a:pt x="1873" y="5295"/>
                    <a:pt x="1873" y="5285"/>
                  </a:cubicBezTo>
                  <a:lnTo>
                    <a:pt x="1884" y="5264"/>
                  </a:lnTo>
                  <a:cubicBezTo>
                    <a:pt x="1894" y="5253"/>
                    <a:pt x="1894" y="5243"/>
                    <a:pt x="1905" y="5232"/>
                  </a:cubicBezTo>
                  <a:lnTo>
                    <a:pt x="1915" y="5211"/>
                  </a:lnTo>
                  <a:cubicBezTo>
                    <a:pt x="1926" y="5201"/>
                    <a:pt x="1926" y="5190"/>
                    <a:pt x="1936" y="5180"/>
                  </a:cubicBezTo>
                  <a:cubicBezTo>
                    <a:pt x="1936" y="5180"/>
                    <a:pt x="1947" y="5170"/>
                    <a:pt x="1947" y="5170"/>
                  </a:cubicBezTo>
                  <a:cubicBezTo>
                    <a:pt x="1957" y="5149"/>
                    <a:pt x="1967" y="5138"/>
                    <a:pt x="1988" y="5128"/>
                  </a:cubicBezTo>
                  <a:cubicBezTo>
                    <a:pt x="2062" y="5054"/>
                    <a:pt x="2104" y="4960"/>
                    <a:pt x="2104" y="4856"/>
                  </a:cubicBezTo>
                  <a:cubicBezTo>
                    <a:pt x="2104" y="4657"/>
                    <a:pt x="1936" y="4489"/>
                    <a:pt x="1737" y="4489"/>
                  </a:cubicBezTo>
                  <a:lnTo>
                    <a:pt x="262" y="4489"/>
                  </a:lnTo>
                  <a:cubicBezTo>
                    <a:pt x="325" y="2187"/>
                    <a:pt x="2187" y="325"/>
                    <a:pt x="4489" y="262"/>
                  </a:cubicBezTo>
                  <a:close/>
                  <a:moveTo>
                    <a:pt x="4521" y="0"/>
                  </a:moveTo>
                  <a:cubicBezTo>
                    <a:pt x="2051" y="53"/>
                    <a:pt x="53" y="2041"/>
                    <a:pt x="0" y="4521"/>
                  </a:cubicBezTo>
                  <a:cubicBezTo>
                    <a:pt x="0" y="4531"/>
                    <a:pt x="0" y="4542"/>
                    <a:pt x="0" y="4552"/>
                  </a:cubicBezTo>
                  <a:cubicBezTo>
                    <a:pt x="32" y="4667"/>
                    <a:pt x="136" y="4751"/>
                    <a:pt x="251" y="4751"/>
                  </a:cubicBezTo>
                  <a:lnTo>
                    <a:pt x="1737" y="4751"/>
                  </a:lnTo>
                  <a:cubicBezTo>
                    <a:pt x="1790" y="4751"/>
                    <a:pt x="1842" y="4803"/>
                    <a:pt x="1842" y="4856"/>
                  </a:cubicBezTo>
                  <a:cubicBezTo>
                    <a:pt x="1842" y="4887"/>
                    <a:pt x="1821" y="4918"/>
                    <a:pt x="1800" y="4939"/>
                  </a:cubicBezTo>
                  <a:cubicBezTo>
                    <a:pt x="1779" y="4960"/>
                    <a:pt x="1758" y="4981"/>
                    <a:pt x="1748" y="5002"/>
                  </a:cubicBezTo>
                  <a:lnTo>
                    <a:pt x="1727" y="5023"/>
                  </a:lnTo>
                  <a:cubicBezTo>
                    <a:pt x="1716" y="5034"/>
                    <a:pt x="1706" y="5054"/>
                    <a:pt x="1695" y="5065"/>
                  </a:cubicBezTo>
                  <a:lnTo>
                    <a:pt x="1674" y="5096"/>
                  </a:lnTo>
                  <a:cubicBezTo>
                    <a:pt x="1674" y="5107"/>
                    <a:pt x="1664" y="5128"/>
                    <a:pt x="1654" y="5138"/>
                  </a:cubicBezTo>
                  <a:cubicBezTo>
                    <a:pt x="1643" y="5149"/>
                    <a:pt x="1643" y="5159"/>
                    <a:pt x="1643" y="5170"/>
                  </a:cubicBezTo>
                  <a:cubicBezTo>
                    <a:pt x="1633" y="5190"/>
                    <a:pt x="1622" y="5201"/>
                    <a:pt x="1622" y="5222"/>
                  </a:cubicBezTo>
                  <a:cubicBezTo>
                    <a:pt x="1612" y="5232"/>
                    <a:pt x="1612" y="5243"/>
                    <a:pt x="1601" y="5253"/>
                  </a:cubicBezTo>
                  <a:cubicBezTo>
                    <a:pt x="1601" y="5274"/>
                    <a:pt x="1591" y="5285"/>
                    <a:pt x="1591" y="5316"/>
                  </a:cubicBezTo>
                  <a:lnTo>
                    <a:pt x="1580" y="5337"/>
                  </a:lnTo>
                  <a:cubicBezTo>
                    <a:pt x="1580" y="5358"/>
                    <a:pt x="1570" y="5389"/>
                    <a:pt x="1570" y="5421"/>
                  </a:cubicBezTo>
                  <a:cubicBezTo>
                    <a:pt x="1570" y="5452"/>
                    <a:pt x="1559" y="5483"/>
                    <a:pt x="1559" y="5515"/>
                  </a:cubicBezTo>
                  <a:cubicBezTo>
                    <a:pt x="1559" y="5515"/>
                    <a:pt x="1559" y="5525"/>
                    <a:pt x="1570" y="5536"/>
                  </a:cubicBezTo>
                  <a:cubicBezTo>
                    <a:pt x="1570" y="5557"/>
                    <a:pt x="1570" y="5578"/>
                    <a:pt x="1570" y="5599"/>
                  </a:cubicBezTo>
                  <a:cubicBezTo>
                    <a:pt x="1580" y="5651"/>
                    <a:pt x="1591" y="5703"/>
                    <a:pt x="1601" y="5756"/>
                  </a:cubicBezTo>
                  <a:lnTo>
                    <a:pt x="1612" y="5766"/>
                  </a:lnTo>
                  <a:cubicBezTo>
                    <a:pt x="1612" y="5787"/>
                    <a:pt x="1622" y="5808"/>
                    <a:pt x="1633" y="5818"/>
                  </a:cubicBezTo>
                  <a:cubicBezTo>
                    <a:pt x="1633" y="5829"/>
                    <a:pt x="1633" y="5839"/>
                    <a:pt x="1643" y="5850"/>
                  </a:cubicBezTo>
                  <a:cubicBezTo>
                    <a:pt x="1654" y="5860"/>
                    <a:pt x="1654" y="5871"/>
                    <a:pt x="1664" y="5892"/>
                  </a:cubicBezTo>
                  <a:cubicBezTo>
                    <a:pt x="1664" y="5902"/>
                    <a:pt x="1674" y="5913"/>
                    <a:pt x="1674" y="5913"/>
                  </a:cubicBezTo>
                  <a:lnTo>
                    <a:pt x="1695" y="5933"/>
                  </a:lnTo>
                  <a:cubicBezTo>
                    <a:pt x="1716" y="5965"/>
                    <a:pt x="1737" y="5996"/>
                    <a:pt x="1758" y="6028"/>
                  </a:cubicBezTo>
                  <a:cubicBezTo>
                    <a:pt x="1769" y="6038"/>
                    <a:pt x="1779" y="6049"/>
                    <a:pt x="1800" y="6069"/>
                  </a:cubicBezTo>
                  <a:cubicBezTo>
                    <a:pt x="1800" y="6069"/>
                    <a:pt x="1811" y="6069"/>
                    <a:pt x="1811" y="6080"/>
                  </a:cubicBezTo>
                  <a:cubicBezTo>
                    <a:pt x="1821" y="6090"/>
                    <a:pt x="1831" y="6101"/>
                    <a:pt x="1842" y="6111"/>
                  </a:cubicBezTo>
                  <a:cubicBezTo>
                    <a:pt x="1842" y="6111"/>
                    <a:pt x="1852" y="6122"/>
                    <a:pt x="1852" y="6122"/>
                  </a:cubicBezTo>
                  <a:cubicBezTo>
                    <a:pt x="1905" y="6153"/>
                    <a:pt x="1947" y="6185"/>
                    <a:pt x="1999" y="6216"/>
                  </a:cubicBezTo>
                  <a:cubicBezTo>
                    <a:pt x="1999" y="6216"/>
                    <a:pt x="2009" y="6216"/>
                    <a:pt x="2020" y="6226"/>
                  </a:cubicBezTo>
                  <a:cubicBezTo>
                    <a:pt x="2030" y="6226"/>
                    <a:pt x="2041" y="6237"/>
                    <a:pt x="2051" y="6237"/>
                  </a:cubicBezTo>
                  <a:cubicBezTo>
                    <a:pt x="2062" y="6247"/>
                    <a:pt x="2083" y="6247"/>
                    <a:pt x="2093" y="6258"/>
                  </a:cubicBezTo>
                  <a:lnTo>
                    <a:pt x="2124" y="6258"/>
                  </a:lnTo>
                  <a:cubicBezTo>
                    <a:pt x="2135" y="6268"/>
                    <a:pt x="2156" y="6268"/>
                    <a:pt x="2177" y="6279"/>
                  </a:cubicBezTo>
                  <a:lnTo>
                    <a:pt x="2198" y="6279"/>
                  </a:lnTo>
                  <a:cubicBezTo>
                    <a:pt x="2219" y="6289"/>
                    <a:pt x="2240" y="6289"/>
                    <a:pt x="2271" y="6289"/>
                  </a:cubicBezTo>
                  <a:cubicBezTo>
                    <a:pt x="2292" y="6300"/>
                    <a:pt x="2323" y="6300"/>
                    <a:pt x="2344" y="6300"/>
                  </a:cubicBezTo>
                  <a:lnTo>
                    <a:pt x="2428" y="6300"/>
                  </a:lnTo>
                  <a:cubicBezTo>
                    <a:pt x="2428" y="6300"/>
                    <a:pt x="2438" y="6289"/>
                    <a:pt x="2438" y="6289"/>
                  </a:cubicBezTo>
                  <a:cubicBezTo>
                    <a:pt x="2491" y="6289"/>
                    <a:pt x="2543" y="6279"/>
                    <a:pt x="2595" y="6258"/>
                  </a:cubicBezTo>
                  <a:lnTo>
                    <a:pt x="2616" y="6258"/>
                  </a:lnTo>
                  <a:cubicBezTo>
                    <a:pt x="2637" y="6247"/>
                    <a:pt x="2648" y="6237"/>
                    <a:pt x="2679" y="6226"/>
                  </a:cubicBezTo>
                  <a:lnTo>
                    <a:pt x="2690" y="6226"/>
                  </a:lnTo>
                  <a:cubicBezTo>
                    <a:pt x="2710" y="6216"/>
                    <a:pt x="2721" y="6206"/>
                    <a:pt x="2742" y="6195"/>
                  </a:cubicBezTo>
                  <a:cubicBezTo>
                    <a:pt x="2752" y="6195"/>
                    <a:pt x="2763" y="6185"/>
                    <a:pt x="2763" y="6185"/>
                  </a:cubicBezTo>
                  <a:cubicBezTo>
                    <a:pt x="2784" y="6174"/>
                    <a:pt x="2794" y="6164"/>
                    <a:pt x="2815" y="6153"/>
                  </a:cubicBezTo>
                  <a:cubicBezTo>
                    <a:pt x="2826" y="6143"/>
                    <a:pt x="2836" y="6143"/>
                    <a:pt x="2846" y="6122"/>
                  </a:cubicBezTo>
                  <a:lnTo>
                    <a:pt x="2867" y="6111"/>
                  </a:lnTo>
                  <a:cubicBezTo>
                    <a:pt x="2878" y="6101"/>
                    <a:pt x="2899" y="6090"/>
                    <a:pt x="2899" y="6080"/>
                  </a:cubicBezTo>
                  <a:lnTo>
                    <a:pt x="2920" y="6059"/>
                  </a:lnTo>
                  <a:cubicBezTo>
                    <a:pt x="2930" y="6049"/>
                    <a:pt x="2941" y="6038"/>
                    <a:pt x="2951" y="6028"/>
                  </a:cubicBezTo>
                  <a:lnTo>
                    <a:pt x="2972" y="6007"/>
                  </a:lnTo>
                  <a:cubicBezTo>
                    <a:pt x="2983" y="5986"/>
                    <a:pt x="3003" y="5975"/>
                    <a:pt x="3014" y="5954"/>
                  </a:cubicBezTo>
                  <a:cubicBezTo>
                    <a:pt x="3014" y="5944"/>
                    <a:pt x="3024" y="5923"/>
                    <a:pt x="3035" y="5913"/>
                  </a:cubicBezTo>
                  <a:lnTo>
                    <a:pt x="3056" y="5892"/>
                  </a:lnTo>
                  <a:cubicBezTo>
                    <a:pt x="3056" y="5871"/>
                    <a:pt x="3066" y="5860"/>
                    <a:pt x="3077" y="5850"/>
                  </a:cubicBezTo>
                  <a:lnTo>
                    <a:pt x="3087" y="5829"/>
                  </a:lnTo>
                  <a:cubicBezTo>
                    <a:pt x="3087" y="5808"/>
                    <a:pt x="3098" y="5787"/>
                    <a:pt x="3108" y="5766"/>
                  </a:cubicBezTo>
                  <a:cubicBezTo>
                    <a:pt x="3108" y="5766"/>
                    <a:pt x="3108" y="5756"/>
                    <a:pt x="3108" y="5756"/>
                  </a:cubicBezTo>
                  <a:cubicBezTo>
                    <a:pt x="3129" y="5703"/>
                    <a:pt x="3139" y="5651"/>
                    <a:pt x="3139" y="5599"/>
                  </a:cubicBezTo>
                  <a:cubicBezTo>
                    <a:pt x="3150" y="5578"/>
                    <a:pt x="3150" y="5557"/>
                    <a:pt x="3150" y="5525"/>
                  </a:cubicBezTo>
                  <a:cubicBezTo>
                    <a:pt x="3150" y="5525"/>
                    <a:pt x="3150" y="5515"/>
                    <a:pt x="3150" y="5515"/>
                  </a:cubicBezTo>
                  <a:cubicBezTo>
                    <a:pt x="3150" y="5483"/>
                    <a:pt x="3150" y="5452"/>
                    <a:pt x="3150" y="5410"/>
                  </a:cubicBezTo>
                  <a:cubicBezTo>
                    <a:pt x="3139" y="5389"/>
                    <a:pt x="3139" y="5358"/>
                    <a:pt x="3129" y="5337"/>
                  </a:cubicBezTo>
                  <a:lnTo>
                    <a:pt x="3129" y="5316"/>
                  </a:lnTo>
                  <a:cubicBezTo>
                    <a:pt x="3119" y="5295"/>
                    <a:pt x="3119" y="5274"/>
                    <a:pt x="3108" y="5253"/>
                  </a:cubicBezTo>
                  <a:lnTo>
                    <a:pt x="3098" y="5222"/>
                  </a:lnTo>
                  <a:cubicBezTo>
                    <a:pt x="3087" y="5201"/>
                    <a:pt x="3087" y="5190"/>
                    <a:pt x="3077" y="5170"/>
                  </a:cubicBezTo>
                  <a:lnTo>
                    <a:pt x="3066" y="5149"/>
                  </a:lnTo>
                  <a:cubicBezTo>
                    <a:pt x="3056" y="5128"/>
                    <a:pt x="3045" y="5107"/>
                    <a:pt x="3035" y="5086"/>
                  </a:cubicBezTo>
                  <a:lnTo>
                    <a:pt x="3024" y="5075"/>
                  </a:lnTo>
                  <a:cubicBezTo>
                    <a:pt x="3003" y="5054"/>
                    <a:pt x="2993" y="5034"/>
                    <a:pt x="2983" y="5013"/>
                  </a:cubicBezTo>
                  <a:cubicBezTo>
                    <a:pt x="2972" y="5013"/>
                    <a:pt x="2972" y="5002"/>
                    <a:pt x="2972" y="5002"/>
                  </a:cubicBezTo>
                  <a:cubicBezTo>
                    <a:pt x="2951" y="4981"/>
                    <a:pt x="2930" y="4960"/>
                    <a:pt x="2909" y="4939"/>
                  </a:cubicBezTo>
                  <a:cubicBezTo>
                    <a:pt x="2888" y="4918"/>
                    <a:pt x="2878" y="4887"/>
                    <a:pt x="2878" y="4856"/>
                  </a:cubicBezTo>
                  <a:cubicBezTo>
                    <a:pt x="2878" y="4803"/>
                    <a:pt x="2920" y="4751"/>
                    <a:pt x="2983" y="4751"/>
                  </a:cubicBezTo>
                  <a:lnTo>
                    <a:pt x="4500" y="4751"/>
                  </a:lnTo>
                  <a:cubicBezTo>
                    <a:pt x="4636" y="4751"/>
                    <a:pt x="4751" y="4636"/>
                    <a:pt x="4751" y="4500"/>
                  </a:cubicBezTo>
                  <a:lnTo>
                    <a:pt x="4751" y="2983"/>
                  </a:lnTo>
                  <a:cubicBezTo>
                    <a:pt x="4751" y="2773"/>
                    <a:pt x="4584" y="2616"/>
                    <a:pt x="4385" y="2616"/>
                  </a:cubicBezTo>
                  <a:cubicBezTo>
                    <a:pt x="4280" y="2616"/>
                    <a:pt x="4186" y="2658"/>
                    <a:pt x="4113" y="2731"/>
                  </a:cubicBezTo>
                  <a:cubicBezTo>
                    <a:pt x="4102" y="2742"/>
                    <a:pt x="4081" y="2763"/>
                    <a:pt x="4071" y="2773"/>
                  </a:cubicBezTo>
                  <a:cubicBezTo>
                    <a:pt x="4050" y="2784"/>
                    <a:pt x="4039" y="2794"/>
                    <a:pt x="4029" y="2805"/>
                  </a:cubicBezTo>
                  <a:lnTo>
                    <a:pt x="4102" y="2909"/>
                  </a:lnTo>
                  <a:lnTo>
                    <a:pt x="4019" y="2805"/>
                  </a:lnTo>
                  <a:cubicBezTo>
                    <a:pt x="3998" y="2815"/>
                    <a:pt x="3987" y="2826"/>
                    <a:pt x="3977" y="2826"/>
                  </a:cubicBezTo>
                  <a:lnTo>
                    <a:pt x="3966" y="2836"/>
                  </a:lnTo>
                  <a:cubicBezTo>
                    <a:pt x="3945" y="2846"/>
                    <a:pt x="3935" y="2846"/>
                    <a:pt x="3924" y="2857"/>
                  </a:cubicBezTo>
                  <a:lnTo>
                    <a:pt x="3914" y="2857"/>
                  </a:lnTo>
                  <a:cubicBezTo>
                    <a:pt x="3893" y="2867"/>
                    <a:pt x="3882" y="2867"/>
                    <a:pt x="3851" y="2878"/>
                  </a:cubicBezTo>
                  <a:cubicBezTo>
                    <a:pt x="3820" y="2888"/>
                    <a:pt x="3778" y="2888"/>
                    <a:pt x="3746" y="2888"/>
                  </a:cubicBezTo>
                  <a:lnTo>
                    <a:pt x="3663" y="2888"/>
                  </a:lnTo>
                  <a:cubicBezTo>
                    <a:pt x="3652" y="2878"/>
                    <a:pt x="3642" y="2878"/>
                    <a:pt x="3621" y="2878"/>
                  </a:cubicBezTo>
                  <a:cubicBezTo>
                    <a:pt x="3600" y="2878"/>
                    <a:pt x="3589" y="2867"/>
                    <a:pt x="3569" y="2867"/>
                  </a:cubicBezTo>
                  <a:lnTo>
                    <a:pt x="3558" y="2857"/>
                  </a:lnTo>
                  <a:cubicBezTo>
                    <a:pt x="3548" y="2857"/>
                    <a:pt x="3537" y="2846"/>
                    <a:pt x="3527" y="2846"/>
                  </a:cubicBezTo>
                  <a:lnTo>
                    <a:pt x="3485" y="2826"/>
                  </a:lnTo>
                  <a:cubicBezTo>
                    <a:pt x="3474" y="2826"/>
                    <a:pt x="3464" y="2815"/>
                    <a:pt x="3464" y="2815"/>
                  </a:cubicBezTo>
                  <a:lnTo>
                    <a:pt x="3391" y="2920"/>
                  </a:lnTo>
                  <a:lnTo>
                    <a:pt x="3453" y="2805"/>
                  </a:lnTo>
                  <a:cubicBezTo>
                    <a:pt x="3433" y="2794"/>
                    <a:pt x="3412" y="2773"/>
                    <a:pt x="3391" y="2763"/>
                  </a:cubicBezTo>
                  <a:cubicBezTo>
                    <a:pt x="3380" y="2752"/>
                    <a:pt x="3370" y="2742"/>
                    <a:pt x="3359" y="2731"/>
                  </a:cubicBezTo>
                  <a:cubicBezTo>
                    <a:pt x="3349" y="2721"/>
                    <a:pt x="3338" y="2710"/>
                    <a:pt x="3328" y="2690"/>
                  </a:cubicBezTo>
                  <a:cubicBezTo>
                    <a:pt x="3307" y="2669"/>
                    <a:pt x="3286" y="2637"/>
                    <a:pt x="3265" y="2606"/>
                  </a:cubicBezTo>
                  <a:lnTo>
                    <a:pt x="3244" y="2564"/>
                  </a:lnTo>
                  <a:cubicBezTo>
                    <a:pt x="3244" y="2553"/>
                    <a:pt x="3244" y="2543"/>
                    <a:pt x="3234" y="2533"/>
                  </a:cubicBezTo>
                  <a:lnTo>
                    <a:pt x="3234" y="2522"/>
                  </a:lnTo>
                  <a:cubicBezTo>
                    <a:pt x="3223" y="2501"/>
                    <a:pt x="3223" y="2491"/>
                    <a:pt x="3213" y="2470"/>
                  </a:cubicBezTo>
                  <a:cubicBezTo>
                    <a:pt x="3213" y="2449"/>
                    <a:pt x="3213" y="2438"/>
                    <a:pt x="3213" y="2417"/>
                  </a:cubicBezTo>
                  <a:cubicBezTo>
                    <a:pt x="3213" y="2407"/>
                    <a:pt x="3213" y="2407"/>
                    <a:pt x="3202" y="2386"/>
                  </a:cubicBezTo>
                  <a:cubicBezTo>
                    <a:pt x="3202" y="2386"/>
                    <a:pt x="3202" y="2376"/>
                    <a:pt x="3202" y="2365"/>
                  </a:cubicBezTo>
                  <a:lnTo>
                    <a:pt x="3202" y="2323"/>
                  </a:lnTo>
                  <a:cubicBezTo>
                    <a:pt x="3213" y="2313"/>
                    <a:pt x="3213" y="2302"/>
                    <a:pt x="3213" y="2292"/>
                  </a:cubicBezTo>
                  <a:cubicBezTo>
                    <a:pt x="3213" y="2271"/>
                    <a:pt x="3213" y="2260"/>
                    <a:pt x="3223" y="2240"/>
                  </a:cubicBezTo>
                  <a:cubicBezTo>
                    <a:pt x="3223" y="2229"/>
                    <a:pt x="3223" y="2208"/>
                    <a:pt x="3234" y="2198"/>
                  </a:cubicBezTo>
                  <a:lnTo>
                    <a:pt x="3234" y="2177"/>
                  </a:lnTo>
                  <a:cubicBezTo>
                    <a:pt x="3244" y="2166"/>
                    <a:pt x="3244" y="2166"/>
                    <a:pt x="3244" y="2145"/>
                  </a:cubicBezTo>
                  <a:lnTo>
                    <a:pt x="3265" y="2114"/>
                  </a:lnTo>
                  <a:cubicBezTo>
                    <a:pt x="3286" y="2072"/>
                    <a:pt x="3307" y="2041"/>
                    <a:pt x="3328" y="2020"/>
                  </a:cubicBezTo>
                  <a:cubicBezTo>
                    <a:pt x="3338" y="2009"/>
                    <a:pt x="3349" y="1999"/>
                    <a:pt x="3359" y="1978"/>
                  </a:cubicBezTo>
                  <a:cubicBezTo>
                    <a:pt x="3370" y="1978"/>
                    <a:pt x="3380" y="1967"/>
                    <a:pt x="3391" y="1957"/>
                  </a:cubicBezTo>
                  <a:cubicBezTo>
                    <a:pt x="3412" y="1936"/>
                    <a:pt x="3433" y="1915"/>
                    <a:pt x="3464" y="1905"/>
                  </a:cubicBezTo>
                  <a:cubicBezTo>
                    <a:pt x="3464" y="1894"/>
                    <a:pt x="3474" y="1894"/>
                    <a:pt x="3485" y="1894"/>
                  </a:cubicBezTo>
                  <a:lnTo>
                    <a:pt x="3527" y="1873"/>
                  </a:lnTo>
                  <a:cubicBezTo>
                    <a:pt x="3537" y="1863"/>
                    <a:pt x="3548" y="1863"/>
                    <a:pt x="3558" y="1852"/>
                  </a:cubicBezTo>
                  <a:lnTo>
                    <a:pt x="3569" y="1852"/>
                  </a:lnTo>
                  <a:cubicBezTo>
                    <a:pt x="3589" y="1842"/>
                    <a:pt x="3610" y="1842"/>
                    <a:pt x="3631" y="1831"/>
                  </a:cubicBezTo>
                  <a:lnTo>
                    <a:pt x="3673" y="1831"/>
                  </a:lnTo>
                  <a:cubicBezTo>
                    <a:pt x="3684" y="1831"/>
                    <a:pt x="3705" y="1831"/>
                    <a:pt x="3736" y="1821"/>
                  </a:cubicBezTo>
                  <a:cubicBezTo>
                    <a:pt x="3778" y="1821"/>
                    <a:pt x="3820" y="1831"/>
                    <a:pt x="3862" y="1842"/>
                  </a:cubicBezTo>
                  <a:cubicBezTo>
                    <a:pt x="3882" y="1842"/>
                    <a:pt x="3893" y="1852"/>
                    <a:pt x="3914" y="1852"/>
                  </a:cubicBezTo>
                  <a:lnTo>
                    <a:pt x="3956" y="1727"/>
                  </a:lnTo>
                  <a:lnTo>
                    <a:pt x="3924" y="1863"/>
                  </a:lnTo>
                  <a:cubicBezTo>
                    <a:pt x="3935" y="1863"/>
                    <a:pt x="3945" y="1873"/>
                    <a:pt x="3966" y="1873"/>
                  </a:cubicBezTo>
                  <a:lnTo>
                    <a:pt x="3977" y="1884"/>
                  </a:lnTo>
                  <a:cubicBezTo>
                    <a:pt x="3987" y="1894"/>
                    <a:pt x="4008" y="1894"/>
                    <a:pt x="4019" y="1905"/>
                  </a:cubicBezTo>
                  <a:lnTo>
                    <a:pt x="4081" y="1790"/>
                  </a:lnTo>
                  <a:lnTo>
                    <a:pt x="4029" y="1915"/>
                  </a:lnTo>
                  <a:cubicBezTo>
                    <a:pt x="4039" y="1926"/>
                    <a:pt x="4050" y="1936"/>
                    <a:pt x="4071" y="1947"/>
                  </a:cubicBezTo>
                  <a:cubicBezTo>
                    <a:pt x="4092" y="1957"/>
                    <a:pt x="4102" y="1967"/>
                    <a:pt x="4113" y="1988"/>
                  </a:cubicBezTo>
                  <a:cubicBezTo>
                    <a:pt x="4186" y="2062"/>
                    <a:pt x="4280" y="2104"/>
                    <a:pt x="4385" y="2104"/>
                  </a:cubicBezTo>
                  <a:cubicBezTo>
                    <a:pt x="4584" y="2104"/>
                    <a:pt x="4751" y="1936"/>
                    <a:pt x="4751" y="1737"/>
                  </a:cubicBezTo>
                  <a:lnTo>
                    <a:pt x="4751" y="251"/>
                  </a:lnTo>
                  <a:cubicBezTo>
                    <a:pt x="4751" y="136"/>
                    <a:pt x="4667" y="32"/>
                    <a:pt x="4552" y="11"/>
                  </a:cubicBezTo>
                  <a:cubicBezTo>
                    <a:pt x="4542" y="0"/>
                    <a:pt x="4531" y="0"/>
                    <a:pt x="4521"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31"/>
            <p:cNvSpPr/>
            <p:nvPr/>
          </p:nvSpPr>
          <p:spPr>
            <a:xfrm>
              <a:off x="8586628" y="1580603"/>
              <a:ext cx="191882" cy="144734"/>
            </a:xfrm>
            <a:custGeom>
              <a:rect b="b" l="l" r="r" t="t"/>
              <a:pathLst>
                <a:path extrusionOk="0" h="4752" w="6300">
                  <a:moveTo>
                    <a:pt x="4489" y="262"/>
                  </a:moveTo>
                  <a:lnTo>
                    <a:pt x="4489" y="1758"/>
                  </a:lnTo>
                  <a:cubicBezTo>
                    <a:pt x="4489" y="1968"/>
                    <a:pt x="4664" y="2124"/>
                    <a:pt x="4857" y="2124"/>
                  </a:cubicBezTo>
                  <a:cubicBezTo>
                    <a:pt x="4905" y="2124"/>
                    <a:pt x="4954" y="2114"/>
                    <a:pt x="5002" y="2093"/>
                  </a:cubicBezTo>
                  <a:cubicBezTo>
                    <a:pt x="5034" y="2083"/>
                    <a:pt x="5054" y="2062"/>
                    <a:pt x="5075" y="2051"/>
                  </a:cubicBezTo>
                  <a:cubicBezTo>
                    <a:pt x="5086" y="2041"/>
                    <a:pt x="5107" y="2020"/>
                    <a:pt x="5128" y="2010"/>
                  </a:cubicBezTo>
                  <a:cubicBezTo>
                    <a:pt x="5138" y="1989"/>
                    <a:pt x="5149" y="1978"/>
                    <a:pt x="5159" y="1968"/>
                  </a:cubicBezTo>
                  <a:cubicBezTo>
                    <a:pt x="5180" y="1957"/>
                    <a:pt x="5191" y="1947"/>
                    <a:pt x="5201" y="1936"/>
                  </a:cubicBezTo>
                  <a:cubicBezTo>
                    <a:pt x="5264" y="1905"/>
                    <a:pt x="5327" y="1873"/>
                    <a:pt x="5400" y="1853"/>
                  </a:cubicBezTo>
                  <a:cubicBezTo>
                    <a:pt x="5430" y="1848"/>
                    <a:pt x="5460" y="1846"/>
                    <a:pt x="5491" y="1846"/>
                  </a:cubicBezTo>
                  <a:cubicBezTo>
                    <a:pt x="5534" y="1846"/>
                    <a:pt x="5577" y="1851"/>
                    <a:pt x="5620" y="1863"/>
                  </a:cubicBezTo>
                  <a:cubicBezTo>
                    <a:pt x="5672" y="1873"/>
                    <a:pt x="5724" y="1894"/>
                    <a:pt x="5777" y="1915"/>
                  </a:cubicBezTo>
                  <a:cubicBezTo>
                    <a:pt x="5818" y="1947"/>
                    <a:pt x="5860" y="1978"/>
                    <a:pt x="5902" y="2020"/>
                  </a:cubicBezTo>
                  <a:cubicBezTo>
                    <a:pt x="5913" y="2030"/>
                    <a:pt x="5923" y="2051"/>
                    <a:pt x="5933" y="2062"/>
                  </a:cubicBezTo>
                  <a:cubicBezTo>
                    <a:pt x="5986" y="2135"/>
                    <a:pt x="6028" y="2229"/>
                    <a:pt x="6038" y="2323"/>
                  </a:cubicBezTo>
                  <a:cubicBezTo>
                    <a:pt x="6038" y="2365"/>
                    <a:pt x="6038" y="2397"/>
                    <a:pt x="6038" y="2439"/>
                  </a:cubicBezTo>
                  <a:cubicBezTo>
                    <a:pt x="6028" y="2480"/>
                    <a:pt x="6017" y="2522"/>
                    <a:pt x="6007" y="2564"/>
                  </a:cubicBezTo>
                  <a:cubicBezTo>
                    <a:pt x="5975" y="2637"/>
                    <a:pt x="5933" y="2700"/>
                    <a:pt x="5881" y="2752"/>
                  </a:cubicBezTo>
                  <a:cubicBezTo>
                    <a:pt x="5871" y="2763"/>
                    <a:pt x="5860" y="2773"/>
                    <a:pt x="5850" y="2784"/>
                  </a:cubicBezTo>
                  <a:cubicBezTo>
                    <a:pt x="5829" y="2794"/>
                    <a:pt x="5808" y="2815"/>
                    <a:pt x="5797" y="2826"/>
                  </a:cubicBezTo>
                  <a:cubicBezTo>
                    <a:pt x="5777" y="2836"/>
                    <a:pt x="5745" y="2847"/>
                    <a:pt x="5724" y="2857"/>
                  </a:cubicBezTo>
                  <a:cubicBezTo>
                    <a:pt x="5703" y="2868"/>
                    <a:pt x="5682" y="2878"/>
                    <a:pt x="5661" y="2889"/>
                  </a:cubicBezTo>
                  <a:cubicBezTo>
                    <a:pt x="5640" y="2899"/>
                    <a:pt x="5609" y="2899"/>
                    <a:pt x="5578" y="2899"/>
                  </a:cubicBezTo>
                  <a:cubicBezTo>
                    <a:pt x="5546" y="2904"/>
                    <a:pt x="5515" y="2907"/>
                    <a:pt x="5484" y="2907"/>
                  </a:cubicBezTo>
                  <a:cubicBezTo>
                    <a:pt x="5452" y="2907"/>
                    <a:pt x="5421" y="2904"/>
                    <a:pt x="5389" y="2899"/>
                  </a:cubicBezTo>
                  <a:cubicBezTo>
                    <a:pt x="5327" y="2878"/>
                    <a:pt x="5274" y="2857"/>
                    <a:pt x="5222" y="2826"/>
                  </a:cubicBezTo>
                  <a:cubicBezTo>
                    <a:pt x="5180" y="2805"/>
                    <a:pt x="5159" y="2773"/>
                    <a:pt x="5128" y="2752"/>
                  </a:cubicBezTo>
                  <a:cubicBezTo>
                    <a:pt x="5096" y="2711"/>
                    <a:pt x="5054" y="2690"/>
                    <a:pt x="5002" y="2669"/>
                  </a:cubicBezTo>
                  <a:cubicBezTo>
                    <a:pt x="4951" y="2644"/>
                    <a:pt x="4899" y="2633"/>
                    <a:pt x="4848" y="2633"/>
                  </a:cubicBezTo>
                  <a:cubicBezTo>
                    <a:pt x="4659" y="2633"/>
                    <a:pt x="4489" y="2789"/>
                    <a:pt x="4489" y="3004"/>
                  </a:cubicBezTo>
                  <a:lnTo>
                    <a:pt x="4489" y="4490"/>
                  </a:lnTo>
                  <a:cubicBezTo>
                    <a:pt x="2187" y="4427"/>
                    <a:pt x="325" y="2575"/>
                    <a:pt x="262" y="262"/>
                  </a:cubicBezTo>
                  <a:lnTo>
                    <a:pt x="1737" y="262"/>
                  </a:lnTo>
                  <a:cubicBezTo>
                    <a:pt x="1790" y="262"/>
                    <a:pt x="1842" y="314"/>
                    <a:pt x="1842" y="367"/>
                  </a:cubicBezTo>
                  <a:cubicBezTo>
                    <a:pt x="1842" y="398"/>
                    <a:pt x="1821" y="429"/>
                    <a:pt x="1800" y="450"/>
                  </a:cubicBezTo>
                  <a:cubicBezTo>
                    <a:pt x="1779" y="471"/>
                    <a:pt x="1758" y="492"/>
                    <a:pt x="1748" y="513"/>
                  </a:cubicBezTo>
                  <a:lnTo>
                    <a:pt x="1727" y="534"/>
                  </a:lnTo>
                  <a:cubicBezTo>
                    <a:pt x="1716" y="545"/>
                    <a:pt x="1706" y="565"/>
                    <a:pt x="1695" y="576"/>
                  </a:cubicBezTo>
                  <a:lnTo>
                    <a:pt x="1674" y="607"/>
                  </a:lnTo>
                  <a:cubicBezTo>
                    <a:pt x="1674" y="618"/>
                    <a:pt x="1664" y="639"/>
                    <a:pt x="1654" y="649"/>
                  </a:cubicBezTo>
                  <a:cubicBezTo>
                    <a:pt x="1643" y="660"/>
                    <a:pt x="1643" y="670"/>
                    <a:pt x="1643" y="681"/>
                  </a:cubicBezTo>
                  <a:cubicBezTo>
                    <a:pt x="1633" y="701"/>
                    <a:pt x="1622" y="712"/>
                    <a:pt x="1622" y="733"/>
                  </a:cubicBezTo>
                  <a:cubicBezTo>
                    <a:pt x="1612" y="743"/>
                    <a:pt x="1612" y="754"/>
                    <a:pt x="1601" y="764"/>
                  </a:cubicBezTo>
                  <a:cubicBezTo>
                    <a:pt x="1601" y="785"/>
                    <a:pt x="1591" y="796"/>
                    <a:pt x="1591" y="827"/>
                  </a:cubicBezTo>
                  <a:lnTo>
                    <a:pt x="1580" y="848"/>
                  </a:lnTo>
                  <a:cubicBezTo>
                    <a:pt x="1580" y="869"/>
                    <a:pt x="1570" y="900"/>
                    <a:pt x="1570" y="932"/>
                  </a:cubicBezTo>
                  <a:cubicBezTo>
                    <a:pt x="1570" y="963"/>
                    <a:pt x="1559" y="994"/>
                    <a:pt x="1559" y="1026"/>
                  </a:cubicBezTo>
                  <a:cubicBezTo>
                    <a:pt x="1559" y="1026"/>
                    <a:pt x="1559" y="1036"/>
                    <a:pt x="1570" y="1047"/>
                  </a:cubicBezTo>
                  <a:cubicBezTo>
                    <a:pt x="1570" y="1068"/>
                    <a:pt x="1570" y="1089"/>
                    <a:pt x="1570" y="1110"/>
                  </a:cubicBezTo>
                  <a:cubicBezTo>
                    <a:pt x="1580" y="1162"/>
                    <a:pt x="1591" y="1214"/>
                    <a:pt x="1601" y="1267"/>
                  </a:cubicBezTo>
                  <a:lnTo>
                    <a:pt x="1612" y="1277"/>
                  </a:lnTo>
                  <a:cubicBezTo>
                    <a:pt x="1612" y="1298"/>
                    <a:pt x="1622" y="1319"/>
                    <a:pt x="1633" y="1329"/>
                  </a:cubicBezTo>
                  <a:cubicBezTo>
                    <a:pt x="1633" y="1340"/>
                    <a:pt x="1633" y="1350"/>
                    <a:pt x="1643" y="1361"/>
                  </a:cubicBezTo>
                  <a:cubicBezTo>
                    <a:pt x="1654" y="1371"/>
                    <a:pt x="1654" y="1382"/>
                    <a:pt x="1664" y="1403"/>
                  </a:cubicBezTo>
                  <a:cubicBezTo>
                    <a:pt x="1664" y="1413"/>
                    <a:pt x="1674" y="1424"/>
                    <a:pt x="1674" y="1424"/>
                  </a:cubicBezTo>
                  <a:lnTo>
                    <a:pt x="1695" y="1444"/>
                  </a:lnTo>
                  <a:cubicBezTo>
                    <a:pt x="1716" y="1476"/>
                    <a:pt x="1737" y="1507"/>
                    <a:pt x="1758" y="1539"/>
                  </a:cubicBezTo>
                  <a:cubicBezTo>
                    <a:pt x="1769" y="1549"/>
                    <a:pt x="1779" y="1560"/>
                    <a:pt x="1800" y="1580"/>
                  </a:cubicBezTo>
                  <a:lnTo>
                    <a:pt x="1811" y="1591"/>
                  </a:lnTo>
                  <a:cubicBezTo>
                    <a:pt x="1821" y="1601"/>
                    <a:pt x="1831" y="1612"/>
                    <a:pt x="1842" y="1622"/>
                  </a:cubicBezTo>
                  <a:cubicBezTo>
                    <a:pt x="1842" y="1622"/>
                    <a:pt x="1852" y="1633"/>
                    <a:pt x="1852" y="1633"/>
                  </a:cubicBezTo>
                  <a:cubicBezTo>
                    <a:pt x="1905" y="1664"/>
                    <a:pt x="1947" y="1696"/>
                    <a:pt x="1999" y="1727"/>
                  </a:cubicBezTo>
                  <a:cubicBezTo>
                    <a:pt x="1999" y="1727"/>
                    <a:pt x="2009" y="1727"/>
                    <a:pt x="2020" y="1737"/>
                  </a:cubicBezTo>
                  <a:cubicBezTo>
                    <a:pt x="2030" y="1737"/>
                    <a:pt x="2041" y="1748"/>
                    <a:pt x="2051" y="1748"/>
                  </a:cubicBezTo>
                  <a:cubicBezTo>
                    <a:pt x="2062" y="1758"/>
                    <a:pt x="2083" y="1758"/>
                    <a:pt x="2093" y="1769"/>
                  </a:cubicBezTo>
                  <a:lnTo>
                    <a:pt x="2124" y="1769"/>
                  </a:lnTo>
                  <a:cubicBezTo>
                    <a:pt x="2135" y="1779"/>
                    <a:pt x="2156" y="1779"/>
                    <a:pt x="2177" y="1790"/>
                  </a:cubicBezTo>
                  <a:lnTo>
                    <a:pt x="2198" y="1790"/>
                  </a:lnTo>
                  <a:cubicBezTo>
                    <a:pt x="2219" y="1800"/>
                    <a:pt x="2240" y="1800"/>
                    <a:pt x="2271" y="1800"/>
                  </a:cubicBezTo>
                  <a:cubicBezTo>
                    <a:pt x="2292" y="1811"/>
                    <a:pt x="2313" y="1811"/>
                    <a:pt x="2344" y="1811"/>
                  </a:cubicBezTo>
                  <a:lnTo>
                    <a:pt x="2438" y="1811"/>
                  </a:lnTo>
                  <a:cubicBezTo>
                    <a:pt x="2438" y="1811"/>
                    <a:pt x="2449" y="1800"/>
                    <a:pt x="2449" y="1800"/>
                  </a:cubicBezTo>
                  <a:cubicBezTo>
                    <a:pt x="2501" y="1800"/>
                    <a:pt x="2553" y="1790"/>
                    <a:pt x="2595" y="1769"/>
                  </a:cubicBezTo>
                  <a:lnTo>
                    <a:pt x="2616" y="1769"/>
                  </a:lnTo>
                  <a:cubicBezTo>
                    <a:pt x="2637" y="1758"/>
                    <a:pt x="2648" y="1748"/>
                    <a:pt x="2679" y="1737"/>
                  </a:cubicBezTo>
                  <a:lnTo>
                    <a:pt x="2690" y="1737"/>
                  </a:lnTo>
                  <a:cubicBezTo>
                    <a:pt x="2710" y="1727"/>
                    <a:pt x="2721" y="1717"/>
                    <a:pt x="2742" y="1706"/>
                  </a:cubicBezTo>
                  <a:cubicBezTo>
                    <a:pt x="2752" y="1706"/>
                    <a:pt x="2763" y="1696"/>
                    <a:pt x="2763" y="1696"/>
                  </a:cubicBezTo>
                  <a:cubicBezTo>
                    <a:pt x="2784" y="1685"/>
                    <a:pt x="2794" y="1675"/>
                    <a:pt x="2815" y="1664"/>
                  </a:cubicBezTo>
                  <a:cubicBezTo>
                    <a:pt x="2826" y="1654"/>
                    <a:pt x="2836" y="1654"/>
                    <a:pt x="2846" y="1633"/>
                  </a:cubicBezTo>
                  <a:lnTo>
                    <a:pt x="2867" y="1622"/>
                  </a:lnTo>
                  <a:cubicBezTo>
                    <a:pt x="2878" y="1612"/>
                    <a:pt x="2899" y="1601"/>
                    <a:pt x="2909" y="1591"/>
                  </a:cubicBezTo>
                  <a:lnTo>
                    <a:pt x="2920" y="1570"/>
                  </a:lnTo>
                  <a:cubicBezTo>
                    <a:pt x="2930" y="1560"/>
                    <a:pt x="2941" y="1549"/>
                    <a:pt x="2951" y="1539"/>
                  </a:cubicBezTo>
                  <a:lnTo>
                    <a:pt x="2972" y="1518"/>
                  </a:lnTo>
                  <a:cubicBezTo>
                    <a:pt x="2983" y="1497"/>
                    <a:pt x="3003" y="1486"/>
                    <a:pt x="3014" y="1465"/>
                  </a:cubicBezTo>
                  <a:cubicBezTo>
                    <a:pt x="3014" y="1455"/>
                    <a:pt x="3024" y="1444"/>
                    <a:pt x="3035" y="1424"/>
                  </a:cubicBezTo>
                  <a:lnTo>
                    <a:pt x="3045" y="1403"/>
                  </a:lnTo>
                  <a:cubicBezTo>
                    <a:pt x="3056" y="1382"/>
                    <a:pt x="3066" y="1371"/>
                    <a:pt x="3077" y="1361"/>
                  </a:cubicBezTo>
                  <a:lnTo>
                    <a:pt x="3087" y="1340"/>
                  </a:lnTo>
                  <a:cubicBezTo>
                    <a:pt x="3087" y="1319"/>
                    <a:pt x="3098" y="1298"/>
                    <a:pt x="3108" y="1277"/>
                  </a:cubicBezTo>
                  <a:cubicBezTo>
                    <a:pt x="3108" y="1277"/>
                    <a:pt x="3108" y="1267"/>
                    <a:pt x="3108" y="1267"/>
                  </a:cubicBezTo>
                  <a:cubicBezTo>
                    <a:pt x="3129" y="1214"/>
                    <a:pt x="3139" y="1162"/>
                    <a:pt x="3139" y="1110"/>
                  </a:cubicBezTo>
                  <a:cubicBezTo>
                    <a:pt x="3150" y="1089"/>
                    <a:pt x="3150" y="1068"/>
                    <a:pt x="3150" y="1036"/>
                  </a:cubicBezTo>
                  <a:cubicBezTo>
                    <a:pt x="3150" y="1036"/>
                    <a:pt x="3150" y="1026"/>
                    <a:pt x="3150" y="1026"/>
                  </a:cubicBezTo>
                  <a:cubicBezTo>
                    <a:pt x="3150" y="994"/>
                    <a:pt x="3150" y="963"/>
                    <a:pt x="3150" y="921"/>
                  </a:cubicBezTo>
                  <a:cubicBezTo>
                    <a:pt x="3139" y="900"/>
                    <a:pt x="3139" y="869"/>
                    <a:pt x="3129" y="848"/>
                  </a:cubicBezTo>
                  <a:lnTo>
                    <a:pt x="3129" y="827"/>
                  </a:lnTo>
                  <a:cubicBezTo>
                    <a:pt x="3119" y="806"/>
                    <a:pt x="3119" y="785"/>
                    <a:pt x="3108" y="764"/>
                  </a:cubicBezTo>
                  <a:lnTo>
                    <a:pt x="3098" y="733"/>
                  </a:lnTo>
                  <a:cubicBezTo>
                    <a:pt x="3087" y="712"/>
                    <a:pt x="3087" y="701"/>
                    <a:pt x="3077" y="681"/>
                  </a:cubicBezTo>
                  <a:lnTo>
                    <a:pt x="3066" y="660"/>
                  </a:lnTo>
                  <a:cubicBezTo>
                    <a:pt x="3056" y="639"/>
                    <a:pt x="3045" y="618"/>
                    <a:pt x="3035" y="597"/>
                  </a:cubicBezTo>
                  <a:lnTo>
                    <a:pt x="3024" y="586"/>
                  </a:lnTo>
                  <a:cubicBezTo>
                    <a:pt x="3003" y="565"/>
                    <a:pt x="2993" y="545"/>
                    <a:pt x="2983" y="524"/>
                  </a:cubicBezTo>
                  <a:cubicBezTo>
                    <a:pt x="2972" y="524"/>
                    <a:pt x="2972" y="513"/>
                    <a:pt x="2972" y="513"/>
                  </a:cubicBezTo>
                  <a:cubicBezTo>
                    <a:pt x="2951" y="492"/>
                    <a:pt x="2930" y="471"/>
                    <a:pt x="2909" y="450"/>
                  </a:cubicBezTo>
                  <a:cubicBezTo>
                    <a:pt x="2888" y="429"/>
                    <a:pt x="2878" y="398"/>
                    <a:pt x="2878" y="367"/>
                  </a:cubicBezTo>
                  <a:cubicBezTo>
                    <a:pt x="2878" y="314"/>
                    <a:pt x="2920" y="262"/>
                    <a:pt x="2983" y="262"/>
                  </a:cubicBezTo>
                  <a:close/>
                  <a:moveTo>
                    <a:pt x="251" y="0"/>
                  </a:moveTo>
                  <a:cubicBezTo>
                    <a:pt x="136" y="0"/>
                    <a:pt x="32" y="84"/>
                    <a:pt x="0" y="199"/>
                  </a:cubicBezTo>
                  <a:cubicBezTo>
                    <a:pt x="0" y="210"/>
                    <a:pt x="0" y="220"/>
                    <a:pt x="0" y="231"/>
                  </a:cubicBezTo>
                  <a:cubicBezTo>
                    <a:pt x="53" y="2711"/>
                    <a:pt x="2051" y="4709"/>
                    <a:pt x="4521" y="4751"/>
                  </a:cubicBezTo>
                  <a:lnTo>
                    <a:pt x="4552" y="4751"/>
                  </a:lnTo>
                  <a:cubicBezTo>
                    <a:pt x="4667" y="4720"/>
                    <a:pt x="4751" y="4626"/>
                    <a:pt x="4751" y="4500"/>
                  </a:cubicBezTo>
                  <a:lnTo>
                    <a:pt x="4751" y="3004"/>
                  </a:lnTo>
                  <a:cubicBezTo>
                    <a:pt x="4751" y="2962"/>
                    <a:pt x="4772" y="2930"/>
                    <a:pt x="4803" y="2909"/>
                  </a:cubicBezTo>
                  <a:cubicBezTo>
                    <a:pt x="4818" y="2902"/>
                    <a:pt x="4838" y="2895"/>
                    <a:pt x="4856" y="2895"/>
                  </a:cubicBezTo>
                  <a:cubicBezTo>
                    <a:pt x="4863" y="2895"/>
                    <a:pt x="4870" y="2896"/>
                    <a:pt x="4877" y="2899"/>
                  </a:cubicBezTo>
                  <a:lnTo>
                    <a:pt x="4898" y="2899"/>
                  </a:lnTo>
                  <a:cubicBezTo>
                    <a:pt x="4918" y="2909"/>
                    <a:pt x="4929" y="2920"/>
                    <a:pt x="4939" y="2930"/>
                  </a:cubicBezTo>
                  <a:cubicBezTo>
                    <a:pt x="4981" y="2972"/>
                    <a:pt x="5023" y="3014"/>
                    <a:pt x="5075" y="3045"/>
                  </a:cubicBezTo>
                  <a:cubicBezTo>
                    <a:pt x="5149" y="3098"/>
                    <a:pt x="5243" y="3129"/>
                    <a:pt x="5327" y="3150"/>
                  </a:cubicBezTo>
                  <a:cubicBezTo>
                    <a:pt x="5382" y="3162"/>
                    <a:pt x="5437" y="3167"/>
                    <a:pt x="5492" y="3167"/>
                  </a:cubicBezTo>
                  <a:cubicBezTo>
                    <a:pt x="5531" y="3167"/>
                    <a:pt x="5570" y="3165"/>
                    <a:pt x="5609" y="3161"/>
                  </a:cubicBezTo>
                  <a:cubicBezTo>
                    <a:pt x="5651" y="3161"/>
                    <a:pt x="5703" y="3150"/>
                    <a:pt x="5745" y="3140"/>
                  </a:cubicBezTo>
                  <a:cubicBezTo>
                    <a:pt x="5777" y="3129"/>
                    <a:pt x="5797" y="3119"/>
                    <a:pt x="5829" y="3098"/>
                  </a:cubicBezTo>
                  <a:cubicBezTo>
                    <a:pt x="5902" y="3066"/>
                    <a:pt x="5954" y="3035"/>
                    <a:pt x="6017" y="2983"/>
                  </a:cubicBezTo>
                  <a:cubicBezTo>
                    <a:pt x="6038" y="2972"/>
                    <a:pt x="6049" y="2951"/>
                    <a:pt x="6070" y="2930"/>
                  </a:cubicBezTo>
                  <a:cubicBezTo>
                    <a:pt x="6143" y="2857"/>
                    <a:pt x="6206" y="2763"/>
                    <a:pt x="6247" y="2658"/>
                  </a:cubicBezTo>
                  <a:cubicBezTo>
                    <a:pt x="6268" y="2596"/>
                    <a:pt x="6289" y="2533"/>
                    <a:pt x="6289" y="2470"/>
                  </a:cubicBezTo>
                  <a:cubicBezTo>
                    <a:pt x="6300" y="2407"/>
                    <a:pt x="6300" y="2355"/>
                    <a:pt x="6289" y="2292"/>
                  </a:cubicBezTo>
                  <a:cubicBezTo>
                    <a:pt x="6279" y="2156"/>
                    <a:pt x="6226" y="2020"/>
                    <a:pt x="6143" y="1905"/>
                  </a:cubicBezTo>
                  <a:cubicBezTo>
                    <a:pt x="6132" y="1884"/>
                    <a:pt x="6111" y="1863"/>
                    <a:pt x="6090" y="1842"/>
                  </a:cubicBezTo>
                  <a:cubicBezTo>
                    <a:pt x="5986" y="1727"/>
                    <a:pt x="5839" y="1633"/>
                    <a:pt x="5672" y="1601"/>
                  </a:cubicBezTo>
                  <a:cubicBezTo>
                    <a:pt x="5620" y="1591"/>
                    <a:pt x="5565" y="1586"/>
                    <a:pt x="5510" y="1586"/>
                  </a:cubicBezTo>
                  <a:cubicBezTo>
                    <a:pt x="5455" y="1586"/>
                    <a:pt x="5400" y="1591"/>
                    <a:pt x="5347" y="1601"/>
                  </a:cubicBezTo>
                  <a:cubicBezTo>
                    <a:pt x="5274" y="1612"/>
                    <a:pt x="5222" y="1633"/>
                    <a:pt x="5159" y="1664"/>
                  </a:cubicBezTo>
                  <a:cubicBezTo>
                    <a:pt x="5128" y="1685"/>
                    <a:pt x="5086" y="1706"/>
                    <a:pt x="5054" y="1727"/>
                  </a:cubicBezTo>
                  <a:cubicBezTo>
                    <a:pt x="5034" y="1737"/>
                    <a:pt x="5013" y="1758"/>
                    <a:pt x="4992" y="1769"/>
                  </a:cubicBezTo>
                  <a:cubicBezTo>
                    <a:pt x="4981" y="1790"/>
                    <a:pt x="4960" y="1800"/>
                    <a:pt x="4939" y="1821"/>
                  </a:cubicBezTo>
                  <a:cubicBezTo>
                    <a:pt x="4929" y="1832"/>
                    <a:pt x="4929" y="1832"/>
                    <a:pt x="4918" y="1842"/>
                  </a:cubicBezTo>
                  <a:cubicBezTo>
                    <a:pt x="4918" y="1842"/>
                    <a:pt x="4908" y="1853"/>
                    <a:pt x="4898" y="1853"/>
                  </a:cubicBezTo>
                  <a:cubicBezTo>
                    <a:pt x="4885" y="1857"/>
                    <a:pt x="4870" y="1859"/>
                    <a:pt x="4855" y="1859"/>
                  </a:cubicBezTo>
                  <a:cubicBezTo>
                    <a:pt x="4835" y="1859"/>
                    <a:pt x="4816" y="1854"/>
                    <a:pt x="4803" y="1842"/>
                  </a:cubicBezTo>
                  <a:cubicBezTo>
                    <a:pt x="4772" y="1821"/>
                    <a:pt x="4751" y="1790"/>
                    <a:pt x="4751" y="1758"/>
                  </a:cubicBezTo>
                  <a:lnTo>
                    <a:pt x="4751" y="252"/>
                  </a:lnTo>
                  <a:cubicBezTo>
                    <a:pt x="4751" y="115"/>
                    <a:pt x="4636" y="0"/>
                    <a:pt x="4500" y="0"/>
                  </a:cubicBezTo>
                  <a:lnTo>
                    <a:pt x="2983" y="0"/>
                  </a:lnTo>
                  <a:cubicBezTo>
                    <a:pt x="2773" y="0"/>
                    <a:pt x="2616" y="168"/>
                    <a:pt x="2616" y="367"/>
                  </a:cubicBezTo>
                  <a:cubicBezTo>
                    <a:pt x="2616" y="471"/>
                    <a:pt x="2658" y="565"/>
                    <a:pt x="2731" y="639"/>
                  </a:cubicBezTo>
                  <a:cubicBezTo>
                    <a:pt x="2742" y="649"/>
                    <a:pt x="2763" y="670"/>
                    <a:pt x="2773" y="691"/>
                  </a:cubicBezTo>
                  <a:cubicBezTo>
                    <a:pt x="2784" y="701"/>
                    <a:pt x="2794" y="712"/>
                    <a:pt x="2805" y="722"/>
                  </a:cubicBezTo>
                  <a:cubicBezTo>
                    <a:pt x="2805" y="722"/>
                    <a:pt x="2805" y="743"/>
                    <a:pt x="2805" y="743"/>
                  </a:cubicBezTo>
                  <a:cubicBezTo>
                    <a:pt x="2815" y="754"/>
                    <a:pt x="2826" y="764"/>
                    <a:pt x="2826" y="775"/>
                  </a:cubicBezTo>
                  <a:lnTo>
                    <a:pt x="2836" y="796"/>
                  </a:lnTo>
                  <a:cubicBezTo>
                    <a:pt x="2846" y="806"/>
                    <a:pt x="2846" y="817"/>
                    <a:pt x="2857" y="827"/>
                  </a:cubicBezTo>
                  <a:lnTo>
                    <a:pt x="2983" y="785"/>
                  </a:lnTo>
                  <a:lnTo>
                    <a:pt x="2857" y="848"/>
                  </a:lnTo>
                  <a:cubicBezTo>
                    <a:pt x="2867" y="858"/>
                    <a:pt x="2867" y="869"/>
                    <a:pt x="2867" y="890"/>
                  </a:cubicBezTo>
                  <a:lnTo>
                    <a:pt x="2878" y="900"/>
                  </a:lnTo>
                  <a:cubicBezTo>
                    <a:pt x="2878" y="921"/>
                    <a:pt x="2888" y="942"/>
                    <a:pt x="2888" y="963"/>
                  </a:cubicBezTo>
                  <a:cubicBezTo>
                    <a:pt x="2888" y="974"/>
                    <a:pt x="2888" y="994"/>
                    <a:pt x="2888" y="1015"/>
                  </a:cubicBezTo>
                  <a:lnTo>
                    <a:pt x="2888" y="1036"/>
                  </a:lnTo>
                  <a:cubicBezTo>
                    <a:pt x="2888" y="1047"/>
                    <a:pt x="2888" y="1068"/>
                    <a:pt x="2888" y="1089"/>
                  </a:cubicBezTo>
                  <a:cubicBezTo>
                    <a:pt x="2878" y="1120"/>
                    <a:pt x="2867" y="1162"/>
                    <a:pt x="2857" y="1193"/>
                  </a:cubicBezTo>
                  <a:cubicBezTo>
                    <a:pt x="2857" y="1204"/>
                    <a:pt x="2846" y="1214"/>
                    <a:pt x="2846" y="1225"/>
                  </a:cubicBezTo>
                  <a:lnTo>
                    <a:pt x="2836" y="1246"/>
                  </a:lnTo>
                  <a:cubicBezTo>
                    <a:pt x="2836" y="1256"/>
                    <a:pt x="2826" y="1267"/>
                    <a:pt x="2826" y="1277"/>
                  </a:cubicBezTo>
                  <a:lnTo>
                    <a:pt x="2815" y="1287"/>
                  </a:lnTo>
                  <a:cubicBezTo>
                    <a:pt x="2805" y="1298"/>
                    <a:pt x="2805" y="1308"/>
                    <a:pt x="2794" y="1319"/>
                  </a:cubicBezTo>
                  <a:cubicBezTo>
                    <a:pt x="2784" y="1329"/>
                    <a:pt x="2784" y="1340"/>
                    <a:pt x="2763" y="1361"/>
                  </a:cubicBezTo>
                  <a:lnTo>
                    <a:pt x="2752" y="1361"/>
                  </a:lnTo>
                  <a:cubicBezTo>
                    <a:pt x="2752" y="1371"/>
                    <a:pt x="2742" y="1382"/>
                    <a:pt x="2742" y="1382"/>
                  </a:cubicBezTo>
                  <a:lnTo>
                    <a:pt x="2721" y="1403"/>
                  </a:lnTo>
                  <a:cubicBezTo>
                    <a:pt x="2721" y="1403"/>
                    <a:pt x="2710" y="1413"/>
                    <a:pt x="2700" y="1424"/>
                  </a:cubicBezTo>
                  <a:lnTo>
                    <a:pt x="2679" y="1434"/>
                  </a:lnTo>
                  <a:cubicBezTo>
                    <a:pt x="2679" y="1444"/>
                    <a:pt x="2669" y="1444"/>
                    <a:pt x="2669" y="1455"/>
                  </a:cubicBezTo>
                  <a:cubicBezTo>
                    <a:pt x="2648" y="1455"/>
                    <a:pt x="2637" y="1465"/>
                    <a:pt x="2627" y="1476"/>
                  </a:cubicBezTo>
                  <a:lnTo>
                    <a:pt x="2690" y="1591"/>
                  </a:lnTo>
                  <a:lnTo>
                    <a:pt x="2616" y="1486"/>
                  </a:lnTo>
                  <a:cubicBezTo>
                    <a:pt x="2606" y="1486"/>
                    <a:pt x="2595" y="1497"/>
                    <a:pt x="2585" y="1497"/>
                  </a:cubicBezTo>
                  <a:lnTo>
                    <a:pt x="2637" y="1622"/>
                  </a:lnTo>
                  <a:lnTo>
                    <a:pt x="2564" y="1507"/>
                  </a:lnTo>
                  <a:cubicBezTo>
                    <a:pt x="2553" y="1507"/>
                    <a:pt x="2543" y="1518"/>
                    <a:pt x="2522" y="1518"/>
                  </a:cubicBezTo>
                  <a:cubicBezTo>
                    <a:pt x="2491" y="1539"/>
                    <a:pt x="2449" y="1539"/>
                    <a:pt x="2417" y="1549"/>
                  </a:cubicBezTo>
                  <a:lnTo>
                    <a:pt x="2292" y="1549"/>
                  </a:lnTo>
                  <a:cubicBezTo>
                    <a:pt x="2281" y="1539"/>
                    <a:pt x="2260" y="1539"/>
                    <a:pt x="2250" y="1539"/>
                  </a:cubicBezTo>
                  <a:lnTo>
                    <a:pt x="2219" y="1664"/>
                  </a:lnTo>
                  <a:lnTo>
                    <a:pt x="2229" y="1528"/>
                  </a:lnTo>
                  <a:lnTo>
                    <a:pt x="2198" y="1528"/>
                  </a:lnTo>
                  <a:lnTo>
                    <a:pt x="2177" y="1518"/>
                  </a:lnTo>
                  <a:cubicBezTo>
                    <a:pt x="2166" y="1518"/>
                    <a:pt x="2166" y="1507"/>
                    <a:pt x="2156" y="1507"/>
                  </a:cubicBezTo>
                  <a:lnTo>
                    <a:pt x="2114" y="1486"/>
                  </a:lnTo>
                  <a:cubicBezTo>
                    <a:pt x="2083" y="1465"/>
                    <a:pt x="2041" y="1444"/>
                    <a:pt x="2020" y="1424"/>
                  </a:cubicBezTo>
                  <a:cubicBezTo>
                    <a:pt x="2009" y="1413"/>
                    <a:pt x="1999" y="1403"/>
                    <a:pt x="1978" y="1392"/>
                  </a:cubicBezTo>
                  <a:cubicBezTo>
                    <a:pt x="1967" y="1382"/>
                    <a:pt x="1967" y="1371"/>
                    <a:pt x="1957" y="1361"/>
                  </a:cubicBezTo>
                  <a:cubicBezTo>
                    <a:pt x="1936" y="1340"/>
                    <a:pt x="1926" y="1329"/>
                    <a:pt x="1915" y="1308"/>
                  </a:cubicBezTo>
                  <a:lnTo>
                    <a:pt x="1800" y="1382"/>
                  </a:lnTo>
                  <a:lnTo>
                    <a:pt x="1905" y="1287"/>
                  </a:lnTo>
                  <a:lnTo>
                    <a:pt x="1894" y="1267"/>
                  </a:lnTo>
                  <a:cubicBezTo>
                    <a:pt x="1884" y="1267"/>
                    <a:pt x="1884" y="1256"/>
                    <a:pt x="1873" y="1246"/>
                  </a:cubicBezTo>
                  <a:lnTo>
                    <a:pt x="1873" y="1225"/>
                  </a:lnTo>
                  <a:cubicBezTo>
                    <a:pt x="1863" y="1214"/>
                    <a:pt x="1863" y="1204"/>
                    <a:pt x="1852" y="1193"/>
                  </a:cubicBezTo>
                  <a:lnTo>
                    <a:pt x="1737" y="1235"/>
                  </a:lnTo>
                  <a:lnTo>
                    <a:pt x="1852" y="1183"/>
                  </a:lnTo>
                  <a:cubicBezTo>
                    <a:pt x="1842" y="1151"/>
                    <a:pt x="1831" y="1120"/>
                    <a:pt x="1831" y="1078"/>
                  </a:cubicBezTo>
                  <a:cubicBezTo>
                    <a:pt x="1831" y="1068"/>
                    <a:pt x="1831" y="1047"/>
                    <a:pt x="1831" y="1036"/>
                  </a:cubicBezTo>
                  <a:lnTo>
                    <a:pt x="1695" y="1026"/>
                  </a:lnTo>
                  <a:lnTo>
                    <a:pt x="1821" y="1015"/>
                  </a:lnTo>
                  <a:cubicBezTo>
                    <a:pt x="1821" y="994"/>
                    <a:pt x="1831" y="974"/>
                    <a:pt x="1831" y="953"/>
                  </a:cubicBezTo>
                  <a:cubicBezTo>
                    <a:pt x="1831" y="932"/>
                    <a:pt x="1831" y="921"/>
                    <a:pt x="1842" y="900"/>
                  </a:cubicBezTo>
                  <a:lnTo>
                    <a:pt x="1706" y="869"/>
                  </a:lnTo>
                  <a:lnTo>
                    <a:pt x="1842" y="879"/>
                  </a:lnTo>
                  <a:cubicBezTo>
                    <a:pt x="1842" y="869"/>
                    <a:pt x="1852" y="858"/>
                    <a:pt x="1852" y="848"/>
                  </a:cubicBezTo>
                  <a:lnTo>
                    <a:pt x="1863" y="827"/>
                  </a:lnTo>
                  <a:cubicBezTo>
                    <a:pt x="1863" y="817"/>
                    <a:pt x="1873" y="806"/>
                    <a:pt x="1873" y="796"/>
                  </a:cubicBezTo>
                  <a:lnTo>
                    <a:pt x="1884" y="775"/>
                  </a:lnTo>
                  <a:cubicBezTo>
                    <a:pt x="1894" y="764"/>
                    <a:pt x="1894" y="754"/>
                    <a:pt x="1905" y="743"/>
                  </a:cubicBezTo>
                  <a:lnTo>
                    <a:pt x="1915" y="722"/>
                  </a:lnTo>
                  <a:cubicBezTo>
                    <a:pt x="1926" y="712"/>
                    <a:pt x="1926" y="701"/>
                    <a:pt x="1936" y="691"/>
                  </a:cubicBezTo>
                  <a:cubicBezTo>
                    <a:pt x="1936" y="691"/>
                    <a:pt x="1947" y="681"/>
                    <a:pt x="1947" y="681"/>
                  </a:cubicBezTo>
                  <a:cubicBezTo>
                    <a:pt x="1957" y="660"/>
                    <a:pt x="1967" y="649"/>
                    <a:pt x="1988" y="639"/>
                  </a:cubicBezTo>
                  <a:cubicBezTo>
                    <a:pt x="2062" y="565"/>
                    <a:pt x="2104" y="471"/>
                    <a:pt x="2104" y="367"/>
                  </a:cubicBezTo>
                  <a:cubicBezTo>
                    <a:pt x="2104" y="168"/>
                    <a:pt x="1936" y="0"/>
                    <a:pt x="1737"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31"/>
            <p:cNvSpPr/>
            <p:nvPr/>
          </p:nvSpPr>
          <p:spPr>
            <a:xfrm>
              <a:off x="8723352" y="1533425"/>
              <a:ext cx="144734" cy="191913"/>
            </a:xfrm>
            <a:custGeom>
              <a:rect b="b" l="l" r="r" t="t"/>
              <a:pathLst>
                <a:path extrusionOk="0" h="6301" w="4752">
                  <a:moveTo>
                    <a:pt x="2397" y="262"/>
                  </a:moveTo>
                  <a:cubicBezTo>
                    <a:pt x="2868" y="262"/>
                    <a:pt x="3108" y="848"/>
                    <a:pt x="2763" y="1173"/>
                  </a:cubicBezTo>
                  <a:cubicBezTo>
                    <a:pt x="2690" y="1246"/>
                    <a:pt x="2648" y="1340"/>
                    <a:pt x="2648" y="1445"/>
                  </a:cubicBezTo>
                  <a:cubicBezTo>
                    <a:pt x="2648" y="1644"/>
                    <a:pt x="2815" y="1811"/>
                    <a:pt x="3014" y="1811"/>
                  </a:cubicBezTo>
                  <a:lnTo>
                    <a:pt x="4490" y="1811"/>
                  </a:lnTo>
                  <a:cubicBezTo>
                    <a:pt x="4427" y="4124"/>
                    <a:pt x="2575" y="5976"/>
                    <a:pt x="262" y="6039"/>
                  </a:cubicBezTo>
                  <a:lnTo>
                    <a:pt x="262" y="4553"/>
                  </a:lnTo>
                  <a:cubicBezTo>
                    <a:pt x="262" y="4490"/>
                    <a:pt x="314" y="4448"/>
                    <a:pt x="367" y="4448"/>
                  </a:cubicBezTo>
                  <a:lnTo>
                    <a:pt x="409" y="4448"/>
                  </a:lnTo>
                  <a:cubicBezTo>
                    <a:pt x="429" y="4458"/>
                    <a:pt x="440" y="4469"/>
                    <a:pt x="450" y="4479"/>
                  </a:cubicBezTo>
                  <a:cubicBezTo>
                    <a:pt x="492" y="4521"/>
                    <a:pt x="534" y="4563"/>
                    <a:pt x="586" y="4594"/>
                  </a:cubicBezTo>
                  <a:cubicBezTo>
                    <a:pt x="660" y="4647"/>
                    <a:pt x="754" y="4678"/>
                    <a:pt x="838" y="4699"/>
                  </a:cubicBezTo>
                  <a:cubicBezTo>
                    <a:pt x="893" y="4711"/>
                    <a:pt x="948" y="4716"/>
                    <a:pt x="1003" y="4716"/>
                  </a:cubicBezTo>
                  <a:cubicBezTo>
                    <a:pt x="1042" y="4716"/>
                    <a:pt x="1081" y="4714"/>
                    <a:pt x="1120" y="4710"/>
                  </a:cubicBezTo>
                  <a:cubicBezTo>
                    <a:pt x="1162" y="4710"/>
                    <a:pt x="1214" y="4699"/>
                    <a:pt x="1256" y="4689"/>
                  </a:cubicBezTo>
                  <a:cubicBezTo>
                    <a:pt x="1288" y="4678"/>
                    <a:pt x="1308" y="4668"/>
                    <a:pt x="1340" y="4647"/>
                  </a:cubicBezTo>
                  <a:cubicBezTo>
                    <a:pt x="1413" y="4615"/>
                    <a:pt x="1465" y="4584"/>
                    <a:pt x="1528" y="4532"/>
                  </a:cubicBezTo>
                  <a:cubicBezTo>
                    <a:pt x="1549" y="4521"/>
                    <a:pt x="1560" y="4500"/>
                    <a:pt x="1581" y="4479"/>
                  </a:cubicBezTo>
                  <a:cubicBezTo>
                    <a:pt x="1654" y="4406"/>
                    <a:pt x="1717" y="4312"/>
                    <a:pt x="1758" y="4207"/>
                  </a:cubicBezTo>
                  <a:cubicBezTo>
                    <a:pt x="1779" y="4145"/>
                    <a:pt x="1800" y="4082"/>
                    <a:pt x="1800" y="4019"/>
                  </a:cubicBezTo>
                  <a:cubicBezTo>
                    <a:pt x="1811" y="3956"/>
                    <a:pt x="1811" y="3904"/>
                    <a:pt x="1800" y="3841"/>
                  </a:cubicBezTo>
                  <a:cubicBezTo>
                    <a:pt x="1790" y="3705"/>
                    <a:pt x="1737" y="3569"/>
                    <a:pt x="1654" y="3454"/>
                  </a:cubicBezTo>
                  <a:cubicBezTo>
                    <a:pt x="1643" y="3433"/>
                    <a:pt x="1622" y="3412"/>
                    <a:pt x="1601" y="3391"/>
                  </a:cubicBezTo>
                  <a:cubicBezTo>
                    <a:pt x="1497" y="3276"/>
                    <a:pt x="1350" y="3182"/>
                    <a:pt x="1183" y="3150"/>
                  </a:cubicBezTo>
                  <a:cubicBezTo>
                    <a:pt x="1131" y="3140"/>
                    <a:pt x="1076" y="3135"/>
                    <a:pt x="1021" y="3135"/>
                  </a:cubicBezTo>
                  <a:cubicBezTo>
                    <a:pt x="966" y="3135"/>
                    <a:pt x="911" y="3140"/>
                    <a:pt x="858" y="3150"/>
                  </a:cubicBezTo>
                  <a:cubicBezTo>
                    <a:pt x="785" y="3161"/>
                    <a:pt x="733" y="3182"/>
                    <a:pt x="670" y="3213"/>
                  </a:cubicBezTo>
                  <a:cubicBezTo>
                    <a:pt x="639" y="3234"/>
                    <a:pt x="597" y="3255"/>
                    <a:pt x="565" y="3276"/>
                  </a:cubicBezTo>
                  <a:cubicBezTo>
                    <a:pt x="545" y="3286"/>
                    <a:pt x="524" y="3307"/>
                    <a:pt x="503" y="3318"/>
                  </a:cubicBezTo>
                  <a:cubicBezTo>
                    <a:pt x="492" y="3339"/>
                    <a:pt x="471" y="3349"/>
                    <a:pt x="450" y="3370"/>
                  </a:cubicBezTo>
                  <a:cubicBezTo>
                    <a:pt x="440" y="3381"/>
                    <a:pt x="440" y="3381"/>
                    <a:pt x="429" y="3391"/>
                  </a:cubicBezTo>
                  <a:cubicBezTo>
                    <a:pt x="429" y="3391"/>
                    <a:pt x="419" y="3402"/>
                    <a:pt x="409" y="3402"/>
                  </a:cubicBezTo>
                  <a:cubicBezTo>
                    <a:pt x="396" y="3406"/>
                    <a:pt x="381" y="3408"/>
                    <a:pt x="366" y="3408"/>
                  </a:cubicBezTo>
                  <a:cubicBezTo>
                    <a:pt x="346" y="3408"/>
                    <a:pt x="327" y="3403"/>
                    <a:pt x="314" y="3391"/>
                  </a:cubicBezTo>
                  <a:cubicBezTo>
                    <a:pt x="283" y="3370"/>
                    <a:pt x="262" y="3339"/>
                    <a:pt x="262" y="3307"/>
                  </a:cubicBezTo>
                  <a:lnTo>
                    <a:pt x="262" y="1811"/>
                  </a:lnTo>
                  <a:lnTo>
                    <a:pt x="1769" y="1811"/>
                  </a:lnTo>
                  <a:cubicBezTo>
                    <a:pt x="1978" y="1811"/>
                    <a:pt x="2135" y="1644"/>
                    <a:pt x="2146" y="1445"/>
                  </a:cubicBezTo>
                  <a:cubicBezTo>
                    <a:pt x="2135" y="1340"/>
                    <a:pt x="2093" y="1246"/>
                    <a:pt x="2020" y="1173"/>
                  </a:cubicBezTo>
                  <a:cubicBezTo>
                    <a:pt x="1685" y="838"/>
                    <a:pt x="1915" y="262"/>
                    <a:pt x="2397" y="262"/>
                  </a:cubicBezTo>
                  <a:close/>
                  <a:moveTo>
                    <a:pt x="2394" y="1"/>
                  </a:moveTo>
                  <a:cubicBezTo>
                    <a:pt x="1975" y="1"/>
                    <a:pt x="1601" y="341"/>
                    <a:pt x="1601" y="796"/>
                  </a:cubicBezTo>
                  <a:cubicBezTo>
                    <a:pt x="1601" y="1005"/>
                    <a:pt x="1685" y="1215"/>
                    <a:pt x="1842" y="1361"/>
                  </a:cubicBezTo>
                  <a:cubicBezTo>
                    <a:pt x="1863" y="1382"/>
                    <a:pt x="1874" y="1413"/>
                    <a:pt x="1884" y="1445"/>
                  </a:cubicBezTo>
                  <a:cubicBezTo>
                    <a:pt x="1874" y="1508"/>
                    <a:pt x="1832" y="1549"/>
                    <a:pt x="1769" y="1549"/>
                  </a:cubicBezTo>
                  <a:lnTo>
                    <a:pt x="252" y="1549"/>
                  </a:lnTo>
                  <a:cubicBezTo>
                    <a:pt x="116" y="1549"/>
                    <a:pt x="0" y="1664"/>
                    <a:pt x="0" y="1801"/>
                  </a:cubicBezTo>
                  <a:lnTo>
                    <a:pt x="0" y="3307"/>
                  </a:lnTo>
                  <a:cubicBezTo>
                    <a:pt x="0" y="3517"/>
                    <a:pt x="175" y="3673"/>
                    <a:pt x="368" y="3673"/>
                  </a:cubicBezTo>
                  <a:cubicBezTo>
                    <a:pt x="416" y="3673"/>
                    <a:pt x="465" y="3663"/>
                    <a:pt x="513" y="3642"/>
                  </a:cubicBezTo>
                  <a:cubicBezTo>
                    <a:pt x="545" y="3632"/>
                    <a:pt x="565" y="3611"/>
                    <a:pt x="586" y="3600"/>
                  </a:cubicBezTo>
                  <a:cubicBezTo>
                    <a:pt x="597" y="3590"/>
                    <a:pt x="618" y="3569"/>
                    <a:pt x="639" y="3559"/>
                  </a:cubicBezTo>
                  <a:cubicBezTo>
                    <a:pt x="649" y="3538"/>
                    <a:pt x="660" y="3527"/>
                    <a:pt x="670" y="3517"/>
                  </a:cubicBezTo>
                  <a:cubicBezTo>
                    <a:pt x="691" y="3506"/>
                    <a:pt x="702" y="3496"/>
                    <a:pt x="712" y="3485"/>
                  </a:cubicBezTo>
                  <a:cubicBezTo>
                    <a:pt x="775" y="3454"/>
                    <a:pt x="838" y="3422"/>
                    <a:pt x="911" y="3402"/>
                  </a:cubicBezTo>
                  <a:cubicBezTo>
                    <a:pt x="941" y="3397"/>
                    <a:pt x="971" y="3395"/>
                    <a:pt x="1002" y="3395"/>
                  </a:cubicBezTo>
                  <a:cubicBezTo>
                    <a:pt x="1045" y="3395"/>
                    <a:pt x="1088" y="3400"/>
                    <a:pt x="1131" y="3412"/>
                  </a:cubicBezTo>
                  <a:cubicBezTo>
                    <a:pt x="1183" y="3422"/>
                    <a:pt x="1235" y="3443"/>
                    <a:pt x="1288" y="3464"/>
                  </a:cubicBezTo>
                  <a:cubicBezTo>
                    <a:pt x="1329" y="3496"/>
                    <a:pt x="1371" y="3527"/>
                    <a:pt x="1413" y="3569"/>
                  </a:cubicBezTo>
                  <a:cubicBezTo>
                    <a:pt x="1424" y="3579"/>
                    <a:pt x="1434" y="3600"/>
                    <a:pt x="1444" y="3611"/>
                  </a:cubicBezTo>
                  <a:cubicBezTo>
                    <a:pt x="1497" y="3684"/>
                    <a:pt x="1539" y="3778"/>
                    <a:pt x="1549" y="3872"/>
                  </a:cubicBezTo>
                  <a:cubicBezTo>
                    <a:pt x="1549" y="3914"/>
                    <a:pt x="1549" y="3946"/>
                    <a:pt x="1549" y="3988"/>
                  </a:cubicBezTo>
                  <a:cubicBezTo>
                    <a:pt x="1539" y="4029"/>
                    <a:pt x="1528" y="4071"/>
                    <a:pt x="1518" y="4113"/>
                  </a:cubicBezTo>
                  <a:cubicBezTo>
                    <a:pt x="1486" y="4186"/>
                    <a:pt x="1444" y="4249"/>
                    <a:pt x="1392" y="4301"/>
                  </a:cubicBezTo>
                  <a:cubicBezTo>
                    <a:pt x="1382" y="4312"/>
                    <a:pt x="1371" y="4322"/>
                    <a:pt x="1361" y="4333"/>
                  </a:cubicBezTo>
                  <a:cubicBezTo>
                    <a:pt x="1340" y="4343"/>
                    <a:pt x="1319" y="4364"/>
                    <a:pt x="1308" y="4375"/>
                  </a:cubicBezTo>
                  <a:cubicBezTo>
                    <a:pt x="1288" y="4385"/>
                    <a:pt x="1256" y="4396"/>
                    <a:pt x="1235" y="4406"/>
                  </a:cubicBezTo>
                  <a:cubicBezTo>
                    <a:pt x="1214" y="4417"/>
                    <a:pt x="1193" y="4427"/>
                    <a:pt x="1172" y="4438"/>
                  </a:cubicBezTo>
                  <a:cubicBezTo>
                    <a:pt x="1151" y="4448"/>
                    <a:pt x="1120" y="4448"/>
                    <a:pt x="1089" y="4448"/>
                  </a:cubicBezTo>
                  <a:cubicBezTo>
                    <a:pt x="1057" y="4453"/>
                    <a:pt x="1026" y="4456"/>
                    <a:pt x="995" y="4456"/>
                  </a:cubicBezTo>
                  <a:cubicBezTo>
                    <a:pt x="963" y="4456"/>
                    <a:pt x="932" y="4453"/>
                    <a:pt x="900" y="4448"/>
                  </a:cubicBezTo>
                  <a:cubicBezTo>
                    <a:pt x="838" y="4427"/>
                    <a:pt x="785" y="4406"/>
                    <a:pt x="733" y="4375"/>
                  </a:cubicBezTo>
                  <a:cubicBezTo>
                    <a:pt x="691" y="4354"/>
                    <a:pt x="670" y="4322"/>
                    <a:pt x="639" y="4301"/>
                  </a:cubicBezTo>
                  <a:cubicBezTo>
                    <a:pt x="607" y="4260"/>
                    <a:pt x="565" y="4239"/>
                    <a:pt x="513" y="4218"/>
                  </a:cubicBezTo>
                  <a:cubicBezTo>
                    <a:pt x="462" y="4193"/>
                    <a:pt x="410" y="4182"/>
                    <a:pt x="359" y="4182"/>
                  </a:cubicBezTo>
                  <a:cubicBezTo>
                    <a:pt x="170" y="4182"/>
                    <a:pt x="0" y="4338"/>
                    <a:pt x="0" y="4553"/>
                  </a:cubicBezTo>
                  <a:lnTo>
                    <a:pt x="0" y="6049"/>
                  </a:lnTo>
                  <a:cubicBezTo>
                    <a:pt x="0" y="6175"/>
                    <a:pt x="84" y="6269"/>
                    <a:pt x="199" y="6300"/>
                  </a:cubicBezTo>
                  <a:lnTo>
                    <a:pt x="231" y="6300"/>
                  </a:lnTo>
                  <a:cubicBezTo>
                    <a:pt x="2711" y="6258"/>
                    <a:pt x="4709" y="4260"/>
                    <a:pt x="4751" y="1780"/>
                  </a:cubicBezTo>
                  <a:cubicBezTo>
                    <a:pt x="4751" y="1769"/>
                    <a:pt x="4751" y="1759"/>
                    <a:pt x="4751" y="1748"/>
                  </a:cubicBezTo>
                  <a:cubicBezTo>
                    <a:pt x="4720" y="1633"/>
                    <a:pt x="4626" y="1549"/>
                    <a:pt x="4500" y="1549"/>
                  </a:cubicBezTo>
                  <a:lnTo>
                    <a:pt x="3014" y="1549"/>
                  </a:lnTo>
                  <a:cubicBezTo>
                    <a:pt x="2962" y="1549"/>
                    <a:pt x="2909" y="1508"/>
                    <a:pt x="2909" y="1445"/>
                  </a:cubicBezTo>
                  <a:cubicBezTo>
                    <a:pt x="2909" y="1413"/>
                    <a:pt x="2930" y="1382"/>
                    <a:pt x="2951" y="1361"/>
                  </a:cubicBezTo>
                  <a:cubicBezTo>
                    <a:pt x="3359" y="963"/>
                    <a:pt x="3223" y="283"/>
                    <a:pt x="2700" y="63"/>
                  </a:cubicBezTo>
                  <a:cubicBezTo>
                    <a:pt x="2598" y="21"/>
                    <a:pt x="2495" y="1"/>
                    <a:pt x="2394" y="1"/>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31"/>
            <p:cNvSpPr/>
            <p:nvPr/>
          </p:nvSpPr>
          <p:spPr>
            <a:xfrm>
              <a:off x="8676173" y="1443880"/>
              <a:ext cx="191913" cy="144704"/>
            </a:xfrm>
            <a:custGeom>
              <a:rect b="b" l="l" r="r" t="t"/>
              <a:pathLst>
                <a:path extrusionOk="0" h="4751" w="6301">
                  <a:moveTo>
                    <a:pt x="1811" y="262"/>
                  </a:moveTo>
                  <a:cubicBezTo>
                    <a:pt x="4124" y="325"/>
                    <a:pt x="5976" y="2187"/>
                    <a:pt x="6039" y="4489"/>
                  </a:cubicBezTo>
                  <a:lnTo>
                    <a:pt x="4563" y="4489"/>
                  </a:lnTo>
                  <a:cubicBezTo>
                    <a:pt x="4511" y="4489"/>
                    <a:pt x="4458" y="4448"/>
                    <a:pt x="4458" y="4385"/>
                  </a:cubicBezTo>
                  <a:cubicBezTo>
                    <a:pt x="4458" y="4353"/>
                    <a:pt x="4479" y="4322"/>
                    <a:pt x="4500" y="4301"/>
                  </a:cubicBezTo>
                  <a:cubicBezTo>
                    <a:pt x="5003" y="3809"/>
                    <a:pt x="4657" y="2941"/>
                    <a:pt x="3946" y="2941"/>
                  </a:cubicBezTo>
                  <a:cubicBezTo>
                    <a:pt x="3506" y="2941"/>
                    <a:pt x="3150" y="3296"/>
                    <a:pt x="3150" y="3736"/>
                  </a:cubicBezTo>
                  <a:cubicBezTo>
                    <a:pt x="3150" y="3945"/>
                    <a:pt x="3234" y="4155"/>
                    <a:pt x="3391" y="4301"/>
                  </a:cubicBezTo>
                  <a:cubicBezTo>
                    <a:pt x="3412" y="4322"/>
                    <a:pt x="3423" y="4353"/>
                    <a:pt x="3433" y="4385"/>
                  </a:cubicBezTo>
                  <a:cubicBezTo>
                    <a:pt x="3423" y="4448"/>
                    <a:pt x="3381" y="4489"/>
                    <a:pt x="3318" y="4489"/>
                  </a:cubicBezTo>
                  <a:lnTo>
                    <a:pt x="1811" y="4489"/>
                  </a:lnTo>
                  <a:lnTo>
                    <a:pt x="1811" y="2983"/>
                  </a:lnTo>
                  <a:cubicBezTo>
                    <a:pt x="1811" y="2773"/>
                    <a:pt x="1644" y="2616"/>
                    <a:pt x="1445" y="2616"/>
                  </a:cubicBezTo>
                  <a:cubicBezTo>
                    <a:pt x="1340" y="2616"/>
                    <a:pt x="1246" y="2658"/>
                    <a:pt x="1173" y="2731"/>
                  </a:cubicBezTo>
                  <a:cubicBezTo>
                    <a:pt x="1162" y="2742"/>
                    <a:pt x="1141" y="2763"/>
                    <a:pt x="1131" y="2773"/>
                  </a:cubicBezTo>
                  <a:cubicBezTo>
                    <a:pt x="1110" y="2784"/>
                    <a:pt x="1099" y="2794"/>
                    <a:pt x="1089" y="2805"/>
                  </a:cubicBezTo>
                  <a:lnTo>
                    <a:pt x="1162" y="2909"/>
                  </a:lnTo>
                  <a:lnTo>
                    <a:pt x="1079" y="2805"/>
                  </a:lnTo>
                  <a:cubicBezTo>
                    <a:pt x="1058" y="2815"/>
                    <a:pt x="1047" y="2826"/>
                    <a:pt x="1037" y="2826"/>
                  </a:cubicBezTo>
                  <a:lnTo>
                    <a:pt x="1026" y="2836"/>
                  </a:lnTo>
                  <a:cubicBezTo>
                    <a:pt x="1005" y="2846"/>
                    <a:pt x="995" y="2846"/>
                    <a:pt x="984" y="2857"/>
                  </a:cubicBezTo>
                  <a:lnTo>
                    <a:pt x="974" y="2857"/>
                  </a:lnTo>
                  <a:cubicBezTo>
                    <a:pt x="953" y="2867"/>
                    <a:pt x="942" y="2867"/>
                    <a:pt x="911" y="2878"/>
                  </a:cubicBezTo>
                  <a:cubicBezTo>
                    <a:pt x="880" y="2888"/>
                    <a:pt x="838" y="2888"/>
                    <a:pt x="806" y="2888"/>
                  </a:cubicBezTo>
                  <a:lnTo>
                    <a:pt x="733" y="2888"/>
                  </a:lnTo>
                  <a:cubicBezTo>
                    <a:pt x="712" y="2878"/>
                    <a:pt x="702" y="2878"/>
                    <a:pt x="681" y="2878"/>
                  </a:cubicBezTo>
                  <a:cubicBezTo>
                    <a:pt x="660" y="2878"/>
                    <a:pt x="649" y="2867"/>
                    <a:pt x="629" y="2867"/>
                  </a:cubicBezTo>
                  <a:lnTo>
                    <a:pt x="618" y="2857"/>
                  </a:lnTo>
                  <a:cubicBezTo>
                    <a:pt x="608" y="2857"/>
                    <a:pt x="597" y="2846"/>
                    <a:pt x="587" y="2846"/>
                  </a:cubicBezTo>
                  <a:lnTo>
                    <a:pt x="545" y="2826"/>
                  </a:lnTo>
                  <a:cubicBezTo>
                    <a:pt x="534" y="2826"/>
                    <a:pt x="524" y="2815"/>
                    <a:pt x="524" y="2815"/>
                  </a:cubicBezTo>
                  <a:lnTo>
                    <a:pt x="451" y="2920"/>
                  </a:lnTo>
                  <a:lnTo>
                    <a:pt x="513" y="2805"/>
                  </a:lnTo>
                  <a:cubicBezTo>
                    <a:pt x="493" y="2794"/>
                    <a:pt x="472" y="2773"/>
                    <a:pt x="451" y="2763"/>
                  </a:cubicBezTo>
                  <a:cubicBezTo>
                    <a:pt x="440" y="2752"/>
                    <a:pt x="430" y="2742"/>
                    <a:pt x="419" y="2731"/>
                  </a:cubicBezTo>
                  <a:cubicBezTo>
                    <a:pt x="409" y="2721"/>
                    <a:pt x="398" y="2710"/>
                    <a:pt x="388" y="2690"/>
                  </a:cubicBezTo>
                  <a:cubicBezTo>
                    <a:pt x="367" y="2669"/>
                    <a:pt x="346" y="2637"/>
                    <a:pt x="325" y="2606"/>
                  </a:cubicBezTo>
                  <a:lnTo>
                    <a:pt x="304" y="2564"/>
                  </a:lnTo>
                  <a:cubicBezTo>
                    <a:pt x="304" y="2553"/>
                    <a:pt x="304" y="2543"/>
                    <a:pt x="294" y="2533"/>
                  </a:cubicBezTo>
                  <a:lnTo>
                    <a:pt x="294" y="2522"/>
                  </a:lnTo>
                  <a:cubicBezTo>
                    <a:pt x="283" y="2501"/>
                    <a:pt x="283" y="2491"/>
                    <a:pt x="273" y="2470"/>
                  </a:cubicBezTo>
                  <a:cubicBezTo>
                    <a:pt x="273" y="2449"/>
                    <a:pt x="273" y="2438"/>
                    <a:pt x="273" y="2417"/>
                  </a:cubicBezTo>
                  <a:cubicBezTo>
                    <a:pt x="273" y="2407"/>
                    <a:pt x="262" y="2407"/>
                    <a:pt x="262" y="2386"/>
                  </a:cubicBezTo>
                  <a:cubicBezTo>
                    <a:pt x="262" y="2386"/>
                    <a:pt x="262" y="2376"/>
                    <a:pt x="262" y="2365"/>
                  </a:cubicBezTo>
                  <a:lnTo>
                    <a:pt x="262" y="2323"/>
                  </a:lnTo>
                  <a:cubicBezTo>
                    <a:pt x="273" y="2313"/>
                    <a:pt x="273" y="2302"/>
                    <a:pt x="273" y="2292"/>
                  </a:cubicBezTo>
                  <a:cubicBezTo>
                    <a:pt x="273" y="2271"/>
                    <a:pt x="273" y="2260"/>
                    <a:pt x="283" y="2240"/>
                  </a:cubicBezTo>
                  <a:cubicBezTo>
                    <a:pt x="283" y="2229"/>
                    <a:pt x="283" y="2208"/>
                    <a:pt x="294" y="2198"/>
                  </a:cubicBezTo>
                  <a:lnTo>
                    <a:pt x="294" y="2177"/>
                  </a:lnTo>
                  <a:cubicBezTo>
                    <a:pt x="304" y="2166"/>
                    <a:pt x="304" y="2166"/>
                    <a:pt x="304" y="2145"/>
                  </a:cubicBezTo>
                  <a:lnTo>
                    <a:pt x="325" y="2114"/>
                  </a:lnTo>
                  <a:cubicBezTo>
                    <a:pt x="346" y="2072"/>
                    <a:pt x="367" y="2041"/>
                    <a:pt x="388" y="2020"/>
                  </a:cubicBezTo>
                  <a:cubicBezTo>
                    <a:pt x="398" y="2009"/>
                    <a:pt x="409" y="1999"/>
                    <a:pt x="419" y="1978"/>
                  </a:cubicBezTo>
                  <a:cubicBezTo>
                    <a:pt x="430" y="1978"/>
                    <a:pt x="440" y="1967"/>
                    <a:pt x="451" y="1957"/>
                  </a:cubicBezTo>
                  <a:cubicBezTo>
                    <a:pt x="472" y="1936"/>
                    <a:pt x="493" y="1915"/>
                    <a:pt x="524" y="1905"/>
                  </a:cubicBezTo>
                  <a:lnTo>
                    <a:pt x="587" y="1873"/>
                  </a:lnTo>
                  <a:cubicBezTo>
                    <a:pt x="597" y="1863"/>
                    <a:pt x="608" y="1863"/>
                    <a:pt x="618" y="1852"/>
                  </a:cubicBezTo>
                  <a:lnTo>
                    <a:pt x="629" y="1852"/>
                  </a:lnTo>
                  <a:cubicBezTo>
                    <a:pt x="649" y="1842"/>
                    <a:pt x="670" y="1842"/>
                    <a:pt x="691" y="1831"/>
                  </a:cubicBezTo>
                  <a:lnTo>
                    <a:pt x="733" y="1831"/>
                  </a:lnTo>
                  <a:cubicBezTo>
                    <a:pt x="754" y="1831"/>
                    <a:pt x="775" y="1831"/>
                    <a:pt x="796" y="1821"/>
                  </a:cubicBezTo>
                  <a:cubicBezTo>
                    <a:pt x="838" y="1821"/>
                    <a:pt x="880" y="1831"/>
                    <a:pt x="922" y="1842"/>
                  </a:cubicBezTo>
                  <a:cubicBezTo>
                    <a:pt x="942" y="1842"/>
                    <a:pt x="953" y="1852"/>
                    <a:pt x="974" y="1852"/>
                  </a:cubicBezTo>
                  <a:lnTo>
                    <a:pt x="1016" y="1727"/>
                  </a:lnTo>
                  <a:lnTo>
                    <a:pt x="984" y="1863"/>
                  </a:lnTo>
                  <a:cubicBezTo>
                    <a:pt x="995" y="1863"/>
                    <a:pt x="1005" y="1873"/>
                    <a:pt x="1026" y="1873"/>
                  </a:cubicBezTo>
                  <a:lnTo>
                    <a:pt x="1037" y="1884"/>
                  </a:lnTo>
                  <a:cubicBezTo>
                    <a:pt x="1047" y="1894"/>
                    <a:pt x="1068" y="1894"/>
                    <a:pt x="1079" y="1905"/>
                  </a:cubicBezTo>
                  <a:lnTo>
                    <a:pt x="1141" y="1790"/>
                  </a:lnTo>
                  <a:lnTo>
                    <a:pt x="1089" y="1915"/>
                  </a:lnTo>
                  <a:cubicBezTo>
                    <a:pt x="1099" y="1926"/>
                    <a:pt x="1110" y="1936"/>
                    <a:pt x="1131" y="1947"/>
                  </a:cubicBezTo>
                  <a:cubicBezTo>
                    <a:pt x="1152" y="1957"/>
                    <a:pt x="1162" y="1967"/>
                    <a:pt x="1173" y="1988"/>
                  </a:cubicBezTo>
                  <a:cubicBezTo>
                    <a:pt x="1246" y="2062"/>
                    <a:pt x="1340" y="2104"/>
                    <a:pt x="1445" y="2104"/>
                  </a:cubicBezTo>
                  <a:cubicBezTo>
                    <a:pt x="1644" y="2104"/>
                    <a:pt x="1811" y="1936"/>
                    <a:pt x="1811" y="1737"/>
                  </a:cubicBezTo>
                  <a:lnTo>
                    <a:pt x="1811" y="262"/>
                  </a:lnTo>
                  <a:close/>
                  <a:moveTo>
                    <a:pt x="1780" y="0"/>
                  </a:moveTo>
                  <a:cubicBezTo>
                    <a:pt x="1769" y="0"/>
                    <a:pt x="1759" y="0"/>
                    <a:pt x="1748" y="11"/>
                  </a:cubicBezTo>
                  <a:cubicBezTo>
                    <a:pt x="1633" y="32"/>
                    <a:pt x="1549" y="136"/>
                    <a:pt x="1549" y="251"/>
                  </a:cubicBezTo>
                  <a:lnTo>
                    <a:pt x="1549" y="1737"/>
                  </a:lnTo>
                  <a:cubicBezTo>
                    <a:pt x="1549" y="1798"/>
                    <a:pt x="1497" y="1837"/>
                    <a:pt x="1442" y="1837"/>
                  </a:cubicBezTo>
                  <a:cubicBezTo>
                    <a:pt x="1413" y="1837"/>
                    <a:pt x="1383" y="1826"/>
                    <a:pt x="1361" y="1800"/>
                  </a:cubicBezTo>
                  <a:cubicBezTo>
                    <a:pt x="1340" y="1779"/>
                    <a:pt x="1319" y="1758"/>
                    <a:pt x="1288" y="1737"/>
                  </a:cubicBezTo>
                  <a:cubicBezTo>
                    <a:pt x="1267" y="1727"/>
                    <a:pt x="1246" y="1706"/>
                    <a:pt x="1235" y="1695"/>
                  </a:cubicBezTo>
                  <a:lnTo>
                    <a:pt x="1215" y="1685"/>
                  </a:lnTo>
                  <a:cubicBezTo>
                    <a:pt x="1194" y="1674"/>
                    <a:pt x="1173" y="1664"/>
                    <a:pt x="1152" y="1654"/>
                  </a:cubicBezTo>
                  <a:lnTo>
                    <a:pt x="1131" y="1643"/>
                  </a:lnTo>
                  <a:cubicBezTo>
                    <a:pt x="1120" y="1633"/>
                    <a:pt x="1099" y="1622"/>
                    <a:pt x="1068" y="1612"/>
                  </a:cubicBezTo>
                  <a:lnTo>
                    <a:pt x="1058" y="1612"/>
                  </a:lnTo>
                  <a:cubicBezTo>
                    <a:pt x="1037" y="1601"/>
                    <a:pt x="1005" y="1591"/>
                    <a:pt x="984" y="1591"/>
                  </a:cubicBezTo>
                  <a:cubicBezTo>
                    <a:pt x="984" y="1591"/>
                    <a:pt x="974" y="1580"/>
                    <a:pt x="974" y="1580"/>
                  </a:cubicBezTo>
                  <a:cubicBezTo>
                    <a:pt x="911" y="1570"/>
                    <a:pt x="848" y="1559"/>
                    <a:pt x="786" y="1559"/>
                  </a:cubicBezTo>
                  <a:cubicBezTo>
                    <a:pt x="754" y="1570"/>
                    <a:pt x="733" y="1570"/>
                    <a:pt x="702" y="1570"/>
                  </a:cubicBezTo>
                  <a:lnTo>
                    <a:pt x="691" y="1570"/>
                  </a:lnTo>
                  <a:cubicBezTo>
                    <a:pt x="670" y="1570"/>
                    <a:pt x="660" y="1580"/>
                    <a:pt x="639" y="1580"/>
                  </a:cubicBezTo>
                  <a:lnTo>
                    <a:pt x="629" y="1580"/>
                  </a:lnTo>
                  <a:cubicBezTo>
                    <a:pt x="597" y="1591"/>
                    <a:pt x="576" y="1591"/>
                    <a:pt x="555" y="1601"/>
                  </a:cubicBezTo>
                  <a:cubicBezTo>
                    <a:pt x="545" y="1601"/>
                    <a:pt x="534" y="1612"/>
                    <a:pt x="524" y="1612"/>
                  </a:cubicBezTo>
                  <a:cubicBezTo>
                    <a:pt x="513" y="1622"/>
                    <a:pt x="493" y="1622"/>
                    <a:pt x="482" y="1633"/>
                  </a:cubicBezTo>
                  <a:cubicBezTo>
                    <a:pt x="472" y="1633"/>
                    <a:pt x="461" y="1643"/>
                    <a:pt x="451" y="1643"/>
                  </a:cubicBezTo>
                  <a:cubicBezTo>
                    <a:pt x="440" y="1654"/>
                    <a:pt x="430" y="1654"/>
                    <a:pt x="419" y="1664"/>
                  </a:cubicBezTo>
                  <a:cubicBezTo>
                    <a:pt x="409" y="1664"/>
                    <a:pt x="398" y="1674"/>
                    <a:pt x="388" y="1685"/>
                  </a:cubicBezTo>
                  <a:lnTo>
                    <a:pt x="367" y="1685"/>
                  </a:lnTo>
                  <a:cubicBezTo>
                    <a:pt x="336" y="1706"/>
                    <a:pt x="304" y="1737"/>
                    <a:pt x="283" y="1758"/>
                  </a:cubicBezTo>
                  <a:cubicBezTo>
                    <a:pt x="262" y="1769"/>
                    <a:pt x="252" y="1779"/>
                    <a:pt x="241" y="1800"/>
                  </a:cubicBezTo>
                  <a:cubicBezTo>
                    <a:pt x="241" y="1800"/>
                    <a:pt x="231" y="1811"/>
                    <a:pt x="231" y="1811"/>
                  </a:cubicBezTo>
                  <a:cubicBezTo>
                    <a:pt x="210" y="1821"/>
                    <a:pt x="199" y="1831"/>
                    <a:pt x="189" y="1842"/>
                  </a:cubicBezTo>
                  <a:lnTo>
                    <a:pt x="179" y="1852"/>
                  </a:lnTo>
                  <a:cubicBezTo>
                    <a:pt x="147" y="1894"/>
                    <a:pt x="116" y="1947"/>
                    <a:pt x="95" y="1988"/>
                  </a:cubicBezTo>
                  <a:cubicBezTo>
                    <a:pt x="84" y="1999"/>
                    <a:pt x="84" y="2009"/>
                    <a:pt x="74" y="2020"/>
                  </a:cubicBezTo>
                  <a:lnTo>
                    <a:pt x="63" y="2051"/>
                  </a:lnTo>
                  <a:cubicBezTo>
                    <a:pt x="63" y="2062"/>
                    <a:pt x="53" y="2083"/>
                    <a:pt x="53" y="2093"/>
                  </a:cubicBezTo>
                  <a:lnTo>
                    <a:pt x="43" y="2114"/>
                  </a:lnTo>
                  <a:cubicBezTo>
                    <a:pt x="32" y="2135"/>
                    <a:pt x="32" y="2156"/>
                    <a:pt x="22" y="2177"/>
                  </a:cubicBezTo>
                  <a:lnTo>
                    <a:pt x="22" y="2198"/>
                  </a:lnTo>
                  <a:cubicBezTo>
                    <a:pt x="11" y="2219"/>
                    <a:pt x="11" y="2250"/>
                    <a:pt x="11" y="2271"/>
                  </a:cubicBezTo>
                  <a:cubicBezTo>
                    <a:pt x="11" y="2281"/>
                    <a:pt x="11" y="2302"/>
                    <a:pt x="1" y="2313"/>
                  </a:cubicBezTo>
                  <a:lnTo>
                    <a:pt x="1" y="2323"/>
                  </a:lnTo>
                  <a:cubicBezTo>
                    <a:pt x="1" y="2334"/>
                    <a:pt x="1" y="2344"/>
                    <a:pt x="1" y="2355"/>
                  </a:cubicBezTo>
                  <a:cubicBezTo>
                    <a:pt x="1" y="2365"/>
                    <a:pt x="1" y="2376"/>
                    <a:pt x="1" y="2386"/>
                  </a:cubicBezTo>
                  <a:lnTo>
                    <a:pt x="137" y="2376"/>
                  </a:lnTo>
                  <a:lnTo>
                    <a:pt x="1" y="2407"/>
                  </a:lnTo>
                  <a:cubicBezTo>
                    <a:pt x="11" y="2417"/>
                    <a:pt x="11" y="2428"/>
                    <a:pt x="11" y="2449"/>
                  </a:cubicBezTo>
                  <a:cubicBezTo>
                    <a:pt x="11" y="2470"/>
                    <a:pt x="22" y="2501"/>
                    <a:pt x="22" y="2533"/>
                  </a:cubicBezTo>
                  <a:cubicBezTo>
                    <a:pt x="32" y="2553"/>
                    <a:pt x="32" y="2574"/>
                    <a:pt x="43" y="2595"/>
                  </a:cubicBezTo>
                  <a:lnTo>
                    <a:pt x="53" y="2616"/>
                  </a:lnTo>
                  <a:cubicBezTo>
                    <a:pt x="53" y="2637"/>
                    <a:pt x="63" y="2648"/>
                    <a:pt x="63" y="2669"/>
                  </a:cubicBezTo>
                  <a:lnTo>
                    <a:pt x="84" y="2700"/>
                  </a:lnTo>
                  <a:cubicBezTo>
                    <a:pt x="84" y="2710"/>
                    <a:pt x="95" y="2721"/>
                    <a:pt x="95" y="2731"/>
                  </a:cubicBezTo>
                  <a:cubicBezTo>
                    <a:pt x="116" y="2773"/>
                    <a:pt x="147" y="2815"/>
                    <a:pt x="179" y="2857"/>
                  </a:cubicBezTo>
                  <a:cubicBezTo>
                    <a:pt x="179" y="2857"/>
                    <a:pt x="189" y="2867"/>
                    <a:pt x="189" y="2867"/>
                  </a:cubicBezTo>
                  <a:cubicBezTo>
                    <a:pt x="199" y="2878"/>
                    <a:pt x="210" y="2899"/>
                    <a:pt x="231" y="2909"/>
                  </a:cubicBezTo>
                  <a:lnTo>
                    <a:pt x="241" y="2920"/>
                  </a:lnTo>
                  <a:cubicBezTo>
                    <a:pt x="252" y="2930"/>
                    <a:pt x="262" y="2941"/>
                    <a:pt x="283" y="2962"/>
                  </a:cubicBezTo>
                  <a:cubicBezTo>
                    <a:pt x="304" y="2983"/>
                    <a:pt x="336" y="3003"/>
                    <a:pt x="367" y="3024"/>
                  </a:cubicBezTo>
                  <a:cubicBezTo>
                    <a:pt x="377" y="3024"/>
                    <a:pt x="388" y="3035"/>
                    <a:pt x="388" y="3035"/>
                  </a:cubicBezTo>
                  <a:cubicBezTo>
                    <a:pt x="398" y="3045"/>
                    <a:pt x="409" y="3045"/>
                    <a:pt x="419" y="3056"/>
                  </a:cubicBezTo>
                  <a:cubicBezTo>
                    <a:pt x="430" y="3056"/>
                    <a:pt x="440" y="3066"/>
                    <a:pt x="451" y="3077"/>
                  </a:cubicBezTo>
                  <a:lnTo>
                    <a:pt x="482" y="3087"/>
                  </a:lnTo>
                  <a:cubicBezTo>
                    <a:pt x="503" y="3087"/>
                    <a:pt x="513" y="3098"/>
                    <a:pt x="534" y="3108"/>
                  </a:cubicBezTo>
                  <a:lnTo>
                    <a:pt x="555" y="3108"/>
                  </a:lnTo>
                  <a:cubicBezTo>
                    <a:pt x="576" y="3119"/>
                    <a:pt x="597" y="3129"/>
                    <a:pt x="629" y="3129"/>
                  </a:cubicBezTo>
                  <a:cubicBezTo>
                    <a:pt x="629" y="3129"/>
                    <a:pt x="639" y="3139"/>
                    <a:pt x="639" y="3139"/>
                  </a:cubicBezTo>
                  <a:lnTo>
                    <a:pt x="702" y="3139"/>
                  </a:lnTo>
                  <a:cubicBezTo>
                    <a:pt x="723" y="3150"/>
                    <a:pt x="754" y="3150"/>
                    <a:pt x="786" y="3150"/>
                  </a:cubicBezTo>
                  <a:lnTo>
                    <a:pt x="796" y="3150"/>
                  </a:lnTo>
                  <a:cubicBezTo>
                    <a:pt x="859" y="3150"/>
                    <a:pt x="911" y="3139"/>
                    <a:pt x="974" y="3129"/>
                  </a:cubicBezTo>
                  <a:lnTo>
                    <a:pt x="984" y="3129"/>
                  </a:lnTo>
                  <a:cubicBezTo>
                    <a:pt x="1005" y="3119"/>
                    <a:pt x="1037" y="3119"/>
                    <a:pt x="1058" y="3108"/>
                  </a:cubicBezTo>
                  <a:lnTo>
                    <a:pt x="1079" y="3098"/>
                  </a:lnTo>
                  <a:cubicBezTo>
                    <a:pt x="1099" y="3087"/>
                    <a:pt x="1120" y="3087"/>
                    <a:pt x="1141" y="3077"/>
                  </a:cubicBezTo>
                  <a:lnTo>
                    <a:pt x="1152" y="3066"/>
                  </a:lnTo>
                  <a:cubicBezTo>
                    <a:pt x="1173" y="3056"/>
                    <a:pt x="1194" y="3045"/>
                    <a:pt x="1215" y="3024"/>
                  </a:cubicBezTo>
                  <a:lnTo>
                    <a:pt x="1235" y="3024"/>
                  </a:lnTo>
                  <a:cubicBezTo>
                    <a:pt x="1246" y="3003"/>
                    <a:pt x="1267" y="2993"/>
                    <a:pt x="1288" y="2983"/>
                  </a:cubicBezTo>
                  <a:cubicBezTo>
                    <a:pt x="1288" y="2983"/>
                    <a:pt x="1298" y="2972"/>
                    <a:pt x="1298" y="2972"/>
                  </a:cubicBezTo>
                  <a:cubicBezTo>
                    <a:pt x="1319" y="2951"/>
                    <a:pt x="1340" y="2930"/>
                    <a:pt x="1361" y="2909"/>
                  </a:cubicBezTo>
                  <a:cubicBezTo>
                    <a:pt x="1382" y="2888"/>
                    <a:pt x="1413" y="2878"/>
                    <a:pt x="1445" y="2878"/>
                  </a:cubicBezTo>
                  <a:cubicBezTo>
                    <a:pt x="1508" y="2878"/>
                    <a:pt x="1549" y="2920"/>
                    <a:pt x="1549" y="2983"/>
                  </a:cubicBezTo>
                  <a:lnTo>
                    <a:pt x="1549" y="4500"/>
                  </a:lnTo>
                  <a:cubicBezTo>
                    <a:pt x="1549" y="4636"/>
                    <a:pt x="1665" y="4751"/>
                    <a:pt x="1801" y="4751"/>
                  </a:cubicBezTo>
                  <a:lnTo>
                    <a:pt x="3318" y="4751"/>
                  </a:lnTo>
                  <a:cubicBezTo>
                    <a:pt x="3527" y="4751"/>
                    <a:pt x="3684" y="4584"/>
                    <a:pt x="3695" y="4385"/>
                  </a:cubicBezTo>
                  <a:cubicBezTo>
                    <a:pt x="3684" y="4280"/>
                    <a:pt x="3642" y="4186"/>
                    <a:pt x="3569" y="4113"/>
                  </a:cubicBezTo>
                  <a:cubicBezTo>
                    <a:pt x="3234" y="3778"/>
                    <a:pt x="3464" y="3202"/>
                    <a:pt x="3946" y="3202"/>
                  </a:cubicBezTo>
                  <a:cubicBezTo>
                    <a:pt x="4417" y="3202"/>
                    <a:pt x="4657" y="3788"/>
                    <a:pt x="4312" y="4113"/>
                  </a:cubicBezTo>
                  <a:cubicBezTo>
                    <a:pt x="4239" y="4186"/>
                    <a:pt x="4197" y="4280"/>
                    <a:pt x="4197" y="4385"/>
                  </a:cubicBezTo>
                  <a:cubicBezTo>
                    <a:pt x="4197" y="4584"/>
                    <a:pt x="4364" y="4751"/>
                    <a:pt x="4563" y="4751"/>
                  </a:cubicBezTo>
                  <a:lnTo>
                    <a:pt x="6049" y="4751"/>
                  </a:lnTo>
                  <a:cubicBezTo>
                    <a:pt x="6175" y="4751"/>
                    <a:pt x="6269" y="4667"/>
                    <a:pt x="6300" y="4552"/>
                  </a:cubicBezTo>
                  <a:cubicBezTo>
                    <a:pt x="6300" y="4542"/>
                    <a:pt x="6300" y="4531"/>
                    <a:pt x="6300" y="4521"/>
                  </a:cubicBezTo>
                  <a:cubicBezTo>
                    <a:pt x="6258" y="2051"/>
                    <a:pt x="4260" y="53"/>
                    <a:pt x="1780"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31"/>
            <p:cNvSpPr/>
            <p:nvPr/>
          </p:nvSpPr>
          <p:spPr>
            <a:xfrm>
              <a:off x="8586628" y="1443880"/>
              <a:ext cx="281458" cy="281458"/>
            </a:xfrm>
            <a:custGeom>
              <a:rect b="b" l="l" r="r" t="t"/>
              <a:pathLst>
                <a:path extrusionOk="0" h="9241" w="9241">
                  <a:moveTo>
                    <a:pt x="4709" y="262"/>
                  </a:moveTo>
                  <a:cubicBezTo>
                    <a:pt x="7053" y="304"/>
                    <a:pt x="8937" y="2187"/>
                    <a:pt x="8979" y="4531"/>
                  </a:cubicBezTo>
                  <a:lnTo>
                    <a:pt x="8979" y="4573"/>
                  </a:lnTo>
                  <a:cubicBezTo>
                    <a:pt x="8979" y="4584"/>
                    <a:pt x="8979" y="4604"/>
                    <a:pt x="8979" y="4625"/>
                  </a:cubicBezTo>
                  <a:cubicBezTo>
                    <a:pt x="8979" y="4636"/>
                    <a:pt x="8979" y="4657"/>
                    <a:pt x="8979" y="4678"/>
                  </a:cubicBezTo>
                  <a:lnTo>
                    <a:pt x="8979" y="4709"/>
                  </a:lnTo>
                  <a:cubicBezTo>
                    <a:pt x="8937" y="7053"/>
                    <a:pt x="7053" y="8937"/>
                    <a:pt x="4709" y="8979"/>
                  </a:cubicBezTo>
                  <a:lnTo>
                    <a:pt x="4531" y="8979"/>
                  </a:lnTo>
                  <a:cubicBezTo>
                    <a:pt x="2187" y="8937"/>
                    <a:pt x="304" y="7053"/>
                    <a:pt x="262" y="4709"/>
                  </a:cubicBezTo>
                  <a:lnTo>
                    <a:pt x="262" y="4678"/>
                  </a:lnTo>
                  <a:cubicBezTo>
                    <a:pt x="262" y="4657"/>
                    <a:pt x="262" y="4636"/>
                    <a:pt x="262" y="4625"/>
                  </a:cubicBezTo>
                  <a:cubicBezTo>
                    <a:pt x="262" y="4604"/>
                    <a:pt x="262" y="4584"/>
                    <a:pt x="262" y="4573"/>
                  </a:cubicBezTo>
                  <a:lnTo>
                    <a:pt x="262" y="4531"/>
                  </a:lnTo>
                  <a:cubicBezTo>
                    <a:pt x="304" y="2187"/>
                    <a:pt x="2187" y="304"/>
                    <a:pt x="4531" y="262"/>
                  </a:cubicBezTo>
                  <a:close/>
                  <a:moveTo>
                    <a:pt x="4521" y="0"/>
                  </a:moveTo>
                  <a:cubicBezTo>
                    <a:pt x="2051" y="53"/>
                    <a:pt x="53" y="2051"/>
                    <a:pt x="0" y="4521"/>
                  </a:cubicBezTo>
                  <a:lnTo>
                    <a:pt x="0" y="4563"/>
                  </a:lnTo>
                  <a:cubicBezTo>
                    <a:pt x="0" y="4584"/>
                    <a:pt x="0" y="4604"/>
                    <a:pt x="0" y="4625"/>
                  </a:cubicBezTo>
                  <a:cubicBezTo>
                    <a:pt x="0" y="4646"/>
                    <a:pt x="0" y="4667"/>
                    <a:pt x="0" y="4688"/>
                  </a:cubicBezTo>
                  <a:lnTo>
                    <a:pt x="0" y="4720"/>
                  </a:lnTo>
                  <a:cubicBezTo>
                    <a:pt x="53" y="7200"/>
                    <a:pt x="2051" y="9198"/>
                    <a:pt x="4521" y="9240"/>
                  </a:cubicBezTo>
                  <a:lnTo>
                    <a:pt x="4720" y="9240"/>
                  </a:lnTo>
                  <a:cubicBezTo>
                    <a:pt x="7200" y="9198"/>
                    <a:pt x="9198" y="7200"/>
                    <a:pt x="9240" y="4720"/>
                  </a:cubicBezTo>
                  <a:lnTo>
                    <a:pt x="9240" y="4688"/>
                  </a:lnTo>
                  <a:cubicBezTo>
                    <a:pt x="9240" y="4667"/>
                    <a:pt x="9240" y="4646"/>
                    <a:pt x="9240" y="4625"/>
                  </a:cubicBezTo>
                  <a:cubicBezTo>
                    <a:pt x="9240" y="4604"/>
                    <a:pt x="9240" y="4584"/>
                    <a:pt x="9240" y="4563"/>
                  </a:cubicBezTo>
                  <a:lnTo>
                    <a:pt x="9240" y="4521"/>
                  </a:lnTo>
                  <a:cubicBezTo>
                    <a:pt x="9198" y="2051"/>
                    <a:pt x="7200" y="53"/>
                    <a:pt x="4720"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0" name="Google Shape;400;p31"/>
          <p:cNvSpPr txBox="1"/>
          <p:nvPr/>
        </p:nvSpPr>
        <p:spPr>
          <a:xfrm>
            <a:off x="4447263" y="3011675"/>
            <a:ext cx="39267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Open Sans ExtraBold"/>
                <a:ea typeface="Open Sans ExtraBold"/>
                <a:cs typeface="Open Sans ExtraBold"/>
                <a:sym typeface="Open Sans ExtraBold"/>
              </a:rPr>
              <a:t>Learning Objective:</a:t>
            </a:r>
            <a:r>
              <a:rPr lang="en" sz="1200">
                <a:solidFill>
                  <a:schemeClr val="dk1"/>
                </a:solidFill>
                <a:latin typeface="Open Sans ExtraBold"/>
                <a:ea typeface="Open Sans ExtraBold"/>
                <a:cs typeface="Open Sans ExtraBold"/>
                <a:sym typeface="Open Sans ExtraBold"/>
              </a:rPr>
              <a:t> </a:t>
            </a:r>
            <a:endParaRPr sz="1200">
              <a:solidFill>
                <a:schemeClr val="dk1"/>
              </a:solidFill>
              <a:latin typeface="Open Sans ExtraBold"/>
              <a:ea typeface="Open Sans ExtraBold"/>
              <a:cs typeface="Open Sans ExtraBold"/>
              <a:sym typeface="Open Sans ExtraBold"/>
            </a:endParaRPr>
          </a:p>
          <a:p>
            <a:pPr indent="0" lvl="0" marL="0" rtl="0" algn="l">
              <a:spcBef>
                <a:spcPts val="0"/>
              </a:spcBef>
              <a:spcAft>
                <a:spcPts val="0"/>
              </a:spcAft>
              <a:buNone/>
            </a:pPr>
            <a:r>
              <a:rPr lang="en" sz="1800">
                <a:solidFill>
                  <a:schemeClr val="dk1"/>
                </a:solidFill>
                <a:latin typeface="Open Sans"/>
                <a:ea typeface="Open Sans"/>
                <a:cs typeface="Open Sans"/>
                <a:sym typeface="Open Sans"/>
              </a:rPr>
              <a:t>Partitioning a whole into equal sections </a:t>
            </a:r>
            <a:endParaRPr sz="1800">
              <a:solidFill>
                <a:schemeClr val="dk1"/>
              </a:solidFill>
              <a:latin typeface="Open Sans"/>
              <a:ea typeface="Open Sans"/>
              <a:cs typeface="Open Sans"/>
              <a:sym typeface="Open Sans"/>
            </a:endParaRPr>
          </a:p>
        </p:txBody>
      </p:sp>
      <p:sp>
        <p:nvSpPr>
          <p:cNvPr id="401" name="Google Shape;401;p31"/>
          <p:cNvSpPr txBox="1"/>
          <p:nvPr/>
        </p:nvSpPr>
        <p:spPr>
          <a:xfrm>
            <a:off x="4447263" y="2347313"/>
            <a:ext cx="4590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Open Sans ExtraBold"/>
                <a:ea typeface="Open Sans ExtraBold"/>
                <a:cs typeface="Open Sans ExtraBold"/>
                <a:sym typeface="Open Sans ExtraBold"/>
              </a:rPr>
              <a:t>ST Math Puzzle:</a:t>
            </a:r>
            <a:endParaRPr sz="1200">
              <a:solidFill>
                <a:schemeClr val="dk1"/>
              </a:solidFill>
              <a:latin typeface="Open Sans ExtraBold"/>
              <a:ea typeface="Open Sans ExtraBold"/>
              <a:cs typeface="Open Sans ExtraBold"/>
              <a:sym typeface="Open Sans ExtraBold"/>
            </a:endParaRPr>
          </a:p>
          <a:p>
            <a:pPr indent="0" lvl="0" marL="0" rtl="0" algn="l">
              <a:spcBef>
                <a:spcPts val="0"/>
              </a:spcBef>
              <a:spcAft>
                <a:spcPts val="0"/>
              </a:spcAft>
              <a:buNone/>
            </a:pPr>
            <a:r>
              <a:rPr lang="en" sz="1800">
                <a:solidFill>
                  <a:schemeClr val="dk1"/>
                </a:solidFill>
                <a:latin typeface="Open Sans"/>
                <a:ea typeface="Open Sans"/>
                <a:cs typeface="Open Sans"/>
                <a:sym typeface="Open Sans"/>
              </a:rPr>
              <a:t>Pie Monster &gt; Level 1</a:t>
            </a:r>
            <a:endParaRPr sz="2000">
              <a:solidFill>
                <a:schemeClr val="dk1"/>
              </a:solidFill>
              <a:latin typeface="Open Sans"/>
              <a:ea typeface="Open Sans"/>
              <a:cs typeface="Open Sans"/>
              <a:sym typeface="Open Sans"/>
            </a:endParaRPr>
          </a:p>
        </p:txBody>
      </p:sp>
      <p:sp>
        <p:nvSpPr>
          <p:cNvPr id="402" name="Google Shape;402;p31"/>
          <p:cNvSpPr txBox="1"/>
          <p:nvPr/>
        </p:nvSpPr>
        <p:spPr>
          <a:xfrm>
            <a:off x="1754435" y="3957436"/>
            <a:ext cx="1222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u="sng">
                <a:solidFill>
                  <a:schemeClr val="hlink"/>
                </a:solidFill>
                <a:latin typeface="Ubuntu"/>
                <a:ea typeface="Ubuntu"/>
                <a:cs typeface="Ubuntu"/>
                <a:sym typeface="Ubuntu"/>
                <a:hlinkClick r:id="rId5"/>
              </a:rPr>
              <a:t>Puzzle Link</a:t>
            </a:r>
            <a:endParaRPr sz="1200">
              <a:latin typeface="Ubuntu"/>
              <a:ea typeface="Ubuntu"/>
              <a:cs typeface="Ubuntu"/>
              <a:sym typeface="Ubuntu"/>
            </a:endParaRPr>
          </a:p>
        </p:txBody>
      </p:sp>
      <p:grpSp>
        <p:nvGrpSpPr>
          <p:cNvPr id="403" name="Google Shape;403;p31"/>
          <p:cNvGrpSpPr/>
          <p:nvPr/>
        </p:nvGrpSpPr>
        <p:grpSpPr>
          <a:xfrm>
            <a:off x="7709843" y="3629462"/>
            <a:ext cx="1138164" cy="1468500"/>
            <a:chOff x="7633097" y="3255132"/>
            <a:chExt cx="1510904" cy="1870224"/>
          </a:xfrm>
        </p:grpSpPr>
        <p:pic>
          <p:nvPicPr>
            <p:cNvPr id="404" name="Google Shape;404;p31"/>
            <p:cNvPicPr preferRelativeResize="0"/>
            <p:nvPr/>
          </p:nvPicPr>
          <p:blipFill>
            <a:blip r:embed="rId6">
              <a:alphaModFix/>
            </a:blip>
            <a:stretch>
              <a:fillRect/>
            </a:stretch>
          </p:blipFill>
          <p:spPr>
            <a:xfrm>
              <a:off x="7717350" y="3255132"/>
              <a:ext cx="1426651" cy="1870224"/>
            </a:xfrm>
            <a:prstGeom prst="rect">
              <a:avLst/>
            </a:prstGeom>
            <a:noFill/>
            <a:ln>
              <a:noFill/>
            </a:ln>
          </p:spPr>
        </p:pic>
        <p:pic>
          <p:nvPicPr>
            <p:cNvPr id="405" name="Google Shape;405;p31"/>
            <p:cNvPicPr preferRelativeResize="0"/>
            <p:nvPr/>
          </p:nvPicPr>
          <p:blipFill>
            <a:blip r:embed="rId7">
              <a:alphaModFix/>
            </a:blip>
            <a:stretch>
              <a:fillRect/>
            </a:stretch>
          </p:blipFill>
          <p:spPr>
            <a:xfrm rot="-1493955">
              <a:off x="7732861" y="3427538"/>
              <a:ext cx="233072" cy="525401"/>
            </a:xfrm>
            <a:prstGeom prst="rect">
              <a:avLst/>
            </a:prstGeom>
            <a:noFill/>
            <a:ln>
              <a:noFill/>
            </a:ln>
          </p:spPr>
        </p:pic>
      </p:grpSp>
      <p:sp>
        <p:nvSpPr>
          <p:cNvPr id="406" name="Google Shape;406;p31">
            <a:hlinkClick r:id="rId8"/>
          </p:cNvPr>
          <p:cNvSpPr/>
          <p:nvPr/>
        </p:nvSpPr>
        <p:spPr>
          <a:xfrm>
            <a:off x="1500462" y="3987208"/>
            <a:ext cx="352800" cy="3099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31"/>
          <p:cNvSpPr txBox="1"/>
          <p:nvPr/>
        </p:nvSpPr>
        <p:spPr>
          <a:xfrm>
            <a:off x="4413313" y="1192838"/>
            <a:ext cx="45186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chemeClr val="accent2"/>
                </a:solidFill>
                <a:latin typeface="Ubuntu"/>
                <a:ea typeface="Ubuntu"/>
                <a:cs typeface="Ubuntu"/>
                <a:sym typeface="Ubuntu"/>
              </a:rPr>
              <a:t> </a:t>
            </a:r>
            <a:r>
              <a:rPr b="1" lang="en" sz="1700">
                <a:solidFill>
                  <a:schemeClr val="accent2"/>
                </a:solidFill>
                <a:latin typeface="Ubuntu"/>
                <a:ea typeface="Ubuntu"/>
                <a:cs typeface="Ubuntu"/>
                <a:sym typeface="Ubuntu"/>
              </a:rPr>
              <a:t> </a:t>
            </a:r>
            <a:r>
              <a:rPr b="1" lang="en" sz="1600">
                <a:solidFill>
                  <a:schemeClr val="accent2"/>
                </a:solidFill>
                <a:latin typeface="Ubuntu"/>
                <a:ea typeface="Ubuntu"/>
                <a:cs typeface="Ubuntu"/>
                <a:sym typeface="Ubuntu"/>
              </a:rPr>
              <a:t>    </a:t>
            </a:r>
            <a:r>
              <a:rPr b="1" lang="en" sz="1600">
                <a:solidFill>
                  <a:schemeClr val="accent4"/>
                </a:solidFill>
                <a:latin typeface="Ubuntu"/>
                <a:ea typeface="Ubuntu"/>
                <a:cs typeface="Ubuntu"/>
                <a:sym typeface="Ubuntu"/>
              </a:rPr>
              <a:t>Time for</a:t>
            </a:r>
            <a:r>
              <a:rPr b="1" lang="en" sz="2200">
                <a:solidFill>
                  <a:schemeClr val="accent2"/>
                </a:solidFill>
                <a:latin typeface="Ubuntu"/>
                <a:ea typeface="Ubuntu"/>
                <a:cs typeface="Ubuntu"/>
                <a:sym typeface="Ubuntu"/>
              </a:rPr>
              <a:t> </a:t>
            </a:r>
            <a:endParaRPr b="1" sz="2200">
              <a:solidFill>
                <a:schemeClr val="accent2"/>
              </a:solidFill>
              <a:latin typeface="Ubuntu"/>
              <a:ea typeface="Ubuntu"/>
              <a:cs typeface="Ubuntu"/>
              <a:sym typeface="Ubuntu"/>
            </a:endParaRPr>
          </a:p>
          <a:p>
            <a:pPr indent="0" lvl="0" marL="0" rtl="0" algn="l">
              <a:spcBef>
                <a:spcPts val="0"/>
              </a:spcBef>
              <a:spcAft>
                <a:spcPts val="0"/>
              </a:spcAft>
              <a:buNone/>
            </a:pPr>
            <a:r>
              <a:rPr b="1" lang="en" sz="3200">
                <a:solidFill>
                  <a:schemeClr val="accent1"/>
                </a:solidFill>
                <a:latin typeface="Open Sans"/>
                <a:ea typeface="Open Sans"/>
                <a:cs typeface="Open Sans"/>
                <a:sym typeface="Open Sans"/>
              </a:rPr>
              <a:t>PROBLEM</a:t>
            </a:r>
            <a:r>
              <a:rPr b="1" lang="en" sz="3200">
                <a:solidFill>
                  <a:schemeClr val="accent5"/>
                </a:solidFill>
                <a:latin typeface="Open Sans"/>
                <a:ea typeface="Open Sans"/>
                <a:cs typeface="Open Sans"/>
                <a:sym typeface="Open Sans"/>
              </a:rPr>
              <a:t> </a:t>
            </a:r>
            <a:r>
              <a:rPr b="1" lang="en" sz="3200">
                <a:solidFill>
                  <a:schemeClr val="accent3"/>
                </a:solidFill>
                <a:latin typeface="Open Sans"/>
                <a:ea typeface="Open Sans"/>
                <a:cs typeface="Open Sans"/>
                <a:sym typeface="Open Sans"/>
              </a:rPr>
              <a:t>SOLVING</a:t>
            </a:r>
            <a:r>
              <a:rPr b="1" lang="en" sz="3200">
                <a:solidFill>
                  <a:schemeClr val="accent4"/>
                </a:solidFill>
                <a:latin typeface="Open Sans"/>
                <a:ea typeface="Open Sans"/>
                <a:cs typeface="Open Sans"/>
                <a:sym typeface="Open Sans"/>
              </a:rPr>
              <a:t>!</a:t>
            </a:r>
            <a:endParaRPr b="1" sz="3200">
              <a:solidFill>
                <a:schemeClr val="accent4"/>
              </a:solidFill>
              <a:latin typeface="Open Sans"/>
              <a:ea typeface="Open Sans"/>
              <a:cs typeface="Open Sans"/>
              <a:sym typeface="Open Sans"/>
            </a:endParaRPr>
          </a:p>
        </p:txBody>
      </p:sp>
      <p:sp>
        <p:nvSpPr>
          <p:cNvPr id="408" name="Google Shape;408;p31"/>
          <p:cNvSpPr/>
          <p:nvPr/>
        </p:nvSpPr>
        <p:spPr>
          <a:xfrm>
            <a:off x="4509188" y="2113350"/>
            <a:ext cx="2580000" cy="1680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09" name="Google Shape;409;p31"/>
          <p:cNvGrpSpPr/>
          <p:nvPr/>
        </p:nvGrpSpPr>
        <p:grpSpPr>
          <a:xfrm>
            <a:off x="4509208" y="1330103"/>
            <a:ext cx="227520" cy="248922"/>
            <a:chOff x="4469316" y="1236218"/>
            <a:chExt cx="360570" cy="400390"/>
          </a:xfrm>
        </p:grpSpPr>
        <p:sp>
          <p:nvSpPr>
            <p:cNvPr id="410" name="Google Shape;410;p31"/>
            <p:cNvSpPr/>
            <p:nvPr/>
          </p:nvSpPr>
          <p:spPr>
            <a:xfrm>
              <a:off x="4498361" y="1279378"/>
              <a:ext cx="56044" cy="54783"/>
            </a:xfrm>
            <a:custGeom>
              <a:rect b="b" l="l" r="r" t="t"/>
              <a:pathLst>
                <a:path extrusionOk="0" h="1607" w="1644">
                  <a:moveTo>
                    <a:pt x="621" y="1607"/>
                  </a:moveTo>
                  <a:cubicBezTo>
                    <a:pt x="572" y="1607"/>
                    <a:pt x="536" y="1583"/>
                    <a:pt x="499" y="1546"/>
                  </a:cubicBezTo>
                  <a:lnTo>
                    <a:pt x="122" y="1096"/>
                  </a:lnTo>
                  <a:cubicBezTo>
                    <a:pt x="37" y="986"/>
                    <a:pt x="0" y="865"/>
                    <a:pt x="13" y="731"/>
                  </a:cubicBezTo>
                  <a:cubicBezTo>
                    <a:pt x="25" y="597"/>
                    <a:pt x="86" y="475"/>
                    <a:pt x="195" y="390"/>
                  </a:cubicBezTo>
                  <a:lnTo>
                    <a:pt x="499" y="134"/>
                  </a:lnTo>
                  <a:cubicBezTo>
                    <a:pt x="597" y="49"/>
                    <a:pt x="731" y="1"/>
                    <a:pt x="865" y="13"/>
                  </a:cubicBezTo>
                  <a:cubicBezTo>
                    <a:pt x="998" y="25"/>
                    <a:pt x="1120" y="98"/>
                    <a:pt x="1205" y="195"/>
                  </a:cubicBezTo>
                  <a:lnTo>
                    <a:pt x="1583" y="646"/>
                  </a:lnTo>
                  <a:cubicBezTo>
                    <a:pt x="1643" y="719"/>
                    <a:pt x="1631" y="816"/>
                    <a:pt x="1570" y="865"/>
                  </a:cubicBezTo>
                  <a:cubicBezTo>
                    <a:pt x="1497" y="913"/>
                    <a:pt x="1400" y="913"/>
                    <a:pt x="1351" y="840"/>
                  </a:cubicBezTo>
                  <a:lnTo>
                    <a:pt x="974" y="390"/>
                  </a:lnTo>
                  <a:cubicBezTo>
                    <a:pt x="938" y="354"/>
                    <a:pt x="889" y="329"/>
                    <a:pt x="840" y="317"/>
                  </a:cubicBezTo>
                  <a:cubicBezTo>
                    <a:pt x="779" y="317"/>
                    <a:pt x="731" y="329"/>
                    <a:pt x="694" y="366"/>
                  </a:cubicBezTo>
                  <a:lnTo>
                    <a:pt x="390" y="621"/>
                  </a:lnTo>
                  <a:cubicBezTo>
                    <a:pt x="341" y="658"/>
                    <a:pt x="317" y="706"/>
                    <a:pt x="317" y="755"/>
                  </a:cubicBezTo>
                  <a:cubicBezTo>
                    <a:pt x="317" y="804"/>
                    <a:pt x="329" y="865"/>
                    <a:pt x="366" y="901"/>
                  </a:cubicBezTo>
                  <a:lnTo>
                    <a:pt x="743" y="1351"/>
                  </a:lnTo>
                  <a:cubicBezTo>
                    <a:pt x="792" y="1424"/>
                    <a:pt x="779" y="1510"/>
                    <a:pt x="718" y="1570"/>
                  </a:cubicBezTo>
                  <a:cubicBezTo>
                    <a:pt x="694" y="1595"/>
                    <a:pt x="658" y="1607"/>
                    <a:pt x="621" y="1607"/>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 name="Google Shape;411;p31"/>
            <p:cNvSpPr/>
            <p:nvPr/>
          </p:nvSpPr>
          <p:spPr>
            <a:xfrm>
              <a:off x="4469316" y="1276072"/>
              <a:ext cx="360570" cy="360536"/>
            </a:xfrm>
            <a:custGeom>
              <a:rect b="b" l="l" r="r" t="t"/>
              <a:pathLst>
                <a:path extrusionOk="0" h="10576" w="10577">
                  <a:moveTo>
                    <a:pt x="5294" y="304"/>
                  </a:moveTo>
                  <a:cubicBezTo>
                    <a:pt x="2544" y="304"/>
                    <a:pt x="305" y="2544"/>
                    <a:pt x="305" y="5294"/>
                  </a:cubicBezTo>
                  <a:cubicBezTo>
                    <a:pt x="305" y="8044"/>
                    <a:pt x="2544" y="10272"/>
                    <a:pt x="5294" y="10272"/>
                  </a:cubicBezTo>
                  <a:cubicBezTo>
                    <a:pt x="8033" y="10272"/>
                    <a:pt x="10272" y="8044"/>
                    <a:pt x="10272" y="5294"/>
                  </a:cubicBezTo>
                  <a:cubicBezTo>
                    <a:pt x="10272" y="2544"/>
                    <a:pt x="8033" y="304"/>
                    <a:pt x="5294" y="304"/>
                  </a:cubicBezTo>
                  <a:close/>
                  <a:moveTo>
                    <a:pt x="5294" y="10576"/>
                  </a:moveTo>
                  <a:cubicBezTo>
                    <a:pt x="2374" y="10576"/>
                    <a:pt x="1" y="8203"/>
                    <a:pt x="1" y="5294"/>
                  </a:cubicBezTo>
                  <a:cubicBezTo>
                    <a:pt x="1" y="2373"/>
                    <a:pt x="2374" y="0"/>
                    <a:pt x="5294" y="0"/>
                  </a:cubicBezTo>
                  <a:cubicBezTo>
                    <a:pt x="8203" y="0"/>
                    <a:pt x="10576" y="2373"/>
                    <a:pt x="10576" y="5294"/>
                  </a:cubicBezTo>
                  <a:cubicBezTo>
                    <a:pt x="10576" y="8203"/>
                    <a:pt x="8203" y="10576"/>
                    <a:pt x="5294" y="10576"/>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2" name="Google Shape;412;p31"/>
            <p:cNvSpPr/>
            <p:nvPr/>
          </p:nvSpPr>
          <p:spPr>
            <a:xfrm>
              <a:off x="4507089" y="1314220"/>
              <a:ext cx="285026" cy="284651"/>
            </a:xfrm>
            <a:custGeom>
              <a:rect b="b" l="l" r="r" t="t"/>
              <a:pathLst>
                <a:path extrusionOk="0" h="8350" w="8361">
                  <a:moveTo>
                    <a:pt x="4186" y="305"/>
                  </a:moveTo>
                  <a:cubicBezTo>
                    <a:pt x="2045" y="305"/>
                    <a:pt x="304" y="2033"/>
                    <a:pt x="304" y="4175"/>
                  </a:cubicBezTo>
                  <a:cubicBezTo>
                    <a:pt x="304" y="6305"/>
                    <a:pt x="2045" y="8045"/>
                    <a:pt x="4186" y="8045"/>
                  </a:cubicBezTo>
                  <a:cubicBezTo>
                    <a:pt x="6316" y="8045"/>
                    <a:pt x="8057" y="6305"/>
                    <a:pt x="8057" y="4175"/>
                  </a:cubicBezTo>
                  <a:cubicBezTo>
                    <a:pt x="8057" y="2033"/>
                    <a:pt x="6316" y="305"/>
                    <a:pt x="4186" y="305"/>
                  </a:cubicBezTo>
                  <a:close/>
                  <a:moveTo>
                    <a:pt x="4186" y="8349"/>
                  </a:moveTo>
                  <a:cubicBezTo>
                    <a:pt x="1874" y="8349"/>
                    <a:pt x="0" y="6475"/>
                    <a:pt x="0" y="4175"/>
                  </a:cubicBezTo>
                  <a:cubicBezTo>
                    <a:pt x="0" y="1875"/>
                    <a:pt x="1874" y="1"/>
                    <a:pt x="4186" y="1"/>
                  </a:cubicBezTo>
                  <a:cubicBezTo>
                    <a:pt x="6487" y="1"/>
                    <a:pt x="8361" y="1875"/>
                    <a:pt x="8361" y="4175"/>
                  </a:cubicBezTo>
                  <a:cubicBezTo>
                    <a:pt x="8361" y="6475"/>
                    <a:pt x="6487" y="8349"/>
                    <a:pt x="4186" y="8349"/>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3" name="Google Shape;413;p31"/>
            <p:cNvSpPr/>
            <p:nvPr/>
          </p:nvSpPr>
          <p:spPr>
            <a:xfrm>
              <a:off x="4523657" y="1334572"/>
              <a:ext cx="247732" cy="248107"/>
            </a:xfrm>
            <a:custGeom>
              <a:rect b="b" l="l" r="r" t="t"/>
              <a:pathLst>
                <a:path extrusionOk="0" h="7278" w="7267">
                  <a:moveTo>
                    <a:pt x="3700" y="0"/>
                  </a:moveTo>
                  <a:cubicBezTo>
                    <a:pt x="1644" y="0"/>
                    <a:pt x="1" y="1728"/>
                    <a:pt x="123" y="3809"/>
                  </a:cubicBezTo>
                  <a:cubicBezTo>
                    <a:pt x="232" y="5586"/>
                    <a:pt x="1680" y="7034"/>
                    <a:pt x="3469" y="7144"/>
                  </a:cubicBezTo>
                  <a:cubicBezTo>
                    <a:pt x="5538" y="7278"/>
                    <a:pt x="7266" y="5623"/>
                    <a:pt x="7266" y="3578"/>
                  </a:cubicBezTo>
                  <a:lnTo>
                    <a:pt x="3700" y="3578"/>
                  </a:lnTo>
                  <a:lnTo>
                    <a:pt x="3700" y="0"/>
                  </a:lnTo>
                  <a:close/>
                </a:path>
              </a:pathLst>
            </a:custGeom>
            <a:solidFill>
              <a:srgbClr val="77BB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4" name="Google Shape;414;p31"/>
            <p:cNvSpPr/>
            <p:nvPr/>
          </p:nvSpPr>
          <p:spPr>
            <a:xfrm>
              <a:off x="4629033" y="1236218"/>
              <a:ext cx="41113" cy="50249"/>
            </a:xfrm>
            <a:custGeom>
              <a:rect b="b" l="l" r="r" t="t"/>
              <a:pathLst>
                <a:path extrusionOk="0" h="1474" w="1206">
                  <a:moveTo>
                    <a:pt x="1048" y="1473"/>
                  </a:moveTo>
                  <a:cubicBezTo>
                    <a:pt x="962" y="1473"/>
                    <a:pt x="902" y="1413"/>
                    <a:pt x="902" y="1327"/>
                  </a:cubicBezTo>
                  <a:lnTo>
                    <a:pt x="902" y="305"/>
                  </a:lnTo>
                  <a:lnTo>
                    <a:pt x="305" y="305"/>
                  </a:lnTo>
                  <a:lnTo>
                    <a:pt x="305" y="1327"/>
                  </a:lnTo>
                  <a:cubicBezTo>
                    <a:pt x="305" y="1413"/>
                    <a:pt x="244" y="1473"/>
                    <a:pt x="159" y="1473"/>
                  </a:cubicBezTo>
                  <a:cubicBezTo>
                    <a:pt x="74" y="1473"/>
                    <a:pt x="1" y="1413"/>
                    <a:pt x="1" y="1327"/>
                  </a:cubicBezTo>
                  <a:lnTo>
                    <a:pt x="1" y="147"/>
                  </a:lnTo>
                  <a:cubicBezTo>
                    <a:pt x="1" y="62"/>
                    <a:pt x="74" y="1"/>
                    <a:pt x="159" y="1"/>
                  </a:cubicBezTo>
                  <a:lnTo>
                    <a:pt x="1048" y="1"/>
                  </a:lnTo>
                  <a:cubicBezTo>
                    <a:pt x="1133" y="1"/>
                    <a:pt x="1206" y="62"/>
                    <a:pt x="1206" y="147"/>
                  </a:cubicBezTo>
                  <a:lnTo>
                    <a:pt x="1206" y="1327"/>
                  </a:lnTo>
                  <a:cubicBezTo>
                    <a:pt x="1206" y="1413"/>
                    <a:pt x="1133" y="1473"/>
                    <a:pt x="1048" y="1473"/>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5" name="Google Shape;415;p31"/>
            <p:cNvSpPr/>
            <p:nvPr/>
          </p:nvSpPr>
          <p:spPr>
            <a:xfrm>
              <a:off x="4723227" y="1392220"/>
              <a:ext cx="33647" cy="23693"/>
            </a:xfrm>
            <a:custGeom>
              <a:rect b="b" l="l" r="r" t="t"/>
              <a:pathLst>
                <a:path extrusionOk="0" h="695" w="987">
                  <a:moveTo>
                    <a:pt x="171" y="694"/>
                  </a:moveTo>
                  <a:cubicBezTo>
                    <a:pt x="122" y="694"/>
                    <a:pt x="74" y="658"/>
                    <a:pt x="37" y="609"/>
                  </a:cubicBezTo>
                  <a:cubicBezTo>
                    <a:pt x="1" y="536"/>
                    <a:pt x="25" y="451"/>
                    <a:pt x="98" y="402"/>
                  </a:cubicBezTo>
                  <a:lnTo>
                    <a:pt x="731" y="37"/>
                  </a:lnTo>
                  <a:cubicBezTo>
                    <a:pt x="804" y="1"/>
                    <a:pt x="901" y="25"/>
                    <a:pt x="938" y="98"/>
                  </a:cubicBezTo>
                  <a:cubicBezTo>
                    <a:pt x="986" y="171"/>
                    <a:pt x="950" y="256"/>
                    <a:pt x="889" y="305"/>
                  </a:cubicBezTo>
                  <a:lnTo>
                    <a:pt x="244" y="670"/>
                  </a:lnTo>
                  <a:cubicBezTo>
                    <a:pt x="232" y="682"/>
                    <a:pt x="195" y="694"/>
                    <a:pt x="171" y="694"/>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6" name="Google Shape;416;p31"/>
            <p:cNvSpPr/>
            <p:nvPr/>
          </p:nvSpPr>
          <p:spPr>
            <a:xfrm>
              <a:off x="4689614" y="1349504"/>
              <a:ext cx="24511" cy="32385"/>
            </a:xfrm>
            <a:custGeom>
              <a:rect b="b" l="l" r="r" t="t"/>
              <a:pathLst>
                <a:path extrusionOk="0" h="950" w="719">
                  <a:moveTo>
                    <a:pt x="171" y="950"/>
                  </a:moveTo>
                  <a:cubicBezTo>
                    <a:pt x="147" y="950"/>
                    <a:pt x="122" y="950"/>
                    <a:pt x="98" y="937"/>
                  </a:cubicBezTo>
                  <a:cubicBezTo>
                    <a:pt x="25" y="889"/>
                    <a:pt x="1" y="803"/>
                    <a:pt x="37" y="730"/>
                  </a:cubicBezTo>
                  <a:lnTo>
                    <a:pt x="402" y="98"/>
                  </a:lnTo>
                  <a:cubicBezTo>
                    <a:pt x="451" y="25"/>
                    <a:pt x="536" y="0"/>
                    <a:pt x="621" y="37"/>
                  </a:cubicBezTo>
                  <a:cubicBezTo>
                    <a:pt x="682" y="85"/>
                    <a:pt x="719" y="171"/>
                    <a:pt x="670" y="244"/>
                  </a:cubicBezTo>
                  <a:lnTo>
                    <a:pt x="305" y="877"/>
                  </a:lnTo>
                  <a:cubicBezTo>
                    <a:pt x="281" y="925"/>
                    <a:pt x="232" y="950"/>
                    <a:pt x="171" y="950"/>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417" name="Google Shape;417;p31"/>
          <p:cNvPicPr preferRelativeResize="0"/>
          <p:nvPr/>
        </p:nvPicPr>
        <p:blipFill rotWithShape="1">
          <a:blip r:embed="rId9">
            <a:alphaModFix/>
          </a:blip>
          <a:srcRect b="1681" l="0" r="0" t="1690"/>
          <a:stretch/>
        </p:blipFill>
        <p:spPr>
          <a:xfrm>
            <a:off x="728974" y="1845708"/>
            <a:ext cx="3334625" cy="1812470"/>
          </a:xfrm>
          <a:prstGeom prst="rect">
            <a:avLst/>
          </a:prstGeom>
          <a:noFill/>
          <a:ln>
            <a:noFill/>
          </a:ln>
        </p:spPr>
      </p:pic>
      <p:grpSp>
        <p:nvGrpSpPr>
          <p:cNvPr id="418" name="Google Shape;418;p31"/>
          <p:cNvGrpSpPr/>
          <p:nvPr/>
        </p:nvGrpSpPr>
        <p:grpSpPr>
          <a:xfrm>
            <a:off x="2859100" y="658076"/>
            <a:ext cx="1390125" cy="1117724"/>
            <a:chOff x="2859100" y="658076"/>
            <a:chExt cx="1390125" cy="1117724"/>
          </a:xfrm>
        </p:grpSpPr>
        <p:pic>
          <p:nvPicPr>
            <p:cNvPr id="419" name="Google Shape;419;p31"/>
            <p:cNvPicPr preferRelativeResize="0"/>
            <p:nvPr/>
          </p:nvPicPr>
          <p:blipFill>
            <a:blip r:embed="rId10">
              <a:alphaModFix/>
            </a:blip>
            <a:stretch>
              <a:fillRect/>
            </a:stretch>
          </p:blipFill>
          <p:spPr>
            <a:xfrm rot="-208168">
              <a:off x="2889325" y="697357"/>
              <a:ext cx="1329675" cy="1039161"/>
            </a:xfrm>
            <a:prstGeom prst="rect">
              <a:avLst/>
            </a:prstGeom>
            <a:noFill/>
            <a:ln>
              <a:noFill/>
            </a:ln>
          </p:spPr>
        </p:pic>
        <p:pic>
          <p:nvPicPr>
            <p:cNvPr id="420" name="Google Shape;420;p31"/>
            <p:cNvPicPr preferRelativeResize="0"/>
            <p:nvPr/>
          </p:nvPicPr>
          <p:blipFill>
            <a:blip r:embed="rId11">
              <a:alphaModFix/>
            </a:blip>
            <a:stretch>
              <a:fillRect/>
            </a:stretch>
          </p:blipFill>
          <p:spPr>
            <a:xfrm>
              <a:off x="3681125" y="1269910"/>
              <a:ext cx="382482" cy="369300"/>
            </a:xfrm>
            <a:prstGeom prst="rect">
              <a:avLst/>
            </a:prstGeom>
            <a:noFill/>
            <a:ln>
              <a:noFill/>
            </a:ln>
          </p:spPr>
        </p:pic>
      </p:grpSp>
    </p:spTree>
  </p:cSld>
  <p:clrMapOvr>
    <a:masterClrMapping/>
  </p:clrMapOvr>
  <p:transition spd="med">
    <p:fade thruBlk="1"/>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424" name="Shape 424"/>
        <p:cNvGrpSpPr/>
        <p:nvPr/>
      </p:nvGrpSpPr>
      <p:grpSpPr>
        <a:xfrm>
          <a:off x="0" y="0"/>
          <a:ext cx="0" cy="0"/>
          <a:chOff x="0" y="0"/>
          <a:chExt cx="0" cy="0"/>
        </a:xfrm>
      </p:grpSpPr>
      <p:sp>
        <p:nvSpPr>
          <p:cNvPr id="425" name="Google Shape;425;p32"/>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Module</a:t>
            </a:r>
            <a:r>
              <a:rPr lang="en" sz="1800">
                <a:solidFill>
                  <a:schemeClr val="dk1"/>
                </a:solidFill>
                <a:latin typeface="Ubuntu Medium"/>
                <a:ea typeface="Ubuntu Medium"/>
                <a:cs typeface="Ubuntu Medium"/>
                <a:sym typeface="Ubuntu Medium"/>
              </a:rPr>
              <a:t> 2 - Day 1</a:t>
            </a:r>
            <a:endParaRPr sz="1800">
              <a:solidFill>
                <a:schemeClr val="dk1"/>
              </a:solidFill>
              <a:latin typeface="Ubuntu Medium"/>
              <a:ea typeface="Ubuntu Medium"/>
              <a:cs typeface="Ubuntu Medium"/>
              <a:sym typeface="Ubuntu Medium"/>
            </a:endParaRPr>
          </a:p>
        </p:txBody>
      </p:sp>
      <p:sp>
        <p:nvSpPr>
          <p:cNvPr id="426" name="Google Shape;426;p32"/>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3"/>
                </a:solidFill>
                <a:latin typeface="Ubuntu"/>
                <a:ea typeface="Ubuntu"/>
                <a:cs typeface="Ubuntu"/>
                <a:sym typeface="Ubuntu"/>
              </a:rPr>
              <a:t>Problem Solving</a:t>
            </a:r>
            <a:endParaRPr b="1" sz="2100">
              <a:solidFill>
                <a:schemeClr val="accent3"/>
              </a:solidFill>
              <a:latin typeface="Ubuntu"/>
              <a:ea typeface="Ubuntu"/>
              <a:cs typeface="Ubuntu"/>
              <a:sym typeface="Ubuntu"/>
            </a:endParaRPr>
          </a:p>
        </p:txBody>
      </p:sp>
      <p:pic>
        <p:nvPicPr>
          <p:cNvPr id="427" name="Google Shape;427;p32"/>
          <p:cNvPicPr preferRelativeResize="0"/>
          <p:nvPr>
            <p:ph idx="2" type="pic"/>
          </p:nvPr>
        </p:nvPicPr>
        <p:blipFill rotWithShape="1">
          <a:blip r:embed="rId3">
            <a:alphaModFix/>
          </a:blip>
          <a:srcRect b="835" l="0" r="0" t="826"/>
          <a:stretch/>
        </p:blipFill>
        <p:spPr>
          <a:xfrm>
            <a:off x="232100" y="188652"/>
            <a:ext cx="879600" cy="864900"/>
          </a:xfrm>
          <a:prstGeom prst="ellipse">
            <a:avLst/>
          </a:prstGeom>
          <a:noFill/>
          <a:ln>
            <a:noFill/>
          </a:ln>
          <a:effectLst>
            <a:outerShdw blurRad="177800" rotWithShape="0" algn="ctr" dir="5400000" dist="50800">
              <a:srgbClr val="000000">
                <a:alpha val="14000"/>
              </a:srgbClr>
            </a:outerShdw>
          </a:effectLst>
        </p:spPr>
      </p:pic>
      <p:sp>
        <p:nvSpPr>
          <p:cNvPr id="428" name="Google Shape;428;p32"/>
          <p:cNvSpPr/>
          <p:nvPr/>
        </p:nvSpPr>
        <p:spPr>
          <a:xfrm>
            <a:off x="453250" y="1254525"/>
            <a:ext cx="8307000" cy="3716700"/>
          </a:xfrm>
          <a:prstGeom prst="roundRect">
            <a:avLst>
              <a:gd fmla="val 16667" name="adj"/>
            </a:avLst>
          </a:prstGeom>
          <a:solidFill>
            <a:srgbClr val="FFFFFE"/>
          </a:solidFill>
          <a:ln cap="flat" cmpd="sng" w="38100">
            <a:solidFill>
              <a:schemeClr val="accent3"/>
            </a:solidFill>
            <a:prstDash val="dot"/>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a:solidFill>
                  <a:schemeClr val="accent3"/>
                </a:solidFill>
                <a:latin typeface="Ubuntu"/>
                <a:ea typeface="Ubuntu"/>
                <a:cs typeface="Ubuntu"/>
                <a:sym typeface="Ubuntu"/>
              </a:rPr>
              <a:t>Problem of the Day</a:t>
            </a:r>
            <a:endParaRPr b="1">
              <a:solidFill>
                <a:schemeClr val="accent3"/>
              </a:solidFill>
              <a:latin typeface="Ubuntu"/>
              <a:ea typeface="Ubuntu"/>
              <a:cs typeface="Ubuntu"/>
              <a:sym typeface="Ubuntu"/>
            </a:endParaRPr>
          </a:p>
          <a:p>
            <a:pPr indent="0" lvl="0" marL="0" rtl="0" algn="ctr">
              <a:lnSpc>
                <a:spcPct val="115000"/>
              </a:lnSpc>
              <a:spcBef>
                <a:spcPts val="0"/>
              </a:spcBef>
              <a:spcAft>
                <a:spcPts val="0"/>
              </a:spcAft>
              <a:buNone/>
            </a:pPr>
            <a:r>
              <a:t/>
            </a:r>
            <a:endParaRPr b="1" sz="800">
              <a:solidFill>
                <a:srgbClr val="2B2B2B"/>
              </a:solidFill>
              <a:latin typeface="Ubuntu"/>
              <a:ea typeface="Ubuntu"/>
              <a:cs typeface="Ubuntu"/>
              <a:sym typeface="Ubuntu"/>
            </a:endParaRPr>
          </a:p>
          <a:p>
            <a:pPr indent="0" lvl="0" marL="0" rtl="0" algn="ctr">
              <a:lnSpc>
                <a:spcPct val="115000"/>
              </a:lnSpc>
              <a:spcBef>
                <a:spcPts val="0"/>
              </a:spcBef>
              <a:spcAft>
                <a:spcPts val="0"/>
              </a:spcAft>
              <a:buNone/>
            </a:pPr>
            <a:r>
              <a:rPr lang="en" sz="2300">
                <a:solidFill>
                  <a:schemeClr val="dk1"/>
                </a:solidFill>
                <a:latin typeface="Ubuntu Medium"/>
                <a:ea typeface="Ubuntu Medium"/>
                <a:cs typeface="Ubuntu Medium"/>
                <a:sym typeface="Ubuntu Medium"/>
              </a:rPr>
              <a:t>Joe the baker baked 2 apple pies for the Hughes family. There are 8 people in the Hughes family. The family shared the pies equally. How much pie did each family member get?</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p:txBody>
      </p:sp>
      <p:pic>
        <p:nvPicPr>
          <p:cNvPr id="429" name="Google Shape;429;p32"/>
          <p:cNvPicPr preferRelativeResize="0"/>
          <p:nvPr/>
        </p:nvPicPr>
        <p:blipFill rotWithShape="1">
          <a:blip r:embed="rId4">
            <a:alphaModFix/>
          </a:blip>
          <a:srcRect b="0" l="2821" r="2821" t="0"/>
          <a:stretch/>
        </p:blipFill>
        <p:spPr>
          <a:xfrm>
            <a:off x="5275325" y="571700"/>
            <a:ext cx="1197550" cy="1170375"/>
          </a:xfrm>
          <a:prstGeom prst="rect">
            <a:avLst/>
          </a:prstGeom>
          <a:noFill/>
          <a:ln>
            <a:noFill/>
          </a:ln>
        </p:spPr>
      </p:pic>
      <p:pic>
        <p:nvPicPr>
          <p:cNvPr id="430" name="Google Shape;430;p32"/>
          <p:cNvPicPr preferRelativeResize="0"/>
          <p:nvPr/>
        </p:nvPicPr>
        <p:blipFill>
          <a:blip r:embed="rId5">
            <a:alphaModFix/>
          </a:blip>
          <a:stretch>
            <a:fillRect/>
          </a:stretch>
        </p:blipFill>
        <p:spPr>
          <a:xfrm rot="-4958466">
            <a:off x="5091850" y="1214395"/>
            <a:ext cx="176914" cy="409624"/>
          </a:xfrm>
          <a:prstGeom prst="rect">
            <a:avLst/>
          </a:prstGeom>
          <a:noFill/>
          <a:ln>
            <a:noFill/>
          </a:ln>
        </p:spPr>
      </p:pic>
    </p:spTree>
  </p:cSld>
  <p:clrMapOvr>
    <a:masterClrMapping/>
  </p:clrMapOvr>
  <p:transition spd="med">
    <p:fade thruBlk="1"/>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434" name="Shape 434"/>
        <p:cNvGrpSpPr/>
        <p:nvPr/>
      </p:nvGrpSpPr>
      <p:grpSpPr>
        <a:xfrm>
          <a:off x="0" y="0"/>
          <a:ext cx="0" cy="0"/>
          <a:chOff x="0" y="0"/>
          <a:chExt cx="0" cy="0"/>
        </a:xfrm>
      </p:grpSpPr>
      <p:sp>
        <p:nvSpPr>
          <p:cNvPr id="435" name="Google Shape;435;p33"/>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Module</a:t>
            </a:r>
            <a:r>
              <a:rPr lang="en" sz="1800">
                <a:solidFill>
                  <a:schemeClr val="dk1"/>
                </a:solidFill>
                <a:latin typeface="Ubuntu Medium"/>
                <a:ea typeface="Ubuntu Medium"/>
                <a:cs typeface="Ubuntu Medium"/>
                <a:sym typeface="Ubuntu Medium"/>
              </a:rPr>
              <a:t> 2 - Day 2</a:t>
            </a:r>
            <a:endParaRPr sz="1800">
              <a:solidFill>
                <a:schemeClr val="dk1"/>
              </a:solidFill>
              <a:latin typeface="Ubuntu Medium"/>
              <a:ea typeface="Ubuntu Medium"/>
              <a:cs typeface="Ubuntu Medium"/>
              <a:sym typeface="Ubuntu Medium"/>
            </a:endParaRPr>
          </a:p>
        </p:txBody>
      </p:sp>
      <p:sp>
        <p:nvSpPr>
          <p:cNvPr id="436" name="Google Shape;436;p33"/>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3"/>
                </a:solidFill>
                <a:latin typeface="Ubuntu"/>
                <a:ea typeface="Ubuntu"/>
                <a:cs typeface="Ubuntu"/>
                <a:sym typeface="Ubuntu"/>
              </a:rPr>
              <a:t>My Thinking Path</a:t>
            </a:r>
            <a:endParaRPr b="1" sz="2100">
              <a:solidFill>
                <a:schemeClr val="accent3"/>
              </a:solidFill>
              <a:latin typeface="Ubuntu"/>
              <a:ea typeface="Ubuntu"/>
              <a:cs typeface="Ubuntu"/>
              <a:sym typeface="Ubuntu"/>
            </a:endParaRPr>
          </a:p>
        </p:txBody>
      </p:sp>
      <p:pic>
        <p:nvPicPr>
          <p:cNvPr id="437" name="Google Shape;437;p33"/>
          <p:cNvPicPr preferRelativeResize="0"/>
          <p:nvPr>
            <p:ph idx="2" type="pic"/>
          </p:nvPr>
        </p:nvPicPr>
        <p:blipFill rotWithShape="1">
          <a:blip r:embed="rId3">
            <a:alphaModFix/>
          </a:blip>
          <a:srcRect b="835" l="0" r="0" t="826"/>
          <a:stretch/>
        </p:blipFill>
        <p:spPr>
          <a:xfrm>
            <a:off x="232100" y="188652"/>
            <a:ext cx="879600" cy="864900"/>
          </a:xfrm>
          <a:prstGeom prst="ellipse">
            <a:avLst/>
          </a:prstGeom>
          <a:noFill/>
          <a:ln>
            <a:noFill/>
          </a:ln>
          <a:effectLst>
            <a:outerShdw blurRad="177800" rotWithShape="0" algn="ctr" dir="5400000" dist="50800">
              <a:srgbClr val="000000">
                <a:alpha val="14000"/>
              </a:srgbClr>
            </a:outerShdw>
          </a:effectLst>
        </p:spPr>
      </p:pic>
      <p:sp>
        <p:nvSpPr>
          <p:cNvPr id="438" name="Google Shape;438;p33"/>
          <p:cNvSpPr/>
          <p:nvPr/>
        </p:nvSpPr>
        <p:spPr>
          <a:xfrm>
            <a:off x="1896550" y="2105175"/>
            <a:ext cx="6533400" cy="492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Question..</a:t>
            </a:r>
            <a:endParaRPr b="1" sz="2000">
              <a:solidFill>
                <a:srgbClr val="FFFFFF"/>
              </a:solidFill>
              <a:latin typeface="Open Sans"/>
              <a:ea typeface="Open Sans"/>
              <a:cs typeface="Open Sans"/>
              <a:sym typeface="Open Sans"/>
            </a:endParaRPr>
          </a:p>
        </p:txBody>
      </p:sp>
      <p:sp>
        <p:nvSpPr>
          <p:cNvPr id="439" name="Google Shape;439;p33"/>
          <p:cNvSpPr/>
          <p:nvPr/>
        </p:nvSpPr>
        <p:spPr>
          <a:xfrm>
            <a:off x="1896525" y="2763675"/>
            <a:ext cx="6533400" cy="492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Question…</a:t>
            </a:r>
            <a:endParaRPr b="1" sz="2000">
              <a:solidFill>
                <a:srgbClr val="FFFFFF"/>
              </a:solidFill>
              <a:latin typeface="Open Sans"/>
              <a:ea typeface="Open Sans"/>
              <a:cs typeface="Open Sans"/>
              <a:sym typeface="Open Sans"/>
            </a:endParaRPr>
          </a:p>
        </p:txBody>
      </p:sp>
      <p:sp>
        <p:nvSpPr>
          <p:cNvPr id="440" name="Google Shape;440;p33"/>
          <p:cNvSpPr/>
          <p:nvPr/>
        </p:nvSpPr>
        <p:spPr>
          <a:xfrm>
            <a:off x="762813" y="3422200"/>
            <a:ext cx="37605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One thing I learned is . . .</a:t>
            </a:r>
            <a:endParaRPr b="1" sz="2000">
              <a:solidFill>
                <a:srgbClr val="FFFFFF"/>
              </a:solidFill>
              <a:latin typeface="Open Sans"/>
              <a:ea typeface="Open Sans"/>
              <a:cs typeface="Open Sans"/>
              <a:sym typeface="Open Sans"/>
            </a:endParaRPr>
          </a:p>
        </p:txBody>
      </p:sp>
      <p:pic>
        <p:nvPicPr>
          <p:cNvPr id="441" name="Google Shape;441;p33"/>
          <p:cNvPicPr preferRelativeResize="0"/>
          <p:nvPr/>
        </p:nvPicPr>
        <p:blipFill>
          <a:blip r:embed="rId4">
            <a:alphaModFix/>
          </a:blip>
          <a:stretch>
            <a:fillRect/>
          </a:stretch>
        </p:blipFill>
        <p:spPr>
          <a:xfrm>
            <a:off x="483176" y="2216952"/>
            <a:ext cx="1286909" cy="1205274"/>
          </a:xfrm>
          <a:prstGeom prst="rect">
            <a:avLst/>
          </a:prstGeom>
          <a:noFill/>
          <a:ln>
            <a:noFill/>
          </a:ln>
        </p:spPr>
      </p:pic>
      <p:sp>
        <p:nvSpPr>
          <p:cNvPr id="442" name="Google Shape;442;p33"/>
          <p:cNvSpPr/>
          <p:nvPr/>
        </p:nvSpPr>
        <p:spPr>
          <a:xfrm>
            <a:off x="1304800"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This is like…</a:t>
            </a:r>
            <a:endParaRPr/>
          </a:p>
        </p:txBody>
      </p:sp>
      <p:sp>
        <p:nvSpPr>
          <p:cNvPr id="443" name="Google Shape;443;p33"/>
          <p:cNvSpPr/>
          <p:nvPr/>
        </p:nvSpPr>
        <p:spPr>
          <a:xfrm>
            <a:off x="3422557" y="4096025"/>
            <a:ext cx="23829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This is not like….</a:t>
            </a:r>
            <a:endParaRPr b="1" sz="2000">
              <a:solidFill>
                <a:srgbClr val="FFFFFF"/>
              </a:solidFill>
              <a:latin typeface="Open Sans"/>
              <a:ea typeface="Open Sans"/>
              <a:cs typeface="Open Sans"/>
              <a:sym typeface="Open Sans"/>
            </a:endParaRPr>
          </a:p>
        </p:txBody>
      </p:sp>
      <p:sp>
        <p:nvSpPr>
          <p:cNvPr id="444" name="Google Shape;444;p33"/>
          <p:cNvSpPr/>
          <p:nvPr/>
        </p:nvSpPr>
        <p:spPr>
          <a:xfrm>
            <a:off x="5941404"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I wonder…</a:t>
            </a:r>
            <a:endParaRPr b="1" sz="2000">
              <a:solidFill>
                <a:srgbClr val="FFFFFF"/>
              </a:solidFill>
              <a:latin typeface="Open Sans"/>
              <a:ea typeface="Open Sans"/>
              <a:cs typeface="Open Sans"/>
              <a:sym typeface="Open Sans"/>
            </a:endParaRPr>
          </a:p>
        </p:txBody>
      </p:sp>
      <p:sp>
        <p:nvSpPr>
          <p:cNvPr id="445" name="Google Shape;445;p33"/>
          <p:cNvSpPr/>
          <p:nvPr/>
        </p:nvSpPr>
        <p:spPr>
          <a:xfrm>
            <a:off x="4674700" y="3422225"/>
            <a:ext cx="37551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A question I have is . . .</a:t>
            </a:r>
            <a:endParaRPr b="1" sz="2000">
              <a:solidFill>
                <a:srgbClr val="FFFFFF"/>
              </a:solidFill>
              <a:latin typeface="Open Sans"/>
              <a:ea typeface="Open Sans"/>
              <a:cs typeface="Open Sans"/>
              <a:sym typeface="Open Sans"/>
            </a:endParaRPr>
          </a:p>
        </p:txBody>
      </p:sp>
      <p:sp>
        <p:nvSpPr>
          <p:cNvPr id="446" name="Google Shape;446;p33"/>
          <p:cNvSpPr/>
          <p:nvPr/>
        </p:nvSpPr>
        <p:spPr>
          <a:xfrm>
            <a:off x="1176750" y="1621675"/>
            <a:ext cx="630300" cy="390000"/>
          </a:xfrm>
          <a:prstGeom prst="wedgeEllipseCallout">
            <a:avLst>
              <a:gd fmla="val -24052" name="adj1"/>
              <a:gd fmla="val 93064" name="adj2"/>
            </a:avLst>
          </a:prstGeom>
          <a:solidFill>
            <a:srgbClr val="7DC9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Ubuntu"/>
                <a:ea typeface="Ubuntu"/>
                <a:cs typeface="Ubuntu"/>
                <a:sym typeface="Ubuntu"/>
              </a:rPr>
              <a:t>???</a:t>
            </a:r>
            <a:endParaRPr b="1">
              <a:solidFill>
                <a:srgbClr val="FFFFFF"/>
              </a:solidFill>
              <a:latin typeface="Ubuntu"/>
              <a:ea typeface="Ubuntu"/>
              <a:cs typeface="Ubuntu"/>
              <a:sym typeface="Ubuntu"/>
            </a:endParaRPr>
          </a:p>
        </p:txBody>
      </p:sp>
      <p:pic>
        <p:nvPicPr>
          <p:cNvPr id="447" name="Google Shape;447;p33"/>
          <p:cNvPicPr preferRelativeResize="0"/>
          <p:nvPr/>
        </p:nvPicPr>
        <p:blipFill>
          <a:blip r:embed="rId5">
            <a:alphaModFix/>
          </a:blip>
          <a:stretch>
            <a:fillRect/>
          </a:stretch>
        </p:blipFill>
        <p:spPr>
          <a:xfrm>
            <a:off x="6119724" y="1063200"/>
            <a:ext cx="1238925" cy="1041975"/>
          </a:xfrm>
          <a:prstGeom prst="rect">
            <a:avLst/>
          </a:prstGeom>
          <a:noFill/>
          <a:ln>
            <a:noFill/>
          </a:ln>
        </p:spPr>
      </p:pic>
      <p:pic>
        <p:nvPicPr>
          <p:cNvPr id="448" name="Google Shape;448;p33"/>
          <p:cNvPicPr preferRelativeResize="0"/>
          <p:nvPr/>
        </p:nvPicPr>
        <p:blipFill>
          <a:blip r:embed="rId6">
            <a:alphaModFix/>
          </a:blip>
          <a:stretch>
            <a:fillRect/>
          </a:stretch>
        </p:blipFill>
        <p:spPr>
          <a:xfrm rot="1337649">
            <a:off x="7906207" y="2067913"/>
            <a:ext cx="1256935" cy="2677373"/>
          </a:xfrm>
          <a:prstGeom prst="rect">
            <a:avLst/>
          </a:prstGeom>
          <a:noFill/>
          <a:ln>
            <a:noFill/>
          </a:ln>
        </p:spPr>
      </p:pic>
      <p:sp>
        <p:nvSpPr>
          <p:cNvPr id="449" name="Google Shape;449;p33"/>
          <p:cNvSpPr/>
          <p:nvPr/>
        </p:nvSpPr>
        <p:spPr>
          <a:xfrm>
            <a:off x="1896550" y="2105175"/>
            <a:ext cx="6533400" cy="492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What I know about a whole is…</a:t>
            </a:r>
            <a:endParaRPr b="1" sz="2000">
              <a:solidFill>
                <a:srgbClr val="FFFFFF"/>
              </a:solidFill>
              <a:latin typeface="Open Sans"/>
              <a:ea typeface="Open Sans"/>
              <a:cs typeface="Open Sans"/>
              <a:sym typeface="Open Sans"/>
            </a:endParaRPr>
          </a:p>
        </p:txBody>
      </p:sp>
      <p:sp>
        <p:nvSpPr>
          <p:cNvPr id="450" name="Google Shape;450;p33"/>
          <p:cNvSpPr/>
          <p:nvPr/>
        </p:nvSpPr>
        <p:spPr>
          <a:xfrm>
            <a:off x="1896525" y="2763675"/>
            <a:ext cx="6533400" cy="492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What I know about partitioning a whole is…</a:t>
            </a:r>
            <a:endParaRPr b="1" sz="2000">
              <a:solidFill>
                <a:srgbClr val="FFFFFF"/>
              </a:solidFill>
              <a:latin typeface="Open Sans"/>
              <a:ea typeface="Open Sans"/>
              <a:cs typeface="Open Sans"/>
              <a:sym typeface="Open Sans"/>
            </a:endParaRPr>
          </a:p>
        </p:txBody>
      </p:sp>
    </p:spTree>
  </p:cSld>
  <p:clrMapOvr>
    <a:masterClrMapping/>
  </p:clrMapOvr>
  <p:transition spd="med">
    <p:fade thruBlk="1"/>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91" name="Shape 91"/>
        <p:cNvGrpSpPr/>
        <p:nvPr/>
      </p:nvGrpSpPr>
      <p:grpSpPr>
        <a:xfrm>
          <a:off x="0" y="0"/>
          <a:ext cx="0" cy="0"/>
          <a:chOff x="0" y="0"/>
          <a:chExt cx="0" cy="0"/>
        </a:xfrm>
      </p:grpSpPr>
      <p:sp>
        <p:nvSpPr>
          <p:cNvPr id="92" name="Google Shape;92;p16"/>
          <p:cNvSpPr/>
          <p:nvPr/>
        </p:nvSpPr>
        <p:spPr>
          <a:xfrm>
            <a:off x="4519741" y="1952589"/>
            <a:ext cx="2465400" cy="741900"/>
          </a:xfrm>
          <a:prstGeom prst="roundRect">
            <a:avLst>
              <a:gd fmla="val 16667" name="adj"/>
            </a:avLst>
          </a:prstGeom>
          <a:solidFill>
            <a:schemeClr val="lt2"/>
          </a:solidFill>
          <a:ln>
            <a:noFill/>
          </a:ln>
          <a:effectLst>
            <a:outerShdw blurRad="177800" rotWithShape="0" algn="ctr" dir="5400000" dist="50800">
              <a:srgbClr val="000000">
                <a:alpha val="1294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93" name="Google Shape;93;p16"/>
          <p:cNvSpPr txBox="1"/>
          <p:nvPr>
            <p:ph idx="1" type="body"/>
          </p:nvPr>
        </p:nvSpPr>
        <p:spPr>
          <a:xfrm>
            <a:off x="4770618" y="1954141"/>
            <a:ext cx="2159400" cy="738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2400">
                <a:solidFill>
                  <a:schemeClr val="dk1"/>
                </a:solidFill>
                <a:latin typeface="Ubuntu Medium"/>
                <a:ea typeface="Ubuntu Medium"/>
                <a:cs typeface="Ubuntu Medium"/>
                <a:sym typeface="Ubuntu Medium"/>
              </a:rPr>
              <a:t>Module</a:t>
            </a:r>
            <a:r>
              <a:rPr lang="en" sz="2400">
                <a:solidFill>
                  <a:schemeClr val="dk1"/>
                </a:solidFill>
                <a:latin typeface="Ubuntu Medium"/>
                <a:ea typeface="Ubuntu Medium"/>
                <a:cs typeface="Ubuntu Medium"/>
                <a:sym typeface="Ubuntu Medium"/>
              </a:rPr>
              <a:t> 1</a:t>
            </a:r>
            <a:endParaRPr sz="2400">
              <a:solidFill>
                <a:schemeClr val="dk1"/>
              </a:solidFill>
              <a:latin typeface="Ubuntu Medium"/>
              <a:ea typeface="Ubuntu Medium"/>
              <a:cs typeface="Ubuntu Medium"/>
              <a:sym typeface="Ubuntu Medium"/>
            </a:endParaRPr>
          </a:p>
        </p:txBody>
      </p:sp>
      <p:pic>
        <p:nvPicPr>
          <p:cNvPr id="94" name="Google Shape;94;p16"/>
          <p:cNvPicPr preferRelativeResize="0"/>
          <p:nvPr>
            <p:ph idx="2" type="pic"/>
          </p:nvPr>
        </p:nvPicPr>
        <p:blipFill rotWithShape="1">
          <a:blip r:embed="rId3">
            <a:alphaModFix/>
          </a:blip>
          <a:srcRect b="961" l="0" r="0" t="951"/>
          <a:stretch/>
        </p:blipFill>
        <p:spPr>
          <a:xfrm>
            <a:off x="2158850" y="902150"/>
            <a:ext cx="2682900" cy="2631600"/>
          </a:xfrm>
          <a:prstGeom prst="ellipse">
            <a:avLst/>
          </a:prstGeom>
          <a:noFill/>
          <a:ln>
            <a:noFill/>
          </a:ln>
          <a:effectLst>
            <a:outerShdw blurRad="177800" rotWithShape="0" algn="ctr" dir="5400000" dist="50800">
              <a:srgbClr val="000000">
                <a:alpha val="14000"/>
              </a:srgbClr>
            </a:outerShdw>
          </a:effectLst>
        </p:spPr>
      </p:pic>
      <p:sp>
        <p:nvSpPr>
          <p:cNvPr id="95" name="Google Shape;95;p16"/>
          <p:cNvSpPr txBox="1"/>
          <p:nvPr/>
        </p:nvSpPr>
        <p:spPr>
          <a:xfrm>
            <a:off x="772650" y="4052550"/>
            <a:ext cx="7598700" cy="646500"/>
          </a:xfrm>
          <a:prstGeom prst="rect">
            <a:avLst/>
          </a:prstGeom>
          <a:solidFill>
            <a:schemeClr val="accent2"/>
          </a:solidFill>
          <a:ln cap="flat" cmpd="sng" w="28575">
            <a:solidFill>
              <a:schemeClr val="lt2"/>
            </a:solidFill>
            <a:prstDash val="dot"/>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3000">
                <a:solidFill>
                  <a:schemeClr val="lt2"/>
                </a:solidFill>
                <a:latin typeface="Ubuntu Medium"/>
                <a:ea typeface="Ubuntu Medium"/>
                <a:cs typeface="Ubuntu Medium"/>
                <a:sym typeface="Ubuntu Medium"/>
              </a:rPr>
              <a:t>Let’s get started on the fun!</a:t>
            </a:r>
            <a:endParaRPr sz="300">
              <a:solidFill>
                <a:schemeClr val="lt2"/>
              </a:solidFill>
            </a:endParaRPr>
          </a:p>
        </p:txBody>
      </p:sp>
    </p:spTree>
  </p:cSld>
  <p:clrMapOvr>
    <a:masterClrMapping/>
  </p:clrMapOvr>
  <p:transition spd="med">
    <p:fade thruBlk="1"/>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454" name="Shape 454"/>
        <p:cNvGrpSpPr/>
        <p:nvPr/>
      </p:nvGrpSpPr>
      <p:grpSpPr>
        <a:xfrm>
          <a:off x="0" y="0"/>
          <a:ext cx="0" cy="0"/>
          <a:chOff x="0" y="0"/>
          <a:chExt cx="0" cy="0"/>
        </a:xfrm>
      </p:grpSpPr>
      <p:sp>
        <p:nvSpPr>
          <p:cNvPr id="455" name="Google Shape;455;p34"/>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Module</a:t>
            </a:r>
            <a:r>
              <a:rPr lang="en" sz="1800">
                <a:solidFill>
                  <a:schemeClr val="dk1"/>
                </a:solidFill>
                <a:latin typeface="Ubuntu Medium"/>
                <a:ea typeface="Ubuntu Medium"/>
                <a:cs typeface="Ubuntu Medium"/>
                <a:sym typeface="Ubuntu Medium"/>
              </a:rPr>
              <a:t> 2 - Day 2</a:t>
            </a:r>
            <a:endParaRPr sz="1800">
              <a:solidFill>
                <a:schemeClr val="dk1"/>
              </a:solidFill>
              <a:latin typeface="Ubuntu Medium"/>
              <a:ea typeface="Ubuntu Medium"/>
              <a:cs typeface="Ubuntu Medium"/>
              <a:sym typeface="Ubuntu Medium"/>
            </a:endParaRPr>
          </a:p>
        </p:txBody>
      </p:sp>
      <p:sp>
        <p:nvSpPr>
          <p:cNvPr id="456" name="Google Shape;456;p34"/>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3"/>
                </a:solidFill>
                <a:latin typeface="Ubuntu"/>
                <a:ea typeface="Ubuntu"/>
                <a:cs typeface="Ubuntu"/>
                <a:sym typeface="Ubuntu"/>
              </a:rPr>
              <a:t>Puzzle Talk</a:t>
            </a:r>
            <a:endParaRPr b="1" sz="2100">
              <a:solidFill>
                <a:schemeClr val="accent3"/>
              </a:solidFill>
              <a:latin typeface="Ubuntu"/>
              <a:ea typeface="Ubuntu"/>
              <a:cs typeface="Ubuntu"/>
              <a:sym typeface="Ubuntu"/>
            </a:endParaRPr>
          </a:p>
        </p:txBody>
      </p:sp>
      <p:pic>
        <p:nvPicPr>
          <p:cNvPr id="457" name="Google Shape;457;p34"/>
          <p:cNvPicPr preferRelativeResize="0"/>
          <p:nvPr>
            <p:ph idx="2" type="pic"/>
          </p:nvPr>
        </p:nvPicPr>
        <p:blipFill rotWithShape="1">
          <a:blip r:embed="rId3">
            <a:alphaModFix/>
          </a:blip>
          <a:srcRect b="835" l="0" r="0" t="826"/>
          <a:stretch/>
        </p:blipFill>
        <p:spPr>
          <a:xfrm>
            <a:off x="232100" y="188652"/>
            <a:ext cx="879600" cy="864900"/>
          </a:xfrm>
          <a:prstGeom prst="ellipse">
            <a:avLst/>
          </a:prstGeom>
          <a:noFill/>
          <a:ln>
            <a:noFill/>
          </a:ln>
          <a:effectLst>
            <a:outerShdw blurRad="177800" rotWithShape="0" algn="ctr" dir="5400000" dist="50800">
              <a:srgbClr val="000000">
                <a:alpha val="14000"/>
              </a:srgbClr>
            </a:outerShdw>
          </a:effectLst>
        </p:spPr>
      </p:pic>
      <p:pic>
        <p:nvPicPr>
          <p:cNvPr descr="E:\Новая папка (3)\вспомогательные\graphicriver-13574762-site2max-powerpoint\MockUp\mockup_png\Computer_4.png" id="458" name="Google Shape;458;p34"/>
          <p:cNvPicPr preferRelativeResize="0"/>
          <p:nvPr/>
        </p:nvPicPr>
        <p:blipFill rotWithShape="1">
          <a:blip r:embed="rId4">
            <a:alphaModFix/>
          </a:blip>
          <a:srcRect b="0" l="0" r="0" t="0"/>
          <a:stretch/>
        </p:blipFill>
        <p:spPr>
          <a:xfrm>
            <a:off x="70525" y="1624275"/>
            <a:ext cx="4589999" cy="2432850"/>
          </a:xfrm>
          <a:prstGeom prst="rect">
            <a:avLst/>
          </a:prstGeom>
          <a:noFill/>
          <a:ln>
            <a:noFill/>
          </a:ln>
        </p:spPr>
      </p:pic>
      <p:grpSp>
        <p:nvGrpSpPr>
          <p:cNvPr id="459" name="Google Shape;459;p34"/>
          <p:cNvGrpSpPr/>
          <p:nvPr/>
        </p:nvGrpSpPr>
        <p:grpSpPr>
          <a:xfrm>
            <a:off x="1590104" y="4057131"/>
            <a:ext cx="173012" cy="169916"/>
            <a:chOff x="8586628" y="1443880"/>
            <a:chExt cx="281458" cy="281458"/>
          </a:xfrm>
        </p:grpSpPr>
        <p:sp>
          <p:nvSpPr>
            <p:cNvPr id="460" name="Google Shape;460;p34"/>
            <p:cNvSpPr/>
            <p:nvPr/>
          </p:nvSpPr>
          <p:spPr>
            <a:xfrm>
              <a:off x="8590770" y="1448022"/>
              <a:ext cx="136754" cy="183598"/>
            </a:xfrm>
            <a:custGeom>
              <a:rect b="b" l="l" r="r" t="t"/>
              <a:pathLst>
                <a:path extrusionOk="0" h="6028" w="4490">
                  <a:moveTo>
                    <a:pt x="4395" y="0"/>
                  </a:moveTo>
                  <a:cubicBezTo>
                    <a:pt x="1988" y="53"/>
                    <a:pt x="53" y="1988"/>
                    <a:pt x="0" y="4395"/>
                  </a:cubicBezTo>
                  <a:cubicBezTo>
                    <a:pt x="11" y="4448"/>
                    <a:pt x="53" y="4489"/>
                    <a:pt x="115" y="4489"/>
                  </a:cubicBezTo>
                  <a:lnTo>
                    <a:pt x="1601" y="4489"/>
                  </a:lnTo>
                  <a:cubicBezTo>
                    <a:pt x="1727" y="4489"/>
                    <a:pt x="1831" y="4594"/>
                    <a:pt x="1831" y="4720"/>
                  </a:cubicBezTo>
                  <a:cubicBezTo>
                    <a:pt x="1831" y="4793"/>
                    <a:pt x="1811" y="4856"/>
                    <a:pt x="1758" y="4898"/>
                  </a:cubicBezTo>
                  <a:cubicBezTo>
                    <a:pt x="1737" y="4918"/>
                    <a:pt x="1727" y="4929"/>
                    <a:pt x="1706" y="4950"/>
                  </a:cubicBezTo>
                  <a:cubicBezTo>
                    <a:pt x="1706" y="4950"/>
                    <a:pt x="1706" y="4960"/>
                    <a:pt x="1695" y="4971"/>
                  </a:cubicBezTo>
                  <a:cubicBezTo>
                    <a:pt x="1685" y="4981"/>
                    <a:pt x="1675" y="4992"/>
                    <a:pt x="1664" y="5002"/>
                  </a:cubicBezTo>
                  <a:cubicBezTo>
                    <a:pt x="1664" y="5013"/>
                    <a:pt x="1664" y="5023"/>
                    <a:pt x="1654" y="5023"/>
                  </a:cubicBezTo>
                  <a:cubicBezTo>
                    <a:pt x="1643" y="5044"/>
                    <a:pt x="1643" y="5054"/>
                    <a:pt x="1633" y="5065"/>
                  </a:cubicBezTo>
                  <a:cubicBezTo>
                    <a:pt x="1633" y="5075"/>
                    <a:pt x="1622" y="5086"/>
                    <a:pt x="1622" y="5086"/>
                  </a:cubicBezTo>
                  <a:cubicBezTo>
                    <a:pt x="1612" y="5107"/>
                    <a:pt x="1612" y="5117"/>
                    <a:pt x="1601" y="5128"/>
                  </a:cubicBezTo>
                  <a:cubicBezTo>
                    <a:pt x="1601" y="5138"/>
                    <a:pt x="1601" y="5149"/>
                    <a:pt x="1591" y="5159"/>
                  </a:cubicBezTo>
                  <a:cubicBezTo>
                    <a:pt x="1591" y="5170"/>
                    <a:pt x="1580" y="5191"/>
                    <a:pt x="1580" y="5201"/>
                  </a:cubicBezTo>
                  <a:cubicBezTo>
                    <a:pt x="1580" y="5211"/>
                    <a:pt x="1580" y="5222"/>
                    <a:pt x="1570" y="5222"/>
                  </a:cubicBezTo>
                  <a:cubicBezTo>
                    <a:pt x="1570" y="5243"/>
                    <a:pt x="1570" y="5264"/>
                    <a:pt x="1559" y="5295"/>
                  </a:cubicBezTo>
                  <a:cubicBezTo>
                    <a:pt x="1559" y="5327"/>
                    <a:pt x="1559" y="5347"/>
                    <a:pt x="1559" y="5379"/>
                  </a:cubicBezTo>
                  <a:cubicBezTo>
                    <a:pt x="1559" y="5379"/>
                    <a:pt x="1559" y="5389"/>
                    <a:pt x="1559" y="5389"/>
                  </a:cubicBezTo>
                  <a:cubicBezTo>
                    <a:pt x="1559" y="5410"/>
                    <a:pt x="1559" y="5431"/>
                    <a:pt x="1559" y="5452"/>
                  </a:cubicBezTo>
                  <a:cubicBezTo>
                    <a:pt x="1570" y="5494"/>
                    <a:pt x="1580" y="5536"/>
                    <a:pt x="1591" y="5578"/>
                  </a:cubicBezTo>
                  <a:cubicBezTo>
                    <a:pt x="1591" y="5578"/>
                    <a:pt x="1591" y="5588"/>
                    <a:pt x="1601" y="5588"/>
                  </a:cubicBezTo>
                  <a:cubicBezTo>
                    <a:pt x="1601" y="5609"/>
                    <a:pt x="1612" y="5620"/>
                    <a:pt x="1612" y="5630"/>
                  </a:cubicBezTo>
                  <a:cubicBezTo>
                    <a:pt x="1612" y="5640"/>
                    <a:pt x="1622" y="5651"/>
                    <a:pt x="1622" y="5651"/>
                  </a:cubicBezTo>
                  <a:cubicBezTo>
                    <a:pt x="1633" y="5661"/>
                    <a:pt x="1633" y="5672"/>
                    <a:pt x="1643" y="5682"/>
                  </a:cubicBezTo>
                  <a:cubicBezTo>
                    <a:pt x="1643" y="5693"/>
                    <a:pt x="1654" y="5703"/>
                    <a:pt x="1654" y="5714"/>
                  </a:cubicBezTo>
                  <a:cubicBezTo>
                    <a:pt x="1654" y="5714"/>
                    <a:pt x="1664" y="5724"/>
                    <a:pt x="1664" y="5735"/>
                  </a:cubicBezTo>
                  <a:cubicBezTo>
                    <a:pt x="1685" y="5756"/>
                    <a:pt x="1695" y="5777"/>
                    <a:pt x="1716" y="5797"/>
                  </a:cubicBezTo>
                  <a:lnTo>
                    <a:pt x="1716" y="5808"/>
                  </a:lnTo>
                  <a:cubicBezTo>
                    <a:pt x="1727" y="5818"/>
                    <a:pt x="1737" y="5829"/>
                    <a:pt x="1748" y="5839"/>
                  </a:cubicBezTo>
                  <a:cubicBezTo>
                    <a:pt x="1758" y="5839"/>
                    <a:pt x="1758" y="5839"/>
                    <a:pt x="1758" y="5850"/>
                  </a:cubicBezTo>
                  <a:cubicBezTo>
                    <a:pt x="1769" y="5860"/>
                    <a:pt x="1779" y="5871"/>
                    <a:pt x="1790" y="5871"/>
                  </a:cubicBezTo>
                  <a:cubicBezTo>
                    <a:pt x="1800" y="5881"/>
                    <a:pt x="1800" y="5881"/>
                    <a:pt x="1800" y="5881"/>
                  </a:cubicBezTo>
                  <a:cubicBezTo>
                    <a:pt x="1842" y="5913"/>
                    <a:pt x="1873" y="5933"/>
                    <a:pt x="1915" y="5954"/>
                  </a:cubicBezTo>
                  <a:cubicBezTo>
                    <a:pt x="1926" y="5965"/>
                    <a:pt x="1936" y="5965"/>
                    <a:pt x="1936" y="5965"/>
                  </a:cubicBezTo>
                  <a:cubicBezTo>
                    <a:pt x="1947" y="5975"/>
                    <a:pt x="1957" y="5975"/>
                    <a:pt x="1968" y="5986"/>
                  </a:cubicBezTo>
                  <a:cubicBezTo>
                    <a:pt x="1978" y="5986"/>
                    <a:pt x="1988" y="5986"/>
                    <a:pt x="1999" y="5996"/>
                  </a:cubicBezTo>
                  <a:cubicBezTo>
                    <a:pt x="2009" y="5996"/>
                    <a:pt x="2020" y="5996"/>
                    <a:pt x="2020" y="6007"/>
                  </a:cubicBezTo>
                  <a:cubicBezTo>
                    <a:pt x="2041" y="6007"/>
                    <a:pt x="2051" y="6007"/>
                    <a:pt x="2072" y="6017"/>
                  </a:cubicBezTo>
                  <a:lnTo>
                    <a:pt x="2083" y="6017"/>
                  </a:lnTo>
                  <a:cubicBezTo>
                    <a:pt x="2104" y="6017"/>
                    <a:pt x="2124" y="6028"/>
                    <a:pt x="2145" y="6028"/>
                  </a:cubicBezTo>
                  <a:lnTo>
                    <a:pt x="2292" y="6028"/>
                  </a:lnTo>
                  <a:cubicBezTo>
                    <a:pt x="2334" y="6028"/>
                    <a:pt x="2376" y="6017"/>
                    <a:pt x="2428" y="5996"/>
                  </a:cubicBezTo>
                  <a:lnTo>
                    <a:pt x="2438" y="5996"/>
                  </a:lnTo>
                  <a:cubicBezTo>
                    <a:pt x="2449" y="5986"/>
                    <a:pt x="2470" y="5986"/>
                    <a:pt x="2480" y="5975"/>
                  </a:cubicBezTo>
                  <a:lnTo>
                    <a:pt x="2501" y="5975"/>
                  </a:lnTo>
                  <a:cubicBezTo>
                    <a:pt x="2512" y="5965"/>
                    <a:pt x="2533" y="5954"/>
                    <a:pt x="2543" y="5944"/>
                  </a:cubicBezTo>
                  <a:lnTo>
                    <a:pt x="2554" y="5944"/>
                  </a:lnTo>
                  <a:cubicBezTo>
                    <a:pt x="2574" y="5933"/>
                    <a:pt x="2585" y="5923"/>
                    <a:pt x="2606" y="5913"/>
                  </a:cubicBezTo>
                  <a:cubicBezTo>
                    <a:pt x="2616" y="5902"/>
                    <a:pt x="2627" y="5892"/>
                    <a:pt x="2627" y="5892"/>
                  </a:cubicBezTo>
                  <a:cubicBezTo>
                    <a:pt x="2637" y="5881"/>
                    <a:pt x="2648" y="5881"/>
                    <a:pt x="2648" y="5871"/>
                  </a:cubicBezTo>
                  <a:cubicBezTo>
                    <a:pt x="2658" y="5860"/>
                    <a:pt x="2669" y="5860"/>
                    <a:pt x="2679" y="5850"/>
                  </a:cubicBezTo>
                  <a:cubicBezTo>
                    <a:pt x="2679" y="5839"/>
                    <a:pt x="2690" y="5839"/>
                    <a:pt x="2700" y="5829"/>
                  </a:cubicBezTo>
                  <a:cubicBezTo>
                    <a:pt x="2700" y="5818"/>
                    <a:pt x="2710" y="5818"/>
                    <a:pt x="2721" y="5808"/>
                  </a:cubicBezTo>
                  <a:cubicBezTo>
                    <a:pt x="2721" y="5797"/>
                    <a:pt x="2731" y="5787"/>
                    <a:pt x="2742" y="5787"/>
                  </a:cubicBezTo>
                  <a:cubicBezTo>
                    <a:pt x="2752" y="5766"/>
                    <a:pt x="2752" y="5756"/>
                    <a:pt x="2763" y="5745"/>
                  </a:cubicBezTo>
                  <a:cubicBezTo>
                    <a:pt x="2773" y="5735"/>
                    <a:pt x="2784" y="5724"/>
                    <a:pt x="2784" y="5714"/>
                  </a:cubicBezTo>
                  <a:cubicBezTo>
                    <a:pt x="2794" y="5703"/>
                    <a:pt x="2794" y="5693"/>
                    <a:pt x="2805" y="5693"/>
                  </a:cubicBezTo>
                  <a:cubicBezTo>
                    <a:pt x="2805" y="5682"/>
                    <a:pt x="2815" y="5661"/>
                    <a:pt x="2815" y="5651"/>
                  </a:cubicBezTo>
                  <a:cubicBezTo>
                    <a:pt x="2826" y="5651"/>
                    <a:pt x="2826" y="5640"/>
                    <a:pt x="2826" y="5630"/>
                  </a:cubicBezTo>
                  <a:cubicBezTo>
                    <a:pt x="2836" y="5620"/>
                    <a:pt x="2836" y="5599"/>
                    <a:pt x="2847" y="5588"/>
                  </a:cubicBezTo>
                  <a:cubicBezTo>
                    <a:pt x="2847" y="5588"/>
                    <a:pt x="2847" y="5578"/>
                    <a:pt x="2847" y="5578"/>
                  </a:cubicBezTo>
                  <a:cubicBezTo>
                    <a:pt x="2867" y="5536"/>
                    <a:pt x="2878" y="5494"/>
                    <a:pt x="2878" y="5452"/>
                  </a:cubicBezTo>
                  <a:cubicBezTo>
                    <a:pt x="2878" y="5431"/>
                    <a:pt x="2878" y="5410"/>
                    <a:pt x="2878" y="5389"/>
                  </a:cubicBezTo>
                  <a:cubicBezTo>
                    <a:pt x="2878" y="5389"/>
                    <a:pt x="2888" y="5379"/>
                    <a:pt x="2888" y="5379"/>
                  </a:cubicBezTo>
                  <a:cubicBezTo>
                    <a:pt x="2888" y="5347"/>
                    <a:pt x="2878" y="5327"/>
                    <a:pt x="2878" y="5295"/>
                  </a:cubicBezTo>
                  <a:cubicBezTo>
                    <a:pt x="2878" y="5274"/>
                    <a:pt x="2867" y="5243"/>
                    <a:pt x="2867" y="5222"/>
                  </a:cubicBezTo>
                  <a:cubicBezTo>
                    <a:pt x="2867" y="5222"/>
                    <a:pt x="2867" y="5211"/>
                    <a:pt x="2867" y="5211"/>
                  </a:cubicBezTo>
                  <a:cubicBezTo>
                    <a:pt x="2857" y="5191"/>
                    <a:pt x="2857" y="5170"/>
                    <a:pt x="2847" y="5159"/>
                  </a:cubicBezTo>
                  <a:cubicBezTo>
                    <a:pt x="2847" y="5149"/>
                    <a:pt x="2847" y="5138"/>
                    <a:pt x="2836" y="5138"/>
                  </a:cubicBezTo>
                  <a:cubicBezTo>
                    <a:pt x="2836" y="5117"/>
                    <a:pt x="2826" y="5107"/>
                    <a:pt x="2815" y="5086"/>
                  </a:cubicBezTo>
                  <a:cubicBezTo>
                    <a:pt x="2815" y="5086"/>
                    <a:pt x="2815" y="5075"/>
                    <a:pt x="2815" y="5065"/>
                  </a:cubicBezTo>
                  <a:cubicBezTo>
                    <a:pt x="2805" y="5054"/>
                    <a:pt x="2794" y="5034"/>
                    <a:pt x="2784" y="5023"/>
                  </a:cubicBezTo>
                  <a:cubicBezTo>
                    <a:pt x="2784" y="5023"/>
                    <a:pt x="2773" y="5013"/>
                    <a:pt x="2773" y="5002"/>
                  </a:cubicBezTo>
                  <a:cubicBezTo>
                    <a:pt x="2763" y="4992"/>
                    <a:pt x="2752" y="4971"/>
                    <a:pt x="2742" y="4960"/>
                  </a:cubicBezTo>
                  <a:cubicBezTo>
                    <a:pt x="2742" y="4960"/>
                    <a:pt x="2731" y="4950"/>
                    <a:pt x="2731" y="4950"/>
                  </a:cubicBezTo>
                  <a:cubicBezTo>
                    <a:pt x="2721" y="4929"/>
                    <a:pt x="2700" y="4918"/>
                    <a:pt x="2690" y="4898"/>
                  </a:cubicBezTo>
                  <a:cubicBezTo>
                    <a:pt x="2637" y="4856"/>
                    <a:pt x="2606" y="4793"/>
                    <a:pt x="2606" y="4720"/>
                  </a:cubicBezTo>
                  <a:cubicBezTo>
                    <a:pt x="2606" y="4594"/>
                    <a:pt x="2710" y="4489"/>
                    <a:pt x="2847" y="4489"/>
                  </a:cubicBezTo>
                  <a:lnTo>
                    <a:pt x="4364" y="4489"/>
                  </a:lnTo>
                  <a:cubicBezTo>
                    <a:pt x="4437" y="4489"/>
                    <a:pt x="4489" y="4437"/>
                    <a:pt x="4489" y="4364"/>
                  </a:cubicBezTo>
                  <a:lnTo>
                    <a:pt x="4489" y="2847"/>
                  </a:lnTo>
                  <a:cubicBezTo>
                    <a:pt x="4489" y="2710"/>
                    <a:pt x="4374" y="2606"/>
                    <a:pt x="4249" y="2606"/>
                  </a:cubicBezTo>
                  <a:cubicBezTo>
                    <a:pt x="4186" y="2606"/>
                    <a:pt x="4123" y="2637"/>
                    <a:pt x="4071" y="2690"/>
                  </a:cubicBezTo>
                  <a:cubicBezTo>
                    <a:pt x="4060" y="2700"/>
                    <a:pt x="4039" y="2721"/>
                    <a:pt x="4019" y="2731"/>
                  </a:cubicBezTo>
                  <a:cubicBezTo>
                    <a:pt x="4019" y="2731"/>
                    <a:pt x="4019" y="2742"/>
                    <a:pt x="4008" y="2742"/>
                  </a:cubicBezTo>
                  <a:cubicBezTo>
                    <a:pt x="3998" y="2752"/>
                    <a:pt x="3977" y="2763"/>
                    <a:pt x="3966" y="2773"/>
                  </a:cubicBezTo>
                  <a:cubicBezTo>
                    <a:pt x="3956" y="2773"/>
                    <a:pt x="3956" y="2784"/>
                    <a:pt x="3945" y="2784"/>
                  </a:cubicBezTo>
                  <a:cubicBezTo>
                    <a:pt x="3935" y="2794"/>
                    <a:pt x="3914" y="2805"/>
                    <a:pt x="3903" y="2815"/>
                  </a:cubicBezTo>
                  <a:lnTo>
                    <a:pt x="3883" y="2815"/>
                  </a:lnTo>
                  <a:cubicBezTo>
                    <a:pt x="3872" y="2826"/>
                    <a:pt x="3851" y="2836"/>
                    <a:pt x="3830" y="2836"/>
                  </a:cubicBezTo>
                  <a:cubicBezTo>
                    <a:pt x="3830" y="2847"/>
                    <a:pt x="3820" y="2847"/>
                    <a:pt x="3820" y="2847"/>
                  </a:cubicBezTo>
                  <a:cubicBezTo>
                    <a:pt x="3799" y="2857"/>
                    <a:pt x="3778" y="2857"/>
                    <a:pt x="3757" y="2867"/>
                  </a:cubicBezTo>
                  <a:lnTo>
                    <a:pt x="3746" y="2867"/>
                  </a:lnTo>
                  <a:cubicBezTo>
                    <a:pt x="3694" y="2878"/>
                    <a:pt x="3652" y="2888"/>
                    <a:pt x="3600" y="2888"/>
                  </a:cubicBezTo>
                  <a:lnTo>
                    <a:pt x="3590" y="2888"/>
                  </a:lnTo>
                  <a:cubicBezTo>
                    <a:pt x="3569" y="2878"/>
                    <a:pt x="3537" y="2878"/>
                    <a:pt x="3516" y="2878"/>
                  </a:cubicBezTo>
                  <a:cubicBezTo>
                    <a:pt x="3495" y="2878"/>
                    <a:pt x="3485" y="2878"/>
                    <a:pt x="3464" y="2867"/>
                  </a:cubicBezTo>
                  <a:lnTo>
                    <a:pt x="3453" y="2867"/>
                  </a:lnTo>
                  <a:cubicBezTo>
                    <a:pt x="3433" y="2867"/>
                    <a:pt x="3412" y="2857"/>
                    <a:pt x="3401" y="2847"/>
                  </a:cubicBezTo>
                  <a:lnTo>
                    <a:pt x="3380" y="2847"/>
                  </a:lnTo>
                  <a:cubicBezTo>
                    <a:pt x="3359" y="2836"/>
                    <a:pt x="3349" y="2836"/>
                    <a:pt x="3338" y="2826"/>
                  </a:cubicBezTo>
                  <a:cubicBezTo>
                    <a:pt x="3328" y="2826"/>
                    <a:pt x="3317" y="2826"/>
                    <a:pt x="3317" y="2815"/>
                  </a:cubicBezTo>
                  <a:cubicBezTo>
                    <a:pt x="3307" y="2815"/>
                    <a:pt x="3297" y="2805"/>
                    <a:pt x="3286" y="2805"/>
                  </a:cubicBezTo>
                  <a:cubicBezTo>
                    <a:pt x="3276" y="2794"/>
                    <a:pt x="3265" y="2794"/>
                    <a:pt x="3255" y="2784"/>
                  </a:cubicBezTo>
                  <a:cubicBezTo>
                    <a:pt x="3255" y="2784"/>
                    <a:pt x="3244" y="2784"/>
                    <a:pt x="3244" y="2773"/>
                  </a:cubicBezTo>
                  <a:cubicBezTo>
                    <a:pt x="3213" y="2763"/>
                    <a:pt x="3192" y="2742"/>
                    <a:pt x="3171" y="2721"/>
                  </a:cubicBezTo>
                  <a:cubicBezTo>
                    <a:pt x="3160" y="2710"/>
                    <a:pt x="3140" y="2700"/>
                    <a:pt x="3129" y="2690"/>
                  </a:cubicBezTo>
                  <a:cubicBezTo>
                    <a:pt x="3129" y="2690"/>
                    <a:pt x="3129" y="2679"/>
                    <a:pt x="3129" y="2679"/>
                  </a:cubicBezTo>
                  <a:cubicBezTo>
                    <a:pt x="3119" y="2669"/>
                    <a:pt x="3108" y="2658"/>
                    <a:pt x="3098" y="2648"/>
                  </a:cubicBezTo>
                  <a:cubicBezTo>
                    <a:pt x="3087" y="2648"/>
                    <a:pt x="3087" y="2637"/>
                    <a:pt x="3087" y="2637"/>
                  </a:cubicBezTo>
                  <a:cubicBezTo>
                    <a:pt x="3056" y="2606"/>
                    <a:pt x="3035" y="2564"/>
                    <a:pt x="3014" y="2533"/>
                  </a:cubicBezTo>
                  <a:cubicBezTo>
                    <a:pt x="3014" y="2522"/>
                    <a:pt x="3003" y="2512"/>
                    <a:pt x="3003" y="2501"/>
                  </a:cubicBezTo>
                  <a:cubicBezTo>
                    <a:pt x="2993" y="2491"/>
                    <a:pt x="2993" y="2491"/>
                    <a:pt x="2993" y="2480"/>
                  </a:cubicBezTo>
                  <a:cubicBezTo>
                    <a:pt x="2983" y="2470"/>
                    <a:pt x="2983" y="2449"/>
                    <a:pt x="2972" y="2438"/>
                  </a:cubicBezTo>
                  <a:cubicBezTo>
                    <a:pt x="2972" y="2438"/>
                    <a:pt x="2972" y="2428"/>
                    <a:pt x="2972" y="2417"/>
                  </a:cubicBezTo>
                  <a:cubicBezTo>
                    <a:pt x="2962" y="2407"/>
                    <a:pt x="2962" y="2386"/>
                    <a:pt x="2951" y="2365"/>
                  </a:cubicBezTo>
                  <a:cubicBezTo>
                    <a:pt x="2951" y="2365"/>
                    <a:pt x="2951" y="2365"/>
                    <a:pt x="2951" y="2355"/>
                  </a:cubicBezTo>
                  <a:cubicBezTo>
                    <a:pt x="2951" y="2344"/>
                    <a:pt x="2941" y="2323"/>
                    <a:pt x="2941" y="2302"/>
                  </a:cubicBezTo>
                  <a:lnTo>
                    <a:pt x="2941" y="2292"/>
                  </a:lnTo>
                  <a:cubicBezTo>
                    <a:pt x="2941" y="2281"/>
                    <a:pt x="2941" y="2271"/>
                    <a:pt x="2941" y="2250"/>
                  </a:cubicBezTo>
                  <a:cubicBezTo>
                    <a:pt x="2941" y="2240"/>
                    <a:pt x="2941" y="2229"/>
                    <a:pt x="2941" y="2219"/>
                  </a:cubicBezTo>
                  <a:cubicBezTo>
                    <a:pt x="2941" y="2208"/>
                    <a:pt x="2941" y="2198"/>
                    <a:pt x="2941" y="2187"/>
                  </a:cubicBezTo>
                  <a:cubicBezTo>
                    <a:pt x="2941" y="2177"/>
                    <a:pt x="2941" y="2166"/>
                    <a:pt x="2941" y="2145"/>
                  </a:cubicBezTo>
                  <a:cubicBezTo>
                    <a:pt x="2941" y="2124"/>
                    <a:pt x="2951" y="2104"/>
                    <a:pt x="2951" y="2083"/>
                  </a:cubicBezTo>
                  <a:cubicBezTo>
                    <a:pt x="2951" y="2083"/>
                    <a:pt x="2951" y="2072"/>
                    <a:pt x="2951" y="2072"/>
                  </a:cubicBezTo>
                  <a:cubicBezTo>
                    <a:pt x="2962" y="2051"/>
                    <a:pt x="2962" y="2041"/>
                    <a:pt x="2972" y="2020"/>
                  </a:cubicBezTo>
                  <a:cubicBezTo>
                    <a:pt x="2972" y="2020"/>
                    <a:pt x="2972" y="2009"/>
                    <a:pt x="2972" y="1999"/>
                  </a:cubicBezTo>
                  <a:cubicBezTo>
                    <a:pt x="2983" y="1988"/>
                    <a:pt x="2983" y="1978"/>
                    <a:pt x="2993" y="1968"/>
                  </a:cubicBezTo>
                  <a:cubicBezTo>
                    <a:pt x="2993" y="1957"/>
                    <a:pt x="2993" y="1947"/>
                    <a:pt x="3003" y="1936"/>
                  </a:cubicBezTo>
                  <a:cubicBezTo>
                    <a:pt x="3003" y="1926"/>
                    <a:pt x="3014" y="1926"/>
                    <a:pt x="3014" y="1915"/>
                  </a:cubicBezTo>
                  <a:cubicBezTo>
                    <a:pt x="3035" y="1873"/>
                    <a:pt x="3056" y="1842"/>
                    <a:pt x="3087" y="1800"/>
                  </a:cubicBezTo>
                  <a:lnTo>
                    <a:pt x="3098" y="1800"/>
                  </a:lnTo>
                  <a:cubicBezTo>
                    <a:pt x="3108" y="1779"/>
                    <a:pt x="3119" y="1769"/>
                    <a:pt x="3129" y="1758"/>
                  </a:cubicBezTo>
                  <a:cubicBezTo>
                    <a:pt x="3140" y="1737"/>
                    <a:pt x="3160" y="1727"/>
                    <a:pt x="3171" y="1716"/>
                  </a:cubicBezTo>
                  <a:cubicBezTo>
                    <a:pt x="3192" y="1695"/>
                    <a:pt x="3213" y="1685"/>
                    <a:pt x="3244" y="1664"/>
                  </a:cubicBezTo>
                  <a:cubicBezTo>
                    <a:pt x="3244" y="1664"/>
                    <a:pt x="3255" y="1654"/>
                    <a:pt x="3255" y="1654"/>
                  </a:cubicBezTo>
                  <a:cubicBezTo>
                    <a:pt x="3265" y="1654"/>
                    <a:pt x="3276" y="1643"/>
                    <a:pt x="3286" y="1643"/>
                  </a:cubicBezTo>
                  <a:cubicBezTo>
                    <a:pt x="3297" y="1633"/>
                    <a:pt x="3307" y="1633"/>
                    <a:pt x="3317" y="1622"/>
                  </a:cubicBezTo>
                  <a:cubicBezTo>
                    <a:pt x="3317" y="1622"/>
                    <a:pt x="3328" y="1612"/>
                    <a:pt x="3338" y="1612"/>
                  </a:cubicBezTo>
                  <a:cubicBezTo>
                    <a:pt x="3349" y="1612"/>
                    <a:pt x="3359" y="1601"/>
                    <a:pt x="3380" y="1601"/>
                  </a:cubicBezTo>
                  <a:cubicBezTo>
                    <a:pt x="3380" y="1601"/>
                    <a:pt x="3391" y="1591"/>
                    <a:pt x="3401" y="1591"/>
                  </a:cubicBezTo>
                  <a:cubicBezTo>
                    <a:pt x="3412" y="1580"/>
                    <a:pt x="3433" y="1580"/>
                    <a:pt x="3453" y="1570"/>
                  </a:cubicBezTo>
                  <a:lnTo>
                    <a:pt x="3516" y="1570"/>
                  </a:lnTo>
                  <a:cubicBezTo>
                    <a:pt x="3516" y="1565"/>
                    <a:pt x="3516" y="1565"/>
                    <a:pt x="3516" y="1565"/>
                  </a:cubicBezTo>
                  <a:cubicBezTo>
                    <a:pt x="3516" y="1565"/>
                    <a:pt x="3516" y="1565"/>
                    <a:pt x="3516" y="1559"/>
                  </a:cubicBezTo>
                  <a:lnTo>
                    <a:pt x="3600" y="1559"/>
                  </a:lnTo>
                  <a:cubicBezTo>
                    <a:pt x="3652" y="1559"/>
                    <a:pt x="3694" y="1559"/>
                    <a:pt x="3746" y="1580"/>
                  </a:cubicBezTo>
                  <a:lnTo>
                    <a:pt x="3757" y="1580"/>
                  </a:lnTo>
                  <a:cubicBezTo>
                    <a:pt x="3778" y="1580"/>
                    <a:pt x="3799" y="1591"/>
                    <a:pt x="3820" y="1591"/>
                  </a:cubicBezTo>
                  <a:cubicBezTo>
                    <a:pt x="3820" y="1601"/>
                    <a:pt x="3830" y="1601"/>
                    <a:pt x="3830" y="1601"/>
                  </a:cubicBezTo>
                  <a:cubicBezTo>
                    <a:pt x="3851" y="1612"/>
                    <a:pt x="3872" y="1612"/>
                    <a:pt x="3883" y="1622"/>
                  </a:cubicBezTo>
                  <a:cubicBezTo>
                    <a:pt x="3893" y="1622"/>
                    <a:pt x="3893" y="1633"/>
                    <a:pt x="3903" y="1633"/>
                  </a:cubicBezTo>
                  <a:cubicBezTo>
                    <a:pt x="3914" y="1643"/>
                    <a:pt x="3935" y="1654"/>
                    <a:pt x="3945" y="1654"/>
                  </a:cubicBezTo>
                  <a:cubicBezTo>
                    <a:pt x="3956" y="1664"/>
                    <a:pt x="3956" y="1664"/>
                    <a:pt x="3966" y="1664"/>
                  </a:cubicBezTo>
                  <a:cubicBezTo>
                    <a:pt x="3977" y="1675"/>
                    <a:pt x="3998" y="1695"/>
                    <a:pt x="4008" y="1706"/>
                  </a:cubicBezTo>
                  <a:lnTo>
                    <a:pt x="4019" y="1706"/>
                  </a:lnTo>
                  <a:cubicBezTo>
                    <a:pt x="4039" y="1727"/>
                    <a:pt x="4060" y="1737"/>
                    <a:pt x="4071" y="1758"/>
                  </a:cubicBezTo>
                  <a:cubicBezTo>
                    <a:pt x="4123" y="1811"/>
                    <a:pt x="4186" y="1831"/>
                    <a:pt x="4249" y="1831"/>
                  </a:cubicBezTo>
                  <a:cubicBezTo>
                    <a:pt x="4374" y="1831"/>
                    <a:pt x="4489" y="1727"/>
                    <a:pt x="4489" y="1601"/>
                  </a:cubicBezTo>
                  <a:lnTo>
                    <a:pt x="4489" y="115"/>
                  </a:lnTo>
                  <a:cubicBezTo>
                    <a:pt x="4489" y="53"/>
                    <a:pt x="4448" y="11"/>
                    <a:pt x="4395" y="0"/>
                  </a:cubicBezTo>
                  <a:close/>
                </a:path>
              </a:pathLst>
            </a:custGeom>
            <a:solidFill>
              <a:srgbClr val="1C9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34"/>
            <p:cNvSpPr/>
            <p:nvPr/>
          </p:nvSpPr>
          <p:spPr>
            <a:xfrm>
              <a:off x="8590770" y="1584746"/>
              <a:ext cx="183933" cy="136450"/>
            </a:xfrm>
            <a:custGeom>
              <a:rect b="b" l="l" r="r" t="t"/>
              <a:pathLst>
                <a:path extrusionOk="0" h="4480" w="6039">
                  <a:moveTo>
                    <a:pt x="115" y="0"/>
                  </a:moveTo>
                  <a:cubicBezTo>
                    <a:pt x="53" y="0"/>
                    <a:pt x="11" y="32"/>
                    <a:pt x="0" y="95"/>
                  </a:cubicBezTo>
                  <a:cubicBezTo>
                    <a:pt x="53" y="2491"/>
                    <a:pt x="1988" y="4437"/>
                    <a:pt x="4395" y="4479"/>
                  </a:cubicBezTo>
                  <a:cubicBezTo>
                    <a:pt x="4448" y="4469"/>
                    <a:pt x="4489" y="4427"/>
                    <a:pt x="4489" y="4364"/>
                  </a:cubicBezTo>
                  <a:lnTo>
                    <a:pt x="4489" y="2868"/>
                  </a:lnTo>
                  <a:cubicBezTo>
                    <a:pt x="4489" y="2732"/>
                    <a:pt x="4594" y="2627"/>
                    <a:pt x="4720" y="2627"/>
                  </a:cubicBezTo>
                  <a:cubicBezTo>
                    <a:pt x="4741" y="2627"/>
                    <a:pt x="4751" y="2627"/>
                    <a:pt x="4772" y="2637"/>
                  </a:cubicBezTo>
                  <a:cubicBezTo>
                    <a:pt x="4782" y="2637"/>
                    <a:pt x="4803" y="2637"/>
                    <a:pt x="4814" y="2648"/>
                  </a:cubicBezTo>
                  <a:cubicBezTo>
                    <a:pt x="4845" y="2658"/>
                    <a:pt x="4877" y="2679"/>
                    <a:pt x="4898" y="2700"/>
                  </a:cubicBezTo>
                  <a:cubicBezTo>
                    <a:pt x="4929" y="2742"/>
                    <a:pt x="4971" y="2773"/>
                    <a:pt x="5013" y="2794"/>
                  </a:cubicBezTo>
                  <a:cubicBezTo>
                    <a:pt x="5075" y="2836"/>
                    <a:pt x="5149" y="2868"/>
                    <a:pt x="5222" y="2889"/>
                  </a:cubicBezTo>
                  <a:cubicBezTo>
                    <a:pt x="5265" y="2901"/>
                    <a:pt x="5311" y="2906"/>
                    <a:pt x="5359" y="2906"/>
                  </a:cubicBezTo>
                  <a:cubicBezTo>
                    <a:pt x="5393" y="2906"/>
                    <a:pt x="5428" y="2903"/>
                    <a:pt x="5463" y="2899"/>
                  </a:cubicBezTo>
                  <a:cubicBezTo>
                    <a:pt x="5494" y="2889"/>
                    <a:pt x="5536" y="2889"/>
                    <a:pt x="5567" y="2878"/>
                  </a:cubicBezTo>
                  <a:cubicBezTo>
                    <a:pt x="5588" y="2868"/>
                    <a:pt x="5620" y="2857"/>
                    <a:pt x="5641" y="2847"/>
                  </a:cubicBezTo>
                  <a:cubicBezTo>
                    <a:pt x="5672" y="2836"/>
                    <a:pt x="5703" y="2815"/>
                    <a:pt x="5735" y="2794"/>
                  </a:cubicBezTo>
                  <a:cubicBezTo>
                    <a:pt x="5756" y="2784"/>
                    <a:pt x="5777" y="2763"/>
                    <a:pt x="5797" y="2753"/>
                  </a:cubicBezTo>
                  <a:cubicBezTo>
                    <a:pt x="5808" y="2732"/>
                    <a:pt x="5829" y="2721"/>
                    <a:pt x="5839" y="2700"/>
                  </a:cubicBezTo>
                  <a:cubicBezTo>
                    <a:pt x="5902" y="2637"/>
                    <a:pt x="5954" y="2564"/>
                    <a:pt x="5986" y="2480"/>
                  </a:cubicBezTo>
                  <a:cubicBezTo>
                    <a:pt x="6007" y="2428"/>
                    <a:pt x="6017" y="2376"/>
                    <a:pt x="6028" y="2313"/>
                  </a:cubicBezTo>
                  <a:cubicBezTo>
                    <a:pt x="6038" y="2271"/>
                    <a:pt x="6038" y="2219"/>
                    <a:pt x="6028" y="2167"/>
                  </a:cubicBezTo>
                  <a:cubicBezTo>
                    <a:pt x="6017" y="2030"/>
                    <a:pt x="5954" y="1905"/>
                    <a:pt x="5860" y="1800"/>
                  </a:cubicBezTo>
                  <a:cubicBezTo>
                    <a:pt x="5818" y="1748"/>
                    <a:pt x="5766" y="1706"/>
                    <a:pt x="5703" y="1675"/>
                  </a:cubicBezTo>
                  <a:cubicBezTo>
                    <a:pt x="5600" y="1610"/>
                    <a:pt x="5484" y="1579"/>
                    <a:pt x="5368" y="1579"/>
                  </a:cubicBezTo>
                  <a:cubicBezTo>
                    <a:pt x="5238" y="1579"/>
                    <a:pt x="5108" y="1618"/>
                    <a:pt x="4992" y="1696"/>
                  </a:cubicBezTo>
                  <a:cubicBezTo>
                    <a:pt x="4981" y="1706"/>
                    <a:pt x="4960" y="1717"/>
                    <a:pt x="4939" y="1737"/>
                  </a:cubicBezTo>
                  <a:cubicBezTo>
                    <a:pt x="4929" y="1748"/>
                    <a:pt x="4908" y="1758"/>
                    <a:pt x="4898" y="1779"/>
                  </a:cubicBezTo>
                  <a:cubicBezTo>
                    <a:pt x="4887" y="1790"/>
                    <a:pt x="4877" y="1800"/>
                    <a:pt x="4856" y="1811"/>
                  </a:cubicBezTo>
                  <a:cubicBezTo>
                    <a:pt x="4845" y="1821"/>
                    <a:pt x="4835" y="1832"/>
                    <a:pt x="4814" y="1832"/>
                  </a:cubicBezTo>
                  <a:cubicBezTo>
                    <a:pt x="4782" y="1853"/>
                    <a:pt x="4751" y="1853"/>
                    <a:pt x="4720" y="1853"/>
                  </a:cubicBezTo>
                  <a:cubicBezTo>
                    <a:pt x="4594" y="1853"/>
                    <a:pt x="4489" y="1748"/>
                    <a:pt x="4489" y="1622"/>
                  </a:cubicBezTo>
                  <a:lnTo>
                    <a:pt x="4489" y="116"/>
                  </a:lnTo>
                  <a:cubicBezTo>
                    <a:pt x="4489" y="53"/>
                    <a:pt x="4437" y="0"/>
                    <a:pt x="4364" y="0"/>
                  </a:cubicBezTo>
                  <a:lnTo>
                    <a:pt x="2847" y="0"/>
                  </a:lnTo>
                  <a:cubicBezTo>
                    <a:pt x="2710" y="0"/>
                    <a:pt x="2606" y="105"/>
                    <a:pt x="2606" y="231"/>
                  </a:cubicBezTo>
                  <a:cubicBezTo>
                    <a:pt x="2606" y="304"/>
                    <a:pt x="2637" y="367"/>
                    <a:pt x="2690" y="409"/>
                  </a:cubicBezTo>
                  <a:cubicBezTo>
                    <a:pt x="2700" y="429"/>
                    <a:pt x="2721" y="440"/>
                    <a:pt x="2731" y="461"/>
                  </a:cubicBezTo>
                  <a:cubicBezTo>
                    <a:pt x="2731" y="461"/>
                    <a:pt x="2742" y="471"/>
                    <a:pt x="2742" y="471"/>
                  </a:cubicBezTo>
                  <a:cubicBezTo>
                    <a:pt x="2752" y="482"/>
                    <a:pt x="2763" y="503"/>
                    <a:pt x="2773" y="513"/>
                  </a:cubicBezTo>
                  <a:cubicBezTo>
                    <a:pt x="2773" y="524"/>
                    <a:pt x="2784" y="534"/>
                    <a:pt x="2784" y="534"/>
                  </a:cubicBezTo>
                  <a:cubicBezTo>
                    <a:pt x="2794" y="545"/>
                    <a:pt x="2805" y="565"/>
                    <a:pt x="2815" y="576"/>
                  </a:cubicBezTo>
                  <a:cubicBezTo>
                    <a:pt x="2815" y="586"/>
                    <a:pt x="2815" y="597"/>
                    <a:pt x="2815" y="597"/>
                  </a:cubicBezTo>
                  <a:cubicBezTo>
                    <a:pt x="2826" y="618"/>
                    <a:pt x="2836" y="628"/>
                    <a:pt x="2836" y="649"/>
                  </a:cubicBezTo>
                  <a:cubicBezTo>
                    <a:pt x="2847" y="649"/>
                    <a:pt x="2847" y="660"/>
                    <a:pt x="2847" y="670"/>
                  </a:cubicBezTo>
                  <a:cubicBezTo>
                    <a:pt x="2857" y="681"/>
                    <a:pt x="2857" y="702"/>
                    <a:pt x="2867" y="722"/>
                  </a:cubicBezTo>
                  <a:cubicBezTo>
                    <a:pt x="2867" y="722"/>
                    <a:pt x="2867" y="733"/>
                    <a:pt x="2867" y="733"/>
                  </a:cubicBezTo>
                  <a:cubicBezTo>
                    <a:pt x="2867" y="754"/>
                    <a:pt x="2878" y="785"/>
                    <a:pt x="2878" y="806"/>
                  </a:cubicBezTo>
                  <a:cubicBezTo>
                    <a:pt x="2878" y="838"/>
                    <a:pt x="2888" y="858"/>
                    <a:pt x="2888" y="890"/>
                  </a:cubicBezTo>
                  <a:cubicBezTo>
                    <a:pt x="2888" y="890"/>
                    <a:pt x="2878" y="900"/>
                    <a:pt x="2878" y="900"/>
                  </a:cubicBezTo>
                  <a:cubicBezTo>
                    <a:pt x="2878" y="921"/>
                    <a:pt x="2878" y="942"/>
                    <a:pt x="2878" y="963"/>
                  </a:cubicBezTo>
                  <a:cubicBezTo>
                    <a:pt x="2878" y="963"/>
                    <a:pt x="2878" y="963"/>
                    <a:pt x="2878" y="974"/>
                  </a:cubicBezTo>
                  <a:cubicBezTo>
                    <a:pt x="2867" y="1005"/>
                    <a:pt x="2867" y="1047"/>
                    <a:pt x="2847" y="1089"/>
                  </a:cubicBezTo>
                  <a:cubicBezTo>
                    <a:pt x="2847" y="1089"/>
                    <a:pt x="2847" y="1099"/>
                    <a:pt x="2847" y="1099"/>
                  </a:cubicBezTo>
                  <a:cubicBezTo>
                    <a:pt x="2836" y="1110"/>
                    <a:pt x="2836" y="1131"/>
                    <a:pt x="2826" y="1141"/>
                  </a:cubicBezTo>
                  <a:cubicBezTo>
                    <a:pt x="2826" y="1151"/>
                    <a:pt x="2826" y="1162"/>
                    <a:pt x="2815" y="1162"/>
                  </a:cubicBezTo>
                  <a:cubicBezTo>
                    <a:pt x="2815" y="1172"/>
                    <a:pt x="2805" y="1193"/>
                    <a:pt x="2805" y="1204"/>
                  </a:cubicBezTo>
                  <a:cubicBezTo>
                    <a:pt x="2794" y="1204"/>
                    <a:pt x="2794" y="1214"/>
                    <a:pt x="2784" y="1225"/>
                  </a:cubicBezTo>
                  <a:cubicBezTo>
                    <a:pt x="2784" y="1235"/>
                    <a:pt x="2773" y="1246"/>
                    <a:pt x="2763" y="1256"/>
                  </a:cubicBezTo>
                  <a:cubicBezTo>
                    <a:pt x="2752" y="1267"/>
                    <a:pt x="2752" y="1277"/>
                    <a:pt x="2742" y="1298"/>
                  </a:cubicBezTo>
                  <a:cubicBezTo>
                    <a:pt x="2731" y="1298"/>
                    <a:pt x="2721" y="1308"/>
                    <a:pt x="2721" y="1319"/>
                  </a:cubicBezTo>
                  <a:cubicBezTo>
                    <a:pt x="2710" y="1329"/>
                    <a:pt x="2700" y="1329"/>
                    <a:pt x="2700" y="1340"/>
                  </a:cubicBezTo>
                  <a:cubicBezTo>
                    <a:pt x="2690" y="1350"/>
                    <a:pt x="2679" y="1350"/>
                    <a:pt x="2679" y="1361"/>
                  </a:cubicBezTo>
                  <a:cubicBezTo>
                    <a:pt x="2669" y="1371"/>
                    <a:pt x="2658" y="1371"/>
                    <a:pt x="2648" y="1382"/>
                  </a:cubicBezTo>
                  <a:cubicBezTo>
                    <a:pt x="2648" y="1392"/>
                    <a:pt x="2637" y="1392"/>
                    <a:pt x="2627" y="1403"/>
                  </a:cubicBezTo>
                  <a:cubicBezTo>
                    <a:pt x="2627" y="1403"/>
                    <a:pt x="2616" y="1413"/>
                    <a:pt x="2606" y="1424"/>
                  </a:cubicBezTo>
                  <a:cubicBezTo>
                    <a:pt x="2585" y="1434"/>
                    <a:pt x="2574" y="1444"/>
                    <a:pt x="2554" y="1455"/>
                  </a:cubicBezTo>
                  <a:lnTo>
                    <a:pt x="2543" y="1455"/>
                  </a:lnTo>
                  <a:cubicBezTo>
                    <a:pt x="2533" y="1465"/>
                    <a:pt x="2512" y="1476"/>
                    <a:pt x="2501" y="1486"/>
                  </a:cubicBezTo>
                  <a:lnTo>
                    <a:pt x="2480" y="1486"/>
                  </a:lnTo>
                  <a:cubicBezTo>
                    <a:pt x="2470" y="1497"/>
                    <a:pt x="2449" y="1497"/>
                    <a:pt x="2438" y="1507"/>
                  </a:cubicBezTo>
                  <a:lnTo>
                    <a:pt x="2428" y="1507"/>
                  </a:lnTo>
                  <a:cubicBezTo>
                    <a:pt x="2386" y="1528"/>
                    <a:pt x="2344" y="1539"/>
                    <a:pt x="2302" y="1539"/>
                  </a:cubicBezTo>
                  <a:lnTo>
                    <a:pt x="2145" y="1539"/>
                  </a:lnTo>
                  <a:cubicBezTo>
                    <a:pt x="2124" y="1539"/>
                    <a:pt x="2104" y="1528"/>
                    <a:pt x="2083" y="1528"/>
                  </a:cubicBezTo>
                  <a:lnTo>
                    <a:pt x="2072" y="1528"/>
                  </a:lnTo>
                  <a:cubicBezTo>
                    <a:pt x="2051" y="1518"/>
                    <a:pt x="2041" y="1518"/>
                    <a:pt x="2020" y="1518"/>
                  </a:cubicBezTo>
                  <a:cubicBezTo>
                    <a:pt x="2020" y="1507"/>
                    <a:pt x="2009" y="1507"/>
                    <a:pt x="1999" y="1507"/>
                  </a:cubicBezTo>
                  <a:cubicBezTo>
                    <a:pt x="1988" y="1497"/>
                    <a:pt x="1978" y="1497"/>
                    <a:pt x="1968" y="1497"/>
                  </a:cubicBezTo>
                  <a:cubicBezTo>
                    <a:pt x="1957" y="1486"/>
                    <a:pt x="1947" y="1486"/>
                    <a:pt x="1936" y="1476"/>
                  </a:cubicBezTo>
                  <a:cubicBezTo>
                    <a:pt x="1936" y="1476"/>
                    <a:pt x="1926" y="1476"/>
                    <a:pt x="1915" y="1465"/>
                  </a:cubicBezTo>
                  <a:cubicBezTo>
                    <a:pt x="1873" y="1444"/>
                    <a:pt x="1842" y="1424"/>
                    <a:pt x="1800" y="1392"/>
                  </a:cubicBezTo>
                  <a:cubicBezTo>
                    <a:pt x="1800" y="1392"/>
                    <a:pt x="1800" y="1392"/>
                    <a:pt x="1790" y="1382"/>
                  </a:cubicBezTo>
                  <a:cubicBezTo>
                    <a:pt x="1779" y="1382"/>
                    <a:pt x="1769" y="1371"/>
                    <a:pt x="1758" y="1361"/>
                  </a:cubicBezTo>
                  <a:cubicBezTo>
                    <a:pt x="1758" y="1350"/>
                    <a:pt x="1758" y="1350"/>
                    <a:pt x="1748" y="1350"/>
                  </a:cubicBezTo>
                  <a:cubicBezTo>
                    <a:pt x="1737" y="1340"/>
                    <a:pt x="1727" y="1329"/>
                    <a:pt x="1716" y="1319"/>
                  </a:cubicBezTo>
                  <a:lnTo>
                    <a:pt x="1716" y="1308"/>
                  </a:lnTo>
                  <a:cubicBezTo>
                    <a:pt x="1695" y="1288"/>
                    <a:pt x="1685" y="1267"/>
                    <a:pt x="1664" y="1246"/>
                  </a:cubicBezTo>
                  <a:cubicBezTo>
                    <a:pt x="1664" y="1235"/>
                    <a:pt x="1654" y="1225"/>
                    <a:pt x="1654" y="1225"/>
                  </a:cubicBezTo>
                  <a:cubicBezTo>
                    <a:pt x="1654" y="1214"/>
                    <a:pt x="1643" y="1204"/>
                    <a:pt x="1643" y="1193"/>
                  </a:cubicBezTo>
                  <a:cubicBezTo>
                    <a:pt x="1633" y="1183"/>
                    <a:pt x="1633" y="1172"/>
                    <a:pt x="1622" y="1162"/>
                  </a:cubicBezTo>
                  <a:cubicBezTo>
                    <a:pt x="1622" y="1162"/>
                    <a:pt x="1612" y="1151"/>
                    <a:pt x="1612" y="1141"/>
                  </a:cubicBezTo>
                  <a:cubicBezTo>
                    <a:pt x="1612" y="1131"/>
                    <a:pt x="1601" y="1120"/>
                    <a:pt x="1601" y="1099"/>
                  </a:cubicBezTo>
                  <a:cubicBezTo>
                    <a:pt x="1591" y="1099"/>
                    <a:pt x="1591" y="1089"/>
                    <a:pt x="1591" y="1089"/>
                  </a:cubicBezTo>
                  <a:cubicBezTo>
                    <a:pt x="1580" y="1047"/>
                    <a:pt x="1570" y="1005"/>
                    <a:pt x="1559" y="963"/>
                  </a:cubicBezTo>
                  <a:cubicBezTo>
                    <a:pt x="1559" y="942"/>
                    <a:pt x="1559" y="921"/>
                    <a:pt x="1559" y="900"/>
                  </a:cubicBezTo>
                  <a:cubicBezTo>
                    <a:pt x="1559" y="900"/>
                    <a:pt x="1559" y="890"/>
                    <a:pt x="1559" y="890"/>
                  </a:cubicBezTo>
                  <a:cubicBezTo>
                    <a:pt x="1559" y="879"/>
                    <a:pt x="1559" y="879"/>
                    <a:pt x="1559" y="879"/>
                  </a:cubicBezTo>
                  <a:cubicBezTo>
                    <a:pt x="1559" y="858"/>
                    <a:pt x="1559" y="838"/>
                    <a:pt x="1559" y="806"/>
                  </a:cubicBezTo>
                  <a:cubicBezTo>
                    <a:pt x="1570" y="775"/>
                    <a:pt x="1570" y="754"/>
                    <a:pt x="1570" y="733"/>
                  </a:cubicBezTo>
                  <a:cubicBezTo>
                    <a:pt x="1580" y="733"/>
                    <a:pt x="1580" y="722"/>
                    <a:pt x="1580" y="712"/>
                  </a:cubicBezTo>
                  <a:cubicBezTo>
                    <a:pt x="1580" y="702"/>
                    <a:pt x="1591" y="681"/>
                    <a:pt x="1591" y="670"/>
                  </a:cubicBezTo>
                  <a:cubicBezTo>
                    <a:pt x="1601" y="660"/>
                    <a:pt x="1601" y="649"/>
                    <a:pt x="1601" y="639"/>
                  </a:cubicBezTo>
                  <a:cubicBezTo>
                    <a:pt x="1612" y="628"/>
                    <a:pt x="1612" y="618"/>
                    <a:pt x="1622" y="597"/>
                  </a:cubicBezTo>
                  <a:cubicBezTo>
                    <a:pt x="1622" y="597"/>
                    <a:pt x="1633" y="586"/>
                    <a:pt x="1633" y="576"/>
                  </a:cubicBezTo>
                  <a:cubicBezTo>
                    <a:pt x="1643" y="565"/>
                    <a:pt x="1643" y="555"/>
                    <a:pt x="1654" y="534"/>
                  </a:cubicBezTo>
                  <a:cubicBezTo>
                    <a:pt x="1664" y="534"/>
                    <a:pt x="1664" y="524"/>
                    <a:pt x="1664" y="513"/>
                  </a:cubicBezTo>
                  <a:cubicBezTo>
                    <a:pt x="1675" y="503"/>
                    <a:pt x="1685" y="492"/>
                    <a:pt x="1695" y="482"/>
                  </a:cubicBezTo>
                  <a:cubicBezTo>
                    <a:pt x="1706" y="471"/>
                    <a:pt x="1706" y="461"/>
                    <a:pt x="1706" y="461"/>
                  </a:cubicBezTo>
                  <a:cubicBezTo>
                    <a:pt x="1727" y="440"/>
                    <a:pt x="1737" y="429"/>
                    <a:pt x="1758" y="409"/>
                  </a:cubicBezTo>
                  <a:cubicBezTo>
                    <a:pt x="1811" y="367"/>
                    <a:pt x="1831" y="304"/>
                    <a:pt x="1831" y="231"/>
                  </a:cubicBezTo>
                  <a:cubicBezTo>
                    <a:pt x="1831" y="105"/>
                    <a:pt x="1727" y="0"/>
                    <a:pt x="1601" y="0"/>
                  </a:cubicBezTo>
                  <a:close/>
                </a:path>
              </a:pathLst>
            </a:custGeom>
            <a:solidFill>
              <a:srgbClr val="7DC8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34"/>
            <p:cNvSpPr/>
            <p:nvPr/>
          </p:nvSpPr>
          <p:spPr>
            <a:xfrm>
              <a:off x="8727494" y="1537567"/>
              <a:ext cx="136450" cy="183628"/>
            </a:xfrm>
            <a:custGeom>
              <a:rect b="b" l="l" r="r" t="t"/>
              <a:pathLst>
                <a:path extrusionOk="0" h="6029" w="4480">
                  <a:moveTo>
                    <a:pt x="2261" y="1"/>
                  </a:moveTo>
                  <a:cubicBezTo>
                    <a:pt x="1664" y="1"/>
                    <a:pt x="1371" y="723"/>
                    <a:pt x="1800" y="1131"/>
                  </a:cubicBezTo>
                  <a:cubicBezTo>
                    <a:pt x="1842" y="1183"/>
                    <a:pt x="1874" y="1246"/>
                    <a:pt x="1874" y="1309"/>
                  </a:cubicBezTo>
                  <a:cubicBezTo>
                    <a:pt x="1874" y="1434"/>
                    <a:pt x="1769" y="1549"/>
                    <a:pt x="1633" y="1549"/>
                  </a:cubicBezTo>
                  <a:lnTo>
                    <a:pt x="116" y="1549"/>
                  </a:lnTo>
                  <a:cubicBezTo>
                    <a:pt x="53" y="1549"/>
                    <a:pt x="0" y="1602"/>
                    <a:pt x="0" y="1665"/>
                  </a:cubicBezTo>
                  <a:lnTo>
                    <a:pt x="0" y="3171"/>
                  </a:lnTo>
                  <a:cubicBezTo>
                    <a:pt x="0" y="3297"/>
                    <a:pt x="105" y="3402"/>
                    <a:pt x="231" y="3402"/>
                  </a:cubicBezTo>
                  <a:cubicBezTo>
                    <a:pt x="262" y="3402"/>
                    <a:pt x="293" y="3402"/>
                    <a:pt x="325" y="3381"/>
                  </a:cubicBezTo>
                  <a:cubicBezTo>
                    <a:pt x="346" y="3381"/>
                    <a:pt x="356" y="3370"/>
                    <a:pt x="367" y="3360"/>
                  </a:cubicBezTo>
                  <a:cubicBezTo>
                    <a:pt x="388" y="3349"/>
                    <a:pt x="398" y="3339"/>
                    <a:pt x="409" y="3328"/>
                  </a:cubicBezTo>
                  <a:cubicBezTo>
                    <a:pt x="419" y="3307"/>
                    <a:pt x="440" y="3297"/>
                    <a:pt x="450" y="3286"/>
                  </a:cubicBezTo>
                  <a:cubicBezTo>
                    <a:pt x="471" y="3266"/>
                    <a:pt x="492" y="3255"/>
                    <a:pt x="503" y="3245"/>
                  </a:cubicBezTo>
                  <a:cubicBezTo>
                    <a:pt x="534" y="3224"/>
                    <a:pt x="566" y="3213"/>
                    <a:pt x="586" y="3192"/>
                  </a:cubicBezTo>
                  <a:cubicBezTo>
                    <a:pt x="639" y="3171"/>
                    <a:pt x="691" y="3150"/>
                    <a:pt x="743" y="3140"/>
                  </a:cubicBezTo>
                  <a:cubicBezTo>
                    <a:pt x="785" y="3130"/>
                    <a:pt x="838" y="3130"/>
                    <a:pt x="879" y="3130"/>
                  </a:cubicBezTo>
                  <a:cubicBezTo>
                    <a:pt x="1214" y="3130"/>
                    <a:pt x="1507" y="3381"/>
                    <a:pt x="1539" y="3716"/>
                  </a:cubicBezTo>
                  <a:cubicBezTo>
                    <a:pt x="1549" y="3768"/>
                    <a:pt x="1549" y="3820"/>
                    <a:pt x="1539" y="3862"/>
                  </a:cubicBezTo>
                  <a:cubicBezTo>
                    <a:pt x="1528" y="3925"/>
                    <a:pt x="1518" y="3977"/>
                    <a:pt x="1497" y="4029"/>
                  </a:cubicBezTo>
                  <a:cubicBezTo>
                    <a:pt x="1465" y="4113"/>
                    <a:pt x="1413" y="4186"/>
                    <a:pt x="1350" y="4249"/>
                  </a:cubicBezTo>
                  <a:cubicBezTo>
                    <a:pt x="1340" y="4270"/>
                    <a:pt x="1319" y="4281"/>
                    <a:pt x="1308" y="4302"/>
                  </a:cubicBezTo>
                  <a:cubicBezTo>
                    <a:pt x="1288" y="4312"/>
                    <a:pt x="1267" y="4333"/>
                    <a:pt x="1246" y="4343"/>
                  </a:cubicBezTo>
                  <a:cubicBezTo>
                    <a:pt x="1214" y="4364"/>
                    <a:pt x="1183" y="4385"/>
                    <a:pt x="1152" y="4396"/>
                  </a:cubicBezTo>
                  <a:cubicBezTo>
                    <a:pt x="1131" y="4406"/>
                    <a:pt x="1099" y="4417"/>
                    <a:pt x="1078" y="4427"/>
                  </a:cubicBezTo>
                  <a:cubicBezTo>
                    <a:pt x="1047" y="4438"/>
                    <a:pt x="1005" y="4438"/>
                    <a:pt x="974" y="4448"/>
                  </a:cubicBezTo>
                  <a:cubicBezTo>
                    <a:pt x="939" y="4452"/>
                    <a:pt x="904" y="4455"/>
                    <a:pt x="870" y="4455"/>
                  </a:cubicBezTo>
                  <a:cubicBezTo>
                    <a:pt x="822" y="4455"/>
                    <a:pt x="776" y="4450"/>
                    <a:pt x="733" y="4438"/>
                  </a:cubicBezTo>
                  <a:cubicBezTo>
                    <a:pt x="660" y="4417"/>
                    <a:pt x="586" y="4385"/>
                    <a:pt x="524" y="4343"/>
                  </a:cubicBezTo>
                  <a:cubicBezTo>
                    <a:pt x="482" y="4322"/>
                    <a:pt x="440" y="4291"/>
                    <a:pt x="409" y="4249"/>
                  </a:cubicBezTo>
                  <a:cubicBezTo>
                    <a:pt x="388" y="4228"/>
                    <a:pt x="356" y="4207"/>
                    <a:pt x="325" y="4197"/>
                  </a:cubicBezTo>
                  <a:cubicBezTo>
                    <a:pt x="314" y="4186"/>
                    <a:pt x="293" y="4186"/>
                    <a:pt x="283" y="4186"/>
                  </a:cubicBezTo>
                  <a:cubicBezTo>
                    <a:pt x="262" y="4176"/>
                    <a:pt x="252" y="4176"/>
                    <a:pt x="231" y="4176"/>
                  </a:cubicBezTo>
                  <a:cubicBezTo>
                    <a:pt x="105" y="4176"/>
                    <a:pt x="0" y="4281"/>
                    <a:pt x="0" y="4417"/>
                  </a:cubicBezTo>
                  <a:lnTo>
                    <a:pt x="0" y="5913"/>
                  </a:lnTo>
                  <a:cubicBezTo>
                    <a:pt x="0" y="5976"/>
                    <a:pt x="32" y="6018"/>
                    <a:pt x="95" y="6028"/>
                  </a:cubicBezTo>
                  <a:cubicBezTo>
                    <a:pt x="2491" y="5986"/>
                    <a:pt x="4437" y="4040"/>
                    <a:pt x="4479" y="1644"/>
                  </a:cubicBezTo>
                  <a:cubicBezTo>
                    <a:pt x="4469" y="1581"/>
                    <a:pt x="4427" y="1549"/>
                    <a:pt x="4364" y="1549"/>
                  </a:cubicBezTo>
                  <a:lnTo>
                    <a:pt x="2878" y="1549"/>
                  </a:lnTo>
                  <a:cubicBezTo>
                    <a:pt x="2753" y="1549"/>
                    <a:pt x="2648" y="1434"/>
                    <a:pt x="2648" y="1309"/>
                  </a:cubicBezTo>
                  <a:cubicBezTo>
                    <a:pt x="2648" y="1246"/>
                    <a:pt x="2679" y="1183"/>
                    <a:pt x="2721" y="1131"/>
                  </a:cubicBezTo>
                  <a:cubicBezTo>
                    <a:pt x="3150" y="723"/>
                    <a:pt x="2857" y="1"/>
                    <a:pt x="2261" y="1"/>
                  </a:cubicBezTo>
                  <a:close/>
                </a:path>
              </a:pathLst>
            </a:custGeom>
            <a:solidFill>
              <a:srgbClr val="F8A3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34"/>
            <p:cNvSpPr/>
            <p:nvPr/>
          </p:nvSpPr>
          <p:spPr>
            <a:xfrm>
              <a:off x="8680315" y="1448022"/>
              <a:ext cx="183628" cy="136754"/>
            </a:xfrm>
            <a:custGeom>
              <a:rect b="b" l="l" r="r" t="t"/>
              <a:pathLst>
                <a:path extrusionOk="0" h="4490" w="6029">
                  <a:moveTo>
                    <a:pt x="1644" y="0"/>
                  </a:moveTo>
                  <a:cubicBezTo>
                    <a:pt x="1581" y="11"/>
                    <a:pt x="1549" y="53"/>
                    <a:pt x="1549" y="115"/>
                  </a:cubicBezTo>
                  <a:lnTo>
                    <a:pt x="1549" y="1601"/>
                  </a:lnTo>
                  <a:cubicBezTo>
                    <a:pt x="1549" y="1727"/>
                    <a:pt x="1434" y="1831"/>
                    <a:pt x="1309" y="1831"/>
                  </a:cubicBezTo>
                  <a:cubicBezTo>
                    <a:pt x="1246" y="1831"/>
                    <a:pt x="1183" y="1811"/>
                    <a:pt x="1131" y="1758"/>
                  </a:cubicBezTo>
                  <a:cubicBezTo>
                    <a:pt x="1120" y="1737"/>
                    <a:pt x="1099" y="1727"/>
                    <a:pt x="1079" y="1706"/>
                  </a:cubicBezTo>
                  <a:lnTo>
                    <a:pt x="1068" y="1706"/>
                  </a:lnTo>
                  <a:cubicBezTo>
                    <a:pt x="1058" y="1695"/>
                    <a:pt x="1037" y="1675"/>
                    <a:pt x="1026" y="1664"/>
                  </a:cubicBezTo>
                  <a:cubicBezTo>
                    <a:pt x="1016" y="1664"/>
                    <a:pt x="1016" y="1664"/>
                    <a:pt x="1005" y="1654"/>
                  </a:cubicBezTo>
                  <a:cubicBezTo>
                    <a:pt x="995" y="1654"/>
                    <a:pt x="974" y="1643"/>
                    <a:pt x="963" y="1633"/>
                  </a:cubicBezTo>
                  <a:cubicBezTo>
                    <a:pt x="953" y="1633"/>
                    <a:pt x="953" y="1622"/>
                    <a:pt x="943" y="1622"/>
                  </a:cubicBezTo>
                  <a:cubicBezTo>
                    <a:pt x="932" y="1612"/>
                    <a:pt x="911" y="1612"/>
                    <a:pt x="890" y="1601"/>
                  </a:cubicBezTo>
                  <a:cubicBezTo>
                    <a:pt x="890" y="1601"/>
                    <a:pt x="880" y="1601"/>
                    <a:pt x="880" y="1591"/>
                  </a:cubicBezTo>
                  <a:cubicBezTo>
                    <a:pt x="859" y="1591"/>
                    <a:pt x="838" y="1580"/>
                    <a:pt x="817" y="1580"/>
                  </a:cubicBezTo>
                  <a:lnTo>
                    <a:pt x="806" y="1580"/>
                  </a:lnTo>
                  <a:cubicBezTo>
                    <a:pt x="754" y="1559"/>
                    <a:pt x="702" y="1559"/>
                    <a:pt x="650" y="1559"/>
                  </a:cubicBezTo>
                  <a:lnTo>
                    <a:pt x="576" y="1559"/>
                  </a:lnTo>
                  <a:cubicBezTo>
                    <a:pt x="576" y="1565"/>
                    <a:pt x="576" y="1565"/>
                    <a:pt x="576" y="1565"/>
                  </a:cubicBezTo>
                  <a:cubicBezTo>
                    <a:pt x="576" y="1565"/>
                    <a:pt x="576" y="1565"/>
                    <a:pt x="576" y="1570"/>
                  </a:cubicBezTo>
                  <a:lnTo>
                    <a:pt x="513" y="1570"/>
                  </a:lnTo>
                  <a:cubicBezTo>
                    <a:pt x="493" y="1580"/>
                    <a:pt x="472" y="1580"/>
                    <a:pt x="461" y="1591"/>
                  </a:cubicBezTo>
                  <a:cubicBezTo>
                    <a:pt x="451" y="1591"/>
                    <a:pt x="440" y="1601"/>
                    <a:pt x="440" y="1601"/>
                  </a:cubicBezTo>
                  <a:cubicBezTo>
                    <a:pt x="419" y="1601"/>
                    <a:pt x="409" y="1612"/>
                    <a:pt x="398" y="1612"/>
                  </a:cubicBezTo>
                  <a:cubicBezTo>
                    <a:pt x="388" y="1612"/>
                    <a:pt x="377" y="1622"/>
                    <a:pt x="377" y="1622"/>
                  </a:cubicBezTo>
                  <a:cubicBezTo>
                    <a:pt x="367" y="1633"/>
                    <a:pt x="357" y="1633"/>
                    <a:pt x="346" y="1643"/>
                  </a:cubicBezTo>
                  <a:cubicBezTo>
                    <a:pt x="336" y="1643"/>
                    <a:pt x="325" y="1654"/>
                    <a:pt x="315" y="1654"/>
                  </a:cubicBezTo>
                  <a:cubicBezTo>
                    <a:pt x="315" y="1654"/>
                    <a:pt x="304" y="1664"/>
                    <a:pt x="304" y="1664"/>
                  </a:cubicBezTo>
                  <a:cubicBezTo>
                    <a:pt x="273" y="1685"/>
                    <a:pt x="252" y="1695"/>
                    <a:pt x="231" y="1716"/>
                  </a:cubicBezTo>
                  <a:cubicBezTo>
                    <a:pt x="220" y="1727"/>
                    <a:pt x="200" y="1737"/>
                    <a:pt x="189" y="1758"/>
                  </a:cubicBezTo>
                  <a:cubicBezTo>
                    <a:pt x="179" y="1769"/>
                    <a:pt x="168" y="1779"/>
                    <a:pt x="158" y="1800"/>
                  </a:cubicBezTo>
                  <a:lnTo>
                    <a:pt x="147" y="1800"/>
                  </a:lnTo>
                  <a:cubicBezTo>
                    <a:pt x="116" y="1842"/>
                    <a:pt x="95" y="1873"/>
                    <a:pt x="74" y="1915"/>
                  </a:cubicBezTo>
                  <a:cubicBezTo>
                    <a:pt x="74" y="1926"/>
                    <a:pt x="63" y="1926"/>
                    <a:pt x="63" y="1936"/>
                  </a:cubicBezTo>
                  <a:cubicBezTo>
                    <a:pt x="53" y="1947"/>
                    <a:pt x="53" y="1957"/>
                    <a:pt x="53" y="1968"/>
                  </a:cubicBezTo>
                  <a:cubicBezTo>
                    <a:pt x="43" y="1978"/>
                    <a:pt x="43" y="1988"/>
                    <a:pt x="32" y="1999"/>
                  </a:cubicBezTo>
                  <a:cubicBezTo>
                    <a:pt x="32" y="2009"/>
                    <a:pt x="32" y="2020"/>
                    <a:pt x="32" y="2020"/>
                  </a:cubicBezTo>
                  <a:cubicBezTo>
                    <a:pt x="22" y="2041"/>
                    <a:pt x="22" y="2051"/>
                    <a:pt x="11" y="2072"/>
                  </a:cubicBezTo>
                  <a:cubicBezTo>
                    <a:pt x="11" y="2072"/>
                    <a:pt x="11" y="2083"/>
                    <a:pt x="11" y="2083"/>
                  </a:cubicBezTo>
                  <a:cubicBezTo>
                    <a:pt x="11" y="2104"/>
                    <a:pt x="1" y="2124"/>
                    <a:pt x="1" y="2145"/>
                  </a:cubicBezTo>
                  <a:cubicBezTo>
                    <a:pt x="1" y="2166"/>
                    <a:pt x="1" y="2177"/>
                    <a:pt x="1" y="2187"/>
                  </a:cubicBezTo>
                  <a:cubicBezTo>
                    <a:pt x="1" y="2198"/>
                    <a:pt x="1" y="2208"/>
                    <a:pt x="1" y="2219"/>
                  </a:cubicBezTo>
                  <a:cubicBezTo>
                    <a:pt x="1" y="2229"/>
                    <a:pt x="1" y="2240"/>
                    <a:pt x="1" y="2250"/>
                  </a:cubicBezTo>
                  <a:cubicBezTo>
                    <a:pt x="1" y="2271"/>
                    <a:pt x="1" y="2281"/>
                    <a:pt x="1" y="2292"/>
                  </a:cubicBezTo>
                  <a:cubicBezTo>
                    <a:pt x="1" y="2313"/>
                    <a:pt x="11" y="2334"/>
                    <a:pt x="11" y="2355"/>
                  </a:cubicBezTo>
                  <a:cubicBezTo>
                    <a:pt x="11" y="2365"/>
                    <a:pt x="11" y="2365"/>
                    <a:pt x="11" y="2365"/>
                  </a:cubicBezTo>
                  <a:cubicBezTo>
                    <a:pt x="22" y="2386"/>
                    <a:pt x="22" y="2407"/>
                    <a:pt x="32" y="2417"/>
                  </a:cubicBezTo>
                  <a:cubicBezTo>
                    <a:pt x="32" y="2428"/>
                    <a:pt x="32" y="2438"/>
                    <a:pt x="32" y="2438"/>
                  </a:cubicBezTo>
                  <a:cubicBezTo>
                    <a:pt x="43" y="2449"/>
                    <a:pt x="43" y="2470"/>
                    <a:pt x="53" y="2480"/>
                  </a:cubicBezTo>
                  <a:cubicBezTo>
                    <a:pt x="53" y="2491"/>
                    <a:pt x="53" y="2491"/>
                    <a:pt x="63" y="2501"/>
                  </a:cubicBezTo>
                  <a:cubicBezTo>
                    <a:pt x="63" y="2512"/>
                    <a:pt x="74" y="2522"/>
                    <a:pt x="74" y="2533"/>
                  </a:cubicBezTo>
                  <a:cubicBezTo>
                    <a:pt x="95" y="2564"/>
                    <a:pt x="116" y="2606"/>
                    <a:pt x="147" y="2637"/>
                  </a:cubicBezTo>
                  <a:cubicBezTo>
                    <a:pt x="147" y="2637"/>
                    <a:pt x="147" y="2648"/>
                    <a:pt x="158" y="2648"/>
                  </a:cubicBezTo>
                  <a:cubicBezTo>
                    <a:pt x="168" y="2658"/>
                    <a:pt x="179" y="2669"/>
                    <a:pt x="189" y="2679"/>
                  </a:cubicBezTo>
                  <a:cubicBezTo>
                    <a:pt x="189" y="2679"/>
                    <a:pt x="189" y="2690"/>
                    <a:pt x="189" y="2690"/>
                  </a:cubicBezTo>
                  <a:cubicBezTo>
                    <a:pt x="200" y="2700"/>
                    <a:pt x="220" y="2710"/>
                    <a:pt x="231" y="2721"/>
                  </a:cubicBezTo>
                  <a:cubicBezTo>
                    <a:pt x="252" y="2742"/>
                    <a:pt x="273" y="2763"/>
                    <a:pt x="304" y="2773"/>
                  </a:cubicBezTo>
                  <a:cubicBezTo>
                    <a:pt x="304" y="2784"/>
                    <a:pt x="315" y="2784"/>
                    <a:pt x="315" y="2784"/>
                  </a:cubicBezTo>
                  <a:cubicBezTo>
                    <a:pt x="325" y="2794"/>
                    <a:pt x="336" y="2794"/>
                    <a:pt x="346" y="2805"/>
                  </a:cubicBezTo>
                  <a:cubicBezTo>
                    <a:pt x="357" y="2805"/>
                    <a:pt x="367" y="2815"/>
                    <a:pt x="377" y="2815"/>
                  </a:cubicBezTo>
                  <a:cubicBezTo>
                    <a:pt x="377" y="2826"/>
                    <a:pt x="388" y="2826"/>
                    <a:pt x="398" y="2826"/>
                  </a:cubicBezTo>
                  <a:cubicBezTo>
                    <a:pt x="409" y="2836"/>
                    <a:pt x="419" y="2836"/>
                    <a:pt x="440" y="2847"/>
                  </a:cubicBezTo>
                  <a:lnTo>
                    <a:pt x="461" y="2847"/>
                  </a:lnTo>
                  <a:cubicBezTo>
                    <a:pt x="472" y="2857"/>
                    <a:pt x="493" y="2867"/>
                    <a:pt x="513" y="2867"/>
                  </a:cubicBezTo>
                  <a:lnTo>
                    <a:pt x="524" y="2867"/>
                  </a:lnTo>
                  <a:cubicBezTo>
                    <a:pt x="545" y="2878"/>
                    <a:pt x="566" y="2878"/>
                    <a:pt x="576" y="2878"/>
                  </a:cubicBezTo>
                  <a:cubicBezTo>
                    <a:pt x="597" y="2878"/>
                    <a:pt x="629" y="2878"/>
                    <a:pt x="650" y="2888"/>
                  </a:cubicBezTo>
                  <a:lnTo>
                    <a:pt x="660" y="2888"/>
                  </a:lnTo>
                  <a:cubicBezTo>
                    <a:pt x="712" y="2888"/>
                    <a:pt x="754" y="2878"/>
                    <a:pt x="806" y="2867"/>
                  </a:cubicBezTo>
                  <a:lnTo>
                    <a:pt x="817" y="2867"/>
                  </a:lnTo>
                  <a:cubicBezTo>
                    <a:pt x="838" y="2857"/>
                    <a:pt x="859" y="2857"/>
                    <a:pt x="880" y="2847"/>
                  </a:cubicBezTo>
                  <a:cubicBezTo>
                    <a:pt x="880" y="2847"/>
                    <a:pt x="890" y="2847"/>
                    <a:pt x="890" y="2836"/>
                  </a:cubicBezTo>
                  <a:cubicBezTo>
                    <a:pt x="911" y="2836"/>
                    <a:pt x="932" y="2826"/>
                    <a:pt x="943" y="2815"/>
                  </a:cubicBezTo>
                  <a:lnTo>
                    <a:pt x="963" y="2815"/>
                  </a:lnTo>
                  <a:cubicBezTo>
                    <a:pt x="974" y="2805"/>
                    <a:pt x="995" y="2794"/>
                    <a:pt x="1005" y="2784"/>
                  </a:cubicBezTo>
                  <a:cubicBezTo>
                    <a:pt x="1016" y="2784"/>
                    <a:pt x="1016" y="2773"/>
                    <a:pt x="1026" y="2773"/>
                  </a:cubicBezTo>
                  <a:cubicBezTo>
                    <a:pt x="1037" y="2763"/>
                    <a:pt x="1058" y="2752"/>
                    <a:pt x="1068" y="2742"/>
                  </a:cubicBezTo>
                  <a:cubicBezTo>
                    <a:pt x="1079" y="2742"/>
                    <a:pt x="1079" y="2731"/>
                    <a:pt x="1079" y="2731"/>
                  </a:cubicBezTo>
                  <a:cubicBezTo>
                    <a:pt x="1099" y="2721"/>
                    <a:pt x="1120" y="2700"/>
                    <a:pt x="1131" y="2690"/>
                  </a:cubicBezTo>
                  <a:cubicBezTo>
                    <a:pt x="1183" y="2637"/>
                    <a:pt x="1246" y="2606"/>
                    <a:pt x="1309" y="2606"/>
                  </a:cubicBezTo>
                  <a:cubicBezTo>
                    <a:pt x="1434" y="2606"/>
                    <a:pt x="1549" y="2710"/>
                    <a:pt x="1549" y="2847"/>
                  </a:cubicBezTo>
                  <a:lnTo>
                    <a:pt x="1549" y="4364"/>
                  </a:lnTo>
                  <a:cubicBezTo>
                    <a:pt x="1549" y="4437"/>
                    <a:pt x="1602" y="4489"/>
                    <a:pt x="1665" y="4489"/>
                  </a:cubicBezTo>
                  <a:lnTo>
                    <a:pt x="3182" y="4489"/>
                  </a:lnTo>
                  <a:cubicBezTo>
                    <a:pt x="3318" y="4489"/>
                    <a:pt x="3423" y="4374"/>
                    <a:pt x="3423" y="4249"/>
                  </a:cubicBezTo>
                  <a:cubicBezTo>
                    <a:pt x="3423" y="4186"/>
                    <a:pt x="3391" y="4123"/>
                    <a:pt x="3349" y="4071"/>
                  </a:cubicBezTo>
                  <a:cubicBezTo>
                    <a:pt x="2920" y="3663"/>
                    <a:pt x="3213" y="2941"/>
                    <a:pt x="3810" y="2941"/>
                  </a:cubicBezTo>
                  <a:cubicBezTo>
                    <a:pt x="4406" y="2941"/>
                    <a:pt x="4699" y="3663"/>
                    <a:pt x="4270" y="4071"/>
                  </a:cubicBezTo>
                  <a:cubicBezTo>
                    <a:pt x="4228" y="4123"/>
                    <a:pt x="4197" y="4186"/>
                    <a:pt x="4197" y="4249"/>
                  </a:cubicBezTo>
                  <a:cubicBezTo>
                    <a:pt x="4197" y="4374"/>
                    <a:pt x="4302" y="4489"/>
                    <a:pt x="4427" y="4489"/>
                  </a:cubicBezTo>
                  <a:lnTo>
                    <a:pt x="5913" y="4489"/>
                  </a:lnTo>
                  <a:cubicBezTo>
                    <a:pt x="5976" y="4489"/>
                    <a:pt x="6018" y="4448"/>
                    <a:pt x="6028" y="4395"/>
                  </a:cubicBezTo>
                  <a:cubicBezTo>
                    <a:pt x="5986" y="1988"/>
                    <a:pt x="4040" y="53"/>
                    <a:pt x="164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34"/>
            <p:cNvSpPr/>
            <p:nvPr/>
          </p:nvSpPr>
          <p:spPr>
            <a:xfrm>
              <a:off x="8586628" y="1443880"/>
              <a:ext cx="144704" cy="191882"/>
            </a:xfrm>
            <a:custGeom>
              <a:rect b="b" l="l" r="r" t="t"/>
              <a:pathLst>
                <a:path extrusionOk="0" h="6300" w="4751">
                  <a:moveTo>
                    <a:pt x="4489" y="262"/>
                  </a:moveTo>
                  <a:lnTo>
                    <a:pt x="4489" y="1737"/>
                  </a:lnTo>
                  <a:cubicBezTo>
                    <a:pt x="4489" y="1790"/>
                    <a:pt x="4448" y="1842"/>
                    <a:pt x="4385" y="1842"/>
                  </a:cubicBezTo>
                  <a:cubicBezTo>
                    <a:pt x="4353" y="1842"/>
                    <a:pt x="4322" y="1821"/>
                    <a:pt x="4301" y="1800"/>
                  </a:cubicBezTo>
                  <a:cubicBezTo>
                    <a:pt x="4280" y="1779"/>
                    <a:pt x="4259" y="1758"/>
                    <a:pt x="4228" y="1737"/>
                  </a:cubicBezTo>
                  <a:cubicBezTo>
                    <a:pt x="4207" y="1716"/>
                    <a:pt x="4186" y="1706"/>
                    <a:pt x="4175" y="1695"/>
                  </a:cubicBezTo>
                  <a:lnTo>
                    <a:pt x="4155" y="1685"/>
                  </a:lnTo>
                  <a:cubicBezTo>
                    <a:pt x="4134" y="1674"/>
                    <a:pt x="4113" y="1664"/>
                    <a:pt x="4092" y="1654"/>
                  </a:cubicBezTo>
                  <a:lnTo>
                    <a:pt x="4071" y="1643"/>
                  </a:lnTo>
                  <a:cubicBezTo>
                    <a:pt x="4060" y="1633"/>
                    <a:pt x="4039" y="1622"/>
                    <a:pt x="4008" y="1612"/>
                  </a:cubicBezTo>
                  <a:lnTo>
                    <a:pt x="3998" y="1612"/>
                  </a:lnTo>
                  <a:cubicBezTo>
                    <a:pt x="3977" y="1601"/>
                    <a:pt x="3945" y="1591"/>
                    <a:pt x="3924" y="1591"/>
                  </a:cubicBezTo>
                  <a:lnTo>
                    <a:pt x="3914" y="1580"/>
                  </a:lnTo>
                  <a:cubicBezTo>
                    <a:pt x="3851" y="1570"/>
                    <a:pt x="3799" y="1559"/>
                    <a:pt x="3736" y="1559"/>
                  </a:cubicBezTo>
                  <a:lnTo>
                    <a:pt x="3726" y="1559"/>
                  </a:lnTo>
                  <a:cubicBezTo>
                    <a:pt x="3694" y="1570"/>
                    <a:pt x="3673" y="1570"/>
                    <a:pt x="3642" y="1570"/>
                  </a:cubicBezTo>
                  <a:lnTo>
                    <a:pt x="3631" y="1570"/>
                  </a:lnTo>
                  <a:cubicBezTo>
                    <a:pt x="3610" y="1570"/>
                    <a:pt x="3600" y="1580"/>
                    <a:pt x="3579" y="1580"/>
                  </a:cubicBezTo>
                  <a:lnTo>
                    <a:pt x="3569" y="1580"/>
                  </a:lnTo>
                  <a:cubicBezTo>
                    <a:pt x="3537" y="1591"/>
                    <a:pt x="3516" y="1591"/>
                    <a:pt x="3495" y="1601"/>
                  </a:cubicBezTo>
                  <a:cubicBezTo>
                    <a:pt x="3485" y="1601"/>
                    <a:pt x="3474" y="1612"/>
                    <a:pt x="3464" y="1612"/>
                  </a:cubicBezTo>
                  <a:cubicBezTo>
                    <a:pt x="3453" y="1622"/>
                    <a:pt x="3433" y="1622"/>
                    <a:pt x="3422" y="1633"/>
                  </a:cubicBezTo>
                  <a:cubicBezTo>
                    <a:pt x="3412" y="1633"/>
                    <a:pt x="3401" y="1643"/>
                    <a:pt x="3391" y="1643"/>
                  </a:cubicBezTo>
                  <a:cubicBezTo>
                    <a:pt x="3380" y="1654"/>
                    <a:pt x="3370" y="1654"/>
                    <a:pt x="3359" y="1664"/>
                  </a:cubicBezTo>
                  <a:cubicBezTo>
                    <a:pt x="3349" y="1664"/>
                    <a:pt x="3338" y="1674"/>
                    <a:pt x="3328" y="1685"/>
                  </a:cubicBezTo>
                  <a:lnTo>
                    <a:pt x="3307" y="1685"/>
                  </a:lnTo>
                  <a:cubicBezTo>
                    <a:pt x="3276" y="1706"/>
                    <a:pt x="3244" y="1737"/>
                    <a:pt x="3223" y="1758"/>
                  </a:cubicBezTo>
                  <a:cubicBezTo>
                    <a:pt x="3202" y="1769"/>
                    <a:pt x="3192" y="1779"/>
                    <a:pt x="3181" y="1800"/>
                  </a:cubicBezTo>
                  <a:lnTo>
                    <a:pt x="3171" y="1811"/>
                  </a:lnTo>
                  <a:cubicBezTo>
                    <a:pt x="3150" y="1821"/>
                    <a:pt x="3139" y="1831"/>
                    <a:pt x="3129" y="1842"/>
                  </a:cubicBezTo>
                  <a:lnTo>
                    <a:pt x="3119" y="1852"/>
                  </a:lnTo>
                  <a:cubicBezTo>
                    <a:pt x="3087" y="1894"/>
                    <a:pt x="3056" y="1947"/>
                    <a:pt x="3035" y="1988"/>
                  </a:cubicBezTo>
                  <a:cubicBezTo>
                    <a:pt x="3024" y="1999"/>
                    <a:pt x="3024" y="2009"/>
                    <a:pt x="3014" y="2020"/>
                  </a:cubicBezTo>
                  <a:lnTo>
                    <a:pt x="3003" y="2051"/>
                  </a:lnTo>
                  <a:cubicBezTo>
                    <a:pt x="3003" y="2062"/>
                    <a:pt x="2993" y="2083"/>
                    <a:pt x="2993" y="2093"/>
                  </a:cubicBezTo>
                  <a:lnTo>
                    <a:pt x="2983" y="2114"/>
                  </a:lnTo>
                  <a:cubicBezTo>
                    <a:pt x="2972" y="2135"/>
                    <a:pt x="2972" y="2156"/>
                    <a:pt x="2962" y="2177"/>
                  </a:cubicBezTo>
                  <a:lnTo>
                    <a:pt x="2962" y="2198"/>
                  </a:lnTo>
                  <a:cubicBezTo>
                    <a:pt x="2951" y="2219"/>
                    <a:pt x="2951" y="2240"/>
                    <a:pt x="2951" y="2271"/>
                  </a:cubicBezTo>
                  <a:cubicBezTo>
                    <a:pt x="2951" y="2281"/>
                    <a:pt x="2951" y="2292"/>
                    <a:pt x="2941" y="2313"/>
                  </a:cubicBezTo>
                  <a:lnTo>
                    <a:pt x="2941" y="2323"/>
                  </a:lnTo>
                  <a:cubicBezTo>
                    <a:pt x="2941" y="2334"/>
                    <a:pt x="2941" y="2344"/>
                    <a:pt x="2941" y="2355"/>
                  </a:cubicBezTo>
                  <a:cubicBezTo>
                    <a:pt x="2941" y="2365"/>
                    <a:pt x="2941" y="2376"/>
                    <a:pt x="2941" y="2386"/>
                  </a:cubicBezTo>
                  <a:lnTo>
                    <a:pt x="3077" y="2376"/>
                  </a:lnTo>
                  <a:lnTo>
                    <a:pt x="2941" y="2407"/>
                  </a:lnTo>
                  <a:cubicBezTo>
                    <a:pt x="2951" y="2417"/>
                    <a:pt x="2951" y="2428"/>
                    <a:pt x="2951" y="2449"/>
                  </a:cubicBezTo>
                  <a:cubicBezTo>
                    <a:pt x="2951" y="2480"/>
                    <a:pt x="2962" y="2501"/>
                    <a:pt x="2962" y="2533"/>
                  </a:cubicBezTo>
                  <a:cubicBezTo>
                    <a:pt x="2972" y="2553"/>
                    <a:pt x="2972" y="2574"/>
                    <a:pt x="2983" y="2595"/>
                  </a:cubicBezTo>
                  <a:lnTo>
                    <a:pt x="2993" y="2616"/>
                  </a:lnTo>
                  <a:cubicBezTo>
                    <a:pt x="2993" y="2637"/>
                    <a:pt x="3003" y="2648"/>
                    <a:pt x="3003" y="2669"/>
                  </a:cubicBezTo>
                  <a:lnTo>
                    <a:pt x="3024" y="2700"/>
                  </a:lnTo>
                  <a:cubicBezTo>
                    <a:pt x="3024" y="2710"/>
                    <a:pt x="3035" y="2721"/>
                    <a:pt x="3035" y="2731"/>
                  </a:cubicBezTo>
                  <a:cubicBezTo>
                    <a:pt x="3056" y="2773"/>
                    <a:pt x="3087" y="2815"/>
                    <a:pt x="3119" y="2857"/>
                  </a:cubicBezTo>
                  <a:cubicBezTo>
                    <a:pt x="3119" y="2857"/>
                    <a:pt x="3129" y="2867"/>
                    <a:pt x="3129" y="2867"/>
                  </a:cubicBezTo>
                  <a:cubicBezTo>
                    <a:pt x="3139" y="2878"/>
                    <a:pt x="3150" y="2899"/>
                    <a:pt x="3171" y="2909"/>
                  </a:cubicBezTo>
                  <a:lnTo>
                    <a:pt x="3181" y="2920"/>
                  </a:lnTo>
                  <a:cubicBezTo>
                    <a:pt x="3192" y="2930"/>
                    <a:pt x="3202" y="2941"/>
                    <a:pt x="3223" y="2962"/>
                  </a:cubicBezTo>
                  <a:cubicBezTo>
                    <a:pt x="3244" y="2983"/>
                    <a:pt x="3276" y="3003"/>
                    <a:pt x="3307" y="3024"/>
                  </a:cubicBezTo>
                  <a:cubicBezTo>
                    <a:pt x="3317" y="3024"/>
                    <a:pt x="3328" y="3035"/>
                    <a:pt x="3328" y="3035"/>
                  </a:cubicBezTo>
                  <a:cubicBezTo>
                    <a:pt x="3338" y="3045"/>
                    <a:pt x="3349" y="3045"/>
                    <a:pt x="3359" y="3056"/>
                  </a:cubicBezTo>
                  <a:cubicBezTo>
                    <a:pt x="3370" y="3056"/>
                    <a:pt x="3380" y="3066"/>
                    <a:pt x="3391" y="3077"/>
                  </a:cubicBezTo>
                  <a:lnTo>
                    <a:pt x="3422" y="3087"/>
                  </a:lnTo>
                  <a:cubicBezTo>
                    <a:pt x="3443" y="3087"/>
                    <a:pt x="3453" y="3098"/>
                    <a:pt x="3474" y="3108"/>
                  </a:cubicBezTo>
                  <a:lnTo>
                    <a:pt x="3495" y="3108"/>
                  </a:lnTo>
                  <a:cubicBezTo>
                    <a:pt x="3516" y="3119"/>
                    <a:pt x="3537" y="3129"/>
                    <a:pt x="3569" y="3129"/>
                  </a:cubicBezTo>
                  <a:cubicBezTo>
                    <a:pt x="3569" y="3129"/>
                    <a:pt x="3579" y="3139"/>
                    <a:pt x="3579" y="3139"/>
                  </a:cubicBezTo>
                  <a:lnTo>
                    <a:pt x="3642" y="3139"/>
                  </a:lnTo>
                  <a:cubicBezTo>
                    <a:pt x="3663" y="3150"/>
                    <a:pt x="3694" y="3150"/>
                    <a:pt x="3726" y="3150"/>
                  </a:cubicBezTo>
                  <a:lnTo>
                    <a:pt x="3736" y="3150"/>
                  </a:lnTo>
                  <a:cubicBezTo>
                    <a:pt x="3799" y="3150"/>
                    <a:pt x="3851" y="3139"/>
                    <a:pt x="3914" y="3129"/>
                  </a:cubicBezTo>
                  <a:lnTo>
                    <a:pt x="3924" y="3129"/>
                  </a:lnTo>
                  <a:cubicBezTo>
                    <a:pt x="3945" y="3119"/>
                    <a:pt x="3977" y="3119"/>
                    <a:pt x="3998" y="3108"/>
                  </a:cubicBezTo>
                  <a:lnTo>
                    <a:pt x="4019" y="3098"/>
                  </a:lnTo>
                  <a:cubicBezTo>
                    <a:pt x="4039" y="3087"/>
                    <a:pt x="4060" y="3087"/>
                    <a:pt x="4081" y="3077"/>
                  </a:cubicBezTo>
                  <a:lnTo>
                    <a:pt x="4092" y="3066"/>
                  </a:lnTo>
                  <a:cubicBezTo>
                    <a:pt x="4113" y="3056"/>
                    <a:pt x="4134" y="3045"/>
                    <a:pt x="4155" y="3024"/>
                  </a:cubicBezTo>
                  <a:lnTo>
                    <a:pt x="4175" y="3024"/>
                  </a:lnTo>
                  <a:cubicBezTo>
                    <a:pt x="4186" y="3003"/>
                    <a:pt x="4207" y="2993"/>
                    <a:pt x="4228" y="2983"/>
                  </a:cubicBezTo>
                  <a:cubicBezTo>
                    <a:pt x="4228" y="2983"/>
                    <a:pt x="4238" y="2972"/>
                    <a:pt x="4238" y="2972"/>
                  </a:cubicBezTo>
                  <a:cubicBezTo>
                    <a:pt x="4259" y="2951"/>
                    <a:pt x="4280" y="2930"/>
                    <a:pt x="4301" y="2909"/>
                  </a:cubicBezTo>
                  <a:cubicBezTo>
                    <a:pt x="4322" y="2888"/>
                    <a:pt x="4353" y="2878"/>
                    <a:pt x="4385" y="2878"/>
                  </a:cubicBezTo>
                  <a:cubicBezTo>
                    <a:pt x="4448" y="2878"/>
                    <a:pt x="4489" y="2920"/>
                    <a:pt x="4489" y="2983"/>
                  </a:cubicBezTo>
                  <a:lnTo>
                    <a:pt x="4489" y="4489"/>
                  </a:lnTo>
                  <a:lnTo>
                    <a:pt x="2983" y="4489"/>
                  </a:lnTo>
                  <a:cubicBezTo>
                    <a:pt x="2773" y="4489"/>
                    <a:pt x="2616" y="4657"/>
                    <a:pt x="2616" y="4856"/>
                  </a:cubicBezTo>
                  <a:cubicBezTo>
                    <a:pt x="2616" y="4960"/>
                    <a:pt x="2658" y="5054"/>
                    <a:pt x="2731" y="5128"/>
                  </a:cubicBezTo>
                  <a:cubicBezTo>
                    <a:pt x="2742" y="5138"/>
                    <a:pt x="2763" y="5159"/>
                    <a:pt x="2773" y="5180"/>
                  </a:cubicBezTo>
                  <a:cubicBezTo>
                    <a:pt x="2784" y="5190"/>
                    <a:pt x="2794" y="5201"/>
                    <a:pt x="2805" y="5211"/>
                  </a:cubicBezTo>
                  <a:cubicBezTo>
                    <a:pt x="2805" y="5211"/>
                    <a:pt x="2805" y="5232"/>
                    <a:pt x="2805" y="5232"/>
                  </a:cubicBezTo>
                  <a:cubicBezTo>
                    <a:pt x="2815" y="5243"/>
                    <a:pt x="2826" y="5253"/>
                    <a:pt x="2826" y="5264"/>
                  </a:cubicBezTo>
                  <a:lnTo>
                    <a:pt x="2836" y="5285"/>
                  </a:lnTo>
                  <a:cubicBezTo>
                    <a:pt x="2846" y="5295"/>
                    <a:pt x="2846" y="5306"/>
                    <a:pt x="2857" y="5316"/>
                  </a:cubicBezTo>
                  <a:lnTo>
                    <a:pt x="2983" y="5274"/>
                  </a:lnTo>
                  <a:lnTo>
                    <a:pt x="2857" y="5337"/>
                  </a:lnTo>
                  <a:cubicBezTo>
                    <a:pt x="2867" y="5347"/>
                    <a:pt x="2867" y="5358"/>
                    <a:pt x="2867" y="5379"/>
                  </a:cubicBezTo>
                  <a:lnTo>
                    <a:pt x="2878" y="5389"/>
                  </a:lnTo>
                  <a:cubicBezTo>
                    <a:pt x="2878" y="5410"/>
                    <a:pt x="2888" y="5431"/>
                    <a:pt x="2888" y="5452"/>
                  </a:cubicBezTo>
                  <a:cubicBezTo>
                    <a:pt x="2888" y="5463"/>
                    <a:pt x="2888" y="5483"/>
                    <a:pt x="2888" y="5504"/>
                  </a:cubicBezTo>
                  <a:lnTo>
                    <a:pt x="2888" y="5525"/>
                  </a:lnTo>
                  <a:cubicBezTo>
                    <a:pt x="2888" y="5536"/>
                    <a:pt x="2888" y="5557"/>
                    <a:pt x="2888" y="5567"/>
                  </a:cubicBezTo>
                  <a:cubicBezTo>
                    <a:pt x="2878" y="5609"/>
                    <a:pt x="2867" y="5640"/>
                    <a:pt x="2857" y="5682"/>
                  </a:cubicBezTo>
                  <a:cubicBezTo>
                    <a:pt x="2857" y="5693"/>
                    <a:pt x="2846" y="5703"/>
                    <a:pt x="2846" y="5714"/>
                  </a:cubicBezTo>
                  <a:lnTo>
                    <a:pt x="2836" y="5735"/>
                  </a:lnTo>
                  <a:cubicBezTo>
                    <a:pt x="2836" y="5745"/>
                    <a:pt x="2826" y="5756"/>
                    <a:pt x="2826" y="5766"/>
                  </a:cubicBezTo>
                  <a:lnTo>
                    <a:pt x="2815" y="5776"/>
                  </a:lnTo>
                  <a:cubicBezTo>
                    <a:pt x="2805" y="5787"/>
                    <a:pt x="2805" y="5797"/>
                    <a:pt x="2794" y="5808"/>
                  </a:cubicBezTo>
                  <a:cubicBezTo>
                    <a:pt x="2784" y="5818"/>
                    <a:pt x="2784" y="5829"/>
                    <a:pt x="2763" y="5850"/>
                  </a:cubicBezTo>
                  <a:lnTo>
                    <a:pt x="2752" y="5850"/>
                  </a:lnTo>
                  <a:cubicBezTo>
                    <a:pt x="2752" y="5860"/>
                    <a:pt x="2742" y="5871"/>
                    <a:pt x="2742" y="5871"/>
                  </a:cubicBezTo>
                  <a:lnTo>
                    <a:pt x="2721" y="5892"/>
                  </a:lnTo>
                  <a:cubicBezTo>
                    <a:pt x="2721" y="5892"/>
                    <a:pt x="2710" y="5902"/>
                    <a:pt x="2700" y="5913"/>
                  </a:cubicBezTo>
                  <a:lnTo>
                    <a:pt x="2679" y="5923"/>
                  </a:lnTo>
                  <a:cubicBezTo>
                    <a:pt x="2679" y="5933"/>
                    <a:pt x="2669" y="5933"/>
                    <a:pt x="2669" y="5944"/>
                  </a:cubicBezTo>
                  <a:cubicBezTo>
                    <a:pt x="2648" y="5944"/>
                    <a:pt x="2637" y="5954"/>
                    <a:pt x="2627" y="5965"/>
                  </a:cubicBezTo>
                  <a:lnTo>
                    <a:pt x="2690" y="6080"/>
                  </a:lnTo>
                  <a:lnTo>
                    <a:pt x="2616" y="5965"/>
                  </a:lnTo>
                  <a:cubicBezTo>
                    <a:pt x="2606" y="5975"/>
                    <a:pt x="2595" y="5986"/>
                    <a:pt x="2585" y="5986"/>
                  </a:cubicBezTo>
                  <a:lnTo>
                    <a:pt x="2637" y="6111"/>
                  </a:lnTo>
                  <a:lnTo>
                    <a:pt x="2564" y="5996"/>
                  </a:lnTo>
                  <a:cubicBezTo>
                    <a:pt x="2553" y="5996"/>
                    <a:pt x="2543" y="6007"/>
                    <a:pt x="2522" y="6007"/>
                  </a:cubicBezTo>
                  <a:cubicBezTo>
                    <a:pt x="2491" y="6028"/>
                    <a:pt x="2449" y="6028"/>
                    <a:pt x="2417" y="6038"/>
                  </a:cubicBezTo>
                  <a:lnTo>
                    <a:pt x="2292" y="6038"/>
                  </a:lnTo>
                  <a:cubicBezTo>
                    <a:pt x="2281" y="6028"/>
                    <a:pt x="2260" y="6028"/>
                    <a:pt x="2250" y="6028"/>
                  </a:cubicBezTo>
                  <a:lnTo>
                    <a:pt x="2219" y="6153"/>
                  </a:lnTo>
                  <a:lnTo>
                    <a:pt x="2229" y="6017"/>
                  </a:lnTo>
                  <a:lnTo>
                    <a:pt x="2198" y="6017"/>
                  </a:lnTo>
                  <a:lnTo>
                    <a:pt x="2177" y="6007"/>
                  </a:lnTo>
                  <a:cubicBezTo>
                    <a:pt x="2166" y="6007"/>
                    <a:pt x="2166" y="5996"/>
                    <a:pt x="2156" y="5996"/>
                  </a:cubicBezTo>
                  <a:lnTo>
                    <a:pt x="2114" y="5975"/>
                  </a:lnTo>
                  <a:cubicBezTo>
                    <a:pt x="2083" y="5954"/>
                    <a:pt x="2041" y="5933"/>
                    <a:pt x="2020" y="5913"/>
                  </a:cubicBezTo>
                  <a:cubicBezTo>
                    <a:pt x="2009" y="5902"/>
                    <a:pt x="1999" y="5892"/>
                    <a:pt x="1978" y="5881"/>
                  </a:cubicBezTo>
                  <a:cubicBezTo>
                    <a:pt x="1967" y="5871"/>
                    <a:pt x="1967" y="5860"/>
                    <a:pt x="1957" y="5850"/>
                  </a:cubicBezTo>
                  <a:cubicBezTo>
                    <a:pt x="1936" y="5829"/>
                    <a:pt x="1926" y="5818"/>
                    <a:pt x="1915" y="5797"/>
                  </a:cubicBezTo>
                  <a:lnTo>
                    <a:pt x="1800" y="5871"/>
                  </a:lnTo>
                  <a:lnTo>
                    <a:pt x="1905" y="5776"/>
                  </a:lnTo>
                  <a:lnTo>
                    <a:pt x="1894" y="5756"/>
                  </a:lnTo>
                  <a:cubicBezTo>
                    <a:pt x="1884" y="5756"/>
                    <a:pt x="1884" y="5745"/>
                    <a:pt x="1873" y="5735"/>
                  </a:cubicBezTo>
                  <a:lnTo>
                    <a:pt x="1873" y="5714"/>
                  </a:lnTo>
                  <a:cubicBezTo>
                    <a:pt x="1863" y="5703"/>
                    <a:pt x="1863" y="5693"/>
                    <a:pt x="1852" y="5682"/>
                  </a:cubicBezTo>
                  <a:lnTo>
                    <a:pt x="1737" y="5724"/>
                  </a:lnTo>
                  <a:lnTo>
                    <a:pt x="1852" y="5672"/>
                  </a:lnTo>
                  <a:cubicBezTo>
                    <a:pt x="1842" y="5640"/>
                    <a:pt x="1831" y="5609"/>
                    <a:pt x="1831" y="5567"/>
                  </a:cubicBezTo>
                  <a:cubicBezTo>
                    <a:pt x="1831" y="5557"/>
                    <a:pt x="1831" y="5536"/>
                    <a:pt x="1831" y="5525"/>
                  </a:cubicBezTo>
                  <a:lnTo>
                    <a:pt x="1821" y="5504"/>
                  </a:lnTo>
                  <a:cubicBezTo>
                    <a:pt x="1821" y="5483"/>
                    <a:pt x="1831" y="5463"/>
                    <a:pt x="1831" y="5442"/>
                  </a:cubicBezTo>
                  <a:cubicBezTo>
                    <a:pt x="1831" y="5421"/>
                    <a:pt x="1831" y="5410"/>
                    <a:pt x="1842" y="5389"/>
                  </a:cubicBezTo>
                  <a:lnTo>
                    <a:pt x="1706" y="5358"/>
                  </a:lnTo>
                  <a:lnTo>
                    <a:pt x="1842" y="5368"/>
                  </a:lnTo>
                  <a:cubicBezTo>
                    <a:pt x="1842" y="5358"/>
                    <a:pt x="1852" y="5347"/>
                    <a:pt x="1852" y="5337"/>
                  </a:cubicBezTo>
                  <a:lnTo>
                    <a:pt x="1863" y="5316"/>
                  </a:lnTo>
                  <a:cubicBezTo>
                    <a:pt x="1863" y="5306"/>
                    <a:pt x="1873" y="5295"/>
                    <a:pt x="1873" y="5285"/>
                  </a:cubicBezTo>
                  <a:lnTo>
                    <a:pt x="1884" y="5264"/>
                  </a:lnTo>
                  <a:cubicBezTo>
                    <a:pt x="1894" y="5253"/>
                    <a:pt x="1894" y="5243"/>
                    <a:pt x="1905" y="5232"/>
                  </a:cubicBezTo>
                  <a:lnTo>
                    <a:pt x="1915" y="5211"/>
                  </a:lnTo>
                  <a:cubicBezTo>
                    <a:pt x="1926" y="5201"/>
                    <a:pt x="1926" y="5190"/>
                    <a:pt x="1936" y="5180"/>
                  </a:cubicBezTo>
                  <a:cubicBezTo>
                    <a:pt x="1936" y="5180"/>
                    <a:pt x="1947" y="5170"/>
                    <a:pt x="1947" y="5170"/>
                  </a:cubicBezTo>
                  <a:cubicBezTo>
                    <a:pt x="1957" y="5149"/>
                    <a:pt x="1967" y="5138"/>
                    <a:pt x="1988" y="5128"/>
                  </a:cubicBezTo>
                  <a:cubicBezTo>
                    <a:pt x="2062" y="5054"/>
                    <a:pt x="2104" y="4960"/>
                    <a:pt x="2104" y="4856"/>
                  </a:cubicBezTo>
                  <a:cubicBezTo>
                    <a:pt x="2104" y="4657"/>
                    <a:pt x="1936" y="4489"/>
                    <a:pt x="1737" y="4489"/>
                  </a:cubicBezTo>
                  <a:lnTo>
                    <a:pt x="262" y="4489"/>
                  </a:lnTo>
                  <a:cubicBezTo>
                    <a:pt x="325" y="2187"/>
                    <a:pt x="2187" y="325"/>
                    <a:pt x="4489" y="262"/>
                  </a:cubicBezTo>
                  <a:close/>
                  <a:moveTo>
                    <a:pt x="4521" y="0"/>
                  </a:moveTo>
                  <a:cubicBezTo>
                    <a:pt x="2051" y="53"/>
                    <a:pt x="53" y="2041"/>
                    <a:pt x="0" y="4521"/>
                  </a:cubicBezTo>
                  <a:cubicBezTo>
                    <a:pt x="0" y="4531"/>
                    <a:pt x="0" y="4542"/>
                    <a:pt x="0" y="4552"/>
                  </a:cubicBezTo>
                  <a:cubicBezTo>
                    <a:pt x="32" y="4667"/>
                    <a:pt x="136" y="4751"/>
                    <a:pt x="251" y="4751"/>
                  </a:cubicBezTo>
                  <a:lnTo>
                    <a:pt x="1737" y="4751"/>
                  </a:lnTo>
                  <a:cubicBezTo>
                    <a:pt x="1790" y="4751"/>
                    <a:pt x="1842" y="4803"/>
                    <a:pt x="1842" y="4856"/>
                  </a:cubicBezTo>
                  <a:cubicBezTo>
                    <a:pt x="1842" y="4887"/>
                    <a:pt x="1821" y="4918"/>
                    <a:pt x="1800" y="4939"/>
                  </a:cubicBezTo>
                  <a:cubicBezTo>
                    <a:pt x="1779" y="4960"/>
                    <a:pt x="1758" y="4981"/>
                    <a:pt x="1748" y="5002"/>
                  </a:cubicBezTo>
                  <a:lnTo>
                    <a:pt x="1727" y="5023"/>
                  </a:lnTo>
                  <a:cubicBezTo>
                    <a:pt x="1716" y="5034"/>
                    <a:pt x="1706" y="5054"/>
                    <a:pt x="1695" y="5065"/>
                  </a:cubicBezTo>
                  <a:lnTo>
                    <a:pt x="1674" y="5096"/>
                  </a:lnTo>
                  <a:cubicBezTo>
                    <a:pt x="1674" y="5107"/>
                    <a:pt x="1664" y="5128"/>
                    <a:pt x="1654" y="5138"/>
                  </a:cubicBezTo>
                  <a:cubicBezTo>
                    <a:pt x="1643" y="5149"/>
                    <a:pt x="1643" y="5159"/>
                    <a:pt x="1643" y="5170"/>
                  </a:cubicBezTo>
                  <a:cubicBezTo>
                    <a:pt x="1633" y="5190"/>
                    <a:pt x="1622" y="5201"/>
                    <a:pt x="1622" y="5222"/>
                  </a:cubicBezTo>
                  <a:cubicBezTo>
                    <a:pt x="1612" y="5232"/>
                    <a:pt x="1612" y="5243"/>
                    <a:pt x="1601" y="5253"/>
                  </a:cubicBezTo>
                  <a:cubicBezTo>
                    <a:pt x="1601" y="5274"/>
                    <a:pt x="1591" y="5285"/>
                    <a:pt x="1591" y="5316"/>
                  </a:cubicBezTo>
                  <a:lnTo>
                    <a:pt x="1580" y="5337"/>
                  </a:lnTo>
                  <a:cubicBezTo>
                    <a:pt x="1580" y="5358"/>
                    <a:pt x="1570" y="5389"/>
                    <a:pt x="1570" y="5421"/>
                  </a:cubicBezTo>
                  <a:cubicBezTo>
                    <a:pt x="1570" y="5452"/>
                    <a:pt x="1559" y="5483"/>
                    <a:pt x="1559" y="5515"/>
                  </a:cubicBezTo>
                  <a:cubicBezTo>
                    <a:pt x="1559" y="5515"/>
                    <a:pt x="1559" y="5525"/>
                    <a:pt x="1570" y="5536"/>
                  </a:cubicBezTo>
                  <a:cubicBezTo>
                    <a:pt x="1570" y="5557"/>
                    <a:pt x="1570" y="5578"/>
                    <a:pt x="1570" y="5599"/>
                  </a:cubicBezTo>
                  <a:cubicBezTo>
                    <a:pt x="1580" y="5651"/>
                    <a:pt x="1591" y="5703"/>
                    <a:pt x="1601" y="5756"/>
                  </a:cubicBezTo>
                  <a:lnTo>
                    <a:pt x="1612" y="5766"/>
                  </a:lnTo>
                  <a:cubicBezTo>
                    <a:pt x="1612" y="5787"/>
                    <a:pt x="1622" y="5808"/>
                    <a:pt x="1633" y="5818"/>
                  </a:cubicBezTo>
                  <a:cubicBezTo>
                    <a:pt x="1633" y="5829"/>
                    <a:pt x="1633" y="5839"/>
                    <a:pt x="1643" y="5850"/>
                  </a:cubicBezTo>
                  <a:cubicBezTo>
                    <a:pt x="1654" y="5860"/>
                    <a:pt x="1654" y="5871"/>
                    <a:pt x="1664" y="5892"/>
                  </a:cubicBezTo>
                  <a:cubicBezTo>
                    <a:pt x="1664" y="5902"/>
                    <a:pt x="1674" y="5913"/>
                    <a:pt x="1674" y="5913"/>
                  </a:cubicBezTo>
                  <a:lnTo>
                    <a:pt x="1695" y="5933"/>
                  </a:lnTo>
                  <a:cubicBezTo>
                    <a:pt x="1716" y="5965"/>
                    <a:pt x="1737" y="5996"/>
                    <a:pt x="1758" y="6028"/>
                  </a:cubicBezTo>
                  <a:cubicBezTo>
                    <a:pt x="1769" y="6038"/>
                    <a:pt x="1779" y="6049"/>
                    <a:pt x="1800" y="6069"/>
                  </a:cubicBezTo>
                  <a:cubicBezTo>
                    <a:pt x="1800" y="6069"/>
                    <a:pt x="1811" y="6069"/>
                    <a:pt x="1811" y="6080"/>
                  </a:cubicBezTo>
                  <a:cubicBezTo>
                    <a:pt x="1821" y="6090"/>
                    <a:pt x="1831" y="6101"/>
                    <a:pt x="1842" y="6111"/>
                  </a:cubicBezTo>
                  <a:cubicBezTo>
                    <a:pt x="1842" y="6111"/>
                    <a:pt x="1852" y="6122"/>
                    <a:pt x="1852" y="6122"/>
                  </a:cubicBezTo>
                  <a:cubicBezTo>
                    <a:pt x="1905" y="6153"/>
                    <a:pt x="1947" y="6185"/>
                    <a:pt x="1999" y="6216"/>
                  </a:cubicBezTo>
                  <a:cubicBezTo>
                    <a:pt x="1999" y="6216"/>
                    <a:pt x="2009" y="6216"/>
                    <a:pt x="2020" y="6226"/>
                  </a:cubicBezTo>
                  <a:cubicBezTo>
                    <a:pt x="2030" y="6226"/>
                    <a:pt x="2041" y="6237"/>
                    <a:pt x="2051" y="6237"/>
                  </a:cubicBezTo>
                  <a:cubicBezTo>
                    <a:pt x="2062" y="6247"/>
                    <a:pt x="2083" y="6247"/>
                    <a:pt x="2093" y="6258"/>
                  </a:cubicBezTo>
                  <a:lnTo>
                    <a:pt x="2124" y="6258"/>
                  </a:lnTo>
                  <a:cubicBezTo>
                    <a:pt x="2135" y="6268"/>
                    <a:pt x="2156" y="6268"/>
                    <a:pt x="2177" y="6279"/>
                  </a:cubicBezTo>
                  <a:lnTo>
                    <a:pt x="2198" y="6279"/>
                  </a:lnTo>
                  <a:cubicBezTo>
                    <a:pt x="2219" y="6289"/>
                    <a:pt x="2240" y="6289"/>
                    <a:pt x="2271" y="6289"/>
                  </a:cubicBezTo>
                  <a:cubicBezTo>
                    <a:pt x="2292" y="6300"/>
                    <a:pt x="2323" y="6300"/>
                    <a:pt x="2344" y="6300"/>
                  </a:cubicBezTo>
                  <a:lnTo>
                    <a:pt x="2428" y="6300"/>
                  </a:lnTo>
                  <a:cubicBezTo>
                    <a:pt x="2428" y="6300"/>
                    <a:pt x="2438" y="6289"/>
                    <a:pt x="2438" y="6289"/>
                  </a:cubicBezTo>
                  <a:cubicBezTo>
                    <a:pt x="2491" y="6289"/>
                    <a:pt x="2543" y="6279"/>
                    <a:pt x="2595" y="6258"/>
                  </a:cubicBezTo>
                  <a:lnTo>
                    <a:pt x="2616" y="6258"/>
                  </a:lnTo>
                  <a:cubicBezTo>
                    <a:pt x="2637" y="6247"/>
                    <a:pt x="2648" y="6237"/>
                    <a:pt x="2679" y="6226"/>
                  </a:cubicBezTo>
                  <a:lnTo>
                    <a:pt x="2690" y="6226"/>
                  </a:lnTo>
                  <a:cubicBezTo>
                    <a:pt x="2710" y="6216"/>
                    <a:pt x="2721" y="6206"/>
                    <a:pt x="2742" y="6195"/>
                  </a:cubicBezTo>
                  <a:cubicBezTo>
                    <a:pt x="2752" y="6195"/>
                    <a:pt x="2763" y="6185"/>
                    <a:pt x="2763" y="6185"/>
                  </a:cubicBezTo>
                  <a:cubicBezTo>
                    <a:pt x="2784" y="6174"/>
                    <a:pt x="2794" y="6164"/>
                    <a:pt x="2815" y="6153"/>
                  </a:cubicBezTo>
                  <a:cubicBezTo>
                    <a:pt x="2826" y="6143"/>
                    <a:pt x="2836" y="6143"/>
                    <a:pt x="2846" y="6122"/>
                  </a:cubicBezTo>
                  <a:lnTo>
                    <a:pt x="2867" y="6111"/>
                  </a:lnTo>
                  <a:cubicBezTo>
                    <a:pt x="2878" y="6101"/>
                    <a:pt x="2899" y="6090"/>
                    <a:pt x="2899" y="6080"/>
                  </a:cubicBezTo>
                  <a:lnTo>
                    <a:pt x="2920" y="6059"/>
                  </a:lnTo>
                  <a:cubicBezTo>
                    <a:pt x="2930" y="6049"/>
                    <a:pt x="2941" y="6038"/>
                    <a:pt x="2951" y="6028"/>
                  </a:cubicBezTo>
                  <a:lnTo>
                    <a:pt x="2972" y="6007"/>
                  </a:lnTo>
                  <a:cubicBezTo>
                    <a:pt x="2983" y="5986"/>
                    <a:pt x="3003" y="5975"/>
                    <a:pt x="3014" y="5954"/>
                  </a:cubicBezTo>
                  <a:cubicBezTo>
                    <a:pt x="3014" y="5944"/>
                    <a:pt x="3024" y="5923"/>
                    <a:pt x="3035" y="5913"/>
                  </a:cubicBezTo>
                  <a:lnTo>
                    <a:pt x="3056" y="5892"/>
                  </a:lnTo>
                  <a:cubicBezTo>
                    <a:pt x="3056" y="5871"/>
                    <a:pt x="3066" y="5860"/>
                    <a:pt x="3077" y="5850"/>
                  </a:cubicBezTo>
                  <a:lnTo>
                    <a:pt x="3087" y="5829"/>
                  </a:lnTo>
                  <a:cubicBezTo>
                    <a:pt x="3087" y="5808"/>
                    <a:pt x="3098" y="5787"/>
                    <a:pt x="3108" y="5766"/>
                  </a:cubicBezTo>
                  <a:cubicBezTo>
                    <a:pt x="3108" y="5766"/>
                    <a:pt x="3108" y="5756"/>
                    <a:pt x="3108" y="5756"/>
                  </a:cubicBezTo>
                  <a:cubicBezTo>
                    <a:pt x="3129" y="5703"/>
                    <a:pt x="3139" y="5651"/>
                    <a:pt x="3139" y="5599"/>
                  </a:cubicBezTo>
                  <a:cubicBezTo>
                    <a:pt x="3150" y="5578"/>
                    <a:pt x="3150" y="5557"/>
                    <a:pt x="3150" y="5525"/>
                  </a:cubicBezTo>
                  <a:cubicBezTo>
                    <a:pt x="3150" y="5525"/>
                    <a:pt x="3150" y="5515"/>
                    <a:pt x="3150" y="5515"/>
                  </a:cubicBezTo>
                  <a:cubicBezTo>
                    <a:pt x="3150" y="5483"/>
                    <a:pt x="3150" y="5452"/>
                    <a:pt x="3150" y="5410"/>
                  </a:cubicBezTo>
                  <a:cubicBezTo>
                    <a:pt x="3139" y="5389"/>
                    <a:pt x="3139" y="5358"/>
                    <a:pt x="3129" y="5337"/>
                  </a:cubicBezTo>
                  <a:lnTo>
                    <a:pt x="3129" y="5316"/>
                  </a:lnTo>
                  <a:cubicBezTo>
                    <a:pt x="3119" y="5295"/>
                    <a:pt x="3119" y="5274"/>
                    <a:pt x="3108" y="5253"/>
                  </a:cubicBezTo>
                  <a:lnTo>
                    <a:pt x="3098" y="5222"/>
                  </a:lnTo>
                  <a:cubicBezTo>
                    <a:pt x="3087" y="5201"/>
                    <a:pt x="3087" y="5190"/>
                    <a:pt x="3077" y="5170"/>
                  </a:cubicBezTo>
                  <a:lnTo>
                    <a:pt x="3066" y="5149"/>
                  </a:lnTo>
                  <a:cubicBezTo>
                    <a:pt x="3056" y="5128"/>
                    <a:pt x="3045" y="5107"/>
                    <a:pt x="3035" y="5086"/>
                  </a:cubicBezTo>
                  <a:lnTo>
                    <a:pt x="3024" y="5075"/>
                  </a:lnTo>
                  <a:cubicBezTo>
                    <a:pt x="3003" y="5054"/>
                    <a:pt x="2993" y="5034"/>
                    <a:pt x="2983" y="5013"/>
                  </a:cubicBezTo>
                  <a:cubicBezTo>
                    <a:pt x="2972" y="5013"/>
                    <a:pt x="2972" y="5002"/>
                    <a:pt x="2972" y="5002"/>
                  </a:cubicBezTo>
                  <a:cubicBezTo>
                    <a:pt x="2951" y="4981"/>
                    <a:pt x="2930" y="4960"/>
                    <a:pt x="2909" y="4939"/>
                  </a:cubicBezTo>
                  <a:cubicBezTo>
                    <a:pt x="2888" y="4918"/>
                    <a:pt x="2878" y="4887"/>
                    <a:pt x="2878" y="4856"/>
                  </a:cubicBezTo>
                  <a:cubicBezTo>
                    <a:pt x="2878" y="4803"/>
                    <a:pt x="2920" y="4751"/>
                    <a:pt x="2983" y="4751"/>
                  </a:cubicBezTo>
                  <a:lnTo>
                    <a:pt x="4500" y="4751"/>
                  </a:lnTo>
                  <a:cubicBezTo>
                    <a:pt x="4636" y="4751"/>
                    <a:pt x="4751" y="4636"/>
                    <a:pt x="4751" y="4500"/>
                  </a:cubicBezTo>
                  <a:lnTo>
                    <a:pt x="4751" y="2983"/>
                  </a:lnTo>
                  <a:cubicBezTo>
                    <a:pt x="4751" y="2773"/>
                    <a:pt x="4584" y="2616"/>
                    <a:pt x="4385" y="2616"/>
                  </a:cubicBezTo>
                  <a:cubicBezTo>
                    <a:pt x="4280" y="2616"/>
                    <a:pt x="4186" y="2658"/>
                    <a:pt x="4113" y="2731"/>
                  </a:cubicBezTo>
                  <a:cubicBezTo>
                    <a:pt x="4102" y="2742"/>
                    <a:pt x="4081" y="2763"/>
                    <a:pt x="4071" y="2773"/>
                  </a:cubicBezTo>
                  <a:cubicBezTo>
                    <a:pt x="4050" y="2784"/>
                    <a:pt x="4039" y="2794"/>
                    <a:pt x="4029" y="2805"/>
                  </a:cubicBezTo>
                  <a:lnTo>
                    <a:pt x="4102" y="2909"/>
                  </a:lnTo>
                  <a:lnTo>
                    <a:pt x="4019" y="2805"/>
                  </a:lnTo>
                  <a:cubicBezTo>
                    <a:pt x="3998" y="2815"/>
                    <a:pt x="3987" y="2826"/>
                    <a:pt x="3977" y="2826"/>
                  </a:cubicBezTo>
                  <a:lnTo>
                    <a:pt x="3966" y="2836"/>
                  </a:lnTo>
                  <a:cubicBezTo>
                    <a:pt x="3945" y="2846"/>
                    <a:pt x="3935" y="2846"/>
                    <a:pt x="3924" y="2857"/>
                  </a:cubicBezTo>
                  <a:lnTo>
                    <a:pt x="3914" y="2857"/>
                  </a:lnTo>
                  <a:cubicBezTo>
                    <a:pt x="3893" y="2867"/>
                    <a:pt x="3882" y="2867"/>
                    <a:pt x="3851" y="2878"/>
                  </a:cubicBezTo>
                  <a:cubicBezTo>
                    <a:pt x="3820" y="2888"/>
                    <a:pt x="3778" y="2888"/>
                    <a:pt x="3746" y="2888"/>
                  </a:cubicBezTo>
                  <a:lnTo>
                    <a:pt x="3663" y="2888"/>
                  </a:lnTo>
                  <a:cubicBezTo>
                    <a:pt x="3652" y="2878"/>
                    <a:pt x="3642" y="2878"/>
                    <a:pt x="3621" y="2878"/>
                  </a:cubicBezTo>
                  <a:cubicBezTo>
                    <a:pt x="3600" y="2878"/>
                    <a:pt x="3589" y="2867"/>
                    <a:pt x="3569" y="2867"/>
                  </a:cubicBezTo>
                  <a:lnTo>
                    <a:pt x="3558" y="2857"/>
                  </a:lnTo>
                  <a:cubicBezTo>
                    <a:pt x="3548" y="2857"/>
                    <a:pt x="3537" y="2846"/>
                    <a:pt x="3527" y="2846"/>
                  </a:cubicBezTo>
                  <a:lnTo>
                    <a:pt x="3485" y="2826"/>
                  </a:lnTo>
                  <a:cubicBezTo>
                    <a:pt x="3474" y="2826"/>
                    <a:pt x="3464" y="2815"/>
                    <a:pt x="3464" y="2815"/>
                  </a:cubicBezTo>
                  <a:lnTo>
                    <a:pt x="3391" y="2920"/>
                  </a:lnTo>
                  <a:lnTo>
                    <a:pt x="3453" y="2805"/>
                  </a:lnTo>
                  <a:cubicBezTo>
                    <a:pt x="3433" y="2794"/>
                    <a:pt x="3412" y="2773"/>
                    <a:pt x="3391" y="2763"/>
                  </a:cubicBezTo>
                  <a:cubicBezTo>
                    <a:pt x="3380" y="2752"/>
                    <a:pt x="3370" y="2742"/>
                    <a:pt x="3359" y="2731"/>
                  </a:cubicBezTo>
                  <a:cubicBezTo>
                    <a:pt x="3349" y="2721"/>
                    <a:pt x="3338" y="2710"/>
                    <a:pt x="3328" y="2690"/>
                  </a:cubicBezTo>
                  <a:cubicBezTo>
                    <a:pt x="3307" y="2669"/>
                    <a:pt x="3286" y="2637"/>
                    <a:pt x="3265" y="2606"/>
                  </a:cubicBezTo>
                  <a:lnTo>
                    <a:pt x="3244" y="2564"/>
                  </a:lnTo>
                  <a:cubicBezTo>
                    <a:pt x="3244" y="2553"/>
                    <a:pt x="3244" y="2543"/>
                    <a:pt x="3234" y="2533"/>
                  </a:cubicBezTo>
                  <a:lnTo>
                    <a:pt x="3234" y="2522"/>
                  </a:lnTo>
                  <a:cubicBezTo>
                    <a:pt x="3223" y="2501"/>
                    <a:pt x="3223" y="2491"/>
                    <a:pt x="3213" y="2470"/>
                  </a:cubicBezTo>
                  <a:cubicBezTo>
                    <a:pt x="3213" y="2449"/>
                    <a:pt x="3213" y="2438"/>
                    <a:pt x="3213" y="2417"/>
                  </a:cubicBezTo>
                  <a:cubicBezTo>
                    <a:pt x="3213" y="2407"/>
                    <a:pt x="3213" y="2407"/>
                    <a:pt x="3202" y="2386"/>
                  </a:cubicBezTo>
                  <a:cubicBezTo>
                    <a:pt x="3202" y="2386"/>
                    <a:pt x="3202" y="2376"/>
                    <a:pt x="3202" y="2365"/>
                  </a:cubicBezTo>
                  <a:lnTo>
                    <a:pt x="3202" y="2323"/>
                  </a:lnTo>
                  <a:cubicBezTo>
                    <a:pt x="3213" y="2313"/>
                    <a:pt x="3213" y="2302"/>
                    <a:pt x="3213" y="2292"/>
                  </a:cubicBezTo>
                  <a:cubicBezTo>
                    <a:pt x="3213" y="2271"/>
                    <a:pt x="3213" y="2260"/>
                    <a:pt x="3223" y="2240"/>
                  </a:cubicBezTo>
                  <a:cubicBezTo>
                    <a:pt x="3223" y="2229"/>
                    <a:pt x="3223" y="2208"/>
                    <a:pt x="3234" y="2198"/>
                  </a:cubicBezTo>
                  <a:lnTo>
                    <a:pt x="3234" y="2177"/>
                  </a:lnTo>
                  <a:cubicBezTo>
                    <a:pt x="3244" y="2166"/>
                    <a:pt x="3244" y="2166"/>
                    <a:pt x="3244" y="2145"/>
                  </a:cubicBezTo>
                  <a:lnTo>
                    <a:pt x="3265" y="2114"/>
                  </a:lnTo>
                  <a:cubicBezTo>
                    <a:pt x="3286" y="2072"/>
                    <a:pt x="3307" y="2041"/>
                    <a:pt x="3328" y="2020"/>
                  </a:cubicBezTo>
                  <a:cubicBezTo>
                    <a:pt x="3338" y="2009"/>
                    <a:pt x="3349" y="1999"/>
                    <a:pt x="3359" y="1978"/>
                  </a:cubicBezTo>
                  <a:cubicBezTo>
                    <a:pt x="3370" y="1978"/>
                    <a:pt x="3380" y="1967"/>
                    <a:pt x="3391" y="1957"/>
                  </a:cubicBezTo>
                  <a:cubicBezTo>
                    <a:pt x="3412" y="1936"/>
                    <a:pt x="3433" y="1915"/>
                    <a:pt x="3464" y="1905"/>
                  </a:cubicBezTo>
                  <a:cubicBezTo>
                    <a:pt x="3464" y="1894"/>
                    <a:pt x="3474" y="1894"/>
                    <a:pt x="3485" y="1894"/>
                  </a:cubicBezTo>
                  <a:lnTo>
                    <a:pt x="3527" y="1873"/>
                  </a:lnTo>
                  <a:cubicBezTo>
                    <a:pt x="3537" y="1863"/>
                    <a:pt x="3548" y="1863"/>
                    <a:pt x="3558" y="1852"/>
                  </a:cubicBezTo>
                  <a:lnTo>
                    <a:pt x="3569" y="1852"/>
                  </a:lnTo>
                  <a:cubicBezTo>
                    <a:pt x="3589" y="1842"/>
                    <a:pt x="3610" y="1842"/>
                    <a:pt x="3631" y="1831"/>
                  </a:cubicBezTo>
                  <a:lnTo>
                    <a:pt x="3673" y="1831"/>
                  </a:lnTo>
                  <a:cubicBezTo>
                    <a:pt x="3684" y="1831"/>
                    <a:pt x="3705" y="1831"/>
                    <a:pt x="3736" y="1821"/>
                  </a:cubicBezTo>
                  <a:cubicBezTo>
                    <a:pt x="3778" y="1821"/>
                    <a:pt x="3820" y="1831"/>
                    <a:pt x="3862" y="1842"/>
                  </a:cubicBezTo>
                  <a:cubicBezTo>
                    <a:pt x="3882" y="1842"/>
                    <a:pt x="3893" y="1852"/>
                    <a:pt x="3914" y="1852"/>
                  </a:cubicBezTo>
                  <a:lnTo>
                    <a:pt x="3956" y="1727"/>
                  </a:lnTo>
                  <a:lnTo>
                    <a:pt x="3924" y="1863"/>
                  </a:lnTo>
                  <a:cubicBezTo>
                    <a:pt x="3935" y="1863"/>
                    <a:pt x="3945" y="1873"/>
                    <a:pt x="3966" y="1873"/>
                  </a:cubicBezTo>
                  <a:lnTo>
                    <a:pt x="3977" y="1884"/>
                  </a:lnTo>
                  <a:cubicBezTo>
                    <a:pt x="3987" y="1894"/>
                    <a:pt x="4008" y="1894"/>
                    <a:pt x="4019" y="1905"/>
                  </a:cubicBezTo>
                  <a:lnTo>
                    <a:pt x="4081" y="1790"/>
                  </a:lnTo>
                  <a:lnTo>
                    <a:pt x="4029" y="1915"/>
                  </a:lnTo>
                  <a:cubicBezTo>
                    <a:pt x="4039" y="1926"/>
                    <a:pt x="4050" y="1936"/>
                    <a:pt x="4071" y="1947"/>
                  </a:cubicBezTo>
                  <a:cubicBezTo>
                    <a:pt x="4092" y="1957"/>
                    <a:pt x="4102" y="1967"/>
                    <a:pt x="4113" y="1988"/>
                  </a:cubicBezTo>
                  <a:cubicBezTo>
                    <a:pt x="4186" y="2062"/>
                    <a:pt x="4280" y="2104"/>
                    <a:pt x="4385" y="2104"/>
                  </a:cubicBezTo>
                  <a:cubicBezTo>
                    <a:pt x="4584" y="2104"/>
                    <a:pt x="4751" y="1936"/>
                    <a:pt x="4751" y="1737"/>
                  </a:cubicBezTo>
                  <a:lnTo>
                    <a:pt x="4751" y="251"/>
                  </a:lnTo>
                  <a:cubicBezTo>
                    <a:pt x="4751" y="136"/>
                    <a:pt x="4667" y="32"/>
                    <a:pt x="4552" y="11"/>
                  </a:cubicBezTo>
                  <a:cubicBezTo>
                    <a:pt x="4542" y="0"/>
                    <a:pt x="4531" y="0"/>
                    <a:pt x="4521"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34"/>
            <p:cNvSpPr/>
            <p:nvPr/>
          </p:nvSpPr>
          <p:spPr>
            <a:xfrm>
              <a:off x="8586628" y="1580603"/>
              <a:ext cx="191882" cy="144734"/>
            </a:xfrm>
            <a:custGeom>
              <a:rect b="b" l="l" r="r" t="t"/>
              <a:pathLst>
                <a:path extrusionOk="0" h="4752" w="6300">
                  <a:moveTo>
                    <a:pt x="4489" y="262"/>
                  </a:moveTo>
                  <a:lnTo>
                    <a:pt x="4489" y="1758"/>
                  </a:lnTo>
                  <a:cubicBezTo>
                    <a:pt x="4489" y="1968"/>
                    <a:pt x="4664" y="2124"/>
                    <a:pt x="4857" y="2124"/>
                  </a:cubicBezTo>
                  <a:cubicBezTo>
                    <a:pt x="4905" y="2124"/>
                    <a:pt x="4954" y="2114"/>
                    <a:pt x="5002" y="2093"/>
                  </a:cubicBezTo>
                  <a:cubicBezTo>
                    <a:pt x="5034" y="2083"/>
                    <a:pt x="5054" y="2062"/>
                    <a:pt x="5075" y="2051"/>
                  </a:cubicBezTo>
                  <a:cubicBezTo>
                    <a:pt x="5086" y="2041"/>
                    <a:pt x="5107" y="2020"/>
                    <a:pt x="5128" y="2010"/>
                  </a:cubicBezTo>
                  <a:cubicBezTo>
                    <a:pt x="5138" y="1989"/>
                    <a:pt x="5149" y="1978"/>
                    <a:pt x="5159" y="1968"/>
                  </a:cubicBezTo>
                  <a:cubicBezTo>
                    <a:pt x="5180" y="1957"/>
                    <a:pt x="5191" y="1947"/>
                    <a:pt x="5201" y="1936"/>
                  </a:cubicBezTo>
                  <a:cubicBezTo>
                    <a:pt x="5264" y="1905"/>
                    <a:pt x="5327" y="1873"/>
                    <a:pt x="5400" y="1853"/>
                  </a:cubicBezTo>
                  <a:cubicBezTo>
                    <a:pt x="5430" y="1848"/>
                    <a:pt x="5460" y="1846"/>
                    <a:pt x="5491" y="1846"/>
                  </a:cubicBezTo>
                  <a:cubicBezTo>
                    <a:pt x="5534" y="1846"/>
                    <a:pt x="5577" y="1851"/>
                    <a:pt x="5620" y="1863"/>
                  </a:cubicBezTo>
                  <a:cubicBezTo>
                    <a:pt x="5672" y="1873"/>
                    <a:pt x="5724" y="1894"/>
                    <a:pt x="5777" y="1915"/>
                  </a:cubicBezTo>
                  <a:cubicBezTo>
                    <a:pt x="5818" y="1947"/>
                    <a:pt x="5860" y="1978"/>
                    <a:pt x="5902" y="2020"/>
                  </a:cubicBezTo>
                  <a:cubicBezTo>
                    <a:pt x="5913" y="2030"/>
                    <a:pt x="5923" y="2051"/>
                    <a:pt x="5933" y="2062"/>
                  </a:cubicBezTo>
                  <a:cubicBezTo>
                    <a:pt x="5986" y="2135"/>
                    <a:pt x="6028" y="2229"/>
                    <a:pt x="6038" y="2323"/>
                  </a:cubicBezTo>
                  <a:cubicBezTo>
                    <a:pt x="6038" y="2365"/>
                    <a:pt x="6038" y="2397"/>
                    <a:pt x="6038" y="2439"/>
                  </a:cubicBezTo>
                  <a:cubicBezTo>
                    <a:pt x="6028" y="2480"/>
                    <a:pt x="6017" y="2522"/>
                    <a:pt x="6007" y="2564"/>
                  </a:cubicBezTo>
                  <a:cubicBezTo>
                    <a:pt x="5975" y="2637"/>
                    <a:pt x="5933" y="2700"/>
                    <a:pt x="5881" y="2752"/>
                  </a:cubicBezTo>
                  <a:cubicBezTo>
                    <a:pt x="5871" y="2763"/>
                    <a:pt x="5860" y="2773"/>
                    <a:pt x="5850" y="2784"/>
                  </a:cubicBezTo>
                  <a:cubicBezTo>
                    <a:pt x="5829" y="2794"/>
                    <a:pt x="5808" y="2815"/>
                    <a:pt x="5797" y="2826"/>
                  </a:cubicBezTo>
                  <a:cubicBezTo>
                    <a:pt x="5777" y="2836"/>
                    <a:pt x="5745" y="2847"/>
                    <a:pt x="5724" y="2857"/>
                  </a:cubicBezTo>
                  <a:cubicBezTo>
                    <a:pt x="5703" y="2868"/>
                    <a:pt x="5682" y="2878"/>
                    <a:pt x="5661" y="2889"/>
                  </a:cubicBezTo>
                  <a:cubicBezTo>
                    <a:pt x="5640" y="2899"/>
                    <a:pt x="5609" y="2899"/>
                    <a:pt x="5578" y="2899"/>
                  </a:cubicBezTo>
                  <a:cubicBezTo>
                    <a:pt x="5546" y="2904"/>
                    <a:pt x="5515" y="2907"/>
                    <a:pt x="5484" y="2907"/>
                  </a:cubicBezTo>
                  <a:cubicBezTo>
                    <a:pt x="5452" y="2907"/>
                    <a:pt x="5421" y="2904"/>
                    <a:pt x="5389" y="2899"/>
                  </a:cubicBezTo>
                  <a:cubicBezTo>
                    <a:pt x="5327" y="2878"/>
                    <a:pt x="5274" y="2857"/>
                    <a:pt x="5222" y="2826"/>
                  </a:cubicBezTo>
                  <a:cubicBezTo>
                    <a:pt x="5180" y="2805"/>
                    <a:pt x="5159" y="2773"/>
                    <a:pt x="5128" y="2752"/>
                  </a:cubicBezTo>
                  <a:cubicBezTo>
                    <a:pt x="5096" y="2711"/>
                    <a:pt x="5054" y="2690"/>
                    <a:pt x="5002" y="2669"/>
                  </a:cubicBezTo>
                  <a:cubicBezTo>
                    <a:pt x="4951" y="2644"/>
                    <a:pt x="4899" y="2633"/>
                    <a:pt x="4848" y="2633"/>
                  </a:cubicBezTo>
                  <a:cubicBezTo>
                    <a:pt x="4659" y="2633"/>
                    <a:pt x="4489" y="2789"/>
                    <a:pt x="4489" y="3004"/>
                  </a:cubicBezTo>
                  <a:lnTo>
                    <a:pt x="4489" y="4490"/>
                  </a:lnTo>
                  <a:cubicBezTo>
                    <a:pt x="2187" y="4427"/>
                    <a:pt x="325" y="2575"/>
                    <a:pt x="262" y="262"/>
                  </a:cubicBezTo>
                  <a:lnTo>
                    <a:pt x="1737" y="262"/>
                  </a:lnTo>
                  <a:cubicBezTo>
                    <a:pt x="1790" y="262"/>
                    <a:pt x="1842" y="314"/>
                    <a:pt x="1842" y="367"/>
                  </a:cubicBezTo>
                  <a:cubicBezTo>
                    <a:pt x="1842" y="398"/>
                    <a:pt x="1821" y="429"/>
                    <a:pt x="1800" y="450"/>
                  </a:cubicBezTo>
                  <a:cubicBezTo>
                    <a:pt x="1779" y="471"/>
                    <a:pt x="1758" y="492"/>
                    <a:pt x="1748" y="513"/>
                  </a:cubicBezTo>
                  <a:lnTo>
                    <a:pt x="1727" y="534"/>
                  </a:lnTo>
                  <a:cubicBezTo>
                    <a:pt x="1716" y="545"/>
                    <a:pt x="1706" y="565"/>
                    <a:pt x="1695" y="576"/>
                  </a:cubicBezTo>
                  <a:lnTo>
                    <a:pt x="1674" y="607"/>
                  </a:lnTo>
                  <a:cubicBezTo>
                    <a:pt x="1674" y="618"/>
                    <a:pt x="1664" y="639"/>
                    <a:pt x="1654" y="649"/>
                  </a:cubicBezTo>
                  <a:cubicBezTo>
                    <a:pt x="1643" y="660"/>
                    <a:pt x="1643" y="670"/>
                    <a:pt x="1643" y="681"/>
                  </a:cubicBezTo>
                  <a:cubicBezTo>
                    <a:pt x="1633" y="701"/>
                    <a:pt x="1622" y="712"/>
                    <a:pt x="1622" y="733"/>
                  </a:cubicBezTo>
                  <a:cubicBezTo>
                    <a:pt x="1612" y="743"/>
                    <a:pt x="1612" y="754"/>
                    <a:pt x="1601" y="764"/>
                  </a:cubicBezTo>
                  <a:cubicBezTo>
                    <a:pt x="1601" y="785"/>
                    <a:pt x="1591" y="796"/>
                    <a:pt x="1591" y="827"/>
                  </a:cubicBezTo>
                  <a:lnTo>
                    <a:pt x="1580" y="848"/>
                  </a:lnTo>
                  <a:cubicBezTo>
                    <a:pt x="1580" y="869"/>
                    <a:pt x="1570" y="900"/>
                    <a:pt x="1570" y="932"/>
                  </a:cubicBezTo>
                  <a:cubicBezTo>
                    <a:pt x="1570" y="963"/>
                    <a:pt x="1559" y="994"/>
                    <a:pt x="1559" y="1026"/>
                  </a:cubicBezTo>
                  <a:cubicBezTo>
                    <a:pt x="1559" y="1026"/>
                    <a:pt x="1559" y="1036"/>
                    <a:pt x="1570" y="1047"/>
                  </a:cubicBezTo>
                  <a:cubicBezTo>
                    <a:pt x="1570" y="1068"/>
                    <a:pt x="1570" y="1089"/>
                    <a:pt x="1570" y="1110"/>
                  </a:cubicBezTo>
                  <a:cubicBezTo>
                    <a:pt x="1580" y="1162"/>
                    <a:pt x="1591" y="1214"/>
                    <a:pt x="1601" y="1267"/>
                  </a:cubicBezTo>
                  <a:lnTo>
                    <a:pt x="1612" y="1277"/>
                  </a:lnTo>
                  <a:cubicBezTo>
                    <a:pt x="1612" y="1298"/>
                    <a:pt x="1622" y="1319"/>
                    <a:pt x="1633" y="1329"/>
                  </a:cubicBezTo>
                  <a:cubicBezTo>
                    <a:pt x="1633" y="1340"/>
                    <a:pt x="1633" y="1350"/>
                    <a:pt x="1643" y="1361"/>
                  </a:cubicBezTo>
                  <a:cubicBezTo>
                    <a:pt x="1654" y="1371"/>
                    <a:pt x="1654" y="1382"/>
                    <a:pt x="1664" y="1403"/>
                  </a:cubicBezTo>
                  <a:cubicBezTo>
                    <a:pt x="1664" y="1413"/>
                    <a:pt x="1674" y="1424"/>
                    <a:pt x="1674" y="1424"/>
                  </a:cubicBezTo>
                  <a:lnTo>
                    <a:pt x="1695" y="1444"/>
                  </a:lnTo>
                  <a:cubicBezTo>
                    <a:pt x="1716" y="1476"/>
                    <a:pt x="1737" y="1507"/>
                    <a:pt x="1758" y="1539"/>
                  </a:cubicBezTo>
                  <a:cubicBezTo>
                    <a:pt x="1769" y="1549"/>
                    <a:pt x="1779" y="1560"/>
                    <a:pt x="1800" y="1580"/>
                  </a:cubicBezTo>
                  <a:lnTo>
                    <a:pt x="1811" y="1591"/>
                  </a:lnTo>
                  <a:cubicBezTo>
                    <a:pt x="1821" y="1601"/>
                    <a:pt x="1831" y="1612"/>
                    <a:pt x="1842" y="1622"/>
                  </a:cubicBezTo>
                  <a:cubicBezTo>
                    <a:pt x="1842" y="1622"/>
                    <a:pt x="1852" y="1633"/>
                    <a:pt x="1852" y="1633"/>
                  </a:cubicBezTo>
                  <a:cubicBezTo>
                    <a:pt x="1905" y="1664"/>
                    <a:pt x="1947" y="1696"/>
                    <a:pt x="1999" y="1727"/>
                  </a:cubicBezTo>
                  <a:cubicBezTo>
                    <a:pt x="1999" y="1727"/>
                    <a:pt x="2009" y="1727"/>
                    <a:pt x="2020" y="1737"/>
                  </a:cubicBezTo>
                  <a:cubicBezTo>
                    <a:pt x="2030" y="1737"/>
                    <a:pt x="2041" y="1748"/>
                    <a:pt x="2051" y="1748"/>
                  </a:cubicBezTo>
                  <a:cubicBezTo>
                    <a:pt x="2062" y="1758"/>
                    <a:pt x="2083" y="1758"/>
                    <a:pt x="2093" y="1769"/>
                  </a:cubicBezTo>
                  <a:lnTo>
                    <a:pt x="2124" y="1769"/>
                  </a:lnTo>
                  <a:cubicBezTo>
                    <a:pt x="2135" y="1779"/>
                    <a:pt x="2156" y="1779"/>
                    <a:pt x="2177" y="1790"/>
                  </a:cubicBezTo>
                  <a:lnTo>
                    <a:pt x="2198" y="1790"/>
                  </a:lnTo>
                  <a:cubicBezTo>
                    <a:pt x="2219" y="1800"/>
                    <a:pt x="2240" y="1800"/>
                    <a:pt x="2271" y="1800"/>
                  </a:cubicBezTo>
                  <a:cubicBezTo>
                    <a:pt x="2292" y="1811"/>
                    <a:pt x="2313" y="1811"/>
                    <a:pt x="2344" y="1811"/>
                  </a:cubicBezTo>
                  <a:lnTo>
                    <a:pt x="2438" y="1811"/>
                  </a:lnTo>
                  <a:cubicBezTo>
                    <a:pt x="2438" y="1811"/>
                    <a:pt x="2449" y="1800"/>
                    <a:pt x="2449" y="1800"/>
                  </a:cubicBezTo>
                  <a:cubicBezTo>
                    <a:pt x="2501" y="1800"/>
                    <a:pt x="2553" y="1790"/>
                    <a:pt x="2595" y="1769"/>
                  </a:cubicBezTo>
                  <a:lnTo>
                    <a:pt x="2616" y="1769"/>
                  </a:lnTo>
                  <a:cubicBezTo>
                    <a:pt x="2637" y="1758"/>
                    <a:pt x="2648" y="1748"/>
                    <a:pt x="2679" y="1737"/>
                  </a:cubicBezTo>
                  <a:lnTo>
                    <a:pt x="2690" y="1737"/>
                  </a:lnTo>
                  <a:cubicBezTo>
                    <a:pt x="2710" y="1727"/>
                    <a:pt x="2721" y="1717"/>
                    <a:pt x="2742" y="1706"/>
                  </a:cubicBezTo>
                  <a:cubicBezTo>
                    <a:pt x="2752" y="1706"/>
                    <a:pt x="2763" y="1696"/>
                    <a:pt x="2763" y="1696"/>
                  </a:cubicBezTo>
                  <a:cubicBezTo>
                    <a:pt x="2784" y="1685"/>
                    <a:pt x="2794" y="1675"/>
                    <a:pt x="2815" y="1664"/>
                  </a:cubicBezTo>
                  <a:cubicBezTo>
                    <a:pt x="2826" y="1654"/>
                    <a:pt x="2836" y="1654"/>
                    <a:pt x="2846" y="1633"/>
                  </a:cubicBezTo>
                  <a:lnTo>
                    <a:pt x="2867" y="1622"/>
                  </a:lnTo>
                  <a:cubicBezTo>
                    <a:pt x="2878" y="1612"/>
                    <a:pt x="2899" y="1601"/>
                    <a:pt x="2909" y="1591"/>
                  </a:cubicBezTo>
                  <a:lnTo>
                    <a:pt x="2920" y="1570"/>
                  </a:lnTo>
                  <a:cubicBezTo>
                    <a:pt x="2930" y="1560"/>
                    <a:pt x="2941" y="1549"/>
                    <a:pt x="2951" y="1539"/>
                  </a:cubicBezTo>
                  <a:lnTo>
                    <a:pt x="2972" y="1518"/>
                  </a:lnTo>
                  <a:cubicBezTo>
                    <a:pt x="2983" y="1497"/>
                    <a:pt x="3003" y="1486"/>
                    <a:pt x="3014" y="1465"/>
                  </a:cubicBezTo>
                  <a:cubicBezTo>
                    <a:pt x="3014" y="1455"/>
                    <a:pt x="3024" y="1444"/>
                    <a:pt x="3035" y="1424"/>
                  </a:cubicBezTo>
                  <a:lnTo>
                    <a:pt x="3045" y="1403"/>
                  </a:lnTo>
                  <a:cubicBezTo>
                    <a:pt x="3056" y="1382"/>
                    <a:pt x="3066" y="1371"/>
                    <a:pt x="3077" y="1361"/>
                  </a:cubicBezTo>
                  <a:lnTo>
                    <a:pt x="3087" y="1340"/>
                  </a:lnTo>
                  <a:cubicBezTo>
                    <a:pt x="3087" y="1319"/>
                    <a:pt x="3098" y="1298"/>
                    <a:pt x="3108" y="1277"/>
                  </a:cubicBezTo>
                  <a:cubicBezTo>
                    <a:pt x="3108" y="1277"/>
                    <a:pt x="3108" y="1267"/>
                    <a:pt x="3108" y="1267"/>
                  </a:cubicBezTo>
                  <a:cubicBezTo>
                    <a:pt x="3129" y="1214"/>
                    <a:pt x="3139" y="1162"/>
                    <a:pt x="3139" y="1110"/>
                  </a:cubicBezTo>
                  <a:cubicBezTo>
                    <a:pt x="3150" y="1089"/>
                    <a:pt x="3150" y="1068"/>
                    <a:pt x="3150" y="1036"/>
                  </a:cubicBezTo>
                  <a:cubicBezTo>
                    <a:pt x="3150" y="1036"/>
                    <a:pt x="3150" y="1026"/>
                    <a:pt x="3150" y="1026"/>
                  </a:cubicBezTo>
                  <a:cubicBezTo>
                    <a:pt x="3150" y="994"/>
                    <a:pt x="3150" y="963"/>
                    <a:pt x="3150" y="921"/>
                  </a:cubicBezTo>
                  <a:cubicBezTo>
                    <a:pt x="3139" y="900"/>
                    <a:pt x="3139" y="869"/>
                    <a:pt x="3129" y="848"/>
                  </a:cubicBezTo>
                  <a:lnTo>
                    <a:pt x="3129" y="827"/>
                  </a:lnTo>
                  <a:cubicBezTo>
                    <a:pt x="3119" y="806"/>
                    <a:pt x="3119" y="785"/>
                    <a:pt x="3108" y="764"/>
                  </a:cubicBezTo>
                  <a:lnTo>
                    <a:pt x="3098" y="733"/>
                  </a:lnTo>
                  <a:cubicBezTo>
                    <a:pt x="3087" y="712"/>
                    <a:pt x="3087" y="701"/>
                    <a:pt x="3077" y="681"/>
                  </a:cubicBezTo>
                  <a:lnTo>
                    <a:pt x="3066" y="660"/>
                  </a:lnTo>
                  <a:cubicBezTo>
                    <a:pt x="3056" y="639"/>
                    <a:pt x="3045" y="618"/>
                    <a:pt x="3035" y="597"/>
                  </a:cubicBezTo>
                  <a:lnTo>
                    <a:pt x="3024" y="586"/>
                  </a:lnTo>
                  <a:cubicBezTo>
                    <a:pt x="3003" y="565"/>
                    <a:pt x="2993" y="545"/>
                    <a:pt x="2983" y="524"/>
                  </a:cubicBezTo>
                  <a:cubicBezTo>
                    <a:pt x="2972" y="524"/>
                    <a:pt x="2972" y="513"/>
                    <a:pt x="2972" y="513"/>
                  </a:cubicBezTo>
                  <a:cubicBezTo>
                    <a:pt x="2951" y="492"/>
                    <a:pt x="2930" y="471"/>
                    <a:pt x="2909" y="450"/>
                  </a:cubicBezTo>
                  <a:cubicBezTo>
                    <a:pt x="2888" y="429"/>
                    <a:pt x="2878" y="398"/>
                    <a:pt x="2878" y="367"/>
                  </a:cubicBezTo>
                  <a:cubicBezTo>
                    <a:pt x="2878" y="314"/>
                    <a:pt x="2920" y="262"/>
                    <a:pt x="2983" y="262"/>
                  </a:cubicBezTo>
                  <a:close/>
                  <a:moveTo>
                    <a:pt x="251" y="0"/>
                  </a:moveTo>
                  <a:cubicBezTo>
                    <a:pt x="136" y="0"/>
                    <a:pt x="32" y="84"/>
                    <a:pt x="0" y="199"/>
                  </a:cubicBezTo>
                  <a:cubicBezTo>
                    <a:pt x="0" y="210"/>
                    <a:pt x="0" y="220"/>
                    <a:pt x="0" y="231"/>
                  </a:cubicBezTo>
                  <a:cubicBezTo>
                    <a:pt x="53" y="2711"/>
                    <a:pt x="2051" y="4709"/>
                    <a:pt x="4521" y="4751"/>
                  </a:cubicBezTo>
                  <a:lnTo>
                    <a:pt x="4552" y="4751"/>
                  </a:lnTo>
                  <a:cubicBezTo>
                    <a:pt x="4667" y="4720"/>
                    <a:pt x="4751" y="4626"/>
                    <a:pt x="4751" y="4500"/>
                  </a:cubicBezTo>
                  <a:lnTo>
                    <a:pt x="4751" y="3004"/>
                  </a:lnTo>
                  <a:cubicBezTo>
                    <a:pt x="4751" y="2962"/>
                    <a:pt x="4772" y="2930"/>
                    <a:pt x="4803" y="2909"/>
                  </a:cubicBezTo>
                  <a:cubicBezTo>
                    <a:pt x="4818" y="2902"/>
                    <a:pt x="4838" y="2895"/>
                    <a:pt x="4856" y="2895"/>
                  </a:cubicBezTo>
                  <a:cubicBezTo>
                    <a:pt x="4863" y="2895"/>
                    <a:pt x="4870" y="2896"/>
                    <a:pt x="4877" y="2899"/>
                  </a:cubicBezTo>
                  <a:lnTo>
                    <a:pt x="4898" y="2899"/>
                  </a:lnTo>
                  <a:cubicBezTo>
                    <a:pt x="4918" y="2909"/>
                    <a:pt x="4929" y="2920"/>
                    <a:pt x="4939" y="2930"/>
                  </a:cubicBezTo>
                  <a:cubicBezTo>
                    <a:pt x="4981" y="2972"/>
                    <a:pt x="5023" y="3014"/>
                    <a:pt x="5075" y="3045"/>
                  </a:cubicBezTo>
                  <a:cubicBezTo>
                    <a:pt x="5149" y="3098"/>
                    <a:pt x="5243" y="3129"/>
                    <a:pt x="5327" y="3150"/>
                  </a:cubicBezTo>
                  <a:cubicBezTo>
                    <a:pt x="5382" y="3162"/>
                    <a:pt x="5437" y="3167"/>
                    <a:pt x="5492" y="3167"/>
                  </a:cubicBezTo>
                  <a:cubicBezTo>
                    <a:pt x="5531" y="3167"/>
                    <a:pt x="5570" y="3165"/>
                    <a:pt x="5609" y="3161"/>
                  </a:cubicBezTo>
                  <a:cubicBezTo>
                    <a:pt x="5651" y="3161"/>
                    <a:pt x="5703" y="3150"/>
                    <a:pt x="5745" y="3140"/>
                  </a:cubicBezTo>
                  <a:cubicBezTo>
                    <a:pt x="5777" y="3129"/>
                    <a:pt x="5797" y="3119"/>
                    <a:pt x="5829" y="3098"/>
                  </a:cubicBezTo>
                  <a:cubicBezTo>
                    <a:pt x="5902" y="3066"/>
                    <a:pt x="5954" y="3035"/>
                    <a:pt x="6017" y="2983"/>
                  </a:cubicBezTo>
                  <a:cubicBezTo>
                    <a:pt x="6038" y="2972"/>
                    <a:pt x="6049" y="2951"/>
                    <a:pt x="6070" y="2930"/>
                  </a:cubicBezTo>
                  <a:cubicBezTo>
                    <a:pt x="6143" y="2857"/>
                    <a:pt x="6206" y="2763"/>
                    <a:pt x="6247" y="2658"/>
                  </a:cubicBezTo>
                  <a:cubicBezTo>
                    <a:pt x="6268" y="2596"/>
                    <a:pt x="6289" y="2533"/>
                    <a:pt x="6289" y="2470"/>
                  </a:cubicBezTo>
                  <a:cubicBezTo>
                    <a:pt x="6300" y="2407"/>
                    <a:pt x="6300" y="2355"/>
                    <a:pt x="6289" y="2292"/>
                  </a:cubicBezTo>
                  <a:cubicBezTo>
                    <a:pt x="6279" y="2156"/>
                    <a:pt x="6226" y="2020"/>
                    <a:pt x="6143" y="1905"/>
                  </a:cubicBezTo>
                  <a:cubicBezTo>
                    <a:pt x="6132" y="1884"/>
                    <a:pt x="6111" y="1863"/>
                    <a:pt x="6090" y="1842"/>
                  </a:cubicBezTo>
                  <a:cubicBezTo>
                    <a:pt x="5986" y="1727"/>
                    <a:pt x="5839" y="1633"/>
                    <a:pt x="5672" y="1601"/>
                  </a:cubicBezTo>
                  <a:cubicBezTo>
                    <a:pt x="5620" y="1591"/>
                    <a:pt x="5565" y="1586"/>
                    <a:pt x="5510" y="1586"/>
                  </a:cubicBezTo>
                  <a:cubicBezTo>
                    <a:pt x="5455" y="1586"/>
                    <a:pt x="5400" y="1591"/>
                    <a:pt x="5347" y="1601"/>
                  </a:cubicBezTo>
                  <a:cubicBezTo>
                    <a:pt x="5274" y="1612"/>
                    <a:pt x="5222" y="1633"/>
                    <a:pt x="5159" y="1664"/>
                  </a:cubicBezTo>
                  <a:cubicBezTo>
                    <a:pt x="5128" y="1685"/>
                    <a:pt x="5086" y="1706"/>
                    <a:pt x="5054" y="1727"/>
                  </a:cubicBezTo>
                  <a:cubicBezTo>
                    <a:pt x="5034" y="1737"/>
                    <a:pt x="5013" y="1758"/>
                    <a:pt x="4992" y="1769"/>
                  </a:cubicBezTo>
                  <a:cubicBezTo>
                    <a:pt x="4981" y="1790"/>
                    <a:pt x="4960" y="1800"/>
                    <a:pt x="4939" y="1821"/>
                  </a:cubicBezTo>
                  <a:cubicBezTo>
                    <a:pt x="4929" y="1832"/>
                    <a:pt x="4929" y="1832"/>
                    <a:pt x="4918" y="1842"/>
                  </a:cubicBezTo>
                  <a:cubicBezTo>
                    <a:pt x="4918" y="1842"/>
                    <a:pt x="4908" y="1853"/>
                    <a:pt x="4898" y="1853"/>
                  </a:cubicBezTo>
                  <a:cubicBezTo>
                    <a:pt x="4885" y="1857"/>
                    <a:pt x="4870" y="1859"/>
                    <a:pt x="4855" y="1859"/>
                  </a:cubicBezTo>
                  <a:cubicBezTo>
                    <a:pt x="4835" y="1859"/>
                    <a:pt x="4816" y="1854"/>
                    <a:pt x="4803" y="1842"/>
                  </a:cubicBezTo>
                  <a:cubicBezTo>
                    <a:pt x="4772" y="1821"/>
                    <a:pt x="4751" y="1790"/>
                    <a:pt x="4751" y="1758"/>
                  </a:cubicBezTo>
                  <a:lnTo>
                    <a:pt x="4751" y="252"/>
                  </a:lnTo>
                  <a:cubicBezTo>
                    <a:pt x="4751" y="115"/>
                    <a:pt x="4636" y="0"/>
                    <a:pt x="4500" y="0"/>
                  </a:cubicBezTo>
                  <a:lnTo>
                    <a:pt x="2983" y="0"/>
                  </a:lnTo>
                  <a:cubicBezTo>
                    <a:pt x="2773" y="0"/>
                    <a:pt x="2616" y="168"/>
                    <a:pt x="2616" y="367"/>
                  </a:cubicBezTo>
                  <a:cubicBezTo>
                    <a:pt x="2616" y="471"/>
                    <a:pt x="2658" y="565"/>
                    <a:pt x="2731" y="639"/>
                  </a:cubicBezTo>
                  <a:cubicBezTo>
                    <a:pt x="2742" y="649"/>
                    <a:pt x="2763" y="670"/>
                    <a:pt x="2773" y="691"/>
                  </a:cubicBezTo>
                  <a:cubicBezTo>
                    <a:pt x="2784" y="701"/>
                    <a:pt x="2794" y="712"/>
                    <a:pt x="2805" y="722"/>
                  </a:cubicBezTo>
                  <a:cubicBezTo>
                    <a:pt x="2805" y="722"/>
                    <a:pt x="2805" y="743"/>
                    <a:pt x="2805" y="743"/>
                  </a:cubicBezTo>
                  <a:cubicBezTo>
                    <a:pt x="2815" y="754"/>
                    <a:pt x="2826" y="764"/>
                    <a:pt x="2826" y="775"/>
                  </a:cubicBezTo>
                  <a:lnTo>
                    <a:pt x="2836" y="796"/>
                  </a:lnTo>
                  <a:cubicBezTo>
                    <a:pt x="2846" y="806"/>
                    <a:pt x="2846" y="817"/>
                    <a:pt x="2857" y="827"/>
                  </a:cubicBezTo>
                  <a:lnTo>
                    <a:pt x="2983" y="785"/>
                  </a:lnTo>
                  <a:lnTo>
                    <a:pt x="2857" y="848"/>
                  </a:lnTo>
                  <a:cubicBezTo>
                    <a:pt x="2867" y="858"/>
                    <a:pt x="2867" y="869"/>
                    <a:pt x="2867" y="890"/>
                  </a:cubicBezTo>
                  <a:lnTo>
                    <a:pt x="2878" y="900"/>
                  </a:lnTo>
                  <a:cubicBezTo>
                    <a:pt x="2878" y="921"/>
                    <a:pt x="2888" y="942"/>
                    <a:pt x="2888" y="963"/>
                  </a:cubicBezTo>
                  <a:cubicBezTo>
                    <a:pt x="2888" y="974"/>
                    <a:pt x="2888" y="994"/>
                    <a:pt x="2888" y="1015"/>
                  </a:cubicBezTo>
                  <a:lnTo>
                    <a:pt x="2888" y="1036"/>
                  </a:lnTo>
                  <a:cubicBezTo>
                    <a:pt x="2888" y="1047"/>
                    <a:pt x="2888" y="1068"/>
                    <a:pt x="2888" y="1089"/>
                  </a:cubicBezTo>
                  <a:cubicBezTo>
                    <a:pt x="2878" y="1120"/>
                    <a:pt x="2867" y="1162"/>
                    <a:pt x="2857" y="1193"/>
                  </a:cubicBezTo>
                  <a:cubicBezTo>
                    <a:pt x="2857" y="1204"/>
                    <a:pt x="2846" y="1214"/>
                    <a:pt x="2846" y="1225"/>
                  </a:cubicBezTo>
                  <a:lnTo>
                    <a:pt x="2836" y="1246"/>
                  </a:lnTo>
                  <a:cubicBezTo>
                    <a:pt x="2836" y="1256"/>
                    <a:pt x="2826" y="1267"/>
                    <a:pt x="2826" y="1277"/>
                  </a:cubicBezTo>
                  <a:lnTo>
                    <a:pt x="2815" y="1287"/>
                  </a:lnTo>
                  <a:cubicBezTo>
                    <a:pt x="2805" y="1298"/>
                    <a:pt x="2805" y="1308"/>
                    <a:pt x="2794" y="1319"/>
                  </a:cubicBezTo>
                  <a:cubicBezTo>
                    <a:pt x="2784" y="1329"/>
                    <a:pt x="2784" y="1340"/>
                    <a:pt x="2763" y="1361"/>
                  </a:cubicBezTo>
                  <a:lnTo>
                    <a:pt x="2752" y="1361"/>
                  </a:lnTo>
                  <a:cubicBezTo>
                    <a:pt x="2752" y="1371"/>
                    <a:pt x="2742" y="1382"/>
                    <a:pt x="2742" y="1382"/>
                  </a:cubicBezTo>
                  <a:lnTo>
                    <a:pt x="2721" y="1403"/>
                  </a:lnTo>
                  <a:cubicBezTo>
                    <a:pt x="2721" y="1403"/>
                    <a:pt x="2710" y="1413"/>
                    <a:pt x="2700" y="1424"/>
                  </a:cubicBezTo>
                  <a:lnTo>
                    <a:pt x="2679" y="1434"/>
                  </a:lnTo>
                  <a:cubicBezTo>
                    <a:pt x="2679" y="1444"/>
                    <a:pt x="2669" y="1444"/>
                    <a:pt x="2669" y="1455"/>
                  </a:cubicBezTo>
                  <a:cubicBezTo>
                    <a:pt x="2648" y="1455"/>
                    <a:pt x="2637" y="1465"/>
                    <a:pt x="2627" y="1476"/>
                  </a:cubicBezTo>
                  <a:lnTo>
                    <a:pt x="2690" y="1591"/>
                  </a:lnTo>
                  <a:lnTo>
                    <a:pt x="2616" y="1486"/>
                  </a:lnTo>
                  <a:cubicBezTo>
                    <a:pt x="2606" y="1486"/>
                    <a:pt x="2595" y="1497"/>
                    <a:pt x="2585" y="1497"/>
                  </a:cubicBezTo>
                  <a:lnTo>
                    <a:pt x="2637" y="1622"/>
                  </a:lnTo>
                  <a:lnTo>
                    <a:pt x="2564" y="1507"/>
                  </a:lnTo>
                  <a:cubicBezTo>
                    <a:pt x="2553" y="1507"/>
                    <a:pt x="2543" y="1518"/>
                    <a:pt x="2522" y="1518"/>
                  </a:cubicBezTo>
                  <a:cubicBezTo>
                    <a:pt x="2491" y="1539"/>
                    <a:pt x="2449" y="1539"/>
                    <a:pt x="2417" y="1549"/>
                  </a:cubicBezTo>
                  <a:lnTo>
                    <a:pt x="2292" y="1549"/>
                  </a:lnTo>
                  <a:cubicBezTo>
                    <a:pt x="2281" y="1539"/>
                    <a:pt x="2260" y="1539"/>
                    <a:pt x="2250" y="1539"/>
                  </a:cubicBezTo>
                  <a:lnTo>
                    <a:pt x="2219" y="1664"/>
                  </a:lnTo>
                  <a:lnTo>
                    <a:pt x="2229" y="1528"/>
                  </a:lnTo>
                  <a:lnTo>
                    <a:pt x="2198" y="1528"/>
                  </a:lnTo>
                  <a:lnTo>
                    <a:pt x="2177" y="1518"/>
                  </a:lnTo>
                  <a:cubicBezTo>
                    <a:pt x="2166" y="1518"/>
                    <a:pt x="2166" y="1507"/>
                    <a:pt x="2156" y="1507"/>
                  </a:cubicBezTo>
                  <a:lnTo>
                    <a:pt x="2114" y="1486"/>
                  </a:lnTo>
                  <a:cubicBezTo>
                    <a:pt x="2083" y="1465"/>
                    <a:pt x="2041" y="1444"/>
                    <a:pt x="2020" y="1424"/>
                  </a:cubicBezTo>
                  <a:cubicBezTo>
                    <a:pt x="2009" y="1413"/>
                    <a:pt x="1999" y="1403"/>
                    <a:pt x="1978" y="1392"/>
                  </a:cubicBezTo>
                  <a:cubicBezTo>
                    <a:pt x="1967" y="1382"/>
                    <a:pt x="1967" y="1371"/>
                    <a:pt x="1957" y="1361"/>
                  </a:cubicBezTo>
                  <a:cubicBezTo>
                    <a:pt x="1936" y="1340"/>
                    <a:pt x="1926" y="1329"/>
                    <a:pt x="1915" y="1308"/>
                  </a:cubicBezTo>
                  <a:lnTo>
                    <a:pt x="1800" y="1382"/>
                  </a:lnTo>
                  <a:lnTo>
                    <a:pt x="1905" y="1287"/>
                  </a:lnTo>
                  <a:lnTo>
                    <a:pt x="1894" y="1267"/>
                  </a:lnTo>
                  <a:cubicBezTo>
                    <a:pt x="1884" y="1267"/>
                    <a:pt x="1884" y="1256"/>
                    <a:pt x="1873" y="1246"/>
                  </a:cubicBezTo>
                  <a:lnTo>
                    <a:pt x="1873" y="1225"/>
                  </a:lnTo>
                  <a:cubicBezTo>
                    <a:pt x="1863" y="1214"/>
                    <a:pt x="1863" y="1204"/>
                    <a:pt x="1852" y="1193"/>
                  </a:cubicBezTo>
                  <a:lnTo>
                    <a:pt x="1737" y="1235"/>
                  </a:lnTo>
                  <a:lnTo>
                    <a:pt x="1852" y="1183"/>
                  </a:lnTo>
                  <a:cubicBezTo>
                    <a:pt x="1842" y="1151"/>
                    <a:pt x="1831" y="1120"/>
                    <a:pt x="1831" y="1078"/>
                  </a:cubicBezTo>
                  <a:cubicBezTo>
                    <a:pt x="1831" y="1068"/>
                    <a:pt x="1831" y="1047"/>
                    <a:pt x="1831" y="1036"/>
                  </a:cubicBezTo>
                  <a:lnTo>
                    <a:pt x="1695" y="1026"/>
                  </a:lnTo>
                  <a:lnTo>
                    <a:pt x="1821" y="1015"/>
                  </a:lnTo>
                  <a:cubicBezTo>
                    <a:pt x="1821" y="994"/>
                    <a:pt x="1831" y="974"/>
                    <a:pt x="1831" y="953"/>
                  </a:cubicBezTo>
                  <a:cubicBezTo>
                    <a:pt x="1831" y="932"/>
                    <a:pt x="1831" y="921"/>
                    <a:pt x="1842" y="900"/>
                  </a:cubicBezTo>
                  <a:lnTo>
                    <a:pt x="1706" y="869"/>
                  </a:lnTo>
                  <a:lnTo>
                    <a:pt x="1842" y="879"/>
                  </a:lnTo>
                  <a:cubicBezTo>
                    <a:pt x="1842" y="869"/>
                    <a:pt x="1852" y="858"/>
                    <a:pt x="1852" y="848"/>
                  </a:cubicBezTo>
                  <a:lnTo>
                    <a:pt x="1863" y="827"/>
                  </a:lnTo>
                  <a:cubicBezTo>
                    <a:pt x="1863" y="817"/>
                    <a:pt x="1873" y="806"/>
                    <a:pt x="1873" y="796"/>
                  </a:cubicBezTo>
                  <a:lnTo>
                    <a:pt x="1884" y="775"/>
                  </a:lnTo>
                  <a:cubicBezTo>
                    <a:pt x="1894" y="764"/>
                    <a:pt x="1894" y="754"/>
                    <a:pt x="1905" y="743"/>
                  </a:cubicBezTo>
                  <a:lnTo>
                    <a:pt x="1915" y="722"/>
                  </a:lnTo>
                  <a:cubicBezTo>
                    <a:pt x="1926" y="712"/>
                    <a:pt x="1926" y="701"/>
                    <a:pt x="1936" y="691"/>
                  </a:cubicBezTo>
                  <a:cubicBezTo>
                    <a:pt x="1936" y="691"/>
                    <a:pt x="1947" y="681"/>
                    <a:pt x="1947" y="681"/>
                  </a:cubicBezTo>
                  <a:cubicBezTo>
                    <a:pt x="1957" y="660"/>
                    <a:pt x="1967" y="649"/>
                    <a:pt x="1988" y="639"/>
                  </a:cubicBezTo>
                  <a:cubicBezTo>
                    <a:pt x="2062" y="565"/>
                    <a:pt x="2104" y="471"/>
                    <a:pt x="2104" y="367"/>
                  </a:cubicBezTo>
                  <a:cubicBezTo>
                    <a:pt x="2104" y="168"/>
                    <a:pt x="1936" y="0"/>
                    <a:pt x="1737"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34"/>
            <p:cNvSpPr/>
            <p:nvPr/>
          </p:nvSpPr>
          <p:spPr>
            <a:xfrm>
              <a:off x="8723352" y="1533425"/>
              <a:ext cx="144734" cy="191913"/>
            </a:xfrm>
            <a:custGeom>
              <a:rect b="b" l="l" r="r" t="t"/>
              <a:pathLst>
                <a:path extrusionOk="0" h="6301" w="4752">
                  <a:moveTo>
                    <a:pt x="2397" y="262"/>
                  </a:moveTo>
                  <a:cubicBezTo>
                    <a:pt x="2868" y="262"/>
                    <a:pt x="3108" y="848"/>
                    <a:pt x="2763" y="1173"/>
                  </a:cubicBezTo>
                  <a:cubicBezTo>
                    <a:pt x="2690" y="1246"/>
                    <a:pt x="2648" y="1340"/>
                    <a:pt x="2648" y="1445"/>
                  </a:cubicBezTo>
                  <a:cubicBezTo>
                    <a:pt x="2648" y="1644"/>
                    <a:pt x="2815" y="1811"/>
                    <a:pt x="3014" y="1811"/>
                  </a:cubicBezTo>
                  <a:lnTo>
                    <a:pt x="4490" y="1811"/>
                  </a:lnTo>
                  <a:cubicBezTo>
                    <a:pt x="4427" y="4124"/>
                    <a:pt x="2575" y="5976"/>
                    <a:pt x="262" y="6039"/>
                  </a:cubicBezTo>
                  <a:lnTo>
                    <a:pt x="262" y="4553"/>
                  </a:lnTo>
                  <a:cubicBezTo>
                    <a:pt x="262" y="4490"/>
                    <a:pt x="314" y="4448"/>
                    <a:pt x="367" y="4448"/>
                  </a:cubicBezTo>
                  <a:lnTo>
                    <a:pt x="409" y="4448"/>
                  </a:lnTo>
                  <a:cubicBezTo>
                    <a:pt x="429" y="4458"/>
                    <a:pt x="440" y="4469"/>
                    <a:pt x="450" y="4479"/>
                  </a:cubicBezTo>
                  <a:cubicBezTo>
                    <a:pt x="492" y="4521"/>
                    <a:pt x="534" y="4563"/>
                    <a:pt x="586" y="4594"/>
                  </a:cubicBezTo>
                  <a:cubicBezTo>
                    <a:pt x="660" y="4647"/>
                    <a:pt x="754" y="4678"/>
                    <a:pt x="838" y="4699"/>
                  </a:cubicBezTo>
                  <a:cubicBezTo>
                    <a:pt x="893" y="4711"/>
                    <a:pt x="948" y="4716"/>
                    <a:pt x="1003" y="4716"/>
                  </a:cubicBezTo>
                  <a:cubicBezTo>
                    <a:pt x="1042" y="4716"/>
                    <a:pt x="1081" y="4714"/>
                    <a:pt x="1120" y="4710"/>
                  </a:cubicBezTo>
                  <a:cubicBezTo>
                    <a:pt x="1162" y="4710"/>
                    <a:pt x="1214" y="4699"/>
                    <a:pt x="1256" y="4689"/>
                  </a:cubicBezTo>
                  <a:cubicBezTo>
                    <a:pt x="1288" y="4678"/>
                    <a:pt x="1308" y="4668"/>
                    <a:pt x="1340" y="4647"/>
                  </a:cubicBezTo>
                  <a:cubicBezTo>
                    <a:pt x="1413" y="4615"/>
                    <a:pt x="1465" y="4584"/>
                    <a:pt x="1528" y="4532"/>
                  </a:cubicBezTo>
                  <a:cubicBezTo>
                    <a:pt x="1549" y="4521"/>
                    <a:pt x="1560" y="4500"/>
                    <a:pt x="1581" y="4479"/>
                  </a:cubicBezTo>
                  <a:cubicBezTo>
                    <a:pt x="1654" y="4406"/>
                    <a:pt x="1717" y="4312"/>
                    <a:pt x="1758" y="4207"/>
                  </a:cubicBezTo>
                  <a:cubicBezTo>
                    <a:pt x="1779" y="4145"/>
                    <a:pt x="1800" y="4082"/>
                    <a:pt x="1800" y="4019"/>
                  </a:cubicBezTo>
                  <a:cubicBezTo>
                    <a:pt x="1811" y="3956"/>
                    <a:pt x="1811" y="3904"/>
                    <a:pt x="1800" y="3841"/>
                  </a:cubicBezTo>
                  <a:cubicBezTo>
                    <a:pt x="1790" y="3705"/>
                    <a:pt x="1737" y="3569"/>
                    <a:pt x="1654" y="3454"/>
                  </a:cubicBezTo>
                  <a:cubicBezTo>
                    <a:pt x="1643" y="3433"/>
                    <a:pt x="1622" y="3412"/>
                    <a:pt x="1601" y="3391"/>
                  </a:cubicBezTo>
                  <a:cubicBezTo>
                    <a:pt x="1497" y="3276"/>
                    <a:pt x="1350" y="3182"/>
                    <a:pt x="1183" y="3150"/>
                  </a:cubicBezTo>
                  <a:cubicBezTo>
                    <a:pt x="1131" y="3140"/>
                    <a:pt x="1076" y="3135"/>
                    <a:pt x="1021" y="3135"/>
                  </a:cubicBezTo>
                  <a:cubicBezTo>
                    <a:pt x="966" y="3135"/>
                    <a:pt x="911" y="3140"/>
                    <a:pt x="858" y="3150"/>
                  </a:cubicBezTo>
                  <a:cubicBezTo>
                    <a:pt x="785" y="3161"/>
                    <a:pt x="733" y="3182"/>
                    <a:pt x="670" y="3213"/>
                  </a:cubicBezTo>
                  <a:cubicBezTo>
                    <a:pt x="639" y="3234"/>
                    <a:pt x="597" y="3255"/>
                    <a:pt x="565" y="3276"/>
                  </a:cubicBezTo>
                  <a:cubicBezTo>
                    <a:pt x="545" y="3286"/>
                    <a:pt x="524" y="3307"/>
                    <a:pt x="503" y="3318"/>
                  </a:cubicBezTo>
                  <a:cubicBezTo>
                    <a:pt x="492" y="3339"/>
                    <a:pt x="471" y="3349"/>
                    <a:pt x="450" y="3370"/>
                  </a:cubicBezTo>
                  <a:cubicBezTo>
                    <a:pt x="440" y="3381"/>
                    <a:pt x="440" y="3381"/>
                    <a:pt x="429" y="3391"/>
                  </a:cubicBezTo>
                  <a:cubicBezTo>
                    <a:pt x="429" y="3391"/>
                    <a:pt x="419" y="3402"/>
                    <a:pt x="409" y="3402"/>
                  </a:cubicBezTo>
                  <a:cubicBezTo>
                    <a:pt x="396" y="3406"/>
                    <a:pt x="381" y="3408"/>
                    <a:pt x="366" y="3408"/>
                  </a:cubicBezTo>
                  <a:cubicBezTo>
                    <a:pt x="346" y="3408"/>
                    <a:pt x="327" y="3403"/>
                    <a:pt x="314" y="3391"/>
                  </a:cubicBezTo>
                  <a:cubicBezTo>
                    <a:pt x="283" y="3370"/>
                    <a:pt x="262" y="3339"/>
                    <a:pt x="262" y="3307"/>
                  </a:cubicBezTo>
                  <a:lnTo>
                    <a:pt x="262" y="1811"/>
                  </a:lnTo>
                  <a:lnTo>
                    <a:pt x="1769" y="1811"/>
                  </a:lnTo>
                  <a:cubicBezTo>
                    <a:pt x="1978" y="1811"/>
                    <a:pt x="2135" y="1644"/>
                    <a:pt x="2146" y="1445"/>
                  </a:cubicBezTo>
                  <a:cubicBezTo>
                    <a:pt x="2135" y="1340"/>
                    <a:pt x="2093" y="1246"/>
                    <a:pt x="2020" y="1173"/>
                  </a:cubicBezTo>
                  <a:cubicBezTo>
                    <a:pt x="1685" y="838"/>
                    <a:pt x="1915" y="262"/>
                    <a:pt x="2397" y="262"/>
                  </a:cubicBezTo>
                  <a:close/>
                  <a:moveTo>
                    <a:pt x="2394" y="1"/>
                  </a:moveTo>
                  <a:cubicBezTo>
                    <a:pt x="1975" y="1"/>
                    <a:pt x="1601" y="341"/>
                    <a:pt x="1601" y="796"/>
                  </a:cubicBezTo>
                  <a:cubicBezTo>
                    <a:pt x="1601" y="1005"/>
                    <a:pt x="1685" y="1215"/>
                    <a:pt x="1842" y="1361"/>
                  </a:cubicBezTo>
                  <a:cubicBezTo>
                    <a:pt x="1863" y="1382"/>
                    <a:pt x="1874" y="1413"/>
                    <a:pt x="1884" y="1445"/>
                  </a:cubicBezTo>
                  <a:cubicBezTo>
                    <a:pt x="1874" y="1508"/>
                    <a:pt x="1832" y="1549"/>
                    <a:pt x="1769" y="1549"/>
                  </a:cubicBezTo>
                  <a:lnTo>
                    <a:pt x="252" y="1549"/>
                  </a:lnTo>
                  <a:cubicBezTo>
                    <a:pt x="116" y="1549"/>
                    <a:pt x="0" y="1664"/>
                    <a:pt x="0" y="1801"/>
                  </a:cubicBezTo>
                  <a:lnTo>
                    <a:pt x="0" y="3307"/>
                  </a:lnTo>
                  <a:cubicBezTo>
                    <a:pt x="0" y="3517"/>
                    <a:pt x="175" y="3673"/>
                    <a:pt x="368" y="3673"/>
                  </a:cubicBezTo>
                  <a:cubicBezTo>
                    <a:pt x="416" y="3673"/>
                    <a:pt x="465" y="3663"/>
                    <a:pt x="513" y="3642"/>
                  </a:cubicBezTo>
                  <a:cubicBezTo>
                    <a:pt x="545" y="3632"/>
                    <a:pt x="565" y="3611"/>
                    <a:pt x="586" y="3600"/>
                  </a:cubicBezTo>
                  <a:cubicBezTo>
                    <a:pt x="597" y="3590"/>
                    <a:pt x="618" y="3569"/>
                    <a:pt x="639" y="3559"/>
                  </a:cubicBezTo>
                  <a:cubicBezTo>
                    <a:pt x="649" y="3538"/>
                    <a:pt x="660" y="3527"/>
                    <a:pt x="670" y="3517"/>
                  </a:cubicBezTo>
                  <a:cubicBezTo>
                    <a:pt x="691" y="3506"/>
                    <a:pt x="702" y="3496"/>
                    <a:pt x="712" y="3485"/>
                  </a:cubicBezTo>
                  <a:cubicBezTo>
                    <a:pt x="775" y="3454"/>
                    <a:pt x="838" y="3422"/>
                    <a:pt x="911" y="3402"/>
                  </a:cubicBezTo>
                  <a:cubicBezTo>
                    <a:pt x="941" y="3397"/>
                    <a:pt x="971" y="3395"/>
                    <a:pt x="1002" y="3395"/>
                  </a:cubicBezTo>
                  <a:cubicBezTo>
                    <a:pt x="1045" y="3395"/>
                    <a:pt x="1088" y="3400"/>
                    <a:pt x="1131" y="3412"/>
                  </a:cubicBezTo>
                  <a:cubicBezTo>
                    <a:pt x="1183" y="3422"/>
                    <a:pt x="1235" y="3443"/>
                    <a:pt x="1288" y="3464"/>
                  </a:cubicBezTo>
                  <a:cubicBezTo>
                    <a:pt x="1329" y="3496"/>
                    <a:pt x="1371" y="3527"/>
                    <a:pt x="1413" y="3569"/>
                  </a:cubicBezTo>
                  <a:cubicBezTo>
                    <a:pt x="1424" y="3579"/>
                    <a:pt x="1434" y="3600"/>
                    <a:pt x="1444" y="3611"/>
                  </a:cubicBezTo>
                  <a:cubicBezTo>
                    <a:pt x="1497" y="3684"/>
                    <a:pt x="1539" y="3778"/>
                    <a:pt x="1549" y="3872"/>
                  </a:cubicBezTo>
                  <a:cubicBezTo>
                    <a:pt x="1549" y="3914"/>
                    <a:pt x="1549" y="3946"/>
                    <a:pt x="1549" y="3988"/>
                  </a:cubicBezTo>
                  <a:cubicBezTo>
                    <a:pt x="1539" y="4029"/>
                    <a:pt x="1528" y="4071"/>
                    <a:pt x="1518" y="4113"/>
                  </a:cubicBezTo>
                  <a:cubicBezTo>
                    <a:pt x="1486" y="4186"/>
                    <a:pt x="1444" y="4249"/>
                    <a:pt x="1392" y="4301"/>
                  </a:cubicBezTo>
                  <a:cubicBezTo>
                    <a:pt x="1382" y="4312"/>
                    <a:pt x="1371" y="4322"/>
                    <a:pt x="1361" y="4333"/>
                  </a:cubicBezTo>
                  <a:cubicBezTo>
                    <a:pt x="1340" y="4343"/>
                    <a:pt x="1319" y="4364"/>
                    <a:pt x="1308" y="4375"/>
                  </a:cubicBezTo>
                  <a:cubicBezTo>
                    <a:pt x="1288" y="4385"/>
                    <a:pt x="1256" y="4396"/>
                    <a:pt x="1235" y="4406"/>
                  </a:cubicBezTo>
                  <a:cubicBezTo>
                    <a:pt x="1214" y="4417"/>
                    <a:pt x="1193" y="4427"/>
                    <a:pt x="1172" y="4438"/>
                  </a:cubicBezTo>
                  <a:cubicBezTo>
                    <a:pt x="1151" y="4448"/>
                    <a:pt x="1120" y="4448"/>
                    <a:pt x="1089" y="4448"/>
                  </a:cubicBezTo>
                  <a:cubicBezTo>
                    <a:pt x="1057" y="4453"/>
                    <a:pt x="1026" y="4456"/>
                    <a:pt x="995" y="4456"/>
                  </a:cubicBezTo>
                  <a:cubicBezTo>
                    <a:pt x="963" y="4456"/>
                    <a:pt x="932" y="4453"/>
                    <a:pt x="900" y="4448"/>
                  </a:cubicBezTo>
                  <a:cubicBezTo>
                    <a:pt x="838" y="4427"/>
                    <a:pt x="785" y="4406"/>
                    <a:pt x="733" y="4375"/>
                  </a:cubicBezTo>
                  <a:cubicBezTo>
                    <a:pt x="691" y="4354"/>
                    <a:pt x="670" y="4322"/>
                    <a:pt x="639" y="4301"/>
                  </a:cubicBezTo>
                  <a:cubicBezTo>
                    <a:pt x="607" y="4260"/>
                    <a:pt x="565" y="4239"/>
                    <a:pt x="513" y="4218"/>
                  </a:cubicBezTo>
                  <a:cubicBezTo>
                    <a:pt x="462" y="4193"/>
                    <a:pt x="410" y="4182"/>
                    <a:pt x="359" y="4182"/>
                  </a:cubicBezTo>
                  <a:cubicBezTo>
                    <a:pt x="170" y="4182"/>
                    <a:pt x="0" y="4338"/>
                    <a:pt x="0" y="4553"/>
                  </a:cubicBezTo>
                  <a:lnTo>
                    <a:pt x="0" y="6049"/>
                  </a:lnTo>
                  <a:cubicBezTo>
                    <a:pt x="0" y="6175"/>
                    <a:pt x="84" y="6269"/>
                    <a:pt x="199" y="6300"/>
                  </a:cubicBezTo>
                  <a:lnTo>
                    <a:pt x="231" y="6300"/>
                  </a:lnTo>
                  <a:cubicBezTo>
                    <a:pt x="2711" y="6258"/>
                    <a:pt x="4709" y="4260"/>
                    <a:pt x="4751" y="1780"/>
                  </a:cubicBezTo>
                  <a:cubicBezTo>
                    <a:pt x="4751" y="1769"/>
                    <a:pt x="4751" y="1759"/>
                    <a:pt x="4751" y="1748"/>
                  </a:cubicBezTo>
                  <a:cubicBezTo>
                    <a:pt x="4720" y="1633"/>
                    <a:pt x="4626" y="1549"/>
                    <a:pt x="4500" y="1549"/>
                  </a:cubicBezTo>
                  <a:lnTo>
                    <a:pt x="3014" y="1549"/>
                  </a:lnTo>
                  <a:cubicBezTo>
                    <a:pt x="2962" y="1549"/>
                    <a:pt x="2909" y="1508"/>
                    <a:pt x="2909" y="1445"/>
                  </a:cubicBezTo>
                  <a:cubicBezTo>
                    <a:pt x="2909" y="1413"/>
                    <a:pt x="2930" y="1382"/>
                    <a:pt x="2951" y="1361"/>
                  </a:cubicBezTo>
                  <a:cubicBezTo>
                    <a:pt x="3359" y="963"/>
                    <a:pt x="3223" y="283"/>
                    <a:pt x="2700" y="63"/>
                  </a:cubicBezTo>
                  <a:cubicBezTo>
                    <a:pt x="2598" y="21"/>
                    <a:pt x="2495" y="1"/>
                    <a:pt x="2394" y="1"/>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34"/>
            <p:cNvSpPr/>
            <p:nvPr/>
          </p:nvSpPr>
          <p:spPr>
            <a:xfrm>
              <a:off x="8676173" y="1443880"/>
              <a:ext cx="191913" cy="144704"/>
            </a:xfrm>
            <a:custGeom>
              <a:rect b="b" l="l" r="r" t="t"/>
              <a:pathLst>
                <a:path extrusionOk="0" h="4751" w="6301">
                  <a:moveTo>
                    <a:pt x="1811" y="262"/>
                  </a:moveTo>
                  <a:cubicBezTo>
                    <a:pt x="4124" y="325"/>
                    <a:pt x="5976" y="2187"/>
                    <a:pt x="6039" y="4489"/>
                  </a:cubicBezTo>
                  <a:lnTo>
                    <a:pt x="4563" y="4489"/>
                  </a:lnTo>
                  <a:cubicBezTo>
                    <a:pt x="4511" y="4489"/>
                    <a:pt x="4458" y="4448"/>
                    <a:pt x="4458" y="4385"/>
                  </a:cubicBezTo>
                  <a:cubicBezTo>
                    <a:pt x="4458" y="4353"/>
                    <a:pt x="4479" y="4322"/>
                    <a:pt x="4500" y="4301"/>
                  </a:cubicBezTo>
                  <a:cubicBezTo>
                    <a:pt x="5003" y="3809"/>
                    <a:pt x="4657" y="2941"/>
                    <a:pt x="3946" y="2941"/>
                  </a:cubicBezTo>
                  <a:cubicBezTo>
                    <a:pt x="3506" y="2941"/>
                    <a:pt x="3150" y="3296"/>
                    <a:pt x="3150" y="3736"/>
                  </a:cubicBezTo>
                  <a:cubicBezTo>
                    <a:pt x="3150" y="3945"/>
                    <a:pt x="3234" y="4155"/>
                    <a:pt x="3391" y="4301"/>
                  </a:cubicBezTo>
                  <a:cubicBezTo>
                    <a:pt x="3412" y="4322"/>
                    <a:pt x="3423" y="4353"/>
                    <a:pt x="3433" y="4385"/>
                  </a:cubicBezTo>
                  <a:cubicBezTo>
                    <a:pt x="3423" y="4448"/>
                    <a:pt x="3381" y="4489"/>
                    <a:pt x="3318" y="4489"/>
                  </a:cubicBezTo>
                  <a:lnTo>
                    <a:pt x="1811" y="4489"/>
                  </a:lnTo>
                  <a:lnTo>
                    <a:pt x="1811" y="2983"/>
                  </a:lnTo>
                  <a:cubicBezTo>
                    <a:pt x="1811" y="2773"/>
                    <a:pt x="1644" y="2616"/>
                    <a:pt x="1445" y="2616"/>
                  </a:cubicBezTo>
                  <a:cubicBezTo>
                    <a:pt x="1340" y="2616"/>
                    <a:pt x="1246" y="2658"/>
                    <a:pt x="1173" y="2731"/>
                  </a:cubicBezTo>
                  <a:cubicBezTo>
                    <a:pt x="1162" y="2742"/>
                    <a:pt x="1141" y="2763"/>
                    <a:pt x="1131" y="2773"/>
                  </a:cubicBezTo>
                  <a:cubicBezTo>
                    <a:pt x="1110" y="2784"/>
                    <a:pt x="1099" y="2794"/>
                    <a:pt x="1089" y="2805"/>
                  </a:cubicBezTo>
                  <a:lnTo>
                    <a:pt x="1162" y="2909"/>
                  </a:lnTo>
                  <a:lnTo>
                    <a:pt x="1079" y="2805"/>
                  </a:lnTo>
                  <a:cubicBezTo>
                    <a:pt x="1058" y="2815"/>
                    <a:pt x="1047" y="2826"/>
                    <a:pt x="1037" y="2826"/>
                  </a:cubicBezTo>
                  <a:lnTo>
                    <a:pt x="1026" y="2836"/>
                  </a:lnTo>
                  <a:cubicBezTo>
                    <a:pt x="1005" y="2846"/>
                    <a:pt x="995" y="2846"/>
                    <a:pt x="984" y="2857"/>
                  </a:cubicBezTo>
                  <a:lnTo>
                    <a:pt x="974" y="2857"/>
                  </a:lnTo>
                  <a:cubicBezTo>
                    <a:pt x="953" y="2867"/>
                    <a:pt x="942" y="2867"/>
                    <a:pt x="911" y="2878"/>
                  </a:cubicBezTo>
                  <a:cubicBezTo>
                    <a:pt x="880" y="2888"/>
                    <a:pt x="838" y="2888"/>
                    <a:pt x="806" y="2888"/>
                  </a:cubicBezTo>
                  <a:lnTo>
                    <a:pt x="733" y="2888"/>
                  </a:lnTo>
                  <a:cubicBezTo>
                    <a:pt x="712" y="2878"/>
                    <a:pt x="702" y="2878"/>
                    <a:pt x="681" y="2878"/>
                  </a:cubicBezTo>
                  <a:cubicBezTo>
                    <a:pt x="660" y="2878"/>
                    <a:pt x="649" y="2867"/>
                    <a:pt x="629" y="2867"/>
                  </a:cubicBezTo>
                  <a:lnTo>
                    <a:pt x="618" y="2857"/>
                  </a:lnTo>
                  <a:cubicBezTo>
                    <a:pt x="608" y="2857"/>
                    <a:pt x="597" y="2846"/>
                    <a:pt x="587" y="2846"/>
                  </a:cubicBezTo>
                  <a:lnTo>
                    <a:pt x="545" y="2826"/>
                  </a:lnTo>
                  <a:cubicBezTo>
                    <a:pt x="534" y="2826"/>
                    <a:pt x="524" y="2815"/>
                    <a:pt x="524" y="2815"/>
                  </a:cubicBezTo>
                  <a:lnTo>
                    <a:pt x="451" y="2920"/>
                  </a:lnTo>
                  <a:lnTo>
                    <a:pt x="513" y="2805"/>
                  </a:lnTo>
                  <a:cubicBezTo>
                    <a:pt x="493" y="2794"/>
                    <a:pt x="472" y="2773"/>
                    <a:pt x="451" y="2763"/>
                  </a:cubicBezTo>
                  <a:cubicBezTo>
                    <a:pt x="440" y="2752"/>
                    <a:pt x="430" y="2742"/>
                    <a:pt x="419" y="2731"/>
                  </a:cubicBezTo>
                  <a:cubicBezTo>
                    <a:pt x="409" y="2721"/>
                    <a:pt x="398" y="2710"/>
                    <a:pt x="388" y="2690"/>
                  </a:cubicBezTo>
                  <a:cubicBezTo>
                    <a:pt x="367" y="2669"/>
                    <a:pt x="346" y="2637"/>
                    <a:pt x="325" y="2606"/>
                  </a:cubicBezTo>
                  <a:lnTo>
                    <a:pt x="304" y="2564"/>
                  </a:lnTo>
                  <a:cubicBezTo>
                    <a:pt x="304" y="2553"/>
                    <a:pt x="304" y="2543"/>
                    <a:pt x="294" y="2533"/>
                  </a:cubicBezTo>
                  <a:lnTo>
                    <a:pt x="294" y="2522"/>
                  </a:lnTo>
                  <a:cubicBezTo>
                    <a:pt x="283" y="2501"/>
                    <a:pt x="283" y="2491"/>
                    <a:pt x="273" y="2470"/>
                  </a:cubicBezTo>
                  <a:cubicBezTo>
                    <a:pt x="273" y="2449"/>
                    <a:pt x="273" y="2438"/>
                    <a:pt x="273" y="2417"/>
                  </a:cubicBezTo>
                  <a:cubicBezTo>
                    <a:pt x="273" y="2407"/>
                    <a:pt x="262" y="2407"/>
                    <a:pt x="262" y="2386"/>
                  </a:cubicBezTo>
                  <a:cubicBezTo>
                    <a:pt x="262" y="2386"/>
                    <a:pt x="262" y="2376"/>
                    <a:pt x="262" y="2365"/>
                  </a:cubicBezTo>
                  <a:lnTo>
                    <a:pt x="262" y="2323"/>
                  </a:lnTo>
                  <a:cubicBezTo>
                    <a:pt x="273" y="2313"/>
                    <a:pt x="273" y="2302"/>
                    <a:pt x="273" y="2292"/>
                  </a:cubicBezTo>
                  <a:cubicBezTo>
                    <a:pt x="273" y="2271"/>
                    <a:pt x="273" y="2260"/>
                    <a:pt x="283" y="2240"/>
                  </a:cubicBezTo>
                  <a:cubicBezTo>
                    <a:pt x="283" y="2229"/>
                    <a:pt x="283" y="2208"/>
                    <a:pt x="294" y="2198"/>
                  </a:cubicBezTo>
                  <a:lnTo>
                    <a:pt x="294" y="2177"/>
                  </a:lnTo>
                  <a:cubicBezTo>
                    <a:pt x="304" y="2166"/>
                    <a:pt x="304" y="2166"/>
                    <a:pt x="304" y="2145"/>
                  </a:cubicBezTo>
                  <a:lnTo>
                    <a:pt x="325" y="2114"/>
                  </a:lnTo>
                  <a:cubicBezTo>
                    <a:pt x="346" y="2072"/>
                    <a:pt x="367" y="2041"/>
                    <a:pt x="388" y="2020"/>
                  </a:cubicBezTo>
                  <a:cubicBezTo>
                    <a:pt x="398" y="2009"/>
                    <a:pt x="409" y="1999"/>
                    <a:pt x="419" y="1978"/>
                  </a:cubicBezTo>
                  <a:cubicBezTo>
                    <a:pt x="430" y="1978"/>
                    <a:pt x="440" y="1967"/>
                    <a:pt x="451" y="1957"/>
                  </a:cubicBezTo>
                  <a:cubicBezTo>
                    <a:pt x="472" y="1936"/>
                    <a:pt x="493" y="1915"/>
                    <a:pt x="524" y="1905"/>
                  </a:cubicBezTo>
                  <a:lnTo>
                    <a:pt x="587" y="1873"/>
                  </a:lnTo>
                  <a:cubicBezTo>
                    <a:pt x="597" y="1863"/>
                    <a:pt x="608" y="1863"/>
                    <a:pt x="618" y="1852"/>
                  </a:cubicBezTo>
                  <a:lnTo>
                    <a:pt x="629" y="1852"/>
                  </a:lnTo>
                  <a:cubicBezTo>
                    <a:pt x="649" y="1842"/>
                    <a:pt x="670" y="1842"/>
                    <a:pt x="691" y="1831"/>
                  </a:cubicBezTo>
                  <a:lnTo>
                    <a:pt x="733" y="1831"/>
                  </a:lnTo>
                  <a:cubicBezTo>
                    <a:pt x="754" y="1831"/>
                    <a:pt x="775" y="1831"/>
                    <a:pt x="796" y="1821"/>
                  </a:cubicBezTo>
                  <a:cubicBezTo>
                    <a:pt x="838" y="1821"/>
                    <a:pt x="880" y="1831"/>
                    <a:pt x="922" y="1842"/>
                  </a:cubicBezTo>
                  <a:cubicBezTo>
                    <a:pt x="942" y="1842"/>
                    <a:pt x="953" y="1852"/>
                    <a:pt x="974" y="1852"/>
                  </a:cubicBezTo>
                  <a:lnTo>
                    <a:pt x="1016" y="1727"/>
                  </a:lnTo>
                  <a:lnTo>
                    <a:pt x="984" y="1863"/>
                  </a:lnTo>
                  <a:cubicBezTo>
                    <a:pt x="995" y="1863"/>
                    <a:pt x="1005" y="1873"/>
                    <a:pt x="1026" y="1873"/>
                  </a:cubicBezTo>
                  <a:lnTo>
                    <a:pt x="1037" y="1884"/>
                  </a:lnTo>
                  <a:cubicBezTo>
                    <a:pt x="1047" y="1894"/>
                    <a:pt x="1068" y="1894"/>
                    <a:pt x="1079" y="1905"/>
                  </a:cubicBezTo>
                  <a:lnTo>
                    <a:pt x="1141" y="1790"/>
                  </a:lnTo>
                  <a:lnTo>
                    <a:pt x="1089" y="1915"/>
                  </a:lnTo>
                  <a:cubicBezTo>
                    <a:pt x="1099" y="1926"/>
                    <a:pt x="1110" y="1936"/>
                    <a:pt x="1131" y="1947"/>
                  </a:cubicBezTo>
                  <a:cubicBezTo>
                    <a:pt x="1152" y="1957"/>
                    <a:pt x="1162" y="1967"/>
                    <a:pt x="1173" y="1988"/>
                  </a:cubicBezTo>
                  <a:cubicBezTo>
                    <a:pt x="1246" y="2062"/>
                    <a:pt x="1340" y="2104"/>
                    <a:pt x="1445" y="2104"/>
                  </a:cubicBezTo>
                  <a:cubicBezTo>
                    <a:pt x="1644" y="2104"/>
                    <a:pt x="1811" y="1936"/>
                    <a:pt x="1811" y="1737"/>
                  </a:cubicBezTo>
                  <a:lnTo>
                    <a:pt x="1811" y="262"/>
                  </a:lnTo>
                  <a:close/>
                  <a:moveTo>
                    <a:pt x="1780" y="0"/>
                  </a:moveTo>
                  <a:cubicBezTo>
                    <a:pt x="1769" y="0"/>
                    <a:pt x="1759" y="0"/>
                    <a:pt x="1748" y="11"/>
                  </a:cubicBezTo>
                  <a:cubicBezTo>
                    <a:pt x="1633" y="32"/>
                    <a:pt x="1549" y="136"/>
                    <a:pt x="1549" y="251"/>
                  </a:cubicBezTo>
                  <a:lnTo>
                    <a:pt x="1549" y="1737"/>
                  </a:lnTo>
                  <a:cubicBezTo>
                    <a:pt x="1549" y="1798"/>
                    <a:pt x="1497" y="1837"/>
                    <a:pt x="1442" y="1837"/>
                  </a:cubicBezTo>
                  <a:cubicBezTo>
                    <a:pt x="1413" y="1837"/>
                    <a:pt x="1383" y="1826"/>
                    <a:pt x="1361" y="1800"/>
                  </a:cubicBezTo>
                  <a:cubicBezTo>
                    <a:pt x="1340" y="1779"/>
                    <a:pt x="1319" y="1758"/>
                    <a:pt x="1288" y="1737"/>
                  </a:cubicBezTo>
                  <a:cubicBezTo>
                    <a:pt x="1267" y="1727"/>
                    <a:pt x="1246" y="1706"/>
                    <a:pt x="1235" y="1695"/>
                  </a:cubicBezTo>
                  <a:lnTo>
                    <a:pt x="1215" y="1685"/>
                  </a:lnTo>
                  <a:cubicBezTo>
                    <a:pt x="1194" y="1674"/>
                    <a:pt x="1173" y="1664"/>
                    <a:pt x="1152" y="1654"/>
                  </a:cubicBezTo>
                  <a:lnTo>
                    <a:pt x="1131" y="1643"/>
                  </a:lnTo>
                  <a:cubicBezTo>
                    <a:pt x="1120" y="1633"/>
                    <a:pt x="1099" y="1622"/>
                    <a:pt x="1068" y="1612"/>
                  </a:cubicBezTo>
                  <a:lnTo>
                    <a:pt x="1058" y="1612"/>
                  </a:lnTo>
                  <a:cubicBezTo>
                    <a:pt x="1037" y="1601"/>
                    <a:pt x="1005" y="1591"/>
                    <a:pt x="984" y="1591"/>
                  </a:cubicBezTo>
                  <a:cubicBezTo>
                    <a:pt x="984" y="1591"/>
                    <a:pt x="974" y="1580"/>
                    <a:pt x="974" y="1580"/>
                  </a:cubicBezTo>
                  <a:cubicBezTo>
                    <a:pt x="911" y="1570"/>
                    <a:pt x="848" y="1559"/>
                    <a:pt x="786" y="1559"/>
                  </a:cubicBezTo>
                  <a:cubicBezTo>
                    <a:pt x="754" y="1570"/>
                    <a:pt x="733" y="1570"/>
                    <a:pt x="702" y="1570"/>
                  </a:cubicBezTo>
                  <a:lnTo>
                    <a:pt x="691" y="1570"/>
                  </a:lnTo>
                  <a:cubicBezTo>
                    <a:pt x="670" y="1570"/>
                    <a:pt x="660" y="1580"/>
                    <a:pt x="639" y="1580"/>
                  </a:cubicBezTo>
                  <a:lnTo>
                    <a:pt x="629" y="1580"/>
                  </a:lnTo>
                  <a:cubicBezTo>
                    <a:pt x="597" y="1591"/>
                    <a:pt x="576" y="1591"/>
                    <a:pt x="555" y="1601"/>
                  </a:cubicBezTo>
                  <a:cubicBezTo>
                    <a:pt x="545" y="1601"/>
                    <a:pt x="534" y="1612"/>
                    <a:pt x="524" y="1612"/>
                  </a:cubicBezTo>
                  <a:cubicBezTo>
                    <a:pt x="513" y="1622"/>
                    <a:pt x="493" y="1622"/>
                    <a:pt x="482" y="1633"/>
                  </a:cubicBezTo>
                  <a:cubicBezTo>
                    <a:pt x="472" y="1633"/>
                    <a:pt x="461" y="1643"/>
                    <a:pt x="451" y="1643"/>
                  </a:cubicBezTo>
                  <a:cubicBezTo>
                    <a:pt x="440" y="1654"/>
                    <a:pt x="430" y="1654"/>
                    <a:pt x="419" y="1664"/>
                  </a:cubicBezTo>
                  <a:cubicBezTo>
                    <a:pt x="409" y="1664"/>
                    <a:pt x="398" y="1674"/>
                    <a:pt x="388" y="1685"/>
                  </a:cubicBezTo>
                  <a:lnTo>
                    <a:pt x="367" y="1685"/>
                  </a:lnTo>
                  <a:cubicBezTo>
                    <a:pt x="336" y="1706"/>
                    <a:pt x="304" y="1737"/>
                    <a:pt x="283" y="1758"/>
                  </a:cubicBezTo>
                  <a:cubicBezTo>
                    <a:pt x="262" y="1769"/>
                    <a:pt x="252" y="1779"/>
                    <a:pt x="241" y="1800"/>
                  </a:cubicBezTo>
                  <a:cubicBezTo>
                    <a:pt x="241" y="1800"/>
                    <a:pt x="231" y="1811"/>
                    <a:pt x="231" y="1811"/>
                  </a:cubicBezTo>
                  <a:cubicBezTo>
                    <a:pt x="210" y="1821"/>
                    <a:pt x="199" y="1831"/>
                    <a:pt x="189" y="1842"/>
                  </a:cubicBezTo>
                  <a:lnTo>
                    <a:pt x="179" y="1852"/>
                  </a:lnTo>
                  <a:cubicBezTo>
                    <a:pt x="147" y="1894"/>
                    <a:pt x="116" y="1947"/>
                    <a:pt x="95" y="1988"/>
                  </a:cubicBezTo>
                  <a:cubicBezTo>
                    <a:pt x="84" y="1999"/>
                    <a:pt x="84" y="2009"/>
                    <a:pt x="74" y="2020"/>
                  </a:cubicBezTo>
                  <a:lnTo>
                    <a:pt x="63" y="2051"/>
                  </a:lnTo>
                  <a:cubicBezTo>
                    <a:pt x="63" y="2062"/>
                    <a:pt x="53" y="2083"/>
                    <a:pt x="53" y="2093"/>
                  </a:cubicBezTo>
                  <a:lnTo>
                    <a:pt x="43" y="2114"/>
                  </a:lnTo>
                  <a:cubicBezTo>
                    <a:pt x="32" y="2135"/>
                    <a:pt x="32" y="2156"/>
                    <a:pt x="22" y="2177"/>
                  </a:cubicBezTo>
                  <a:lnTo>
                    <a:pt x="22" y="2198"/>
                  </a:lnTo>
                  <a:cubicBezTo>
                    <a:pt x="11" y="2219"/>
                    <a:pt x="11" y="2250"/>
                    <a:pt x="11" y="2271"/>
                  </a:cubicBezTo>
                  <a:cubicBezTo>
                    <a:pt x="11" y="2281"/>
                    <a:pt x="11" y="2302"/>
                    <a:pt x="1" y="2313"/>
                  </a:cubicBezTo>
                  <a:lnTo>
                    <a:pt x="1" y="2323"/>
                  </a:lnTo>
                  <a:cubicBezTo>
                    <a:pt x="1" y="2334"/>
                    <a:pt x="1" y="2344"/>
                    <a:pt x="1" y="2355"/>
                  </a:cubicBezTo>
                  <a:cubicBezTo>
                    <a:pt x="1" y="2365"/>
                    <a:pt x="1" y="2376"/>
                    <a:pt x="1" y="2386"/>
                  </a:cubicBezTo>
                  <a:lnTo>
                    <a:pt x="137" y="2376"/>
                  </a:lnTo>
                  <a:lnTo>
                    <a:pt x="1" y="2407"/>
                  </a:lnTo>
                  <a:cubicBezTo>
                    <a:pt x="11" y="2417"/>
                    <a:pt x="11" y="2428"/>
                    <a:pt x="11" y="2449"/>
                  </a:cubicBezTo>
                  <a:cubicBezTo>
                    <a:pt x="11" y="2470"/>
                    <a:pt x="22" y="2501"/>
                    <a:pt x="22" y="2533"/>
                  </a:cubicBezTo>
                  <a:cubicBezTo>
                    <a:pt x="32" y="2553"/>
                    <a:pt x="32" y="2574"/>
                    <a:pt x="43" y="2595"/>
                  </a:cubicBezTo>
                  <a:lnTo>
                    <a:pt x="53" y="2616"/>
                  </a:lnTo>
                  <a:cubicBezTo>
                    <a:pt x="53" y="2637"/>
                    <a:pt x="63" y="2648"/>
                    <a:pt x="63" y="2669"/>
                  </a:cubicBezTo>
                  <a:lnTo>
                    <a:pt x="84" y="2700"/>
                  </a:lnTo>
                  <a:cubicBezTo>
                    <a:pt x="84" y="2710"/>
                    <a:pt x="95" y="2721"/>
                    <a:pt x="95" y="2731"/>
                  </a:cubicBezTo>
                  <a:cubicBezTo>
                    <a:pt x="116" y="2773"/>
                    <a:pt x="147" y="2815"/>
                    <a:pt x="179" y="2857"/>
                  </a:cubicBezTo>
                  <a:cubicBezTo>
                    <a:pt x="179" y="2857"/>
                    <a:pt x="189" y="2867"/>
                    <a:pt x="189" y="2867"/>
                  </a:cubicBezTo>
                  <a:cubicBezTo>
                    <a:pt x="199" y="2878"/>
                    <a:pt x="210" y="2899"/>
                    <a:pt x="231" y="2909"/>
                  </a:cubicBezTo>
                  <a:lnTo>
                    <a:pt x="241" y="2920"/>
                  </a:lnTo>
                  <a:cubicBezTo>
                    <a:pt x="252" y="2930"/>
                    <a:pt x="262" y="2941"/>
                    <a:pt x="283" y="2962"/>
                  </a:cubicBezTo>
                  <a:cubicBezTo>
                    <a:pt x="304" y="2983"/>
                    <a:pt x="336" y="3003"/>
                    <a:pt x="367" y="3024"/>
                  </a:cubicBezTo>
                  <a:cubicBezTo>
                    <a:pt x="377" y="3024"/>
                    <a:pt x="388" y="3035"/>
                    <a:pt x="388" y="3035"/>
                  </a:cubicBezTo>
                  <a:cubicBezTo>
                    <a:pt x="398" y="3045"/>
                    <a:pt x="409" y="3045"/>
                    <a:pt x="419" y="3056"/>
                  </a:cubicBezTo>
                  <a:cubicBezTo>
                    <a:pt x="430" y="3056"/>
                    <a:pt x="440" y="3066"/>
                    <a:pt x="451" y="3077"/>
                  </a:cubicBezTo>
                  <a:lnTo>
                    <a:pt x="482" y="3087"/>
                  </a:lnTo>
                  <a:cubicBezTo>
                    <a:pt x="503" y="3087"/>
                    <a:pt x="513" y="3098"/>
                    <a:pt x="534" y="3108"/>
                  </a:cubicBezTo>
                  <a:lnTo>
                    <a:pt x="555" y="3108"/>
                  </a:lnTo>
                  <a:cubicBezTo>
                    <a:pt x="576" y="3119"/>
                    <a:pt x="597" y="3129"/>
                    <a:pt x="629" y="3129"/>
                  </a:cubicBezTo>
                  <a:cubicBezTo>
                    <a:pt x="629" y="3129"/>
                    <a:pt x="639" y="3139"/>
                    <a:pt x="639" y="3139"/>
                  </a:cubicBezTo>
                  <a:lnTo>
                    <a:pt x="702" y="3139"/>
                  </a:lnTo>
                  <a:cubicBezTo>
                    <a:pt x="723" y="3150"/>
                    <a:pt x="754" y="3150"/>
                    <a:pt x="786" y="3150"/>
                  </a:cubicBezTo>
                  <a:lnTo>
                    <a:pt x="796" y="3150"/>
                  </a:lnTo>
                  <a:cubicBezTo>
                    <a:pt x="859" y="3150"/>
                    <a:pt x="911" y="3139"/>
                    <a:pt x="974" y="3129"/>
                  </a:cubicBezTo>
                  <a:lnTo>
                    <a:pt x="984" y="3129"/>
                  </a:lnTo>
                  <a:cubicBezTo>
                    <a:pt x="1005" y="3119"/>
                    <a:pt x="1037" y="3119"/>
                    <a:pt x="1058" y="3108"/>
                  </a:cubicBezTo>
                  <a:lnTo>
                    <a:pt x="1079" y="3098"/>
                  </a:lnTo>
                  <a:cubicBezTo>
                    <a:pt x="1099" y="3087"/>
                    <a:pt x="1120" y="3087"/>
                    <a:pt x="1141" y="3077"/>
                  </a:cubicBezTo>
                  <a:lnTo>
                    <a:pt x="1152" y="3066"/>
                  </a:lnTo>
                  <a:cubicBezTo>
                    <a:pt x="1173" y="3056"/>
                    <a:pt x="1194" y="3045"/>
                    <a:pt x="1215" y="3024"/>
                  </a:cubicBezTo>
                  <a:lnTo>
                    <a:pt x="1235" y="3024"/>
                  </a:lnTo>
                  <a:cubicBezTo>
                    <a:pt x="1246" y="3003"/>
                    <a:pt x="1267" y="2993"/>
                    <a:pt x="1288" y="2983"/>
                  </a:cubicBezTo>
                  <a:cubicBezTo>
                    <a:pt x="1288" y="2983"/>
                    <a:pt x="1298" y="2972"/>
                    <a:pt x="1298" y="2972"/>
                  </a:cubicBezTo>
                  <a:cubicBezTo>
                    <a:pt x="1319" y="2951"/>
                    <a:pt x="1340" y="2930"/>
                    <a:pt x="1361" y="2909"/>
                  </a:cubicBezTo>
                  <a:cubicBezTo>
                    <a:pt x="1382" y="2888"/>
                    <a:pt x="1413" y="2878"/>
                    <a:pt x="1445" y="2878"/>
                  </a:cubicBezTo>
                  <a:cubicBezTo>
                    <a:pt x="1508" y="2878"/>
                    <a:pt x="1549" y="2920"/>
                    <a:pt x="1549" y="2983"/>
                  </a:cubicBezTo>
                  <a:lnTo>
                    <a:pt x="1549" y="4500"/>
                  </a:lnTo>
                  <a:cubicBezTo>
                    <a:pt x="1549" y="4636"/>
                    <a:pt x="1665" y="4751"/>
                    <a:pt x="1801" y="4751"/>
                  </a:cubicBezTo>
                  <a:lnTo>
                    <a:pt x="3318" y="4751"/>
                  </a:lnTo>
                  <a:cubicBezTo>
                    <a:pt x="3527" y="4751"/>
                    <a:pt x="3684" y="4584"/>
                    <a:pt x="3695" y="4385"/>
                  </a:cubicBezTo>
                  <a:cubicBezTo>
                    <a:pt x="3684" y="4280"/>
                    <a:pt x="3642" y="4186"/>
                    <a:pt x="3569" y="4113"/>
                  </a:cubicBezTo>
                  <a:cubicBezTo>
                    <a:pt x="3234" y="3778"/>
                    <a:pt x="3464" y="3202"/>
                    <a:pt x="3946" y="3202"/>
                  </a:cubicBezTo>
                  <a:cubicBezTo>
                    <a:pt x="4417" y="3202"/>
                    <a:pt x="4657" y="3788"/>
                    <a:pt x="4312" y="4113"/>
                  </a:cubicBezTo>
                  <a:cubicBezTo>
                    <a:pt x="4239" y="4186"/>
                    <a:pt x="4197" y="4280"/>
                    <a:pt x="4197" y="4385"/>
                  </a:cubicBezTo>
                  <a:cubicBezTo>
                    <a:pt x="4197" y="4584"/>
                    <a:pt x="4364" y="4751"/>
                    <a:pt x="4563" y="4751"/>
                  </a:cubicBezTo>
                  <a:lnTo>
                    <a:pt x="6049" y="4751"/>
                  </a:lnTo>
                  <a:cubicBezTo>
                    <a:pt x="6175" y="4751"/>
                    <a:pt x="6269" y="4667"/>
                    <a:pt x="6300" y="4552"/>
                  </a:cubicBezTo>
                  <a:cubicBezTo>
                    <a:pt x="6300" y="4542"/>
                    <a:pt x="6300" y="4531"/>
                    <a:pt x="6300" y="4521"/>
                  </a:cubicBezTo>
                  <a:cubicBezTo>
                    <a:pt x="6258" y="2051"/>
                    <a:pt x="4260" y="53"/>
                    <a:pt x="1780"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34"/>
            <p:cNvSpPr/>
            <p:nvPr/>
          </p:nvSpPr>
          <p:spPr>
            <a:xfrm>
              <a:off x="8586628" y="1443880"/>
              <a:ext cx="281458" cy="281458"/>
            </a:xfrm>
            <a:custGeom>
              <a:rect b="b" l="l" r="r" t="t"/>
              <a:pathLst>
                <a:path extrusionOk="0" h="9241" w="9241">
                  <a:moveTo>
                    <a:pt x="4709" y="262"/>
                  </a:moveTo>
                  <a:cubicBezTo>
                    <a:pt x="7053" y="304"/>
                    <a:pt x="8937" y="2187"/>
                    <a:pt x="8979" y="4531"/>
                  </a:cubicBezTo>
                  <a:lnTo>
                    <a:pt x="8979" y="4573"/>
                  </a:lnTo>
                  <a:cubicBezTo>
                    <a:pt x="8979" y="4584"/>
                    <a:pt x="8979" y="4604"/>
                    <a:pt x="8979" y="4625"/>
                  </a:cubicBezTo>
                  <a:cubicBezTo>
                    <a:pt x="8979" y="4636"/>
                    <a:pt x="8979" y="4657"/>
                    <a:pt x="8979" y="4678"/>
                  </a:cubicBezTo>
                  <a:lnTo>
                    <a:pt x="8979" y="4709"/>
                  </a:lnTo>
                  <a:cubicBezTo>
                    <a:pt x="8937" y="7053"/>
                    <a:pt x="7053" y="8937"/>
                    <a:pt x="4709" y="8979"/>
                  </a:cubicBezTo>
                  <a:lnTo>
                    <a:pt x="4531" y="8979"/>
                  </a:lnTo>
                  <a:cubicBezTo>
                    <a:pt x="2187" y="8937"/>
                    <a:pt x="304" y="7053"/>
                    <a:pt x="262" y="4709"/>
                  </a:cubicBezTo>
                  <a:lnTo>
                    <a:pt x="262" y="4678"/>
                  </a:lnTo>
                  <a:cubicBezTo>
                    <a:pt x="262" y="4657"/>
                    <a:pt x="262" y="4636"/>
                    <a:pt x="262" y="4625"/>
                  </a:cubicBezTo>
                  <a:cubicBezTo>
                    <a:pt x="262" y="4604"/>
                    <a:pt x="262" y="4584"/>
                    <a:pt x="262" y="4573"/>
                  </a:cubicBezTo>
                  <a:lnTo>
                    <a:pt x="262" y="4531"/>
                  </a:lnTo>
                  <a:cubicBezTo>
                    <a:pt x="304" y="2187"/>
                    <a:pt x="2187" y="304"/>
                    <a:pt x="4531" y="262"/>
                  </a:cubicBezTo>
                  <a:close/>
                  <a:moveTo>
                    <a:pt x="4521" y="0"/>
                  </a:moveTo>
                  <a:cubicBezTo>
                    <a:pt x="2051" y="53"/>
                    <a:pt x="53" y="2051"/>
                    <a:pt x="0" y="4521"/>
                  </a:cubicBezTo>
                  <a:lnTo>
                    <a:pt x="0" y="4563"/>
                  </a:lnTo>
                  <a:cubicBezTo>
                    <a:pt x="0" y="4584"/>
                    <a:pt x="0" y="4604"/>
                    <a:pt x="0" y="4625"/>
                  </a:cubicBezTo>
                  <a:cubicBezTo>
                    <a:pt x="0" y="4646"/>
                    <a:pt x="0" y="4667"/>
                    <a:pt x="0" y="4688"/>
                  </a:cubicBezTo>
                  <a:lnTo>
                    <a:pt x="0" y="4720"/>
                  </a:lnTo>
                  <a:cubicBezTo>
                    <a:pt x="53" y="7200"/>
                    <a:pt x="2051" y="9198"/>
                    <a:pt x="4521" y="9240"/>
                  </a:cubicBezTo>
                  <a:lnTo>
                    <a:pt x="4720" y="9240"/>
                  </a:lnTo>
                  <a:cubicBezTo>
                    <a:pt x="7200" y="9198"/>
                    <a:pt x="9198" y="7200"/>
                    <a:pt x="9240" y="4720"/>
                  </a:cubicBezTo>
                  <a:lnTo>
                    <a:pt x="9240" y="4688"/>
                  </a:lnTo>
                  <a:cubicBezTo>
                    <a:pt x="9240" y="4667"/>
                    <a:pt x="9240" y="4646"/>
                    <a:pt x="9240" y="4625"/>
                  </a:cubicBezTo>
                  <a:cubicBezTo>
                    <a:pt x="9240" y="4604"/>
                    <a:pt x="9240" y="4584"/>
                    <a:pt x="9240" y="4563"/>
                  </a:cubicBezTo>
                  <a:lnTo>
                    <a:pt x="9240" y="4521"/>
                  </a:lnTo>
                  <a:cubicBezTo>
                    <a:pt x="9198" y="2051"/>
                    <a:pt x="7200" y="53"/>
                    <a:pt x="4720"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9" name="Google Shape;469;p34"/>
          <p:cNvSpPr txBox="1"/>
          <p:nvPr/>
        </p:nvSpPr>
        <p:spPr>
          <a:xfrm>
            <a:off x="4447263" y="3011675"/>
            <a:ext cx="39267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Open Sans ExtraBold"/>
                <a:ea typeface="Open Sans ExtraBold"/>
                <a:cs typeface="Open Sans ExtraBold"/>
                <a:sym typeface="Open Sans ExtraBold"/>
              </a:rPr>
              <a:t>Learning Objective:</a:t>
            </a:r>
            <a:r>
              <a:rPr lang="en" sz="1200">
                <a:solidFill>
                  <a:schemeClr val="dk1"/>
                </a:solidFill>
                <a:latin typeface="Open Sans ExtraBold"/>
                <a:ea typeface="Open Sans ExtraBold"/>
                <a:cs typeface="Open Sans ExtraBold"/>
                <a:sym typeface="Open Sans ExtraBold"/>
              </a:rPr>
              <a:t> </a:t>
            </a:r>
            <a:endParaRPr sz="1200">
              <a:solidFill>
                <a:schemeClr val="dk1"/>
              </a:solidFill>
              <a:latin typeface="Open Sans ExtraBold"/>
              <a:ea typeface="Open Sans ExtraBold"/>
              <a:cs typeface="Open Sans ExtraBold"/>
              <a:sym typeface="Open Sans ExtraBold"/>
            </a:endParaRPr>
          </a:p>
          <a:p>
            <a:pPr indent="0" lvl="0" marL="0" rtl="0" algn="l">
              <a:spcBef>
                <a:spcPts val="0"/>
              </a:spcBef>
              <a:spcAft>
                <a:spcPts val="0"/>
              </a:spcAft>
              <a:buNone/>
            </a:pPr>
            <a:r>
              <a:rPr lang="en" sz="1800">
                <a:solidFill>
                  <a:schemeClr val="dk1"/>
                </a:solidFill>
                <a:latin typeface="Open Sans"/>
                <a:ea typeface="Open Sans"/>
                <a:cs typeface="Open Sans"/>
                <a:sym typeface="Open Sans"/>
              </a:rPr>
              <a:t>Partitioning a whole into equal sections</a:t>
            </a:r>
            <a:endParaRPr sz="1800">
              <a:solidFill>
                <a:schemeClr val="dk1"/>
              </a:solidFill>
              <a:latin typeface="Open Sans"/>
              <a:ea typeface="Open Sans"/>
              <a:cs typeface="Open Sans"/>
              <a:sym typeface="Open Sans"/>
            </a:endParaRPr>
          </a:p>
        </p:txBody>
      </p:sp>
      <p:sp>
        <p:nvSpPr>
          <p:cNvPr id="470" name="Google Shape;470;p34"/>
          <p:cNvSpPr txBox="1"/>
          <p:nvPr/>
        </p:nvSpPr>
        <p:spPr>
          <a:xfrm>
            <a:off x="4447263" y="2347313"/>
            <a:ext cx="4590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Open Sans ExtraBold"/>
                <a:ea typeface="Open Sans ExtraBold"/>
                <a:cs typeface="Open Sans ExtraBold"/>
                <a:sym typeface="Open Sans ExtraBold"/>
              </a:rPr>
              <a:t>ST Math Puzzle:</a:t>
            </a:r>
            <a:endParaRPr sz="1200">
              <a:solidFill>
                <a:schemeClr val="dk1"/>
              </a:solidFill>
              <a:latin typeface="Open Sans ExtraBold"/>
              <a:ea typeface="Open Sans ExtraBold"/>
              <a:cs typeface="Open Sans ExtraBold"/>
              <a:sym typeface="Open Sans ExtraBold"/>
            </a:endParaRPr>
          </a:p>
          <a:p>
            <a:pPr indent="0" lvl="0" marL="0" rtl="0" algn="l">
              <a:spcBef>
                <a:spcPts val="0"/>
              </a:spcBef>
              <a:spcAft>
                <a:spcPts val="0"/>
              </a:spcAft>
              <a:buNone/>
            </a:pPr>
            <a:r>
              <a:rPr lang="en" sz="1800">
                <a:solidFill>
                  <a:schemeClr val="dk1"/>
                </a:solidFill>
                <a:latin typeface="Open Sans"/>
                <a:ea typeface="Open Sans"/>
                <a:cs typeface="Open Sans"/>
                <a:sym typeface="Open Sans"/>
              </a:rPr>
              <a:t>Pie Monster &gt; Level 3</a:t>
            </a:r>
            <a:endParaRPr sz="2000">
              <a:solidFill>
                <a:schemeClr val="dk1"/>
              </a:solidFill>
              <a:latin typeface="Open Sans"/>
              <a:ea typeface="Open Sans"/>
              <a:cs typeface="Open Sans"/>
              <a:sym typeface="Open Sans"/>
            </a:endParaRPr>
          </a:p>
        </p:txBody>
      </p:sp>
      <p:sp>
        <p:nvSpPr>
          <p:cNvPr id="471" name="Google Shape;471;p34"/>
          <p:cNvSpPr txBox="1"/>
          <p:nvPr/>
        </p:nvSpPr>
        <p:spPr>
          <a:xfrm>
            <a:off x="1754435" y="3957436"/>
            <a:ext cx="1222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u="sng">
                <a:solidFill>
                  <a:schemeClr val="hlink"/>
                </a:solidFill>
                <a:latin typeface="Ubuntu"/>
                <a:ea typeface="Ubuntu"/>
                <a:cs typeface="Ubuntu"/>
                <a:sym typeface="Ubuntu"/>
                <a:hlinkClick r:id="rId5"/>
              </a:rPr>
              <a:t>Puzzle Link</a:t>
            </a:r>
            <a:endParaRPr sz="1200">
              <a:latin typeface="Ubuntu"/>
              <a:ea typeface="Ubuntu"/>
              <a:cs typeface="Ubuntu"/>
              <a:sym typeface="Ubuntu"/>
            </a:endParaRPr>
          </a:p>
        </p:txBody>
      </p:sp>
      <p:grpSp>
        <p:nvGrpSpPr>
          <p:cNvPr id="472" name="Google Shape;472;p34"/>
          <p:cNvGrpSpPr/>
          <p:nvPr/>
        </p:nvGrpSpPr>
        <p:grpSpPr>
          <a:xfrm>
            <a:off x="7709843" y="3629462"/>
            <a:ext cx="1138164" cy="1468500"/>
            <a:chOff x="7633097" y="3255132"/>
            <a:chExt cx="1510904" cy="1870224"/>
          </a:xfrm>
        </p:grpSpPr>
        <p:pic>
          <p:nvPicPr>
            <p:cNvPr id="473" name="Google Shape;473;p34"/>
            <p:cNvPicPr preferRelativeResize="0"/>
            <p:nvPr/>
          </p:nvPicPr>
          <p:blipFill>
            <a:blip r:embed="rId6">
              <a:alphaModFix/>
            </a:blip>
            <a:stretch>
              <a:fillRect/>
            </a:stretch>
          </p:blipFill>
          <p:spPr>
            <a:xfrm>
              <a:off x="7717350" y="3255132"/>
              <a:ext cx="1426651" cy="1870224"/>
            </a:xfrm>
            <a:prstGeom prst="rect">
              <a:avLst/>
            </a:prstGeom>
            <a:noFill/>
            <a:ln>
              <a:noFill/>
            </a:ln>
          </p:spPr>
        </p:pic>
        <p:pic>
          <p:nvPicPr>
            <p:cNvPr id="474" name="Google Shape;474;p34"/>
            <p:cNvPicPr preferRelativeResize="0"/>
            <p:nvPr/>
          </p:nvPicPr>
          <p:blipFill>
            <a:blip r:embed="rId7">
              <a:alphaModFix/>
            </a:blip>
            <a:stretch>
              <a:fillRect/>
            </a:stretch>
          </p:blipFill>
          <p:spPr>
            <a:xfrm rot="-1493955">
              <a:off x="7732861" y="3427538"/>
              <a:ext cx="233072" cy="525401"/>
            </a:xfrm>
            <a:prstGeom prst="rect">
              <a:avLst/>
            </a:prstGeom>
            <a:noFill/>
            <a:ln>
              <a:noFill/>
            </a:ln>
          </p:spPr>
        </p:pic>
      </p:grpSp>
      <p:sp>
        <p:nvSpPr>
          <p:cNvPr id="475" name="Google Shape;475;p34">
            <a:hlinkClick r:id="rId8"/>
          </p:cNvPr>
          <p:cNvSpPr/>
          <p:nvPr/>
        </p:nvSpPr>
        <p:spPr>
          <a:xfrm>
            <a:off x="1500462" y="3987208"/>
            <a:ext cx="352800" cy="3099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34"/>
          <p:cNvSpPr txBox="1"/>
          <p:nvPr/>
        </p:nvSpPr>
        <p:spPr>
          <a:xfrm>
            <a:off x="4413313" y="1192838"/>
            <a:ext cx="45186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chemeClr val="accent2"/>
                </a:solidFill>
                <a:latin typeface="Ubuntu"/>
                <a:ea typeface="Ubuntu"/>
                <a:cs typeface="Ubuntu"/>
                <a:sym typeface="Ubuntu"/>
              </a:rPr>
              <a:t> </a:t>
            </a:r>
            <a:r>
              <a:rPr b="1" lang="en" sz="1700">
                <a:solidFill>
                  <a:schemeClr val="accent2"/>
                </a:solidFill>
                <a:latin typeface="Ubuntu"/>
                <a:ea typeface="Ubuntu"/>
                <a:cs typeface="Ubuntu"/>
                <a:sym typeface="Ubuntu"/>
              </a:rPr>
              <a:t> </a:t>
            </a:r>
            <a:r>
              <a:rPr b="1" lang="en" sz="1600">
                <a:solidFill>
                  <a:schemeClr val="accent2"/>
                </a:solidFill>
                <a:latin typeface="Ubuntu"/>
                <a:ea typeface="Ubuntu"/>
                <a:cs typeface="Ubuntu"/>
                <a:sym typeface="Ubuntu"/>
              </a:rPr>
              <a:t>    </a:t>
            </a:r>
            <a:r>
              <a:rPr b="1" lang="en" sz="1600">
                <a:solidFill>
                  <a:schemeClr val="accent4"/>
                </a:solidFill>
                <a:latin typeface="Ubuntu"/>
                <a:ea typeface="Ubuntu"/>
                <a:cs typeface="Ubuntu"/>
                <a:sym typeface="Ubuntu"/>
              </a:rPr>
              <a:t>Time for</a:t>
            </a:r>
            <a:r>
              <a:rPr b="1" lang="en" sz="2200">
                <a:solidFill>
                  <a:schemeClr val="accent2"/>
                </a:solidFill>
                <a:latin typeface="Ubuntu"/>
                <a:ea typeface="Ubuntu"/>
                <a:cs typeface="Ubuntu"/>
                <a:sym typeface="Ubuntu"/>
              </a:rPr>
              <a:t> </a:t>
            </a:r>
            <a:endParaRPr b="1" sz="2200">
              <a:solidFill>
                <a:schemeClr val="accent2"/>
              </a:solidFill>
              <a:latin typeface="Ubuntu"/>
              <a:ea typeface="Ubuntu"/>
              <a:cs typeface="Ubuntu"/>
              <a:sym typeface="Ubuntu"/>
            </a:endParaRPr>
          </a:p>
          <a:p>
            <a:pPr indent="0" lvl="0" marL="0" rtl="0" algn="l">
              <a:spcBef>
                <a:spcPts val="0"/>
              </a:spcBef>
              <a:spcAft>
                <a:spcPts val="0"/>
              </a:spcAft>
              <a:buNone/>
            </a:pPr>
            <a:r>
              <a:rPr b="1" lang="en" sz="3200">
                <a:solidFill>
                  <a:schemeClr val="accent1"/>
                </a:solidFill>
                <a:latin typeface="Open Sans"/>
                <a:ea typeface="Open Sans"/>
                <a:cs typeface="Open Sans"/>
                <a:sym typeface="Open Sans"/>
              </a:rPr>
              <a:t>PROBLEM</a:t>
            </a:r>
            <a:r>
              <a:rPr b="1" lang="en" sz="3200">
                <a:solidFill>
                  <a:schemeClr val="accent5"/>
                </a:solidFill>
                <a:latin typeface="Open Sans"/>
                <a:ea typeface="Open Sans"/>
                <a:cs typeface="Open Sans"/>
                <a:sym typeface="Open Sans"/>
              </a:rPr>
              <a:t> </a:t>
            </a:r>
            <a:r>
              <a:rPr b="1" lang="en" sz="3200">
                <a:solidFill>
                  <a:schemeClr val="accent3"/>
                </a:solidFill>
                <a:latin typeface="Open Sans"/>
                <a:ea typeface="Open Sans"/>
                <a:cs typeface="Open Sans"/>
                <a:sym typeface="Open Sans"/>
              </a:rPr>
              <a:t>SOLVING</a:t>
            </a:r>
            <a:r>
              <a:rPr b="1" lang="en" sz="3200">
                <a:solidFill>
                  <a:schemeClr val="accent4"/>
                </a:solidFill>
                <a:latin typeface="Open Sans"/>
                <a:ea typeface="Open Sans"/>
                <a:cs typeface="Open Sans"/>
                <a:sym typeface="Open Sans"/>
              </a:rPr>
              <a:t>!</a:t>
            </a:r>
            <a:endParaRPr b="1" sz="3200">
              <a:solidFill>
                <a:schemeClr val="accent4"/>
              </a:solidFill>
              <a:latin typeface="Open Sans"/>
              <a:ea typeface="Open Sans"/>
              <a:cs typeface="Open Sans"/>
              <a:sym typeface="Open Sans"/>
            </a:endParaRPr>
          </a:p>
        </p:txBody>
      </p:sp>
      <p:sp>
        <p:nvSpPr>
          <p:cNvPr id="477" name="Google Shape;477;p34"/>
          <p:cNvSpPr/>
          <p:nvPr/>
        </p:nvSpPr>
        <p:spPr>
          <a:xfrm>
            <a:off x="4509188" y="2113350"/>
            <a:ext cx="2580000" cy="1680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78" name="Google Shape;478;p34"/>
          <p:cNvGrpSpPr/>
          <p:nvPr/>
        </p:nvGrpSpPr>
        <p:grpSpPr>
          <a:xfrm>
            <a:off x="4509208" y="1330103"/>
            <a:ext cx="227520" cy="248922"/>
            <a:chOff x="4469316" y="1236218"/>
            <a:chExt cx="360570" cy="400390"/>
          </a:xfrm>
        </p:grpSpPr>
        <p:sp>
          <p:nvSpPr>
            <p:cNvPr id="479" name="Google Shape;479;p34"/>
            <p:cNvSpPr/>
            <p:nvPr/>
          </p:nvSpPr>
          <p:spPr>
            <a:xfrm>
              <a:off x="4498361" y="1279378"/>
              <a:ext cx="56044" cy="54783"/>
            </a:xfrm>
            <a:custGeom>
              <a:rect b="b" l="l" r="r" t="t"/>
              <a:pathLst>
                <a:path extrusionOk="0" h="1607" w="1644">
                  <a:moveTo>
                    <a:pt x="621" y="1607"/>
                  </a:moveTo>
                  <a:cubicBezTo>
                    <a:pt x="572" y="1607"/>
                    <a:pt x="536" y="1583"/>
                    <a:pt x="499" y="1546"/>
                  </a:cubicBezTo>
                  <a:lnTo>
                    <a:pt x="122" y="1096"/>
                  </a:lnTo>
                  <a:cubicBezTo>
                    <a:pt x="37" y="986"/>
                    <a:pt x="0" y="865"/>
                    <a:pt x="13" y="731"/>
                  </a:cubicBezTo>
                  <a:cubicBezTo>
                    <a:pt x="25" y="597"/>
                    <a:pt x="86" y="475"/>
                    <a:pt x="195" y="390"/>
                  </a:cubicBezTo>
                  <a:lnTo>
                    <a:pt x="499" y="134"/>
                  </a:lnTo>
                  <a:cubicBezTo>
                    <a:pt x="597" y="49"/>
                    <a:pt x="731" y="1"/>
                    <a:pt x="865" y="13"/>
                  </a:cubicBezTo>
                  <a:cubicBezTo>
                    <a:pt x="998" y="25"/>
                    <a:pt x="1120" y="98"/>
                    <a:pt x="1205" y="195"/>
                  </a:cubicBezTo>
                  <a:lnTo>
                    <a:pt x="1583" y="646"/>
                  </a:lnTo>
                  <a:cubicBezTo>
                    <a:pt x="1643" y="719"/>
                    <a:pt x="1631" y="816"/>
                    <a:pt x="1570" y="865"/>
                  </a:cubicBezTo>
                  <a:cubicBezTo>
                    <a:pt x="1497" y="913"/>
                    <a:pt x="1400" y="913"/>
                    <a:pt x="1351" y="840"/>
                  </a:cubicBezTo>
                  <a:lnTo>
                    <a:pt x="974" y="390"/>
                  </a:lnTo>
                  <a:cubicBezTo>
                    <a:pt x="938" y="354"/>
                    <a:pt x="889" y="329"/>
                    <a:pt x="840" y="317"/>
                  </a:cubicBezTo>
                  <a:cubicBezTo>
                    <a:pt x="779" y="317"/>
                    <a:pt x="731" y="329"/>
                    <a:pt x="694" y="366"/>
                  </a:cubicBezTo>
                  <a:lnTo>
                    <a:pt x="390" y="621"/>
                  </a:lnTo>
                  <a:cubicBezTo>
                    <a:pt x="341" y="658"/>
                    <a:pt x="317" y="706"/>
                    <a:pt x="317" y="755"/>
                  </a:cubicBezTo>
                  <a:cubicBezTo>
                    <a:pt x="317" y="804"/>
                    <a:pt x="329" y="865"/>
                    <a:pt x="366" y="901"/>
                  </a:cubicBezTo>
                  <a:lnTo>
                    <a:pt x="743" y="1351"/>
                  </a:lnTo>
                  <a:cubicBezTo>
                    <a:pt x="792" y="1424"/>
                    <a:pt x="779" y="1510"/>
                    <a:pt x="718" y="1570"/>
                  </a:cubicBezTo>
                  <a:cubicBezTo>
                    <a:pt x="694" y="1595"/>
                    <a:pt x="658" y="1607"/>
                    <a:pt x="621" y="1607"/>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0" name="Google Shape;480;p34"/>
            <p:cNvSpPr/>
            <p:nvPr/>
          </p:nvSpPr>
          <p:spPr>
            <a:xfrm>
              <a:off x="4469316" y="1276072"/>
              <a:ext cx="360570" cy="360536"/>
            </a:xfrm>
            <a:custGeom>
              <a:rect b="b" l="l" r="r" t="t"/>
              <a:pathLst>
                <a:path extrusionOk="0" h="10576" w="10577">
                  <a:moveTo>
                    <a:pt x="5294" y="304"/>
                  </a:moveTo>
                  <a:cubicBezTo>
                    <a:pt x="2544" y="304"/>
                    <a:pt x="305" y="2544"/>
                    <a:pt x="305" y="5294"/>
                  </a:cubicBezTo>
                  <a:cubicBezTo>
                    <a:pt x="305" y="8044"/>
                    <a:pt x="2544" y="10272"/>
                    <a:pt x="5294" y="10272"/>
                  </a:cubicBezTo>
                  <a:cubicBezTo>
                    <a:pt x="8033" y="10272"/>
                    <a:pt x="10272" y="8044"/>
                    <a:pt x="10272" y="5294"/>
                  </a:cubicBezTo>
                  <a:cubicBezTo>
                    <a:pt x="10272" y="2544"/>
                    <a:pt x="8033" y="304"/>
                    <a:pt x="5294" y="304"/>
                  </a:cubicBezTo>
                  <a:close/>
                  <a:moveTo>
                    <a:pt x="5294" y="10576"/>
                  </a:moveTo>
                  <a:cubicBezTo>
                    <a:pt x="2374" y="10576"/>
                    <a:pt x="1" y="8203"/>
                    <a:pt x="1" y="5294"/>
                  </a:cubicBezTo>
                  <a:cubicBezTo>
                    <a:pt x="1" y="2373"/>
                    <a:pt x="2374" y="0"/>
                    <a:pt x="5294" y="0"/>
                  </a:cubicBezTo>
                  <a:cubicBezTo>
                    <a:pt x="8203" y="0"/>
                    <a:pt x="10576" y="2373"/>
                    <a:pt x="10576" y="5294"/>
                  </a:cubicBezTo>
                  <a:cubicBezTo>
                    <a:pt x="10576" y="8203"/>
                    <a:pt x="8203" y="10576"/>
                    <a:pt x="5294" y="10576"/>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1" name="Google Shape;481;p34"/>
            <p:cNvSpPr/>
            <p:nvPr/>
          </p:nvSpPr>
          <p:spPr>
            <a:xfrm>
              <a:off x="4507089" y="1314220"/>
              <a:ext cx="285026" cy="284651"/>
            </a:xfrm>
            <a:custGeom>
              <a:rect b="b" l="l" r="r" t="t"/>
              <a:pathLst>
                <a:path extrusionOk="0" h="8350" w="8361">
                  <a:moveTo>
                    <a:pt x="4186" y="305"/>
                  </a:moveTo>
                  <a:cubicBezTo>
                    <a:pt x="2045" y="305"/>
                    <a:pt x="304" y="2033"/>
                    <a:pt x="304" y="4175"/>
                  </a:cubicBezTo>
                  <a:cubicBezTo>
                    <a:pt x="304" y="6305"/>
                    <a:pt x="2045" y="8045"/>
                    <a:pt x="4186" y="8045"/>
                  </a:cubicBezTo>
                  <a:cubicBezTo>
                    <a:pt x="6316" y="8045"/>
                    <a:pt x="8057" y="6305"/>
                    <a:pt x="8057" y="4175"/>
                  </a:cubicBezTo>
                  <a:cubicBezTo>
                    <a:pt x="8057" y="2033"/>
                    <a:pt x="6316" y="305"/>
                    <a:pt x="4186" y="305"/>
                  </a:cubicBezTo>
                  <a:close/>
                  <a:moveTo>
                    <a:pt x="4186" y="8349"/>
                  </a:moveTo>
                  <a:cubicBezTo>
                    <a:pt x="1874" y="8349"/>
                    <a:pt x="0" y="6475"/>
                    <a:pt x="0" y="4175"/>
                  </a:cubicBezTo>
                  <a:cubicBezTo>
                    <a:pt x="0" y="1875"/>
                    <a:pt x="1874" y="1"/>
                    <a:pt x="4186" y="1"/>
                  </a:cubicBezTo>
                  <a:cubicBezTo>
                    <a:pt x="6487" y="1"/>
                    <a:pt x="8361" y="1875"/>
                    <a:pt x="8361" y="4175"/>
                  </a:cubicBezTo>
                  <a:cubicBezTo>
                    <a:pt x="8361" y="6475"/>
                    <a:pt x="6487" y="8349"/>
                    <a:pt x="4186" y="8349"/>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2" name="Google Shape;482;p34"/>
            <p:cNvSpPr/>
            <p:nvPr/>
          </p:nvSpPr>
          <p:spPr>
            <a:xfrm>
              <a:off x="4523657" y="1334572"/>
              <a:ext cx="247732" cy="248107"/>
            </a:xfrm>
            <a:custGeom>
              <a:rect b="b" l="l" r="r" t="t"/>
              <a:pathLst>
                <a:path extrusionOk="0" h="7278" w="7267">
                  <a:moveTo>
                    <a:pt x="3700" y="0"/>
                  </a:moveTo>
                  <a:cubicBezTo>
                    <a:pt x="1644" y="0"/>
                    <a:pt x="1" y="1728"/>
                    <a:pt x="123" y="3809"/>
                  </a:cubicBezTo>
                  <a:cubicBezTo>
                    <a:pt x="232" y="5586"/>
                    <a:pt x="1680" y="7034"/>
                    <a:pt x="3469" y="7144"/>
                  </a:cubicBezTo>
                  <a:cubicBezTo>
                    <a:pt x="5538" y="7278"/>
                    <a:pt x="7266" y="5623"/>
                    <a:pt x="7266" y="3578"/>
                  </a:cubicBezTo>
                  <a:lnTo>
                    <a:pt x="3700" y="3578"/>
                  </a:lnTo>
                  <a:lnTo>
                    <a:pt x="3700" y="0"/>
                  </a:lnTo>
                  <a:close/>
                </a:path>
              </a:pathLst>
            </a:custGeom>
            <a:solidFill>
              <a:srgbClr val="77BB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3" name="Google Shape;483;p34"/>
            <p:cNvSpPr/>
            <p:nvPr/>
          </p:nvSpPr>
          <p:spPr>
            <a:xfrm>
              <a:off x="4629033" y="1236218"/>
              <a:ext cx="41113" cy="50249"/>
            </a:xfrm>
            <a:custGeom>
              <a:rect b="b" l="l" r="r" t="t"/>
              <a:pathLst>
                <a:path extrusionOk="0" h="1474" w="1206">
                  <a:moveTo>
                    <a:pt x="1048" y="1473"/>
                  </a:moveTo>
                  <a:cubicBezTo>
                    <a:pt x="962" y="1473"/>
                    <a:pt x="902" y="1413"/>
                    <a:pt x="902" y="1327"/>
                  </a:cubicBezTo>
                  <a:lnTo>
                    <a:pt x="902" y="305"/>
                  </a:lnTo>
                  <a:lnTo>
                    <a:pt x="305" y="305"/>
                  </a:lnTo>
                  <a:lnTo>
                    <a:pt x="305" y="1327"/>
                  </a:lnTo>
                  <a:cubicBezTo>
                    <a:pt x="305" y="1413"/>
                    <a:pt x="244" y="1473"/>
                    <a:pt x="159" y="1473"/>
                  </a:cubicBezTo>
                  <a:cubicBezTo>
                    <a:pt x="74" y="1473"/>
                    <a:pt x="1" y="1413"/>
                    <a:pt x="1" y="1327"/>
                  </a:cubicBezTo>
                  <a:lnTo>
                    <a:pt x="1" y="147"/>
                  </a:lnTo>
                  <a:cubicBezTo>
                    <a:pt x="1" y="62"/>
                    <a:pt x="74" y="1"/>
                    <a:pt x="159" y="1"/>
                  </a:cubicBezTo>
                  <a:lnTo>
                    <a:pt x="1048" y="1"/>
                  </a:lnTo>
                  <a:cubicBezTo>
                    <a:pt x="1133" y="1"/>
                    <a:pt x="1206" y="62"/>
                    <a:pt x="1206" y="147"/>
                  </a:cubicBezTo>
                  <a:lnTo>
                    <a:pt x="1206" y="1327"/>
                  </a:lnTo>
                  <a:cubicBezTo>
                    <a:pt x="1206" y="1413"/>
                    <a:pt x="1133" y="1473"/>
                    <a:pt x="1048" y="1473"/>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4" name="Google Shape;484;p34"/>
            <p:cNvSpPr/>
            <p:nvPr/>
          </p:nvSpPr>
          <p:spPr>
            <a:xfrm>
              <a:off x="4723227" y="1392220"/>
              <a:ext cx="33647" cy="23693"/>
            </a:xfrm>
            <a:custGeom>
              <a:rect b="b" l="l" r="r" t="t"/>
              <a:pathLst>
                <a:path extrusionOk="0" h="695" w="987">
                  <a:moveTo>
                    <a:pt x="171" y="694"/>
                  </a:moveTo>
                  <a:cubicBezTo>
                    <a:pt x="122" y="694"/>
                    <a:pt x="74" y="658"/>
                    <a:pt x="37" y="609"/>
                  </a:cubicBezTo>
                  <a:cubicBezTo>
                    <a:pt x="1" y="536"/>
                    <a:pt x="25" y="451"/>
                    <a:pt x="98" y="402"/>
                  </a:cubicBezTo>
                  <a:lnTo>
                    <a:pt x="731" y="37"/>
                  </a:lnTo>
                  <a:cubicBezTo>
                    <a:pt x="804" y="1"/>
                    <a:pt x="901" y="25"/>
                    <a:pt x="938" y="98"/>
                  </a:cubicBezTo>
                  <a:cubicBezTo>
                    <a:pt x="986" y="171"/>
                    <a:pt x="950" y="256"/>
                    <a:pt x="889" y="305"/>
                  </a:cubicBezTo>
                  <a:lnTo>
                    <a:pt x="244" y="670"/>
                  </a:lnTo>
                  <a:cubicBezTo>
                    <a:pt x="232" y="682"/>
                    <a:pt x="195" y="694"/>
                    <a:pt x="171" y="694"/>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5" name="Google Shape;485;p34"/>
            <p:cNvSpPr/>
            <p:nvPr/>
          </p:nvSpPr>
          <p:spPr>
            <a:xfrm>
              <a:off x="4689614" y="1349504"/>
              <a:ext cx="24511" cy="32385"/>
            </a:xfrm>
            <a:custGeom>
              <a:rect b="b" l="l" r="r" t="t"/>
              <a:pathLst>
                <a:path extrusionOk="0" h="950" w="719">
                  <a:moveTo>
                    <a:pt x="171" y="950"/>
                  </a:moveTo>
                  <a:cubicBezTo>
                    <a:pt x="147" y="950"/>
                    <a:pt x="122" y="950"/>
                    <a:pt x="98" y="937"/>
                  </a:cubicBezTo>
                  <a:cubicBezTo>
                    <a:pt x="25" y="889"/>
                    <a:pt x="1" y="803"/>
                    <a:pt x="37" y="730"/>
                  </a:cubicBezTo>
                  <a:lnTo>
                    <a:pt x="402" y="98"/>
                  </a:lnTo>
                  <a:cubicBezTo>
                    <a:pt x="451" y="25"/>
                    <a:pt x="536" y="0"/>
                    <a:pt x="621" y="37"/>
                  </a:cubicBezTo>
                  <a:cubicBezTo>
                    <a:pt x="682" y="85"/>
                    <a:pt x="719" y="171"/>
                    <a:pt x="670" y="244"/>
                  </a:cubicBezTo>
                  <a:lnTo>
                    <a:pt x="305" y="877"/>
                  </a:lnTo>
                  <a:cubicBezTo>
                    <a:pt x="281" y="925"/>
                    <a:pt x="232" y="950"/>
                    <a:pt x="171" y="950"/>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486" name="Google Shape;486;p34"/>
          <p:cNvPicPr preferRelativeResize="0"/>
          <p:nvPr/>
        </p:nvPicPr>
        <p:blipFill rotWithShape="1">
          <a:blip r:embed="rId9">
            <a:alphaModFix/>
          </a:blip>
          <a:srcRect b="1681" l="0" r="0" t="1690"/>
          <a:stretch/>
        </p:blipFill>
        <p:spPr>
          <a:xfrm>
            <a:off x="728974" y="1845708"/>
            <a:ext cx="3334625" cy="1812470"/>
          </a:xfrm>
          <a:prstGeom prst="rect">
            <a:avLst/>
          </a:prstGeom>
          <a:noFill/>
          <a:ln>
            <a:noFill/>
          </a:ln>
        </p:spPr>
      </p:pic>
      <p:grpSp>
        <p:nvGrpSpPr>
          <p:cNvPr id="487" name="Google Shape;487;p34"/>
          <p:cNvGrpSpPr/>
          <p:nvPr/>
        </p:nvGrpSpPr>
        <p:grpSpPr>
          <a:xfrm>
            <a:off x="2859100" y="658076"/>
            <a:ext cx="1390125" cy="1117724"/>
            <a:chOff x="2859100" y="658076"/>
            <a:chExt cx="1390125" cy="1117724"/>
          </a:xfrm>
        </p:grpSpPr>
        <p:pic>
          <p:nvPicPr>
            <p:cNvPr id="488" name="Google Shape;488;p34"/>
            <p:cNvPicPr preferRelativeResize="0"/>
            <p:nvPr/>
          </p:nvPicPr>
          <p:blipFill>
            <a:blip r:embed="rId10">
              <a:alphaModFix/>
            </a:blip>
            <a:stretch>
              <a:fillRect/>
            </a:stretch>
          </p:blipFill>
          <p:spPr>
            <a:xfrm rot="-208168">
              <a:off x="2889325" y="697357"/>
              <a:ext cx="1329675" cy="1039161"/>
            </a:xfrm>
            <a:prstGeom prst="rect">
              <a:avLst/>
            </a:prstGeom>
            <a:noFill/>
            <a:ln>
              <a:noFill/>
            </a:ln>
          </p:spPr>
        </p:pic>
        <p:pic>
          <p:nvPicPr>
            <p:cNvPr id="489" name="Google Shape;489;p34"/>
            <p:cNvPicPr preferRelativeResize="0"/>
            <p:nvPr/>
          </p:nvPicPr>
          <p:blipFill>
            <a:blip r:embed="rId11">
              <a:alphaModFix/>
            </a:blip>
            <a:stretch>
              <a:fillRect/>
            </a:stretch>
          </p:blipFill>
          <p:spPr>
            <a:xfrm>
              <a:off x="3681125" y="1269910"/>
              <a:ext cx="382482" cy="369300"/>
            </a:xfrm>
            <a:prstGeom prst="rect">
              <a:avLst/>
            </a:prstGeom>
            <a:noFill/>
            <a:ln>
              <a:noFill/>
            </a:ln>
          </p:spPr>
        </p:pic>
      </p:grpSp>
    </p:spTree>
  </p:cSld>
  <p:clrMapOvr>
    <a:masterClrMapping/>
  </p:clrMapOvr>
  <p:transition spd="med">
    <p:fade thruBlk="1"/>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493" name="Shape 493"/>
        <p:cNvGrpSpPr/>
        <p:nvPr/>
      </p:nvGrpSpPr>
      <p:grpSpPr>
        <a:xfrm>
          <a:off x="0" y="0"/>
          <a:ext cx="0" cy="0"/>
          <a:chOff x="0" y="0"/>
          <a:chExt cx="0" cy="0"/>
        </a:xfrm>
      </p:grpSpPr>
      <p:sp>
        <p:nvSpPr>
          <p:cNvPr id="494" name="Google Shape;494;p35"/>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Module</a:t>
            </a:r>
            <a:r>
              <a:rPr lang="en" sz="1800">
                <a:solidFill>
                  <a:schemeClr val="dk1"/>
                </a:solidFill>
                <a:latin typeface="Ubuntu Medium"/>
                <a:ea typeface="Ubuntu Medium"/>
                <a:cs typeface="Ubuntu Medium"/>
                <a:sym typeface="Ubuntu Medium"/>
              </a:rPr>
              <a:t> 2 - Day 2</a:t>
            </a:r>
            <a:endParaRPr sz="1800">
              <a:solidFill>
                <a:schemeClr val="dk1"/>
              </a:solidFill>
              <a:latin typeface="Ubuntu Medium"/>
              <a:ea typeface="Ubuntu Medium"/>
              <a:cs typeface="Ubuntu Medium"/>
              <a:sym typeface="Ubuntu Medium"/>
            </a:endParaRPr>
          </a:p>
        </p:txBody>
      </p:sp>
      <p:sp>
        <p:nvSpPr>
          <p:cNvPr id="495" name="Google Shape;495;p35"/>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3"/>
                </a:solidFill>
                <a:latin typeface="Ubuntu"/>
                <a:ea typeface="Ubuntu"/>
                <a:cs typeface="Ubuntu"/>
                <a:sym typeface="Ubuntu"/>
              </a:rPr>
              <a:t>Problem Solving</a:t>
            </a:r>
            <a:endParaRPr b="1" sz="2100">
              <a:solidFill>
                <a:schemeClr val="accent3"/>
              </a:solidFill>
              <a:latin typeface="Ubuntu"/>
              <a:ea typeface="Ubuntu"/>
              <a:cs typeface="Ubuntu"/>
              <a:sym typeface="Ubuntu"/>
            </a:endParaRPr>
          </a:p>
        </p:txBody>
      </p:sp>
      <p:pic>
        <p:nvPicPr>
          <p:cNvPr id="496" name="Google Shape;496;p35"/>
          <p:cNvPicPr preferRelativeResize="0"/>
          <p:nvPr>
            <p:ph idx="2" type="pic"/>
          </p:nvPr>
        </p:nvPicPr>
        <p:blipFill rotWithShape="1">
          <a:blip r:embed="rId3">
            <a:alphaModFix/>
          </a:blip>
          <a:srcRect b="835" l="0" r="0" t="826"/>
          <a:stretch/>
        </p:blipFill>
        <p:spPr>
          <a:xfrm>
            <a:off x="232100" y="188652"/>
            <a:ext cx="879600" cy="864900"/>
          </a:xfrm>
          <a:prstGeom prst="ellipse">
            <a:avLst/>
          </a:prstGeom>
          <a:noFill/>
          <a:ln>
            <a:noFill/>
          </a:ln>
          <a:effectLst>
            <a:outerShdw blurRad="177800" rotWithShape="0" algn="ctr" dir="5400000" dist="50800">
              <a:srgbClr val="000000">
                <a:alpha val="14000"/>
              </a:srgbClr>
            </a:outerShdw>
          </a:effectLst>
        </p:spPr>
      </p:pic>
      <p:sp>
        <p:nvSpPr>
          <p:cNvPr id="497" name="Google Shape;497;p35"/>
          <p:cNvSpPr/>
          <p:nvPr/>
        </p:nvSpPr>
        <p:spPr>
          <a:xfrm>
            <a:off x="453250" y="1254525"/>
            <a:ext cx="8307000" cy="3716700"/>
          </a:xfrm>
          <a:prstGeom prst="roundRect">
            <a:avLst>
              <a:gd fmla="val 16667" name="adj"/>
            </a:avLst>
          </a:prstGeom>
          <a:solidFill>
            <a:srgbClr val="FFFFFE"/>
          </a:solidFill>
          <a:ln cap="flat" cmpd="sng" w="38100">
            <a:solidFill>
              <a:schemeClr val="accent3"/>
            </a:solidFill>
            <a:prstDash val="dot"/>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a:solidFill>
                  <a:schemeClr val="accent3"/>
                </a:solidFill>
                <a:latin typeface="Ubuntu"/>
                <a:ea typeface="Ubuntu"/>
                <a:cs typeface="Ubuntu"/>
                <a:sym typeface="Ubuntu"/>
              </a:rPr>
              <a:t>Problem of the Day</a:t>
            </a:r>
            <a:endParaRPr b="1">
              <a:solidFill>
                <a:schemeClr val="accent3"/>
              </a:solidFill>
              <a:latin typeface="Ubuntu"/>
              <a:ea typeface="Ubuntu"/>
              <a:cs typeface="Ubuntu"/>
              <a:sym typeface="Ubuntu"/>
            </a:endParaRPr>
          </a:p>
          <a:p>
            <a:pPr indent="0" lvl="0" marL="0" rtl="0" algn="ctr">
              <a:lnSpc>
                <a:spcPct val="115000"/>
              </a:lnSpc>
              <a:spcBef>
                <a:spcPts val="0"/>
              </a:spcBef>
              <a:spcAft>
                <a:spcPts val="0"/>
              </a:spcAft>
              <a:buNone/>
            </a:pPr>
            <a:r>
              <a:t/>
            </a:r>
            <a:endParaRPr b="1" sz="800">
              <a:solidFill>
                <a:srgbClr val="2B2B2B"/>
              </a:solidFill>
              <a:latin typeface="Ubuntu"/>
              <a:ea typeface="Ubuntu"/>
              <a:cs typeface="Ubuntu"/>
              <a:sym typeface="Ubuntu"/>
            </a:endParaRPr>
          </a:p>
          <a:p>
            <a:pPr indent="0" lvl="0" marL="0" rtl="0" algn="ctr">
              <a:lnSpc>
                <a:spcPct val="115000"/>
              </a:lnSpc>
              <a:spcBef>
                <a:spcPts val="0"/>
              </a:spcBef>
              <a:spcAft>
                <a:spcPts val="0"/>
              </a:spcAft>
              <a:buNone/>
            </a:pPr>
            <a:r>
              <a:rPr lang="en" sz="2300">
                <a:solidFill>
                  <a:schemeClr val="dk1"/>
                </a:solidFill>
                <a:latin typeface="Ubuntu Medium"/>
                <a:ea typeface="Ubuntu Medium"/>
                <a:cs typeface="Ubuntu Medium"/>
                <a:sym typeface="Ubuntu Medium"/>
              </a:rPr>
              <a:t>Joe the baker baked 7 apple pies to sell in his shop. Four people came in at the same time to buy pie. Joe sold the 7 pies to the four people. Each person got an equal amount of pie. How much pie did each person buy?</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p:txBody>
      </p:sp>
      <p:pic>
        <p:nvPicPr>
          <p:cNvPr id="498" name="Google Shape;498;p35"/>
          <p:cNvPicPr preferRelativeResize="0"/>
          <p:nvPr/>
        </p:nvPicPr>
        <p:blipFill rotWithShape="1">
          <a:blip r:embed="rId4">
            <a:alphaModFix/>
          </a:blip>
          <a:srcRect b="0" l="2821" r="2821" t="0"/>
          <a:stretch/>
        </p:blipFill>
        <p:spPr>
          <a:xfrm>
            <a:off x="5275325" y="571700"/>
            <a:ext cx="1197550" cy="1170375"/>
          </a:xfrm>
          <a:prstGeom prst="rect">
            <a:avLst/>
          </a:prstGeom>
          <a:noFill/>
          <a:ln>
            <a:noFill/>
          </a:ln>
        </p:spPr>
      </p:pic>
      <p:pic>
        <p:nvPicPr>
          <p:cNvPr id="499" name="Google Shape;499;p35"/>
          <p:cNvPicPr preferRelativeResize="0"/>
          <p:nvPr/>
        </p:nvPicPr>
        <p:blipFill>
          <a:blip r:embed="rId5">
            <a:alphaModFix/>
          </a:blip>
          <a:stretch>
            <a:fillRect/>
          </a:stretch>
        </p:blipFill>
        <p:spPr>
          <a:xfrm rot="-4958466">
            <a:off x="5091850" y="1214395"/>
            <a:ext cx="176914" cy="409624"/>
          </a:xfrm>
          <a:prstGeom prst="rect">
            <a:avLst/>
          </a:prstGeom>
          <a:noFill/>
          <a:ln>
            <a:noFill/>
          </a:ln>
        </p:spPr>
      </p:pic>
    </p:spTree>
  </p:cSld>
  <p:clrMapOvr>
    <a:masterClrMapping/>
  </p:clrMapOvr>
  <p:transition spd="med">
    <p:fade thruBlk="1"/>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503" name="Shape 503"/>
        <p:cNvGrpSpPr/>
        <p:nvPr/>
      </p:nvGrpSpPr>
      <p:grpSpPr>
        <a:xfrm>
          <a:off x="0" y="0"/>
          <a:ext cx="0" cy="0"/>
          <a:chOff x="0" y="0"/>
          <a:chExt cx="0" cy="0"/>
        </a:xfrm>
      </p:grpSpPr>
      <p:sp>
        <p:nvSpPr>
          <p:cNvPr id="504" name="Google Shape;504;p36"/>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Module</a:t>
            </a:r>
            <a:r>
              <a:rPr lang="en" sz="1800">
                <a:solidFill>
                  <a:schemeClr val="dk1"/>
                </a:solidFill>
                <a:latin typeface="Ubuntu Medium"/>
                <a:ea typeface="Ubuntu Medium"/>
                <a:cs typeface="Ubuntu Medium"/>
                <a:sym typeface="Ubuntu Medium"/>
              </a:rPr>
              <a:t> 2 - Day 3</a:t>
            </a:r>
            <a:endParaRPr sz="1800">
              <a:solidFill>
                <a:schemeClr val="dk1"/>
              </a:solidFill>
              <a:latin typeface="Ubuntu Medium"/>
              <a:ea typeface="Ubuntu Medium"/>
              <a:cs typeface="Ubuntu Medium"/>
              <a:sym typeface="Ubuntu Medium"/>
            </a:endParaRPr>
          </a:p>
        </p:txBody>
      </p:sp>
      <p:sp>
        <p:nvSpPr>
          <p:cNvPr id="505" name="Google Shape;505;p36"/>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3"/>
                </a:solidFill>
                <a:latin typeface="Ubuntu"/>
                <a:ea typeface="Ubuntu"/>
                <a:cs typeface="Ubuntu"/>
                <a:sym typeface="Ubuntu"/>
              </a:rPr>
              <a:t>My Thinking Path</a:t>
            </a:r>
            <a:endParaRPr b="1" sz="2100">
              <a:solidFill>
                <a:schemeClr val="accent3"/>
              </a:solidFill>
              <a:latin typeface="Ubuntu"/>
              <a:ea typeface="Ubuntu"/>
              <a:cs typeface="Ubuntu"/>
              <a:sym typeface="Ubuntu"/>
            </a:endParaRPr>
          </a:p>
        </p:txBody>
      </p:sp>
      <p:pic>
        <p:nvPicPr>
          <p:cNvPr id="506" name="Google Shape;506;p36"/>
          <p:cNvPicPr preferRelativeResize="0"/>
          <p:nvPr>
            <p:ph idx="2" type="pic"/>
          </p:nvPr>
        </p:nvPicPr>
        <p:blipFill rotWithShape="1">
          <a:blip r:embed="rId3">
            <a:alphaModFix/>
          </a:blip>
          <a:srcRect b="835" l="0" r="0" t="826"/>
          <a:stretch/>
        </p:blipFill>
        <p:spPr>
          <a:xfrm>
            <a:off x="232100" y="188652"/>
            <a:ext cx="879600" cy="864900"/>
          </a:xfrm>
          <a:prstGeom prst="ellipse">
            <a:avLst/>
          </a:prstGeom>
          <a:noFill/>
          <a:ln>
            <a:noFill/>
          </a:ln>
          <a:effectLst>
            <a:outerShdw blurRad="177800" rotWithShape="0" algn="ctr" dir="5400000" dist="50800">
              <a:srgbClr val="000000">
                <a:alpha val="14000"/>
              </a:srgbClr>
            </a:outerShdw>
          </a:effectLst>
        </p:spPr>
      </p:pic>
      <p:sp>
        <p:nvSpPr>
          <p:cNvPr id="507" name="Google Shape;507;p36"/>
          <p:cNvSpPr/>
          <p:nvPr/>
        </p:nvSpPr>
        <p:spPr>
          <a:xfrm>
            <a:off x="1896550" y="2105175"/>
            <a:ext cx="6533400" cy="492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Question..</a:t>
            </a:r>
            <a:endParaRPr b="1" sz="2000">
              <a:solidFill>
                <a:srgbClr val="FFFFFF"/>
              </a:solidFill>
              <a:latin typeface="Open Sans"/>
              <a:ea typeface="Open Sans"/>
              <a:cs typeface="Open Sans"/>
              <a:sym typeface="Open Sans"/>
            </a:endParaRPr>
          </a:p>
        </p:txBody>
      </p:sp>
      <p:sp>
        <p:nvSpPr>
          <p:cNvPr id="508" name="Google Shape;508;p36"/>
          <p:cNvSpPr/>
          <p:nvPr/>
        </p:nvSpPr>
        <p:spPr>
          <a:xfrm>
            <a:off x="1896525" y="2763675"/>
            <a:ext cx="6533400" cy="492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Question…</a:t>
            </a:r>
            <a:endParaRPr b="1" sz="2000">
              <a:solidFill>
                <a:srgbClr val="FFFFFF"/>
              </a:solidFill>
              <a:latin typeface="Open Sans"/>
              <a:ea typeface="Open Sans"/>
              <a:cs typeface="Open Sans"/>
              <a:sym typeface="Open Sans"/>
            </a:endParaRPr>
          </a:p>
        </p:txBody>
      </p:sp>
      <p:sp>
        <p:nvSpPr>
          <p:cNvPr id="509" name="Google Shape;509;p36"/>
          <p:cNvSpPr/>
          <p:nvPr/>
        </p:nvSpPr>
        <p:spPr>
          <a:xfrm>
            <a:off x="762813" y="3422200"/>
            <a:ext cx="37605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One thing I learned is . . .</a:t>
            </a:r>
            <a:endParaRPr b="1" sz="2000">
              <a:solidFill>
                <a:srgbClr val="FFFFFF"/>
              </a:solidFill>
              <a:latin typeface="Open Sans"/>
              <a:ea typeface="Open Sans"/>
              <a:cs typeface="Open Sans"/>
              <a:sym typeface="Open Sans"/>
            </a:endParaRPr>
          </a:p>
        </p:txBody>
      </p:sp>
      <p:pic>
        <p:nvPicPr>
          <p:cNvPr id="510" name="Google Shape;510;p36"/>
          <p:cNvPicPr preferRelativeResize="0"/>
          <p:nvPr/>
        </p:nvPicPr>
        <p:blipFill>
          <a:blip r:embed="rId4">
            <a:alphaModFix/>
          </a:blip>
          <a:stretch>
            <a:fillRect/>
          </a:stretch>
        </p:blipFill>
        <p:spPr>
          <a:xfrm>
            <a:off x="483176" y="2216952"/>
            <a:ext cx="1286909" cy="1205274"/>
          </a:xfrm>
          <a:prstGeom prst="rect">
            <a:avLst/>
          </a:prstGeom>
          <a:noFill/>
          <a:ln>
            <a:noFill/>
          </a:ln>
        </p:spPr>
      </p:pic>
      <p:sp>
        <p:nvSpPr>
          <p:cNvPr id="511" name="Google Shape;511;p36"/>
          <p:cNvSpPr/>
          <p:nvPr/>
        </p:nvSpPr>
        <p:spPr>
          <a:xfrm>
            <a:off x="1304800"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This is like…</a:t>
            </a:r>
            <a:endParaRPr/>
          </a:p>
        </p:txBody>
      </p:sp>
      <p:sp>
        <p:nvSpPr>
          <p:cNvPr id="512" name="Google Shape;512;p36"/>
          <p:cNvSpPr/>
          <p:nvPr/>
        </p:nvSpPr>
        <p:spPr>
          <a:xfrm>
            <a:off x="3422557" y="4096025"/>
            <a:ext cx="23829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This is not like….</a:t>
            </a:r>
            <a:endParaRPr b="1" sz="2000">
              <a:solidFill>
                <a:srgbClr val="FFFFFF"/>
              </a:solidFill>
              <a:latin typeface="Open Sans"/>
              <a:ea typeface="Open Sans"/>
              <a:cs typeface="Open Sans"/>
              <a:sym typeface="Open Sans"/>
            </a:endParaRPr>
          </a:p>
        </p:txBody>
      </p:sp>
      <p:sp>
        <p:nvSpPr>
          <p:cNvPr id="513" name="Google Shape;513;p36"/>
          <p:cNvSpPr/>
          <p:nvPr/>
        </p:nvSpPr>
        <p:spPr>
          <a:xfrm>
            <a:off x="5941404"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I wonder…</a:t>
            </a:r>
            <a:endParaRPr b="1" sz="2000">
              <a:solidFill>
                <a:srgbClr val="FFFFFF"/>
              </a:solidFill>
              <a:latin typeface="Open Sans"/>
              <a:ea typeface="Open Sans"/>
              <a:cs typeface="Open Sans"/>
              <a:sym typeface="Open Sans"/>
            </a:endParaRPr>
          </a:p>
        </p:txBody>
      </p:sp>
      <p:sp>
        <p:nvSpPr>
          <p:cNvPr id="514" name="Google Shape;514;p36"/>
          <p:cNvSpPr/>
          <p:nvPr/>
        </p:nvSpPr>
        <p:spPr>
          <a:xfrm>
            <a:off x="4674700" y="3422225"/>
            <a:ext cx="37551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A question I have is . . .</a:t>
            </a:r>
            <a:endParaRPr b="1" sz="2000">
              <a:solidFill>
                <a:srgbClr val="FFFFFF"/>
              </a:solidFill>
              <a:latin typeface="Open Sans"/>
              <a:ea typeface="Open Sans"/>
              <a:cs typeface="Open Sans"/>
              <a:sym typeface="Open Sans"/>
            </a:endParaRPr>
          </a:p>
        </p:txBody>
      </p:sp>
      <p:sp>
        <p:nvSpPr>
          <p:cNvPr id="515" name="Google Shape;515;p36"/>
          <p:cNvSpPr/>
          <p:nvPr/>
        </p:nvSpPr>
        <p:spPr>
          <a:xfrm>
            <a:off x="1176750" y="1621675"/>
            <a:ext cx="630300" cy="390000"/>
          </a:xfrm>
          <a:prstGeom prst="wedgeEllipseCallout">
            <a:avLst>
              <a:gd fmla="val -24052" name="adj1"/>
              <a:gd fmla="val 93064" name="adj2"/>
            </a:avLst>
          </a:prstGeom>
          <a:solidFill>
            <a:srgbClr val="7DC9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Ubuntu"/>
                <a:ea typeface="Ubuntu"/>
                <a:cs typeface="Ubuntu"/>
                <a:sym typeface="Ubuntu"/>
              </a:rPr>
              <a:t>???</a:t>
            </a:r>
            <a:endParaRPr b="1">
              <a:solidFill>
                <a:srgbClr val="FFFFFF"/>
              </a:solidFill>
              <a:latin typeface="Ubuntu"/>
              <a:ea typeface="Ubuntu"/>
              <a:cs typeface="Ubuntu"/>
              <a:sym typeface="Ubuntu"/>
            </a:endParaRPr>
          </a:p>
        </p:txBody>
      </p:sp>
      <p:pic>
        <p:nvPicPr>
          <p:cNvPr id="516" name="Google Shape;516;p36"/>
          <p:cNvPicPr preferRelativeResize="0"/>
          <p:nvPr/>
        </p:nvPicPr>
        <p:blipFill>
          <a:blip r:embed="rId5">
            <a:alphaModFix/>
          </a:blip>
          <a:stretch>
            <a:fillRect/>
          </a:stretch>
        </p:blipFill>
        <p:spPr>
          <a:xfrm>
            <a:off x="6119724" y="1063200"/>
            <a:ext cx="1238925" cy="1041975"/>
          </a:xfrm>
          <a:prstGeom prst="rect">
            <a:avLst/>
          </a:prstGeom>
          <a:noFill/>
          <a:ln>
            <a:noFill/>
          </a:ln>
        </p:spPr>
      </p:pic>
      <p:pic>
        <p:nvPicPr>
          <p:cNvPr id="517" name="Google Shape;517;p36"/>
          <p:cNvPicPr preferRelativeResize="0"/>
          <p:nvPr/>
        </p:nvPicPr>
        <p:blipFill>
          <a:blip r:embed="rId6">
            <a:alphaModFix/>
          </a:blip>
          <a:stretch>
            <a:fillRect/>
          </a:stretch>
        </p:blipFill>
        <p:spPr>
          <a:xfrm rot="1337649">
            <a:off x="7906207" y="2067913"/>
            <a:ext cx="1256935" cy="2677373"/>
          </a:xfrm>
          <a:prstGeom prst="rect">
            <a:avLst/>
          </a:prstGeom>
          <a:noFill/>
          <a:ln>
            <a:noFill/>
          </a:ln>
        </p:spPr>
      </p:pic>
      <p:sp>
        <p:nvSpPr>
          <p:cNvPr id="518" name="Google Shape;518;p36"/>
          <p:cNvSpPr/>
          <p:nvPr/>
        </p:nvSpPr>
        <p:spPr>
          <a:xfrm>
            <a:off x="1896550" y="2105175"/>
            <a:ext cx="6533400" cy="492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What I know about a whole is…</a:t>
            </a:r>
            <a:endParaRPr b="1" sz="2000">
              <a:solidFill>
                <a:srgbClr val="FFFFFF"/>
              </a:solidFill>
              <a:latin typeface="Open Sans"/>
              <a:ea typeface="Open Sans"/>
              <a:cs typeface="Open Sans"/>
              <a:sym typeface="Open Sans"/>
            </a:endParaRPr>
          </a:p>
        </p:txBody>
      </p:sp>
      <p:sp>
        <p:nvSpPr>
          <p:cNvPr id="519" name="Google Shape;519;p36"/>
          <p:cNvSpPr/>
          <p:nvPr/>
        </p:nvSpPr>
        <p:spPr>
          <a:xfrm>
            <a:off x="1896525" y="2763675"/>
            <a:ext cx="6533400" cy="492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What I know about partitioning a whole is…</a:t>
            </a:r>
            <a:endParaRPr b="1" sz="2000">
              <a:solidFill>
                <a:srgbClr val="FFFFFF"/>
              </a:solidFill>
              <a:latin typeface="Open Sans"/>
              <a:ea typeface="Open Sans"/>
              <a:cs typeface="Open Sans"/>
              <a:sym typeface="Open Sans"/>
            </a:endParaRPr>
          </a:p>
        </p:txBody>
      </p:sp>
    </p:spTree>
  </p:cSld>
  <p:clrMapOvr>
    <a:masterClrMapping/>
  </p:clrMapOvr>
  <p:transition spd="med">
    <p:fade thruBlk="1"/>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523" name="Shape 523"/>
        <p:cNvGrpSpPr/>
        <p:nvPr/>
      </p:nvGrpSpPr>
      <p:grpSpPr>
        <a:xfrm>
          <a:off x="0" y="0"/>
          <a:ext cx="0" cy="0"/>
          <a:chOff x="0" y="0"/>
          <a:chExt cx="0" cy="0"/>
        </a:xfrm>
      </p:grpSpPr>
      <p:sp>
        <p:nvSpPr>
          <p:cNvPr id="524" name="Google Shape;524;p37"/>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Module</a:t>
            </a:r>
            <a:r>
              <a:rPr lang="en" sz="1800">
                <a:solidFill>
                  <a:schemeClr val="dk1"/>
                </a:solidFill>
                <a:latin typeface="Ubuntu Medium"/>
                <a:ea typeface="Ubuntu Medium"/>
                <a:cs typeface="Ubuntu Medium"/>
                <a:sym typeface="Ubuntu Medium"/>
              </a:rPr>
              <a:t> 2 - Day 3</a:t>
            </a:r>
            <a:endParaRPr sz="1800">
              <a:solidFill>
                <a:schemeClr val="dk1"/>
              </a:solidFill>
              <a:latin typeface="Ubuntu Medium"/>
              <a:ea typeface="Ubuntu Medium"/>
              <a:cs typeface="Ubuntu Medium"/>
              <a:sym typeface="Ubuntu Medium"/>
            </a:endParaRPr>
          </a:p>
        </p:txBody>
      </p:sp>
      <p:sp>
        <p:nvSpPr>
          <p:cNvPr id="525" name="Google Shape;525;p37"/>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3"/>
                </a:solidFill>
                <a:latin typeface="Ubuntu"/>
                <a:ea typeface="Ubuntu"/>
                <a:cs typeface="Ubuntu"/>
                <a:sym typeface="Ubuntu"/>
              </a:rPr>
              <a:t>Puzzle Talk</a:t>
            </a:r>
            <a:endParaRPr b="1" sz="2100">
              <a:solidFill>
                <a:schemeClr val="accent3"/>
              </a:solidFill>
              <a:latin typeface="Ubuntu"/>
              <a:ea typeface="Ubuntu"/>
              <a:cs typeface="Ubuntu"/>
              <a:sym typeface="Ubuntu"/>
            </a:endParaRPr>
          </a:p>
        </p:txBody>
      </p:sp>
      <p:pic>
        <p:nvPicPr>
          <p:cNvPr id="526" name="Google Shape;526;p37"/>
          <p:cNvPicPr preferRelativeResize="0"/>
          <p:nvPr>
            <p:ph idx="2" type="pic"/>
          </p:nvPr>
        </p:nvPicPr>
        <p:blipFill rotWithShape="1">
          <a:blip r:embed="rId3">
            <a:alphaModFix/>
          </a:blip>
          <a:srcRect b="835" l="0" r="0" t="826"/>
          <a:stretch/>
        </p:blipFill>
        <p:spPr>
          <a:xfrm>
            <a:off x="232100" y="188652"/>
            <a:ext cx="879600" cy="864900"/>
          </a:xfrm>
          <a:prstGeom prst="ellipse">
            <a:avLst/>
          </a:prstGeom>
          <a:noFill/>
          <a:ln>
            <a:noFill/>
          </a:ln>
          <a:effectLst>
            <a:outerShdw blurRad="177800" rotWithShape="0" algn="ctr" dir="5400000" dist="50800">
              <a:srgbClr val="000000">
                <a:alpha val="14000"/>
              </a:srgbClr>
            </a:outerShdw>
          </a:effectLst>
        </p:spPr>
      </p:pic>
      <p:pic>
        <p:nvPicPr>
          <p:cNvPr descr="E:\Новая папка (3)\вспомогательные\graphicriver-13574762-site2max-powerpoint\MockUp\mockup_png\Computer_4.png" id="527" name="Google Shape;527;p37"/>
          <p:cNvPicPr preferRelativeResize="0"/>
          <p:nvPr/>
        </p:nvPicPr>
        <p:blipFill rotWithShape="1">
          <a:blip r:embed="rId4">
            <a:alphaModFix/>
          </a:blip>
          <a:srcRect b="0" l="0" r="0" t="0"/>
          <a:stretch/>
        </p:blipFill>
        <p:spPr>
          <a:xfrm>
            <a:off x="70525" y="1624275"/>
            <a:ext cx="4589999" cy="2432850"/>
          </a:xfrm>
          <a:prstGeom prst="rect">
            <a:avLst/>
          </a:prstGeom>
          <a:noFill/>
          <a:ln>
            <a:noFill/>
          </a:ln>
        </p:spPr>
      </p:pic>
      <p:grpSp>
        <p:nvGrpSpPr>
          <p:cNvPr id="528" name="Google Shape;528;p37"/>
          <p:cNvGrpSpPr/>
          <p:nvPr/>
        </p:nvGrpSpPr>
        <p:grpSpPr>
          <a:xfrm>
            <a:off x="1590104" y="4057131"/>
            <a:ext cx="173012" cy="169916"/>
            <a:chOff x="8586628" y="1443880"/>
            <a:chExt cx="281458" cy="281458"/>
          </a:xfrm>
        </p:grpSpPr>
        <p:sp>
          <p:nvSpPr>
            <p:cNvPr id="529" name="Google Shape;529;p37"/>
            <p:cNvSpPr/>
            <p:nvPr/>
          </p:nvSpPr>
          <p:spPr>
            <a:xfrm>
              <a:off x="8590770" y="1448022"/>
              <a:ext cx="136754" cy="183598"/>
            </a:xfrm>
            <a:custGeom>
              <a:rect b="b" l="l" r="r" t="t"/>
              <a:pathLst>
                <a:path extrusionOk="0" h="6028" w="4490">
                  <a:moveTo>
                    <a:pt x="4395" y="0"/>
                  </a:moveTo>
                  <a:cubicBezTo>
                    <a:pt x="1988" y="53"/>
                    <a:pt x="53" y="1988"/>
                    <a:pt x="0" y="4395"/>
                  </a:cubicBezTo>
                  <a:cubicBezTo>
                    <a:pt x="11" y="4448"/>
                    <a:pt x="53" y="4489"/>
                    <a:pt x="115" y="4489"/>
                  </a:cubicBezTo>
                  <a:lnTo>
                    <a:pt x="1601" y="4489"/>
                  </a:lnTo>
                  <a:cubicBezTo>
                    <a:pt x="1727" y="4489"/>
                    <a:pt x="1831" y="4594"/>
                    <a:pt x="1831" y="4720"/>
                  </a:cubicBezTo>
                  <a:cubicBezTo>
                    <a:pt x="1831" y="4793"/>
                    <a:pt x="1811" y="4856"/>
                    <a:pt x="1758" y="4898"/>
                  </a:cubicBezTo>
                  <a:cubicBezTo>
                    <a:pt x="1737" y="4918"/>
                    <a:pt x="1727" y="4929"/>
                    <a:pt x="1706" y="4950"/>
                  </a:cubicBezTo>
                  <a:cubicBezTo>
                    <a:pt x="1706" y="4950"/>
                    <a:pt x="1706" y="4960"/>
                    <a:pt x="1695" y="4971"/>
                  </a:cubicBezTo>
                  <a:cubicBezTo>
                    <a:pt x="1685" y="4981"/>
                    <a:pt x="1675" y="4992"/>
                    <a:pt x="1664" y="5002"/>
                  </a:cubicBezTo>
                  <a:cubicBezTo>
                    <a:pt x="1664" y="5013"/>
                    <a:pt x="1664" y="5023"/>
                    <a:pt x="1654" y="5023"/>
                  </a:cubicBezTo>
                  <a:cubicBezTo>
                    <a:pt x="1643" y="5044"/>
                    <a:pt x="1643" y="5054"/>
                    <a:pt x="1633" y="5065"/>
                  </a:cubicBezTo>
                  <a:cubicBezTo>
                    <a:pt x="1633" y="5075"/>
                    <a:pt x="1622" y="5086"/>
                    <a:pt x="1622" y="5086"/>
                  </a:cubicBezTo>
                  <a:cubicBezTo>
                    <a:pt x="1612" y="5107"/>
                    <a:pt x="1612" y="5117"/>
                    <a:pt x="1601" y="5128"/>
                  </a:cubicBezTo>
                  <a:cubicBezTo>
                    <a:pt x="1601" y="5138"/>
                    <a:pt x="1601" y="5149"/>
                    <a:pt x="1591" y="5159"/>
                  </a:cubicBezTo>
                  <a:cubicBezTo>
                    <a:pt x="1591" y="5170"/>
                    <a:pt x="1580" y="5191"/>
                    <a:pt x="1580" y="5201"/>
                  </a:cubicBezTo>
                  <a:cubicBezTo>
                    <a:pt x="1580" y="5211"/>
                    <a:pt x="1580" y="5222"/>
                    <a:pt x="1570" y="5222"/>
                  </a:cubicBezTo>
                  <a:cubicBezTo>
                    <a:pt x="1570" y="5243"/>
                    <a:pt x="1570" y="5264"/>
                    <a:pt x="1559" y="5295"/>
                  </a:cubicBezTo>
                  <a:cubicBezTo>
                    <a:pt x="1559" y="5327"/>
                    <a:pt x="1559" y="5347"/>
                    <a:pt x="1559" y="5379"/>
                  </a:cubicBezTo>
                  <a:cubicBezTo>
                    <a:pt x="1559" y="5379"/>
                    <a:pt x="1559" y="5389"/>
                    <a:pt x="1559" y="5389"/>
                  </a:cubicBezTo>
                  <a:cubicBezTo>
                    <a:pt x="1559" y="5410"/>
                    <a:pt x="1559" y="5431"/>
                    <a:pt x="1559" y="5452"/>
                  </a:cubicBezTo>
                  <a:cubicBezTo>
                    <a:pt x="1570" y="5494"/>
                    <a:pt x="1580" y="5536"/>
                    <a:pt x="1591" y="5578"/>
                  </a:cubicBezTo>
                  <a:cubicBezTo>
                    <a:pt x="1591" y="5578"/>
                    <a:pt x="1591" y="5588"/>
                    <a:pt x="1601" y="5588"/>
                  </a:cubicBezTo>
                  <a:cubicBezTo>
                    <a:pt x="1601" y="5609"/>
                    <a:pt x="1612" y="5620"/>
                    <a:pt x="1612" y="5630"/>
                  </a:cubicBezTo>
                  <a:cubicBezTo>
                    <a:pt x="1612" y="5640"/>
                    <a:pt x="1622" y="5651"/>
                    <a:pt x="1622" y="5651"/>
                  </a:cubicBezTo>
                  <a:cubicBezTo>
                    <a:pt x="1633" y="5661"/>
                    <a:pt x="1633" y="5672"/>
                    <a:pt x="1643" y="5682"/>
                  </a:cubicBezTo>
                  <a:cubicBezTo>
                    <a:pt x="1643" y="5693"/>
                    <a:pt x="1654" y="5703"/>
                    <a:pt x="1654" y="5714"/>
                  </a:cubicBezTo>
                  <a:cubicBezTo>
                    <a:pt x="1654" y="5714"/>
                    <a:pt x="1664" y="5724"/>
                    <a:pt x="1664" y="5735"/>
                  </a:cubicBezTo>
                  <a:cubicBezTo>
                    <a:pt x="1685" y="5756"/>
                    <a:pt x="1695" y="5777"/>
                    <a:pt x="1716" y="5797"/>
                  </a:cubicBezTo>
                  <a:lnTo>
                    <a:pt x="1716" y="5808"/>
                  </a:lnTo>
                  <a:cubicBezTo>
                    <a:pt x="1727" y="5818"/>
                    <a:pt x="1737" y="5829"/>
                    <a:pt x="1748" y="5839"/>
                  </a:cubicBezTo>
                  <a:cubicBezTo>
                    <a:pt x="1758" y="5839"/>
                    <a:pt x="1758" y="5839"/>
                    <a:pt x="1758" y="5850"/>
                  </a:cubicBezTo>
                  <a:cubicBezTo>
                    <a:pt x="1769" y="5860"/>
                    <a:pt x="1779" y="5871"/>
                    <a:pt x="1790" y="5871"/>
                  </a:cubicBezTo>
                  <a:cubicBezTo>
                    <a:pt x="1800" y="5881"/>
                    <a:pt x="1800" y="5881"/>
                    <a:pt x="1800" y="5881"/>
                  </a:cubicBezTo>
                  <a:cubicBezTo>
                    <a:pt x="1842" y="5913"/>
                    <a:pt x="1873" y="5933"/>
                    <a:pt x="1915" y="5954"/>
                  </a:cubicBezTo>
                  <a:cubicBezTo>
                    <a:pt x="1926" y="5965"/>
                    <a:pt x="1936" y="5965"/>
                    <a:pt x="1936" y="5965"/>
                  </a:cubicBezTo>
                  <a:cubicBezTo>
                    <a:pt x="1947" y="5975"/>
                    <a:pt x="1957" y="5975"/>
                    <a:pt x="1968" y="5986"/>
                  </a:cubicBezTo>
                  <a:cubicBezTo>
                    <a:pt x="1978" y="5986"/>
                    <a:pt x="1988" y="5986"/>
                    <a:pt x="1999" y="5996"/>
                  </a:cubicBezTo>
                  <a:cubicBezTo>
                    <a:pt x="2009" y="5996"/>
                    <a:pt x="2020" y="5996"/>
                    <a:pt x="2020" y="6007"/>
                  </a:cubicBezTo>
                  <a:cubicBezTo>
                    <a:pt x="2041" y="6007"/>
                    <a:pt x="2051" y="6007"/>
                    <a:pt x="2072" y="6017"/>
                  </a:cubicBezTo>
                  <a:lnTo>
                    <a:pt x="2083" y="6017"/>
                  </a:lnTo>
                  <a:cubicBezTo>
                    <a:pt x="2104" y="6017"/>
                    <a:pt x="2124" y="6028"/>
                    <a:pt x="2145" y="6028"/>
                  </a:cubicBezTo>
                  <a:lnTo>
                    <a:pt x="2292" y="6028"/>
                  </a:lnTo>
                  <a:cubicBezTo>
                    <a:pt x="2334" y="6028"/>
                    <a:pt x="2376" y="6017"/>
                    <a:pt x="2428" y="5996"/>
                  </a:cubicBezTo>
                  <a:lnTo>
                    <a:pt x="2438" y="5996"/>
                  </a:lnTo>
                  <a:cubicBezTo>
                    <a:pt x="2449" y="5986"/>
                    <a:pt x="2470" y="5986"/>
                    <a:pt x="2480" y="5975"/>
                  </a:cubicBezTo>
                  <a:lnTo>
                    <a:pt x="2501" y="5975"/>
                  </a:lnTo>
                  <a:cubicBezTo>
                    <a:pt x="2512" y="5965"/>
                    <a:pt x="2533" y="5954"/>
                    <a:pt x="2543" y="5944"/>
                  </a:cubicBezTo>
                  <a:lnTo>
                    <a:pt x="2554" y="5944"/>
                  </a:lnTo>
                  <a:cubicBezTo>
                    <a:pt x="2574" y="5933"/>
                    <a:pt x="2585" y="5923"/>
                    <a:pt x="2606" y="5913"/>
                  </a:cubicBezTo>
                  <a:cubicBezTo>
                    <a:pt x="2616" y="5902"/>
                    <a:pt x="2627" y="5892"/>
                    <a:pt x="2627" y="5892"/>
                  </a:cubicBezTo>
                  <a:cubicBezTo>
                    <a:pt x="2637" y="5881"/>
                    <a:pt x="2648" y="5881"/>
                    <a:pt x="2648" y="5871"/>
                  </a:cubicBezTo>
                  <a:cubicBezTo>
                    <a:pt x="2658" y="5860"/>
                    <a:pt x="2669" y="5860"/>
                    <a:pt x="2679" y="5850"/>
                  </a:cubicBezTo>
                  <a:cubicBezTo>
                    <a:pt x="2679" y="5839"/>
                    <a:pt x="2690" y="5839"/>
                    <a:pt x="2700" y="5829"/>
                  </a:cubicBezTo>
                  <a:cubicBezTo>
                    <a:pt x="2700" y="5818"/>
                    <a:pt x="2710" y="5818"/>
                    <a:pt x="2721" y="5808"/>
                  </a:cubicBezTo>
                  <a:cubicBezTo>
                    <a:pt x="2721" y="5797"/>
                    <a:pt x="2731" y="5787"/>
                    <a:pt x="2742" y="5787"/>
                  </a:cubicBezTo>
                  <a:cubicBezTo>
                    <a:pt x="2752" y="5766"/>
                    <a:pt x="2752" y="5756"/>
                    <a:pt x="2763" y="5745"/>
                  </a:cubicBezTo>
                  <a:cubicBezTo>
                    <a:pt x="2773" y="5735"/>
                    <a:pt x="2784" y="5724"/>
                    <a:pt x="2784" y="5714"/>
                  </a:cubicBezTo>
                  <a:cubicBezTo>
                    <a:pt x="2794" y="5703"/>
                    <a:pt x="2794" y="5693"/>
                    <a:pt x="2805" y="5693"/>
                  </a:cubicBezTo>
                  <a:cubicBezTo>
                    <a:pt x="2805" y="5682"/>
                    <a:pt x="2815" y="5661"/>
                    <a:pt x="2815" y="5651"/>
                  </a:cubicBezTo>
                  <a:cubicBezTo>
                    <a:pt x="2826" y="5651"/>
                    <a:pt x="2826" y="5640"/>
                    <a:pt x="2826" y="5630"/>
                  </a:cubicBezTo>
                  <a:cubicBezTo>
                    <a:pt x="2836" y="5620"/>
                    <a:pt x="2836" y="5599"/>
                    <a:pt x="2847" y="5588"/>
                  </a:cubicBezTo>
                  <a:cubicBezTo>
                    <a:pt x="2847" y="5588"/>
                    <a:pt x="2847" y="5578"/>
                    <a:pt x="2847" y="5578"/>
                  </a:cubicBezTo>
                  <a:cubicBezTo>
                    <a:pt x="2867" y="5536"/>
                    <a:pt x="2878" y="5494"/>
                    <a:pt x="2878" y="5452"/>
                  </a:cubicBezTo>
                  <a:cubicBezTo>
                    <a:pt x="2878" y="5431"/>
                    <a:pt x="2878" y="5410"/>
                    <a:pt x="2878" y="5389"/>
                  </a:cubicBezTo>
                  <a:cubicBezTo>
                    <a:pt x="2878" y="5389"/>
                    <a:pt x="2888" y="5379"/>
                    <a:pt x="2888" y="5379"/>
                  </a:cubicBezTo>
                  <a:cubicBezTo>
                    <a:pt x="2888" y="5347"/>
                    <a:pt x="2878" y="5327"/>
                    <a:pt x="2878" y="5295"/>
                  </a:cubicBezTo>
                  <a:cubicBezTo>
                    <a:pt x="2878" y="5274"/>
                    <a:pt x="2867" y="5243"/>
                    <a:pt x="2867" y="5222"/>
                  </a:cubicBezTo>
                  <a:cubicBezTo>
                    <a:pt x="2867" y="5222"/>
                    <a:pt x="2867" y="5211"/>
                    <a:pt x="2867" y="5211"/>
                  </a:cubicBezTo>
                  <a:cubicBezTo>
                    <a:pt x="2857" y="5191"/>
                    <a:pt x="2857" y="5170"/>
                    <a:pt x="2847" y="5159"/>
                  </a:cubicBezTo>
                  <a:cubicBezTo>
                    <a:pt x="2847" y="5149"/>
                    <a:pt x="2847" y="5138"/>
                    <a:pt x="2836" y="5138"/>
                  </a:cubicBezTo>
                  <a:cubicBezTo>
                    <a:pt x="2836" y="5117"/>
                    <a:pt x="2826" y="5107"/>
                    <a:pt x="2815" y="5086"/>
                  </a:cubicBezTo>
                  <a:cubicBezTo>
                    <a:pt x="2815" y="5086"/>
                    <a:pt x="2815" y="5075"/>
                    <a:pt x="2815" y="5065"/>
                  </a:cubicBezTo>
                  <a:cubicBezTo>
                    <a:pt x="2805" y="5054"/>
                    <a:pt x="2794" y="5034"/>
                    <a:pt x="2784" y="5023"/>
                  </a:cubicBezTo>
                  <a:cubicBezTo>
                    <a:pt x="2784" y="5023"/>
                    <a:pt x="2773" y="5013"/>
                    <a:pt x="2773" y="5002"/>
                  </a:cubicBezTo>
                  <a:cubicBezTo>
                    <a:pt x="2763" y="4992"/>
                    <a:pt x="2752" y="4971"/>
                    <a:pt x="2742" y="4960"/>
                  </a:cubicBezTo>
                  <a:cubicBezTo>
                    <a:pt x="2742" y="4960"/>
                    <a:pt x="2731" y="4950"/>
                    <a:pt x="2731" y="4950"/>
                  </a:cubicBezTo>
                  <a:cubicBezTo>
                    <a:pt x="2721" y="4929"/>
                    <a:pt x="2700" y="4918"/>
                    <a:pt x="2690" y="4898"/>
                  </a:cubicBezTo>
                  <a:cubicBezTo>
                    <a:pt x="2637" y="4856"/>
                    <a:pt x="2606" y="4793"/>
                    <a:pt x="2606" y="4720"/>
                  </a:cubicBezTo>
                  <a:cubicBezTo>
                    <a:pt x="2606" y="4594"/>
                    <a:pt x="2710" y="4489"/>
                    <a:pt x="2847" y="4489"/>
                  </a:cubicBezTo>
                  <a:lnTo>
                    <a:pt x="4364" y="4489"/>
                  </a:lnTo>
                  <a:cubicBezTo>
                    <a:pt x="4437" y="4489"/>
                    <a:pt x="4489" y="4437"/>
                    <a:pt x="4489" y="4364"/>
                  </a:cubicBezTo>
                  <a:lnTo>
                    <a:pt x="4489" y="2847"/>
                  </a:lnTo>
                  <a:cubicBezTo>
                    <a:pt x="4489" y="2710"/>
                    <a:pt x="4374" y="2606"/>
                    <a:pt x="4249" y="2606"/>
                  </a:cubicBezTo>
                  <a:cubicBezTo>
                    <a:pt x="4186" y="2606"/>
                    <a:pt x="4123" y="2637"/>
                    <a:pt x="4071" y="2690"/>
                  </a:cubicBezTo>
                  <a:cubicBezTo>
                    <a:pt x="4060" y="2700"/>
                    <a:pt x="4039" y="2721"/>
                    <a:pt x="4019" y="2731"/>
                  </a:cubicBezTo>
                  <a:cubicBezTo>
                    <a:pt x="4019" y="2731"/>
                    <a:pt x="4019" y="2742"/>
                    <a:pt x="4008" y="2742"/>
                  </a:cubicBezTo>
                  <a:cubicBezTo>
                    <a:pt x="3998" y="2752"/>
                    <a:pt x="3977" y="2763"/>
                    <a:pt x="3966" y="2773"/>
                  </a:cubicBezTo>
                  <a:cubicBezTo>
                    <a:pt x="3956" y="2773"/>
                    <a:pt x="3956" y="2784"/>
                    <a:pt x="3945" y="2784"/>
                  </a:cubicBezTo>
                  <a:cubicBezTo>
                    <a:pt x="3935" y="2794"/>
                    <a:pt x="3914" y="2805"/>
                    <a:pt x="3903" y="2815"/>
                  </a:cubicBezTo>
                  <a:lnTo>
                    <a:pt x="3883" y="2815"/>
                  </a:lnTo>
                  <a:cubicBezTo>
                    <a:pt x="3872" y="2826"/>
                    <a:pt x="3851" y="2836"/>
                    <a:pt x="3830" y="2836"/>
                  </a:cubicBezTo>
                  <a:cubicBezTo>
                    <a:pt x="3830" y="2847"/>
                    <a:pt x="3820" y="2847"/>
                    <a:pt x="3820" y="2847"/>
                  </a:cubicBezTo>
                  <a:cubicBezTo>
                    <a:pt x="3799" y="2857"/>
                    <a:pt x="3778" y="2857"/>
                    <a:pt x="3757" y="2867"/>
                  </a:cubicBezTo>
                  <a:lnTo>
                    <a:pt x="3746" y="2867"/>
                  </a:lnTo>
                  <a:cubicBezTo>
                    <a:pt x="3694" y="2878"/>
                    <a:pt x="3652" y="2888"/>
                    <a:pt x="3600" y="2888"/>
                  </a:cubicBezTo>
                  <a:lnTo>
                    <a:pt x="3590" y="2888"/>
                  </a:lnTo>
                  <a:cubicBezTo>
                    <a:pt x="3569" y="2878"/>
                    <a:pt x="3537" y="2878"/>
                    <a:pt x="3516" y="2878"/>
                  </a:cubicBezTo>
                  <a:cubicBezTo>
                    <a:pt x="3495" y="2878"/>
                    <a:pt x="3485" y="2878"/>
                    <a:pt x="3464" y="2867"/>
                  </a:cubicBezTo>
                  <a:lnTo>
                    <a:pt x="3453" y="2867"/>
                  </a:lnTo>
                  <a:cubicBezTo>
                    <a:pt x="3433" y="2867"/>
                    <a:pt x="3412" y="2857"/>
                    <a:pt x="3401" y="2847"/>
                  </a:cubicBezTo>
                  <a:lnTo>
                    <a:pt x="3380" y="2847"/>
                  </a:lnTo>
                  <a:cubicBezTo>
                    <a:pt x="3359" y="2836"/>
                    <a:pt x="3349" y="2836"/>
                    <a:pt x="3338" y="2826"/>
                  </a:cubicBezTo>
                  <a:cubicBezTo>
                    <a:pt x="3328" y="2826"/>
                    <a:pt x="3317" y="2826"/>
                    <a:pt x="3317" y="2815"/>
                  </a:cubicBezTo>
                  <a:cubicBezTo>
                    <a:pt x="3307" y="2815"/>
                    <a:pt x="3297" y="2805"/>
                    <a:pt x="3286" y="2805"/>
                  </a:cubicBezTo>
                  <a:cubicBezTo>
                    <a:pt x="3276" y="2794"/>
                    <a:pt x="3265" y="2794"/>
                    <a:pt x="3255" y="2784"/>
                  </a:cubicBezTo>
                  <a:cubicBezTo>
                    <a:pt x="3255" y="2784"/>
                    <a:pt x="3244" y="2784"/>
                    <a:pt x="3244" y="2773"/>
                  </a:cubicBezTo>
                  <a:cubicBezTo>
                    <a:pt x="3213" y="2763"/>
                    <a:pt x="3192" y="2742"/>
                    <a:pt x="3171" y="2721"/>
                  </a:cubicBezTo>
                  <a:cubicBezTo>
                    <a:pt x="3160" y="2710"/>
                    <a:pt x="3140" y="2700"/>
                    <a:pt x="3129" y="2690"/>
                  </a:cubicBezTo>
                  <a:cubicBezTo>
                    <a:pt x="3129" y="2690"/>
                    <a:pt x="3129" y="2679"/>
                    <a:pt x="3129" y="2679"/>
                  </a:cubicBezTo>
                  <a:cubicBezTo>
                    <a:pt x="3119" y="2669"/>
                    <a:pt x="3108" y="2658"/>
                    <a:pt x="3098" y="2648"/>
                  </a:cubicBezTo>
                  <a:cubicBezTo>
                    <a:pt x="3087" y="2648"/>
                    <a:pt x="3087" y="2637"/>
                    <a:pt x="3087" y="2637"/>
                  </a:cubicBezTo>
                  <a:cubicBezTo>
                    <a:pt x="3056" y="2606"/>
                    <a:pt x="3035" y="2564"/>
                    <a:pt x="3014" y="2533"/>
                  </a:cubicBezTo>
                  <a:cubicBezTo>
                    <a:pt x="3014" y="2522"/>
                    <a:pt x="3003" y="2512"/>
                    <a:pt x="3003" y="2501"/>
                  </a:cubicBezTo>
                  <a:cubicBezTo>
                    <a:pt x="2993" y="2491"/>
                    <a:pt x="2993" y="2491"/>
                    <a:pt x="2993" y="2480"/>
                  </a:cubicBezTo>
                  <a:cubicBezTo>
                    <a:pt x="2983" y="2470"/>
                    <a:pt x="2983" y="2449"/>
                    <a:pt x="2972" y="2438"/>
                  </a:cubicBezTo>
                  <a:cubicBezTo>
                    <a:pt x="2972" y="2438"/>
                    <a:pt x="2972" y="2428"/>
                    <a:pt x="2972" y="2417"/>
                  </a:cubicBezTo>
                  <a:cubicBezTo>
                    <a:pt x="2962" y="2407"/>
                    <a:pt x="2962" y="2386"/>
                    <a:pt x="2951" y="2365"/>
                  </a:cubicBezTo>
                  <a:cubicBezTo>
                    <a:pt x="2951" y="2365"/>
                    <a:pt x="2951" y="2365"/>
                    <a:pt x="2951" y="2355"/>
                  </a:cubicBezTo>
                  <a:cubicBezTo>
                    <a:pt x="2951" y="2344"/>
                    <a:pt x="2941" y="2323"/>
                    <a:pt x="2941" y="2302"/>
                  </a:cubicBezTo>
                  <a:lnTo>
                    <a:pt x="2941" y="2292"/>
                  </a:lnTo>
                  <a:cubicBezTo>
                    <a:pt x="2941" y="2281"/>
                    <a:pt x="2941" y="2271"/>
                    <a:pt x="2941" y="2250"/>
                  </a:cubicBezTo>
                  <a:cubicBezTo>
                    <a:pt x="2941" y="2240"/>
                    <a:pt x="2941" y="2229"/>
                    <a:pt x="2941" y="2219"/>
                  </a:cubicBezTo>
                  <a:cubicBezTo>
                    <a:pt x="2941" y="2208"/>
                    <a:pt x="2941" y="2198"/>
                    <a:pt x="2941" y="2187"/>
                  </a:cubicBezTo>
                  <a:cubicBezTo>
                    <a:pt x="2941" y="2177"/>
                    <a:pt x="2941" y="2166"/>
                    <a:pt x="2941" y="2145"/>
                  </a:cubicBezTo>
                  <a:cubicBezTo>
                    <a:pt x="2941" y="2124"/>
                    <a:pt x="2951" y="2104"/>
                    <a:pt x="2951" y="2083"/>
                  </a:cubicBezTo>
                  <a:cubicBezTo>
                    <a:pt x="2951" y="2083"/>
                    <a:pt x="2951" y="2072"/>
                    <a:pt x="2951" y="2072"/>
                  </a:cubicBezTo>
                  <a:cubicBezTo>
                    <a:pt x="2962" y="2051"/>
                    <a:pt x="2962" y="2041"/>
                    <a:pt x="2972" y="2020"/>
                  </a:cubicBezTo>
                  <a:cubicBezTo>
                    <a:pt x="2972" y="2020"/>
                    <a:pt x="2972" y="2009"/>
                    <a:pt x="2972" y="1999"/>
                  </a:cubicBezTo>
                  <a:cubicBezTo>
                    <a:pt x="2983" y="1988"/>
                    <a:pt x="2983" y="1978"/>
                    <a:pt x="2993" y="1968"/>
                  </a:cubicBezTo>
                  <a:cubicBezTo>
                    <a:pt x="2993" y="1957"/>
                    <a:pt x="2993" y="1947"/>
                    <a:pt x="3003" y="1936"/>
                  </a:cubicBezTo>
                  <a:cubicBezTo>
                    <a:pt x="3003" y="1926"/>
                    <a:pt x="3014" y="1926"/>
                    <a:pt x="3014" y="1915"/>
                  </a:cubicBezTo>
                  <a:cubicBezTo>
                    <a:pt x="3035" y="1873"/>
                    <a:pt x="3056" y="1842"/>
                    <a:pt x="3087" y="1800"/>
                  </a:cubicBezTo>
                  <a:lnTo>
                    <a:pt x="3098" y="1800"/>
                  </a:lnTo>
                  <a:cubicBezTo>
                    <a:pt x="3108" y="1779"/>
                    <a:pt x="3119" y="1769"/>
                    <a:pt x="3129" y="1758"/>
                  </a:cubicBezTo>
                  <a:cubicBezTo>
                    <a:pt x="3140" y="1737"/>
                    <a:pt x="3160" y="1727"/>
                    <a:pt x="3171" y="1716"/>
                  </a:cubicBezTo>
                  <a:cubicBezTo>
                    <a:pt x="3192" y="1695"/>
                    <a:pt x="3213" y="1685"/>
                    <a:pt x="3244" y="1664"/>
                  </a:cubicBezTo>
                  <a:cubicBezTo>
                    <a:pt x="3244" y="1664"/>
                    <a:pt x="3255" y="1654"/>
                    <a:pt x="3255" y="1654"/>
                  </a:cubicBezTo>
                  <a:cubicBezTo>
                    <a:pt x="3265" y="1654"/>
                    <a:pt x="3276" y="1643"/>
                    <a:pt x="3286" y="1643"/>
                  </a:cubicBezTo>
                  <a:cubicBezTo>
                    <a:pt x="3297" y="1633"/>
                    <a:pt x="3307" y="1633"/>
                    <a:pt x="3317" y="1622"/>
                  </a:cubicBezTo>
                  <a:cubicBezTo>
                    <a:pt x="3317" y="1622"/>
                    <a:pt x="3328" y="1612"/>
                    <a:pt x="3338" y="1612"/>
                  </a:cubicBezTo>
                  <a:cubicBezTo>
                    <a:pt x="3349" y="1612"/>
                    <a:pt x="3359" y="1601"/>
                    <a:pt x="3380" y="1601"/>
                  </a:cubicBezTo>
                  <a:cubicBezTo>
                    <a:pt x="3380" y="1601"/>
                    <a:pt x="3391" y="1591"/>
                    <a:pt x="3401" y="1591"/>
                  </a:cubicBezTo>
                  <a:cubicBezTo>
                    <a:pt x="3412" y="1580"/>
                    <a:pt x="3433" y="1580"/>
                    <a:pt x="3453" y="1570"/>
                  </a:cubicBezTo>
                  <a:lnTo>
                    <a:pt x="3516" y="1570"/>
                  </a:lnTo>
                  <a:cubicBezTo>
                    <a:pt x="3516" y="1565"/>
                    <a:pt x="3516" y="1565"/>
                    <a:pt x="3516" y="1565"/>
                  </a:cubicBezTo>
                  <a:cubicBezTo>
                    <a:pt x="3516" y="1565"/>
                    <a:pt x="3516" y="1565"/>
                    <a:pt x="3516" y="1559"/>
                  </a:cubicBezTo>
                  <a:lnTo>
                    <a:pt x="3600" y="1559"/>
                  </a:lnTo>
                  <a:cubicBezTo>
                    <a:pt x="3652" y="1559"/>
                    <a:pt x="3694" y="1559"/>
                    <a:pt x="3746" y="1580"/>
                  </a:cubicBezTo>
                  <a:lnTo>
                    <a:pt x="3757" y="1580"/>
                  </a:lnTo>
                  <a:cubicBezTo>
                    <a:pt x="3778" y="1580"/>
                    <a:pt x="3799" y="1591"/>
                    <a:pt x="3820" y="1591"/>
                  </a:cubicBezTo>
                  <a:cubicBezTo>
                    <a:pt x="3820" y="1601"/>
                    <a:pt x="3830" y="1601"/>
                    <a:pt x="3830" y="1601"/>
                  </a:cubicBezTo>
                  <a:cubicBezTo>
                    <a:pt x="3851" y="1612"/>
                    <a:pt x="3872" y="1612"/>
                    <a:pt x="3883" y="1622"/>
                  </a:cubicBezTo>
                  <a:cubicBezTo>
                    <a:pt x="3893" y="1622"/>
                    <a:pt x="3893" y="1633"/>
                    <a:pt x="3903" y="1633"/>
                  </a:cubicBezTo>
                  <a:cubicBezTo>
                    <a:pt x="3914" y="1643"/>
                    <a:pt x="3935" y="1654"/>
                    <a:pt x="3945" y="1654"/>
                  </a:cubicBezTo>
                  <a:cubicBezTo>
                    <a:pt x="3956" y="1664"/>
                    <a:pt x="3956" y="1664"/>
                    <a:pt x="3966" y="1664"/>
                  </a:cubicBezTo>
                  <a:cubicBezTo>
                    <a:pt x="3977" y="1675"/>
                    <a:pt x="3998" y="1695"/>
                    <a:pt x="4008" y="1706"/>
                  </a:cubicBezTo>
                  <a:lnTo>
                    <a:pt x="4019" y="1706"/>
                  </a:lnTo>
                  <a:cubicBezTo>
                    <a:pt x="4039" y="1727"/>
                    <a:pt x="4060" y="1737"/>
                    <a:pt x="4071" y="1758"/>
                  </a:cubicBezTo>
                  <a:cubicBezTo>
                    <a:pt x="4123" y="1811"/>
                    <a:pt x="4186" y="1831"/>
                    <a:pt x="4249" y="1831"/>
                  </a:cubicBezTo>
                  <a:cubicBezTo>
                    <a:pt x="4374" y="1831"/>
                    <a:pt x="4489" y="1727"/>
                    <a:pt x="4489" y="1601"/>
                  </a:cubicBezTo>
                  <a:lnTo>
                    <a:pt x="4489" y="115"/>
                  </a:lnTo>
                  <a:cubicBezTo>
                    <a:pt x="4489" y="53"/>
                    <a:pt x="4448" y="11"/>
                    <a:pt x="4395" y="0"/>
                  </a:cubicBezTo>
                  <a:close/>
                </a:path>
              </a:pathLst>
            </a:custGeom>
            <a:solidFill>
              <a:srgbClr val="1C9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37"/>
            <p:cNvSpPr/>
            <p:nvPr/>
          </p:nvSpPr>
          <p:spPr>
            <a:xfrm>
              <a:off x="8590770" y="1584746"/>
              <a:ext cx="183933" cy="136450"/>
            </a:xfrm>
            <a:custGeom>
              <a:rect b="b" l="l" r="r" t="t"/>
              <a:pathLst>
                <a:path extrusionOk="0" h="4480" w="6039">
                  <a:moveTo>
                    <a:pt x="115" y="0"/>
                  </a:moveTo>
                  <a:cubicBezTo>
                    <a:pt x="53" y="0"/>
                    <a:pt x="11" y="32"/>
                    <a:pt x="0" y="95"/>
                  </a:cubicBezTo>
                  <a:cubicBezTo>
                    <a:pt x="53" y="2491"/>
                    <a:pt x="1988" y="4437"/>
                    <a:pt x="4395" y="4479"/>
                  </a:cubicBezTo>
                  <a:cubicBezTo>
                    <a:pt x="4448" y="4469"/>
                    <a:pt x="4489" y="4427"/>
                    <a:pt x="4489" y="4364"/>
                  </a:cubicBezTo>
                  <a:lnTo>
                    <a:pt x="4489" y="2868"/>
                  </a:lnTo>
                  <a:cubicBezTo>
                    <a:pt x="4489" y="2732"/>
                    <a:pt x="4594" y="2627"/>
                    <a:pt x="4720" y="2627"/>
                  </a:cubicBezTo>
                  <a:cubicBezTo>
                    <a:pt x="4741" y="2627"/>
                    <a:pt x="4751" y="2627"/>
                    <a:pt x="4772" y="2637"/>
                  </a:cubicBezTo>
                  <a:cubicBezTo>
                    <a:pt x="4782" y="2637"/>
                    <a:pt x="4803" y="2637"/>
                    <a:pt x="4814" y="2648"/>
                  </a:cubicBezTo>
                  <a:cubicBezTo>
                    <a:pt x="4845" y="2658"/>
                    <a:pt x="4877" y="2679"/>
                    <a:pt x="4898" y="2700"/>
                  </a:cubicBezTo>
                  <a:cubicBezTo>
                    <a:pt x="4929" y="2742"/>
                    <a:pt x="4971" y="2773"/>
                    <a:pt x="5013" y="2794"/>
                  </a:cubicBezTo>
                  <a:cubicBezTo>
                    <a:pt x="5075" y="2836"/>
                    <a:pt x="5149" y="2868"/>
                    <a:pt x="5222" y="2889"/>
                  </a:cubicBezTo>
                  <a:cubicBezTo>
                    <a:pt x="5265" y="2901"/>
                    <a:pt x="5311" y="2906"/>
                    <a:pt x="5359" y="2906"/>
                  </a:cubicBezTo>
                  <a:cubicBezTo>
                    <a:pt x="5393" y="2906"/>
                    <a:pt x="5428" y="2903"/>
                    <a:pt x="5463" y="2899"/>
                  </a:cubicBezTo>
                  <a:cubicBezTo>
                    <a:pt x="5494" y="2889"/>
                    <a:pt x="5536" y="2889"/>
                    <a:pt x="5567" y="2878"/>
                  </a:cubicBezTo>
                  <a:cubicBezTo>
                    <a:pt x="5588" y="2868"/>
                    <a:pt x="5620" y="2857"/>
                    <a:pt x="5641" y="2847"/>
                  </a:cubicBezTo>
                  <a:cubicBezTo>
                    <a:pt x="5672" y="2836"/>
                    <a:pt x="5703" y="2815"/>
                    <a:pt x="5735" y="2794"/>
                  </a:cubicBezTo>
                  <a:cubicBezTo>
                    <a:pt x="5756" y="2784"/>
                    <a:pt x="5777" y="2763"/>
                    <a:pt x="5797" y="2753"/>
                  </a:cubicBezTo>
                  <a:cubicBezTo>
                    <a:pt x="5808" y="2732"/>
                    <a:pt x="5829" y="2721"/>
                    <a:pt x="5839" y="2700"/>
                  </a:cubicBezTo>
                  <a:cubicBezTo>
                    <a:pt x="5902" y="2637"/>
                    <a:pt x="5954" y="2564"/>
                    <a:pt x="5986" y="2480"/>
                  </a:cubicBezTo>
                  <a:cubicBezTo>
                    <a:pt x="6007" y="2428"/>
                    <a:pt x="6017" y="2376"/>
                    <a:pt x="6028" y="2313"/>
                  </a:cubicBezTo>
                  <a:cubicBezTo>
                    <a:pt x="6038" y="2271"/>
                    <a:pt x="6038" y="2219"/>
                    <a:pt x="6028" y="2167"/>
                  </a:cubicBezTo>
                  <a:cubicBezTo>
                    <a:pt x="6017" y="2030"/>
                    <a:pt x="5954" y="1905"/>
                    <a:pt x="5860" y="1800"/>
                  </a:cubicBezTo>
                  <a:cubicBezTo>
                    <a:pt x="5818" y="1748"/>
                    <a:pt x="5766" y="1706"/>
                    <a:pt x="5703" y="1675"/>
                  </a:cubicBezTo>
                  <a:cubicBezTo>
                    <a:pt x="5600" y="1610"/>
                    <a:pt x="5484" y="1579"/>
                    <a:pt x="5368" y="1579"/>
                  </a:cubicBezTo>
                  <a:cubicBezTo>
                    <a:pt x="5238" y="1579"/>
                    <a:pt x="5108" y="1618"/>
                    <a:pt x="4992" y="1696"/>
                  </a:cubicBezTo>
                  <a:cubicBezTo>
                    <a:pt x="4981" y="1706"/>
                    <a:pt x="4960" y="1717"/>
                    <a:pt x="4939" y="1737"/>
                  </a:cubicBezTo>
                  <a:cubicBezTo>
                    <a:pt x="4929" y="1748"/>
                    <a:pt x="4908" y="1758"/>
                    <a:pt x="4898" y="1779"/>
                  </a:cubicBezTo>
                  <a:cubicBezTo>
                    <a:pt x="4887" y="1790"/>
                    <a:pt x="4877" y="1800"/>
                    <a:pt x="4856" y="1811"/>
                  </a:cubicBezTo>
                  <a:cubicBezTo>
                    <a:pt x="4845" y="1821"/>
                    <a:pt x="4835" y="1832"/>
                    <a:pt x="4814" y="1832"/>
                  </a:cubicBezTo>
                  <a:cubicBezTo>
                    <a:pt x="4782" y="1853"/>
                    <a:pt x="4751" y="1853"/>
                    <a:pt x="4720" y="1853"/>
                  </a:cubicBezTo>
                  <a:cubicBezTo>
                    <a:pt x="4594" y="1853"/>
                    <a:pt x="4489" y="1748"/>
                    <a:pt x="4489" y="1622"/>
                  </a:cubicBezTo>
                  <a:lnTo>
                    <a:pt x="4489" y="116"/>
                  </a:lnTo>
                  <a:cubicBezTo>
                    <a:pt x="4489" y="53"/>
                    <a:pt x="4437" y="0"/>
                    <a:pt x="4364" y="0"/>
                  </a:cubicBezTo>
                  <a:lnTo>
                    <a:pt x="2847" y="0"/>
                  </a:lnTo>
                  <a:cubicBezTo>
                    <a:pt x="2710" y="0"/>
                    <a:pt x="2606" y="105"/>
                    <a:pt x="2606" y="231"/>
                  </a:cubicBezTo>
                  <a:cubicBezTo>
                    <a:pt x="2606" y="304"/>
                    <a:pt x="2637" y="367"/>
                    <a:pt x="2690" y="409"/>
                  </a:cubicBezTo>
                  <a:cubicBezTo>
                    <a:pt x="2700" y="429"/>
                    <a:pt x="2721" y="440"/>
                    <a:pt x="2731" y="461"/>
                  </a:cubicBezTo>
                  <a:cubicBezTo>
                    <a:pt x="2731" y="461"/>
                    <a:pt x="2742" y="471"/>
                    <a:pt x="2742" y="471"/>
                  </a:cubicBezTo>
                  <a:cubicBezTo>
                    <a:pt x="2752" y="482"/>
                    <a:pt x="2763" y="503"/>
                    <a:pt x="2773" y="513"/>
                  </a:cubicBezTo>
                  <a:cubicBezTo>
                    <a:pt x="2773" y="524"/>
                    <a:pt x="2784" y="534"/>
                    <a:pt x="2784" y="534"/>
                  </a:cubicBezTo>
                  <a:cubicBezTo>
                    <a:pt x="2794" y="545"/>
                    <a:pt x="2805" y="565"/>
                    <a:pt x="2815" y="576"/>
                  </a:cubicBezTo>
                  <a:cubicBezTo>
                    <a:pt x="2815" y="586"/>
                    <a:pt x="2815" y="597"/>
                    <a:pt x="2815" y="597"/>
                  </a:cubicBezTo>
                  <a:cubicBezTo>
                    <a:pt x="2826" y="618"/>
                    <a:pt x="2836" y="628"/>
                    <a:pt x="2836" y="649"/>
                  </a:cubicBezTo>
                  <a:cubicBezTo>
                    <a:pt x="2847" y="649"/>
                    <a:pt x="2847" y="660"/>
                    <a:pt x="2847" y="670"/>
                  </a:cubicBezTo>
                  <a:cubicBezTo>
                    <a:pt x="2857" y="681"/>
                    <a:pt x="2857" y="702"/>
                    <a:pt x="2867" y="722"/>
                  </a:cubicBezTo>
                  <a:cubicBezTo>
                    <a:pt x="2867" y="722"/>
                    <a:pt x="2867" y="733"/>
                    <a:pt x="2867" y="733"/>
                  </a:cubicBezTo>
                  <a:cubicBezTo>
                    <a:pt x="2867" y="754"/>
                    <a:pt x="2878" y="785"/>
                    <a:pt x="2878" y="806"/>
                  </a:cubicBezTo>
                  <a:cubicBezTo>
                    <a:pt x="2878" y="838"/>
                    <a:pt x="2888" y="858"/>
                    <a:pt x="2888" y="890"/>
                  </a:cubicBezTo>
                  <a:cubicBezTo>
                    <a:pt x="2888" y="890"/>
                    <a:pt x="2878" y="900"/>
                    <a:pt x="2878" y="900"/>
                  </a:cubicBezTo>
                  <a:cubicBezTo>
                    <a:pt x="2878" y="921"/>
                    <a:pt x="2878" y="942"/>
                    <a:pt x="2878" y="963"/>
                  </a:cubicBezTo>
                  <a:cubicBezTo>
                    <a:pt x="2878" y="963"/>
                    <a:pt x="2878" y="963"/>
                    <a:pt x="2878" y="974"/>
                  </a:cubicBezTo>
                  <a:cubicBezTo>
                    <a:pt x="2867" y="1005"/>
                    <a:pt x="2867" y="1047"/>
                    <a:pt x="2847" y="1089"/>
                  </a:cubicBezTo>
                  <a:cubicBezTo>
                    <a:pt x="2847" y="1089"/>
                    <a:pt x="2847" y="1099"/>
                    <a:pt x="2847" y="1099"/>
                  </a:cubicBezTo>
                  <a:cubicBezTo>
                    <a:pt x="2836" y="1110"/>
                    <a:pt x="2836" y="1131"/>
                    <a:pt x="2826" y="1141"/>
                  </a:cubicBezTo>
                  <a:cubicBezTo>
                    <a:pt x="2826" y="1151"/>
                    <a:pt x="2826" y="1162"/>
                    <a:pt x="2815" y="1162"/>
                  </a:cubicBezTo>
                  <a:cubicBezTo>
                    <a:pt x="2815" y="1172"/>
                    <a:pt x="2805" y="1193"/>
                    <a:pt x="2805" y="1204"/>
                  </a:cubicBezTo>
                  <a:cubicBezTo>
                    <a:pt x="2794" y="1204"/>
                    <a:pt x="2794" y="1214"/>
                    <a:pt x="2784" y="1225"/>
                  </a:cubicBezTo>
                  <a:cubicBezTo>
                    <a:pt x="2784" y="1235"/>
                    <a:pt x="2773" y="1246"/>
                    <a:pt x="2763" y="1256"/>
                  </a:cubicBezTo>
                  <a:cubicBezTo>
                    <a:pt x="2752" y="1267"/>
                    <a:pt x="2752" y="1277"/>
                    <a:pt x="2742" y="1298"/>
                  </a:cubicBezTo>
                  <a:cubicBezTo>
                    <a:pt x="2731" y="1298"/>
                    <a:pt x="2721" y="1308"/>
                    <a:pt x="2721" y="1319"/>
                  </a:cubicBezTo>
                  <a:cubicBezTo>
                    <a:pt x="2710" y="1329"/>
                    <a:pt x="2700" y="1329"/>
                    <a:pt x="2700" y="1340"/>
                  </a:cubicBezTo>
                  <a:cubicBezTo>
                    <a:pt x="2690" y="1350"/>
                    <a:pt x="2679" y="1350"/>
                    <a:pt x="2679" y="1361"/>
                  </a:cubicBezTo>
                  <a:cubicBezTo>
                    <a:pt x="2669" y="1371"/>
                    <a:pt x="2658" y="1371"/>
                    <a:pt x="2648" y="1382"/>
                  </a:cubicBezTo>
                  <a:cubicBezTo>
                    <a:pt x="2648" y="1392"/>
                    <a:pt x="2637" y="1392"/>
                    <a:pt x="2627" y="1403"/>
                  </a:cubicBezTo>
                  <a:cubicBezTo>
                    <a:pt x="2627" y="1403"/>
                    <a:pt x="2616" y="1413"/>
                    <a:pt x="2606" y="1424"/>
                  </a:cubicBezTo>
                  <a:cubicBezTo>
                    <a:pt x="2585" y="1434"/>
                    <a:pt x="2574" y="1444"/>
                    <a:pt x="2554" y="1455"/>
                  </a:cubicBezTo>
                  <a:lnTo>
                    <a:pt x="2543" y="1455"/>
                  </a:lnTo>
                  <a:cubicBezTo>
                    <a:pt x="2533" y="1465"/>
                    <a:pt x="2512" y="1476"/>
                    <a:pt x="2501" y="1486"/>
                  </a:cubicBezTo>
                  <a:lnTo>
                    <a:pt x="2480" y="1486"/>
                  </a:lnTo>
                  <a:cubicBezTo>
                    <a:pt x="2470" y="1497"/>
                    <a:pt x="2449" y="1497"/>
                    <a:pt x="2438" y="1507"/>
                  </a:cubicBezTo>
                  <a:lnTo>
                    <a:pt x="2428" y="1507"/>
                  </a:lnTo>
                  <a:cubicBezTo>
                    <a:pt x="2386" y="1528"/>
                    <a:pt x="2344" y="1539"/>
                    <a:pt x="2302" y="1539"/>
                  </a:cubicBezTo>
                  <a:lnTo>
                    <a:pt x="2145" y="1539"/>
                  </a:lnTo>
                  <a:cubicBezTo>
                    <a:pt x="2124" y="1539"/>
                    <a:pt x="2104" y="1528"/>
                    <a:pt x="2083" y="1528"/>
                  </a:cubicBezTo>
                  <a:lnTo>
                    <a:pt x="2072" y="1528"/>
                  </a:lnTo>
                  <a:cubicBezTo>
                    <a:pt x="2051" y="1518"/>
                    <a:pt x="2041" y="1518"/>
                    <a:pt x="2020" y="1518"/>
                  </a:cubicBezTo>
                  <a:cubicBezTo>
                    <a:pt x="2020" y="1507"/>
                    <a:pt x="2009" y="1507"/>
                    <a:pt x="1999" y="1507"/>
                  </a:cubicBezTo>
                  <a:cubicBezTo>
                    <a:pt x="1988" y="1497"/>
                    <a:pt x="1978" y="1497"/>
                    <a:pt x="1968" y="1497"/>
                  </a:cubicBezTo>
                  <a:cubicBezTo>
                    <a:pt x="1957" y="1486"/>
                    <a:pt x="1947" y="1486"/>
                    <a:pt x="1936" y="1476"/>
                  </a:cubicBezTo>
                  <a:cubicBezTo>
                    <a:pt x="1936" y="1476"/>
                    <a:pt x="1926" y="1476"/>
                    <a:pt x="1915" y="1465"/>
                  </a:cubicBezTo>
                  <a:cubicBezTo>
                    <a:pt x="1873" y="1444"/>
                    <a:pt x="1842" y="1424"/>
                    <a:pt x="1800" y="1392"/>
                  </a:cubicBezTo>
                  <a:cubicBezTo>
                    <a:pt x="1800" y="1392"/>
                    <a:pt x="1800" y="1392"/>
                    <a:pt x="1790" y="1382"/>
                  </a:cubicBezTo>
                  <a:cubicBezTo>
                    <a:pt x="1779" y="1382"/>
                    <a:pt x="1769" y="1371"/>
                    <a:pt x="1758" y="1361"/>
                  </a:cubicBezTo>
                  <a:cubicBezTo>
                    <a:pt x="1758" y="1350"/>
                    <a:pt x="1758" y="1350"/>
                    <a:pt x="1748" y="1350"/>
                  </a:cubicBezTo>
                  <a:cubicBezTo>
                    <a:pt x="1737" y="1340"/>
                    <a:pt x="1727" y="1329"/>
                    <a:pt x="1716" y="1319"/>
                  </a:cubicBezTo>
                  <a:lnTo>
                    <a:pt x="1716" y="1308"/>
                  </a:lnTo>
                  <a:cubicBezTo>
                    <a:pt x="1695" y="1288"/>
                    <a:pt x="1685" y="1267"/>
                    <a:pt x="1664" y="1246"/>
                  </a:cubicBezTo>
                  <a:cubicBezTo>
                    <a:pt x="1664" y="1235"/>
                    <a:pt x="1654" y="1225"/>
                    <a:pt x="1654" y="1225"/>
                  </a:cubicBezTo>
                  <a:cubicBezTo>
                    <a:pt x="1654" y="1214"/>
                    <a:pt x="1643" y="1204"/>
                    <a:pt x="1643" y="1193"/>
                  </a:cubicBezTo>
                  <a:cubicBezTo>
                    <a:pt x="1633" y="1183"/>
                    <a:pt x="1633" y="1172"/>
                    <a:pt x="1622" y="1162"/>
                  </a:cubicBezTo>
                  <a:cubicBezTo>
                    <a:pt x="1622" y="1162"/>
                    <a:pt x="1612" y="1151"/>
                    <a:pt x="1612" y="1141"/>
                  </a:cubicBezTo>
                  <a:cubicBezTo>
                    <a:pt x="1612" y="1131"/>
                    <a:pt x="1601" y="1120"/>
                    <a:pt x="1601" y="1099"/>
                  </a:cubicBezTo>
                  <a:cubicBezTo>
                    <a:pt x="1591" y="1099"/>
                    <a:pt x="1591" y="1089"/>
                    <a:pt x="1591" y="1089"/>
                  </a:cubicBezTo>
                  <a:cubicBezTo>
                    <a:pt x="1580" y="1047"/>
                    <a:pt x="1570" y="1005"/>
                    <a:pt x="1559" y="963"/>
                  </a:cubicBezTo>
                  <a:cubicBezTo>
                    <a:pt x="1559" y="942"/>
                    <a:pt x="1559" y="921"/>
                    <a:pt x="1559" y="900"/>
                  </a:cubicBezTo>
                  <a:cubicBezTo>
                    <a:pt x="1559" y="900"/>
                    <a:pt x="1559" y="890"/>
                    <a:pt x="1559" y="890"/>
                  </a:cubicBezTo>
                  <a:cubicBezTo>
                    <a:pt x="1559" y="879"/>
                    <a:pt x="1559" y="879"/>
                    <a:pt x="1559" y="879"/>
                  </a:cubicBezTo>
                  <a:cubicBezTo>
                    <a:pt x="1559" y="858"/>
                    <a:pt x="1559" y="838"/>
                    <a:pt x="1559" y="806"/>
                  </a:cubicBezTo>
                  <a:cubicBezTo>
                    <a:pt x="1570" y="775"/>
                    <a:pt x="1570" y="754"/>
                    <a:pt x="1570" y="733"/>
                  </a:cubicBezTo>
                  <a:cubicBezTo>
                    <a:pt x="1580" y="733"/>
                    <a:pt x="1580" y="722"/>
                    <a:pt x="1580" y="712"/>
                  </a:cubicBezTo>
                  <a:cubicBezTo>
                    <a:pt x="1580" y="702"/>
                    <a:pt x="1591" y="681"/>
                    <a:pt x="1591" y="670"/>
                  </a:cubicBezTo>
                  <a:cubicBezTo>
                    <a:pt x="1601" y="660"/>
                    <a:pt x="1601" y="649"/>
                    <a:pt x="1601" y="639"/>
                  </a:cubicBezTo>
                  <a:cubicBezTo>
                    <a:pt x="1612" y="628"/>
                    <a:pt x="1612" y="618"/>
                    <a:pt x="1622" y="597"/>
                  </a:cubicBezTo>
                  <a:cubicBezTo>
                    <a:pt x="1622" y="597"/>
                    <a:pt x="1633" y="586"/>
                    <a:pt x="1633" y="576"/>
                  </a:cubicBezTo>
                  <a:cubicBezTo>
                    <a:pt x="1643" y="565"/>
                    <a:pt x="1643" y="555"/>
                    <a:pt x="1654" y="534"/>
                  </a:cubicBezTo>
                  <a:cubicBezTo>
                    <a:pt x="1664" y="534"/>
                    <a:pt x="1664" y="524"/>
                    <a:pt x="1664" y="513"/>
                  </a:cubicBezTo>
                  <a:cubicBezTo>
                    <a:pt x="1675" y="503"/>
                    <a:pt x="1685" y="492"/>
                    <a:pt x="1695" y="482"/>
                  </a:cubicBezTo>
                  <a:cubicBezTo>
                    <a:pt x="1706" y="471"/>
                    <a:pt x="1706" y="461"/>
                    <a:pt x="1706" y="461"/>
                  </a:cubicBezTo>
                  <a:cubicBezTo>
                    <a:pt x="1727" y="440"/>
                    <a:pt x="1737" y="429"/>
                    <a:pt x="1758" y="409"/>
                  </a:cubicBezTo>
                  <a:cubicBezTo>
                    <a:pt x="1811" y="367"/>
                    <a:pt x="1831" y="304"/>
                    <a:pt x="1831" y="231"/>
                  </a:cubicBezTo>
                  <a:cubicBezTo>
                    <a:pt x="1831" y="105"/>
                    <a:pt x="1727" y="0"/>
                    <a:pt x="1601" y="0"/>
                  </a:cubicBezTo>
                  <a:close/>
                </a:path>
              </a:pathLst>
            </a:custGeom>
            <a:solidFill>
              <a:srgbClr val="7DC8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37"/>
            <p:cNvSpPr/>
            <p:nvPr/>
          </p:nvSpPr>
          <p:spPr>
            <a:xfrm>
              <a:off x="8727494" y="1537567"/>
              <a:ext cx="136450" cy="183628"/>
            </a:xfrm>
            <a:custGeom>
              <a:rect b="b" l="l" r="r" t="t"/>
              <a:pathLst>
                <a:path extrusionOk="0" h="6029" w="4480">
                  <a:moveTo>
                    <a:pt x="2261" y="1"/>
                  </a:moveTo>
                  <a:cubicBezTo>
                    <a:pt x="1664" y="1"/>
                    <a:pt x="1371" y="723"/>
                    <a:pt x="1800" y="1131"/>
                  </a:cubicBezTo>
                  <a:cubicBezTo>
                    <a:pt x="1842" y="1183"/>
                    <a:pt x="1874" y="1246"/>
                    <a:pt x="1874" y="1309"/>
                  </a:cubicBezTo>
                  <a:cubicBezTo>
                    <a:pt x="1874" y="1434"/>
                    <a:pt x="1769" y="1549"/>
                    <a:pt x="1633" y="1549"/>
                  </a:cubicBezTo>
                  <a:lnTo>
                    <a:pt x="116" y="1549"/>
                  </a:lnTo>
                  <a:cubicBezTo>
                    <a:pt x="53" y="1549"/>
                    <a:pt x="0" y="1602"/>
                    <a:pt x="0" y="1665"/>
                  </a:cubicBezTo>
                  <a:lnTo>
                    <a:pt x="0" y="3171"/>
                  </a:lnTo>
                  <a:cubicBezTo>
                    <a:pt x="0" y="3297"/>
                    <a:pt x="105" y="3402"/>
                    <a:pt x="231" y="3402"/>
                  </a:cubicBezTo>
                  <a:cubicBezTo>
                    <a:pt x="262" y="3402"/>
                    <a:pt x="293" y="3402"/>
                    <a:pt x="325" y="3381"/>
                  </a:cubicBezTo>
                  <a:cubicBezTo>
                    <a:pt x="346" y="3381"/>
                    <a:pt x="356" y="3370"/>
                    <a:pt x="367" y="3360"/>
                  </a:cubicBezTo>
                  <a:cubicBezTo>
                    <a:pt x="388" y="3349"/>
                    <a:pt x="398" y="3339"/>
                    <a:pt x="409" y="3328"/>
                  </a:cubicBezTo>
                  <a:cubicBezTo>
                    <a:pt x="419" y="3307"/>
                    <a:pt x="440" y="3297"/>
                    <a:pt x="450" y="3286"/>
                  </a:cubicBezTo>
                  <a:cubicBezTo>
                    <a:pt x="471" y="3266"/>
                    <a:pt x="492" y="3255"/>
                    <a:pt x="503" y="3245"/>
                  </a:cubicBezTo>
                  <a:cubicBezTo>
                    <a:pt x="534" y="3224"/>
                    <a:pt x="566" y="3213"/>
                    <a:pt x="586" y="3192"/>
                  </a:cubicBezTo>
                  <a:cubicBezTo>
                    <a:pt x="639" y="3171"/>
                    <a:pt x="691" y="3150"/>
                    <a:pt x="743" y="3140"/>
                  </a:cubicBezTo>
                  <a:cubicBezTo>
                    <a:pt x="785" y="3130"/>
                    <a:pt x="838" y="3130"/>
                    <a:pt x="879" y="3130"/>
                  </a:cubicBezTo>
                  <a:cubicBezTo>
                    <a:pt x="1214" y="3130"/>
                    <a:pt x="1507" y="3381"/>
                    <a:pt x="1539" y="3716"/>
                  </a:cubicBezTo>
                  <a:cubicBezTo>
                    <a:pt x="1549" y="3768"/>
                    <a:pt x="1549" y="3820"/>
                    <a:pt x="1539" y="3862"/>
                  </a:cubicBezTo>
                  <a:cubicBezTo>
                    <a:pt x="1528" y="3925"/>
                    <a:pt x="1518" y="3977"/>
                    <a:pt x="1497" y="4029"/>
                  </a:cubicBezTo>
                  <a:cubicBezTo>
                    <a:pt x="1465" y="4113"/>
                    <a:pt x="1413" y="4186"/>
                    <a:pt x="1350" y="4249"/>
                  </a:cubicBezTo>
                  <a:cubicBezTo>
                    <a:pt x="1340" y="4270"/>
                    <a:pt x="1319" y="4281"/>
                    <a:pt x="1308" y="4302"/>
                  </a:cubicBezTo>
                  <a:cubicBezTo>
                    <a:pt x="1288" y="4312"/>
                    <a:pt x="1267" y="4333"/>
                    <a:pt x="1246" y="4343"/>
                  </a:cubicBezTo>
                  <a:cubicBezTo>
                    <a:pt x="1214" y="4364"/>
                    <a:pt x="1183" y="4385"/>
                    <a:pt x="1152" y="4396"/>
                  </a:cubicBezTo>
                  <a:cubicBezTo>
                    <a:pt x="1131" y="4406"/>
                    <a:pt x="1099" y="4417"/>
                    <a:pt x="1078" y="4427"/>
                  </a:cubicBezTo>
                  <a:cubicBezTo>
                    <a:pt x="1047" y="4438"/>
                    <a:pt x="1005" y="4438"/>
                    <a:pt x="974" y="4448"/>
                  </a:cubicBezTo>
                  <a:cubicBezTo>
                    <a:pt x="939" y="4452"/>
                    <a:pt x="904" y="4455"/>
                    <a:pt x="870" y="4455"/>
                  </a:cubicBezTo>
                  <a:cubicBezTo>
                    <a:pt x="822" y="4455"/>
                    <a:pt x="776" y="4450"/>
                    <a:pt x="733" y="4438"/>
                  </a:cubicBezTo>
                  <a:cubicBezTo>
                    <a:pt x="660" y="4417"/>
                    <a:pt x="586" y="4385"/>
                    <a:pt x="524" y="4343"/>
                  </a:cubicBezTo>
                  <a:cubicBezTo>
                    <a:pt x="482" y="4322"/>
                    <a:pt x="440" y="4291"/>
                    <a:pt x="409" y="4249"/>
                  </a:cubicBezTo>
                  <a:cubicBezTo>
                    <a:pt x="388" y="4228"/>
                    <a:pt x="356" y="4207"/>
                    <a:pt x="325" y="4197"/>
                  </a:cubicBezTo>
                  <a:cubicBezTo>
                    <a:pt x="314" y="4186"/>
                    <a:pt x="293" y="4186"/>
                    <a:pt x="283" y="4186"/>
                  </a:cubicBezTo>
                  <a:cubicBezTo>
                    <a:pt x="262" y="4176"/>
                    <a:pt x="252" y="4176"/>
                    <a:pt x="231" y="4176"/>
                  </a:cubicBezTo>
                  <a:cubicBezTo>
                    <a:pt x="105" y="4176"/>
                    <a:pt x="0" y="4281"/>
                    <a:pt x="0" y="4417"/>
                  </a:cubicBezTo>
                  <a:lnTo>
                    <a:pt x="0" y="5913"/>
                  </a:lnTo>
                  <a:cubicBezTo>
                    <a:pt x="0" y="5976"/>
                    <a:pt x="32" y="6018"/>
                    <a:pt x="95" y="6028"/>
                  </a:cubicBezTo>
                  <a:cubicBezTo>
                    <a:pt x="2491" y="5986"/>
                    <a:pt x="4437" y="4040"/>
                    <a:pt x="4479" y="1644"/>
                  </a:cubicBezTo>
                  <a:cubicBezTo>
                    <a:pt x="4469" y="1581"/>
                    <a:pt x="4427" y="1549"/>
                    <a:pt x="4364" y="1549"/>
                  </a:cubicBezTo>
                  <a:lnTo>
                    <a:pt x="2878" y="1549"/>
                  </a:lnTo>
                  <a:cubicBezTo>
                    <a:pt x="2753" y="1549"/>
                    <a:pt x="2648" y="1434"/>
                    <a:pt x="2648" y="1309"/>
                  </a:cubicBezTo>
                  <a:cubicBezTo>
                    <a:pt x="2648" y="1246"/>
                    <a:pt x="2679" y="1183"/>
                    <a:pt x="2721" y="1131"/>
                  </a:cubicBezTo>
                  <a:cubicBezTo>
                    <a:pt x="3150" y="723"/>
                    <a:pt x="2857" y="1"/>
                    <a:pt x="2261" y="1"/>
                  </a:cubicBezTo>
                  <a:close/>
                </a:path>
              </a:pathLst>
            </a:custGeom>
            <a:solidFill>
              <a:srgbClr val="F8A3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37"/>
            <p:cNvSpPr/>
            <p:nvPr/>
          </p:nvSpPr>
          <p:spPr>
            <a:xfrm>
              <a:off x="8680315" y="1448022"/>
              <a:ext cx="183628" cy="136754"/>
            </a:xfrm>
            <a:custGeom>
              <a:rect b="b" l="l" r="r" t="t"/>
              <a:pathLst>
                <a:path extrusionOk="0" h="4490" w="6029">
                  <a:moveTo>
                    <a:pt x="1644" y="0"/>
                  </a:moveTo>
                  <a:cubicBezTo>
                    <a:pt x="1581" y="11"/>
                    <a:pt x="1549" y="53"/>
                    <a:pt x="1549" y="115"/>
                  </a:cubicBezTo>
                  <a:lnTo>
                    <a:pt x="1549" y="1601"/>
                  </a:lnTo>
                  <a:cubicBezTo>
                    <a:pt x="1549" y="1727"/>
                    <a:pt x="1434" y="1831"/>
                    <a:pt x="1309" y="1831"/>
                  </a:cubicBezTo>
                  <a:cubicBezTo>
                    <a:pt x="1246" y="1831"/>
                    <a:pt x="1183" y="1811"/>
                    <a:pt x="1131" y="1758"/>
                  </a:cubicBezTo>
                  <a:cubicBezTo>
                    <a:pt x="1120" y="1737"/>
                    <a:pt x="1099" y="1727"/>
                    <a:pt x="1079" y="1706"/>
                  </a:cubicBezTo>
                  <a:lnTo>
                    <a:pt x="1068" y="1706"/>
                  </a:lnTo>
                  <a:cubicBezTo>
                    <a:pt x="1058" y="1695"/>
                    <a:pt x="1037" y="1675"/>
                    <a:pt x="1026" y="1664"/>
                  </a:cubicBezTo>
                  <a:cubicBezTo>
                    <a:pt x="1016" y="1664"/>
                    <a:pt x="1016" y="1664"/>
                    <a:pt x="1005" y="1654"/>
                  </a:cubicBezTo>
                  <a:cubicBezTo>
                    <a:pt x="995" y="1654"/>
                    <a:pt x="974" y="1643"/>
                    <a:pt x="963" y="1633"/>
                  </a:cubicBezTo>
                  <a:cubicBezTo>
                    <a:pt x="953" y="1633"/>
                    <a:pt x="953" y="1622"/>
                    <a:pt x="943" y="1622"/>
                  </a:cubicBezTo>
                  <a:cubicBezTo>
                    <a:pt x="932" y="1612"/>
                    <a:pt x="911" y="1612"/>
                    <a:pt x="890" y="1601"/>
                  </a:cubicBezTo>
                  <a:cubicBezTo>
                    <a:pt x="890" y="1601"/>
                    <a:pt x="880" y="1601"/>
                    <a:pt x="880" y="1591"/>
                  </a:cubicBezTo>
                  <a:cubicBezTo>
                    <a:pt x="859" y="1591"/>
                    <a:pt x="838" y="1580"/>
                    <a:pt x="817" y="1580"/>
                  </a:cubicBezTo>
                  <a:lnTo>
                    <a:pt x="806" y="1580"/>
                  </a:lnTo>
                  <a:cubicBezTo>
                    <a:pt x="754" y="1559"/>
                    <a:pt x="702" y="1559"/>
                    <a:pt x="650" y="1559"/>
                  </a:cubicBezTo>
                  <a:lnTo>
                    <a:pt x="576" y="1559"/>
                  </a:lnTo>
                  <a:cubicBezTo>
                    <a:pt x="576" y="1565"/>
                    <a:pt x="576" y="1565"/>
                    <a:pt x="576" y="1565"/>
                  </a:cubicBezTo>
                  <a:cubicBezTo>
                    <a:pt x="576" y="1565"/>
                    <a:pt x="576" y="1565"/>
                    <a:pt x="576" y="1570"/>
                  </a:cubicBezTo>
                  <a:lnTo>
                    <a:pt x="513" y="1570"/>
                  </a:lnTo>
                  <a:cubicBezTo>
                    <a:pt x="493" y="1580"/>
                    <a:pt x="472" y="1580"/>
                    <a:pt x="461" y="1591"/>
                  </a:cubicBezTo>
                  <a:cubicBezTo>
                    <a:pt x="451" y="1591"/>
                    <a:pt x="440" y="1601"/>
                    <a:pt x="440" y="1601"/>
                  </a:cubicBezTo>
                  <a:cubicBezTo>
                    <a:pt x="419" y="1601"/>
                    <a:pt x="409" y="1612"/>
                    <a:pt x="398" y="1612"/>
                  </a:cubicBezTo>
                  <a:cubicBezTo>
                    <a:pt x="388" y="1612"/>
                    <a:pt x="377" y="1622"/>
                    <a:pt x="377" y="1622"/>
                  </a:cubicBezTo>
                  <a:cubicBezTo>
                    <a:pt x="367" y="1633"/>
                    <a:pt x="357" y="1633"/>
                    <a:pt x="346" y="1643"/>
                  </a:cubicBezTo>
                  <a:cubicBezTo>
                    <a:pt x="336" y="1643"/>
                    <a:pt x="325" y="1654"/>
                    <a:pt x="315" y="1654"/>
                  </a:cubicBezTo>
                  <a:cubicBezTo>
                    <a:pt x="315" y="1654"/>
                    <a:pt x="304" y="1664"/>
                    <a:pt x="304" y="1664"/>
                  </a:cubicBezTo>
                  <a:cubicBezTo>
                    <a:pt x="273" y="1685"/>
                    <a:pt x="252" y="1695"/>
                    <a:pt x="231" y="1716"/>
                  </a:cubicBezTo>
                  <a:cubicBezTo>
                    <a:pt x="220" y="1727"/>
                    <a:pt x="200" y="1737"/>
                    <a:pt x="189" y="1758"/>
                  </a:cubicBezTo>
                  <a:cubicBezTo>
                    <a:pt x="179" y="1769"/>
                    <a:pt x="168" y="1779"/>
                    <a:pt x="158" y="1800"/>
                  </a:cubicBezTo>
                  <a:lnTo>
                    <a:pt x="147" y="1800"/>
                  </a:lnTo>
                  <a:cubicBezTo>
                    <a:pt x="116" y="1842"/>
                    <a:pt x="95" y="1873"/>
                    <a:pt x="74" y="1915"/>
                  </a:cubicBezTo>
                  <a:cubicBezTo>
                    <a:pt x="74" y="1926"/>
                    <a:pt x="63" y="1926"/>
                    <a:pt x="63" y="1936"/>
                  </a:cubicBezTo>
                  <a:cubicBezTo>
                    <a:pt x="53" y="1947"/>
                    <a:pt x="53" y="1957"/>
                    <a:pt x="53" y="1968"/>
                  </a:cubicBezTo>
                  <a:cubicBezTo>
                    <a:pt x="43" y="1978"/>
                    <a:pt x="43" y="1988"/>
                    <a:pt x="32" y="1999"/>
                  </a:cubicBezTo>
                  <a:cubicBezTo>
                    <a:pt x="32" y="2009"/>
                    <a:pt x="32" y="2020"/>
                    <a:pt x="32" y="2020"/>
                  </a:cubicBezTo>
                  <a:cubicBezTo>
                    <a:pt x="22" y="2041"/>
                    <a:pt x="22" y="2051"/>
                    <a:pt x="11" y="2072"/>
                  </a:cubicBezTo>
                  <a:cubicBezTo>
                    <a:pt x="11" y="2072"/>
                    <a:pt x="11" y="2083"/>
                    <a:pt x="11" y="2083"/>
                  </a:cubicBezTo>
                  <a:cubicBezTo>
                    <a:pt x="11" y="2104"/>
                    <a:pt x="1" y="2124"/>
                    <a:pt x="1" y="2145"/>
                  </a:cubicBezTo>
                  <a:cubicBezTo>
                    <a:pt x="1" y="2166"/>
                    <a:pt x="1" y="2177"/>
                    <a:pt x="1" y="2187"/>
                  </a:cubicBezTo>
                  <a:cubicBezTo>
                    <a:pt x="1" y="2198"/>
                    <a:pt x="1" y="2208"/>
                    <a:pt x="1" y="2219"/>
                  </a:cubicBezTo>
                  <a:cubicBezTo>
                    <a:pt x="1" y="2229"/>
                    <a:pt x="1" y="2240"/>
                    <a:pt x="1" y="2250"/>
                  </a:cubicBezTo>
                  <a:cubicBezTo>
                    <a:pt x="1" y="2271"/>
                    <a:pt x="1" y="2281"/>
                    <a:pt x="1" y="2292"/>
                  </a:cubicBezTo>
                  <a:cubicBezTo>
                    <a:pt x="1" y="2313"/>
                    <a:pt x="11" y="2334"/>
                    <a:pt x="11" y="2355"/>
                  </a:cubicBezTo>
                  <a:cubicBezTo>
                    <a:pt x="11" y="2365"/>
                    <a:pt x="11" y="2365"/>
                    <a:pt x="11" y="2365"/>
                  </a:cubicBezTo>
                  <a:cubicBezTo>
                    <a:pt x="22" y="2386"/>
                    <a:pt x="22" y="2407"/>
                    <a:pt x="32" y="2417"/>
                  </a:cubicBezTo>
                  <a:cubicBezTo>
                    <a:pt x="32" y="2428"/>
                    <a:pt x="32" y="2438"/>
                    <a:pt x="32" y="2438"/>
                  </a:cubicBezTo>
                  <a:cubicBezTo>
                    <a:pt x="43" y="2449"/>
                    <a:pt x="43" y="2470"/>
                    <a:pt x="53" y="2480"/>
                  </a:cubicBezTo>
                  <a:cubicBezTo>
                    <a:pt x="53" y="2491"/>
                    <a:pt x="53" y="2491"/>
                    <a:pt x="63" y="2501"/>
                  </a:cubicBezTo>
                  <a:cubicBezTo>
                    <a:pt x="63" y="2512"/>
                    <a:pt x="74" y="2522"/>
                    <a:pt x="74" y="2533"/>
                  </a:cubicBezTo>
                  <a:cubicBezTo>
                    <a:pt x="95" y="2564"/>
                    <a:pt x="116" y="2606"/>
                    <a:pt x="147" y="2637"/>
                  </a:cubicBezTo>
                  <a:cubicBezTo>
                    <a:pt x="147" y="2637"/>
                    <a:pt x="147" y="2648"/>
                    <a:pt x="158" y="2648"/>
                  </a:cubicBezTo>
                  <a:cubicBezTo>
                    <a:pt x="168" y="2658"/>
                    <a:pt x="179" y="2669"/>
                    <a:pt x="189" y="2679"/>
                  </a:cubicBezTo>
                  <a:cubicBezTo>
                    <a:pt x="189" y="2679"/>
                    <a:pt x="189" y="2690"/>
                    <a:pt x="189" y="2690"/>
                  </a:cubicBezTo>
                  <a:cubicBezTo>
                    <a:pt x="200" y="2700"/>
                    <a:pt x="220" y="2710"/>
                    <a:pt x="231" y="2721"/>
                  </a:cubicBezTo>
                  <a:cubicBezTo>
                    <a:pt x="252" y="2742"/>
                    <a:pt x="273" y="2763"/>
                    <a:pt x="304" y="2773"/>
                  </a:cubicBezTo>
                  <a:cubicBezTo>
                    <a:pt x="304" y="2784"/>
                    <a:pt x="315" y="2784"/>
                    <a:pt x="315" y="2784"/>
                  </a:cubicBezTo>
                  <a:cubicBezTo>
                    <a:pt x="325" y="2794"/>
                    <a:pt x="336" y="2794"/>
                    <a:pt x="346" y="2805"/>
                  </a:cubicBezTo>
                  <a:cubicBezTo>
                    <a:pt x="357" y="2805"/>
                    <a:pt x="367" y="2815"/>
                    <a:pt x="377" y="2815"/>
                  </a:cubicBezTo>
                  <a:cubicBezTo>
                    <a:pt x="377" y="2826"/>
                    <a:pt x="388" y="2826"/>
                    <a:pt x="398" y="2826"/>
                  </a:cubicBezTo>
                  <a:cubicBezTo>
                    <a:pt x="409" y="2836"/>
                    <a:pt x="419" y="2836"/>
                    <a:pt x="440" y="2847"/>
                  </a:cubicBezTo>
                  <a:lnTo>
                    <a:pt x="461" y="2847"/>
                  </a:lnTo>
                  <a:cubicBezTo>
                    <a:pt x="472" y="2857"/>
                    <a:pt x="493" y="2867"/>
                    <a:pt x="513" y="2867"/>
                  </a:cubicBezTo>
                  <a:lnTo>
                    <a:pt x="524" y="2867"/>
                  </a:lnTo>
                  <a:cubicBezTo>
                    <a:pt x="545" y="2878"/>
                    <a:pt x="566" y="2878"/>
                    <a:pt x="576" y="2878"/>
                  </a:cubicBezTo>
                  <a:cubicBezTo>
                    <a:pt x="597" y="2878"/>
                    <a:pt x="629" y="2878"/>
                    <a:pt x="650" y="2888"/>
                  </a:cubicBezTo>
                  <a:lnTo>
                    <a:pt x="660" y="2888"/>
                  </a:lnTo>
                  <a:cubicBezTo>
                    <a:pt x="712" y="2888"/>
                    <a:pt x="754" y="2878"/>
                    <a:pt x="806" y="2867"/>
                  </a:cubicBezTo>
                  <a:lnTo>
                    <a:pt x="817" y="2867"/>
                  </a:lnTo>
                  <a:cubicBezTo>
                    <a:pt x="838" y="2857"/>
                    <a:pt x="859" y="2857"/>
                    <a:pt x="880" y="2847"/>
                  </a:cubicBezTo>
                  <a:cubicBezTo>
                    <a:pt x="880" y="2847"/>
                    <a:pt x="890" y="2847"/>
                    <a:pt x="890" y="2836"/>
                  </a:cubicBezTo>
                  <a:cubicBezTo>
                    <a:pt x="911" y="2836"/>
                    <a:pt x="932" y="2826"/>
                    <a:pt x="943" y="2815"/>
                  </a:cubicBezTo>
                  <a:lnTo>
                    <a:pt x="963" y="2815"/>
                  </a:lnTo>
                  <a:cubicBezTo>
                    <a:pt x="974" y="2805"/>
                    <a:pt x="995" y="2794"/>
                    <a:pt x="1005" y="2784"/>
                  </a:cubicBezTo>
                  <a:cubicBezTo>
                    <a:pt x="1016" y="2784"/>
                    <a:pt x="1016" y="2773"/>
                    <a:pt x="1026" y="2773"/>
                  </a:cubicBezTo>
                  <a:cubicBezTo>
                    <a:pt x="1037" y="2763"/>
                    <a:pt x="1058" y="2752"/>
                    <a:pt x="1068" y="2742"/>
                  </a:cubicBezTo>
                  <a:cubicBezTo>
                    <a:pt x="1079" y="2742"/>
                    <a:pt x="1079" y="2731"/>
                    <a:pt x="1079" y="2731"/>
                  </a:cubicBezTo>
                  <a:cubicBezTo>
                    <a:pt x="1099" y="2721"/>
                    <a:pt x="1120" y="2700"/>
                    <a:pt x="1131" y="2690"/>
                  </a:cubicBezTo>
                  <a:cubicBezTo>
                    <a:pt x="1183" y="2637"/>
                    <a:pt x="1246" y="2606"/>
                    <a:pt x="1309" y="2606"/>
                  </a:cubicBezTo>
                  <a:cubicBezTo>
                    <a:pt x="1434" y="2606"/>
                    <a:pt x="1549" y="2710"/>
                    <a:pt x="1549" y="2847"/>
                  </a:cubicBezTo>
                  <a:lnTo>
                    <a:pt x="1549" y="4364"/>
                  </a:lnTo>
                  <a:cubicBezTo>
                    <a:pt x="1549" y="4437"/>
                    <a:pt x="1602" y="4489"/>
                    <a:pt x="1665" y="4489"/>
                  </a:cubicBezTo>
                  <a:lnTo>
                    <a:pt x="3182" y="4489"/>
                  </a:lnTo>
                  <a:cubicBezTo>
                    <a:pt x="3318" y="4489"/>
                    <a:pt x="3423" y="4374"/>
                    <a:pt x="3423" y="4249"/>
                  </a:cubicBezTo>
                  <a:cubicBezTo>
                    <a:pt x="3423" y="4186"/>
                    <a:pt x="3391" y="4123"/>
                    <a:pt x="3349" y="4071"/>
                  </a:cubicBezTo>
                  <a:cubicBezTo>
                    <a:pt x="2920" y="3663"/>
                    <a:pt x="3213" y="2941"/>
                    <a:pt x="3810" y="2941"/>
                  </a:cubicBezTo>
                  <a:cubicBezTo>
                    <a:pt x="4406" y="2941"/>
                    <a:pt x="4699" y="3663"/>
                    <a:pt x="4270" y="4071"/>
                  </a:cubicBezTo>
                  <a:cubicBezTo>
                    <a:pt x="4228" y="4123"/>
                    <a:pt x="4197" y="4186"/>
                    <a:pt x="4197" y="4249"/>
                  </a:cubicBezTo>
                  <a:cubicBezTo>
                    <a:pt x="4197" y="4374"/>
                    <a:pt x="4302" y="4489"/>
                    <a:pt x="4427" y="4489"/>
                  </a:cubicBezTo>
                  <a:lnTo>
                    <a:pt x="5913" y="4489"/>
                  </a:lnTo>
                  <a:cubicBezTo>
                    <a:pt x="5976" y="4489"/>
                    <a:pt x="6018" y="4448"/>
                    <a:pt x="6028" y="4395"/>
                  </a:cubicBezTo>
                  <a:cubicBezTo>
                    <a:pt x="5986" y="1988"/>
                    <a:pt x="4040" y="53"/>
                    <a:pt x="164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37"/>
            <p:cNvSpPr/>
            <p:nvPr/>
          </p:nvSpPr>
          <p:spPr>
            <a:xfrm>
              <a:off x="8586628" y="1443880"/>
              <a:ext cx="144704" cy="191882"/>
            </a:xfrm>
            <a:custGeom>
              <a:rect b="b" l="l" r="r" t="t"/>
              <a:pathLst>
                <a:path extrusionOk="0" h="6300" w="4751">
                  <a:moveTo>
                    <a:pt x="4489" y="262"/>
                  </a:moveTo>
                  <a:lnTo>
                    <a:pt x="4489" y="1737"/>
                  </a:lnTo>
                  <a:cubicBezTo>
                    <a:pt x="4489" y="1790"/>
                    <a:pt x="4448" y="1842"/>
                    <a:pt x="4385" y="1842"/>
                  </a:cubicBezTo>
                  <a:cubicBezTo>
                    <a:pt x="4353" y="1842"/>
                    <a:pt x="4322" y="1821"/>
                    <a:pt x="4301" y="1800"/>
                  </a:cubicBezTo>
                  <a:cubicBezTo>
                    <a:pt x="4280" y="1779"/>
                    <a:pt x="4259" y="1758"/>
                    <a:pt x="4228" y="1737"/>
                  </a:cubicBezTo>
                  <a:cubicBezTo>
                    <a:pt x="4207" y="1716"/>
                    <a:pt x="4186" y="1706"/>
                    <a:pt x="4175" y="1695"/>
                  </a:cubicBezTo>
                  <a:lnTo>
                    <a:pt x="4155" y="1685"/>
                  </a:lnTo>
                  <a:cubicBezTo>
                    <a:pt x="4134" y="1674"/>
                    <a:pt x="4113" y="1664"/>
                    <a:pt x="4092" y="1654"/>
                  </a:cubicBezTo>
                  <a:lnTo>
                    <a:pt x="4071" y="1643"/>
                  </a:lnTo>
                  <a:cubicBezTo>
                    <a:pt x="4060" y="1633"/>
                    <a:pt x="4039" y="1622"/>
                    <a:pt x="4008" y="1612"/>
                  </a:cubicBezTo>
                  <a:lnTo>
                    <a:pt x="3998" y="1612"/>
                  </a:lnTo>
                  <a:cubicBezTo>
                    <a:pt x="3977" y="1601"/>
                    <a:pt x="3945" y="1591"/>
                    <a:pt x="3924" y="1591"/>
                  </a:cubicBezTo>
                  <a:lnTo>
                    <a:pt x="3914" y="1580"/>
                  </a:lnTo>
                  <a:cubicBezTo>
                    <a:pt x="3851" y="1570"/>
                    <a:pt x="3799" y="1559"/>
                    <a:pt x="3736" y="1559"/>
                  </a:cubicBezTo>
                  <a:lnTo>
                    <a:pt x="3726" y="1559"/>
                  </a:lnTo>
                  <a:cubicBezTo>
                    <a:pt x="3694" y="1570"/>
                    <a:pt x="3673" y="1570"/>
                    <a:pt x="3642" y="1570"/>
                  </a:cubicBezTo>
                  <a:lnTo>
                    <a:pt x="3631" y="1570"/>
                  </a:lnTo>
                  <a:cubicBezTo>
                    <a:pt x="3610" y="1570"/>
                    <a:pt x="3600" y="1580"/>
                    <a:pt x="3579" y="1580"/>
                  </a:cubicBezTo>
                  <a:lnTo>
                    <a:pt x="3569" y="1580"/>
                  </a:lnTo>
                  <a:cubicBezTo>
                    <a:pt x="3537" y="1591"/>
                    <a:pt x="3516" y="1591"/>
                    <a:pt x="3495" y="1601"/>
                  </a:cubicBezTo>
                  <a:cubicBezTo>
                    <a:pt x="3485" y="1601"/>
                    <a:pt x="3474" y="1612"/>
                    <a:pt x="3464" y="1612"/>
                  </a:cubicBezTo>
                  <a:cubicBezTo>
                    <a:pt x="3453" y="1622"/>
                    <a:pt x="3433" y="1622"/>
                    <a:pt x="3422" y="1633"/>
                  </a:cubicBezTo>
                  <a:cubicBezTo>
                    <a:pt x="3412" y="1633"/>
                    <a:pt x="3401" y="1643"/>
                    <a:pt x="3391" y="1643"/>
                  </a:cubicBezTo>
                  <a:cubicBezTo>
                    <a:pt x="3380" y="1654"/>
                    <a:pt x="3370" y="1654"/>
                    <a:pt x="3359" y="1664"/>
                  </a:cubicBezTo>
                  <a:cubicBezTo>
                    <a:pt x="3349" y="1664"/>
                    <a:pt x="3338" y="1674"/>
                    <a:pt x="3328" y="1685"/>
                  </a:cubicBezTo>
                  <a:lnTo>
                    <a:pt x="3307" y="1685"/>
                  </a:lnTo>
                  <a:cubicBezTo>
                    <a:pt x="3276" y="1706"/>
                    <a:pt x="3244" y="1737"/>
                    <a:pt x="3223" y="1758"/>
                  </a:cubicBezTo>
                  <a:cubicBezTo>
                    <a:pt x="3202" y="1769"/>
                    <a:pt x="3192" y="1779"/>
                    <a:pt x="3181" y="1800"/>
                  </a:cubicBezTo>
                  <a:lnTo>
                    <a:pt x="3171" y="1811"/>
                  </a:lnTo>
                  <a:cubicBezTo>
                    <a:pt x="3150" y="1821"/>
                    <a:pt x="3139" y="1831"/>
                    <a:pt x="3129" y="1842"/>
                  </a:cubicBezTo>
                  <a:lnTo>
                    <a:pt x="3119" y="1852"/>
                  </a:lnTo>
                  <a:cubicBezTo>
                    <a:pt x="3087" y="1894"/>
                    <a:pt x="3056" y="1947"/>
                    <a:pt x="3035" y="1988"/>
                  </a:cubicBezTo>
                  <a:cubicBezTo>
                    <a:pt x="3024" y="1999"/>
                    <a:pt x="3024" y="2009"/>
                    <a:pt x="3014" y="2020"/>
                  </a:cubicBezTo>
                  <a:lnTo>
                    <a:pt x="3003" y="2051"/>
                  </a:lnTo>
                  <a:cubicBezTo>
                    <a:pt x="3003" y="2062"/>
                    <a:pt x="2993" y="2083"/>
                    <a:pt x="2993" y="2093"/>
                  </a:cubicBezTo>
                  <a:lnTo>
                    <a:pt x="2983" y="2114"/>
                  </a:lnTo>
                  <a:cubicBezTo>
                    <a:pt x="2972" y="2135"/>
                    <a:pt x="2972" y="2156"/>
                    <a:pt x="2962" y="2177"/>
                  </a:cubicBezTo>
                  <a:lnTo>
                    <a:pt x="2962" y="2198"/>
                  </a:lnTo>
                  <a:cubicBezTo>
                    <a:pt x="2951" y="2219"/>
                    <a:pt x="2951" y="2240"/>
                    <a:pt x="2951" y="2271"/>
                  </a:cubicBezTo>
                  <a:cubicBezTo>
                    <a:pt x="2951" y="2281"/>
                    <a:pt x="2951" y="2292"/>
                    <a:pt x="2941" y="2313"/>
                  </a:cubicBezTo>
                  <a:lnTo>
                    <a:pt x="2941" y="2323"/>
                  </a:lnTo>
                  <a:cubicBezTo>
                    <a:pt x="2941" y="2334"/>
                    <a:pt x="2941" y="2344"/>
                    <a:pt x="2941" y="2355"/>
                  </a:cubicBezTo>
                  <a:cubicBezTo>
                    <a:pt x="2941" y="2365"/>
                    <a:pt x="2941" y="2376"/>
                    <a:pt x="2941" y="2386"/>
                  </a:cubicBezTo>
                  <a:lnTo>
                    <a:pt x="3077" y="2376"/>
                  </a:lnTo>
                  <a:lnTo>
                    <a:pt x="2941" y="2407"/>
                  </a:lnTo>
                  <a:cubicBezTo>
                    <a:pt x="2951" y="2417"/>
                    <a:pt x="2951" y="2428"/>
                    <a:pt x="2951" y="2449"/>
                  </a:cubicBezTo>
                  <a:cubicBezTo>
                    <a:pt x="2951" y="2480"/>
                    <a:pt x="2962" y="2501"/>
                    <a:pt x="2962" y="2533"/>
                  </a:cubicBezTo>
                  <a:cubicBezTo>
                    <a:pt x="2972" y="2553"/>
                    <a:pt x="2972" y="2574"/>
                    <a:pt x="2983" y="2595"/>
                  </a:cubicBezTo>
                  <a:lnTo>
                    <a:pt x="2993" y="2616"/>
                  </a:lnTo>
                  <a:cubicBezTo>
                    <a:pt x="2993" y="2637"/>
                    <a:pt x="3003" y="2648"/>
                    <a:pt x="3003" y="2669"/>
                  </a:cubicBezTo>
                  <a:lnTo>
                    <a:pt x="3024" y="2700"/>
                  </a:lnTo>
                  <a:cubicBezTo>
                    <a:pt x="3024" y="2710"/>
                    <a:pt x="3035" y="2721"/>
                    <a:pt x="3035" y="2731"/>
                  </a:cubicBezTo>
                  <a:cubicBezTo>
                    <a:pt x="3056" y="2773"/>
                    <a:pt x="3087" y="2815"/>
                    <a:pt x="3119" y="2857"/>
                  </a:cubicBezTo>
                  <a:cubicBezTo>
                    <a:pt x="3119" y="2857"/>
                    <a:pt x="3129" y="2867"/>
                    <a:pt x="3129" y="2867"/>
                  </a:cubicBezTo>
                  <a:cubicBezTo>
                    <a:pt x="3139" y="2878"/>
                    <a:pt x="3150" y="2899"/>
                    <a:pt x="3171" y="2909"/>
                  </a:cubicBezTo>
                  <a:lnTo>
                    <a:pt x="3181" y="2920"/>
                  </a:lnTo>
                  <a:cubicBezTo>
                    <a:pt x="3192" y="2930"/>
                    <a:pt x="3202" y="2941"/>
                    <a:pt x="3223" y="2962"/>
                  </a:cubicBezTo>
                  <a:cubicBezTo>
                    <a:pt x="3244" y="2983"/>
                    <a:pt x="3276" y="3003"/>
                    <a:pt x="3307" y="3024"/>
                  </a:cubicBezTo>
                  <a:cubicBezTo>
                    <a:pt x="3317" y="3024"/>
                    <a:pt x="3328" y="3035"/>
                    <a:pt x="3328" y="3035"/>
                  </a:cubicBezTo>
                  <a:cubicBezTo>
                    <a:pt x="3338" y="3045"/>
                    <a:pt x="3349" y="3045"/>
                    <a:pt x="3359" y="3056"/>
                  </a:cubicBezTo>
                  <a:cubicBezTo>
                    <a:pt x="3370" y="3056"/>
                    <a:pt x="3380" y="3066"/>
                    <a:pt x="3391" y="3077"/>
                  </a:cubicBezTo>
                  <a:lnTo>
                    <a:pt x="3422" y="3087"/>
                  </a:lnTo>
                  <a:cubicBezTo>
                    <a:pt x="3443" y="3087"/>
                    <a:pt x="3453" y="3098"/>
                    <a:pt x="3474" y="3108"/>
                  </a:cubicBezTo>
                  <a:lnTo>
                    <a:pt x="3495" y="3108"/>
                  </a:lnTo>
                  <a:cubicBezTo>
                    <a:pt x="3516" y="3119"/>
                    <a:pt x="3537" y="3129"/>
                    <a:pt x="3569" y="3129"/>
                  </a:cubicBezTo>
                  <a:cubicBezTo>
                    <a:pt x="3569" y="3129"/>
                    <a:pt x="3579" y="3139"/>
                    <a:pt x="3579" y="3139"/>
                  </a:cubicBezTo>
                  <a:lnTo>
                    <a:pt x="3642" y="3139"/>
                  </a:lnTo>
                  <a:cubicBezTo>
                    <a:pt x="3663" y="3150"/>
                    <a:pt x="3694" y="3150"/>
                    <a:pt x="3726" y="3150"/>
                  </a:cubicBezTo>
                  <a:lnTo>
                    <a:pt x="3736" y="3150"/>
                  </a:lnTo>
                  <a:cubicBezTo>
                    <a:pt x="3799" y="3150"/>
                    <a:pt x="3851" y="3139"/>
                    <a:pt x="3914" y="3129"/>
                  </a:cubicBezTo>
                  <a:lnTo>
                    <a:pt x="3924" y="3129"/>
                  </a:lnTo>
                  <a:cubicBezTo>
                    <a:pt x="3945" y="3119"/>
                    <a:pt x="3977" y="3119"/>
                    <a:pt x="3998" y="3108"/>
                  </a:cubicBezTo>
                  <a:lnTo>
                    <a:pt x="4019" y="3098"/>
                  </a:lnTo>
                  <a:cubicBezTo>
                    <a:pt x="4039" y="3087"/>
                    <a:pt x="4060" y="3087"/>
                    <a:pt x="4081" y="3077"/>
                  </a:cubicBezTo>
                  <a:lnTo>
                    <a:pt x="4092" y="3066"/>
                  </a:lnTo>
                  <a:cubicBezTo>
                    <a:pt x="4113" y="3056"/>
                    <a:pt x="4134" y="3045"/>
                    <a:pt x="4155" y="3024"/>
                  </a:cubicBezTo>
                  <a:lnTo>
                    <a:pt x="4175" y="3024"/>
                  </a:lnTo>
                  <a:cubicBezTo>
                    <a:pt x="4186" y="3003"/>
                    <a:pt x="4207" y="2993"/>
                    <a:pt x="4228" y="2983"/>
                  </a:cubicBezTo>
                  <a:cubicBezTo>
                    <a:pt x="4228" y="2983"/>
                    <a:pt x="4238" y="2972"/>
                    <a:pt x="4238" y="2972"/>
                  </a:cubicBezTo>
                  <a:cubicBezTo>
                    <a:pt x="4259" y="2951"/>
                    <a:pt x="4280" y="2930"/>
                    <a:pt x="4301" y="2909"/>
                  </a:cubicBezTo>
                  <a:cubicBezTo>
                    <a:pt x="4322" y="2888"/>
                    <a:pt x="4353" y="2878"/>
                    <a:pt x="4385" y="2878"/>
                  </a:cubicBezTo>
                  <a:cubicBezTo>
                    <a:pt x="4448" y="2878"/>
                    <a:pt x="4489" y="2920"/>
                    <a:pt x="4489" y="2983"/>
                  </a:cubicBezTo>
                  <a:lnTo>
                    <a:pt x="4489" y="4489"/>
                  </a:lnTo>
                  <a:lnTo>
                    <a:pt x="2983" y="4489"/>
                  </a:lnTo>
                  <a:cubicBezTo>
                    <a:pt x="2773" y="4489"/>
                    <a:pt x="2616" y="4657"/>
                    <a:pt x="2616" y="4856"/>
                  </a:cubicBezTo>
                  <a:cubicBezTo>
                    <a:pt x="2616" y="4960"/>
                    <a:pt x="2658" y="5054"/>
                    <a:pt x="2731" y="5128"/>
                  </a:cubicBezTo>
                  <a:cubicBezTo>
                    <a:pt x="2742" y="5138"/>
                    <a:pt x="2763" y="5159"/>
                    <a:pt x="2773" y="5180"/>
                  </a:cubicBezTo>
                  <a:cubicBezTo>
                    <a:pt x="2784" y="5190"/>
                    <a:pt x="2794" y="5201"/>
                    <a:pt x="2805" y="5211"/>
                  </a:cubicBezTo>
                  <a:cubicBezTo>
                    <a:pt x="2805" y="5211"/>
                    <a:pt x="2805" y="5232"/>
                    <a:pt x="2805" y="5232"/>
                  </a:cubicBezTo>
                  <a:cubicBezTo>
                    <a:pt x="2815" y="5243"/>
                    <a:pt x="2826" y="5253"/>
                    <a:pt x="2826" y="5264"/>
                  </a:cubicBezTo>
                  <a:lnTo>
                    <a:pt x="2836" y="5285"/>
                  </a:lnTo>
                  <a:cubicBezTo>
                    <a:pt x="2846" y="5295"/>
                    <a:pt x="2846" y="5306"/>
                    <a:pt x="2857" y="5316"/>
                  </a:cubicBezTo>
                  <a:lnTo>
                    <a:pt x="2983" y="5274"/>
                  </a:lnTo>
                  <a:lnTo>
                    <a:pt x="2857" y="5337"/>
                  </a:lnTo>
                  <a:cubicBezTo>
                    <a:pt x="2867" y="5347"/>
                    <a:pt x="2867" y="5358"/>
                    <a:pt x="2867" y="5379"/>
                  </a:cubicBezTo>
                  <a:lnTo>
                    <a:pt x="2878" y="5389"/>
                  </a:lnTo>
                  <a:cubicBezTo>
                    <a:pt x="2878" y="5410"/>
                    <a:pt x="2888" y="5431"/>
                    <a:pt x="2888" y="5452"/>
                  </a:cubicBezTo>
                  <a:cubicBezTo>
                    <a:pt x="2888" y="5463"/>
                    <a:pt x="2888" y="5483"/>
                    <a:pt x="2888" y="5504"/>
                  </a:cubicBezTo>
                  <a:lnTo>
                    <a:pt x="2888" y="5525"/>
                  </a:lnTo>
                  <a:cubicBezTo>
                    <a:pt x="2888" y="5536"/>
                    <a:pt x="2888" y="5557"/>
                    <a:pt x="2888" y="5567"/>
                  </a:cubicBezTo>
                  <a:cubicBezTo>
                    <a:pt x="2878" y="5609"/>
                    <a:pt x="2867" y="5640"/>
                    <a:pt x="2857" y="5682"/>
                  </a:cubicBezTo>
                  <a:cubicBezTo>
                    <a:pt x="2857" y="5693"/>
                    <a:pt x="2846" y="5703"/>
                    <a:pt x="2846" y="5714"/>
                  </a:cubicBezTo>
                  <a:lnTo>
                    <a:pt x="2836" y="5735"/>
                  </a:lnTo>
                  <a:cubicBezTo>
                    <a:pt x="2836" y="5745"/>
                    <a:pt x="2826" y="5756"/>
                    <a:pt x="2826" y="5766"/>
                  </a:cubicBezTo>
                  <a:lnTo>
                    <a:pt x="2815" y="5776"/>
                  </a:lnTo>
                  <a:cubicBezTo>
                    <a:pt x="2805" y="5787"/>
                    <a:pt x="2805" y="5797"/>
                    <a:pt x="2794" y="5808"/>
                  </a:cubicBezTo>
                  <a:cubicBezTo>
                    <a:pt x="2784" y="5818"/>
                    <a:pt x="2784" y="5829"/>
                    <a:pt x="2763" y="5850"/>
                  </a:cubicBezTo>
                  <a:lnTo>
                    <a:pt x="2752" y="5850"/>
                  </a:lnTo>
                  <a:cubicBezTo>
                    <a:pt x="2752" y="5860"/>
                    <a:pt x="2742" y="5871"/>
                    <a:pt x="2742" y="5871"/>
                  </a:cubicBezTo>
                  <a:lnTo>
                    <a:pt x="2721" y="5892"/>
                  </a:lnTo>
                  <a:cubicBezTo>
                    <a:pt x="2721" y="5892"/>
                    <a:pt x="2710" y="5902"/>
                    <a:pt x="2700" y="5913"/>
                  </a:cubicBezTo>
                  <a:lnTo>
                    <a:pt x="2679" y="5923"/>
                  </a:lnTo>
                  <a:cubicBezTo>
                    <a:pt x="2679" y="5933"/>
                    <a:pt x="2669" y="5933"/>
                    <a:pt x="2669" y="5944"/>
                  </a:cubicBezTo>
                  <a:cubicBezTo>
                    <a:pt x="2648" y="5944"/>
                    <a:pt x="2637" y="5954"/>
                    <a:pt x="2627" y="5965"/>
                  </a:cubicBezTo>
                  <a:lnTo>
                    <a:pt x="2690" y="6080"/>
                  </a:lnTo>
                  <a:lnTo>
                    <a:pt x="2616" y="5965"/>
                  </a:lnTo>
                  <a:cubicBezTo>
                    <a:pt x="2606" y="5975"/>
                    <a:pt x="2595" y="5986"/>
                    <a:pt x="2585" y="5986"/>
                  </a:cubicBezTo>
                  <a:lnTo>
                    <a:pt x="2637" y="6111"/>
                  </a:lnTo>
                  <a:lnTo>
                    <a:pt x="2564" y="5996"/>
                  </a:lnTo>
                  <a:cubicBezTo>
                    <a:pt x="2553" y="5996"/>
                    <a:pt x="2543" y="6007"/>
                    <a:pt x="2522" y="6007"/>
                  </a:cubicBezTo>
                  <a:cubicBezTo>
                    <a:pt x="2491" y="6028"/>
                    <a:pt x="2449" y="6028"/>
                    <a:pt x="2417" y="6038"/>
                  </a:cubicBezTo>
                  <a:lnTo>
                    <a:pt x="2292" y="6038"/>
                  </a:lnTo>
                  <a:cubicBezTo>
                    <a:pt x="2281" y="6028"/>
                    <a:pt x="2260" y="6028"/>
                    <a:pt x="2250" y="6028"/>
                  </a:cubicBezTo>
                  <a:lnTo>
                    <a:pt x="2219" y="6153"/>
                  </a:lnTo>
                  <a:lnTo>
                    <a:pt x="2229" y="6017"/>
                  </a:lnTo>
                  <a:lnTo>
                    <a:pt x="2198" y="6017"/>
                  </a:lnTo>
                  <a:lnTo>
                    <a:pt x="2177" y="6007"/>
                  </a:lnTo>
                  <a:cubicBezTo>
                    <a:pt x="2166" y="6007"/>
                    <a:pt x="2166" y="5996"/>
                    <a:pt x="2156" y="5996"/>
                  </a:cubicBezTo>
                  <a:lnTo>
                    <a:pt x="2114" y="5975"/>
                  </a:lnTo>
                  <a:cubicBezTo>
                    <a:pt x="2083" y="5954"/>
                    <a:pt x="2041" y="5933"/>
                    <a:pt x="2020" y="5913"/>
                  </a:cubicBezTo>
                  <a:cubicBezTo>
                    <a:pt x="2009" y="5902"/>
                    <a:pt x="1999" y="5892"/>
                    <a:pt x="1978" y="5881"/>
                  </a:cubicBezTo>
                  <a:cubicBezTo>
                    <a:pt x="1967" y="5871"/>
                    <a:pt x="1967" y="5860"/>
                    <a:pt x="1957" y="5850"/>
                  </a:cubicBezTo>
                  <a:cubicBezTo>
                    <a:pt x="1936" y="5829"/>
                    <a:pt x="1926" y="5818"/>
                    <a:pt x="1915" y="5797"/>
                  </a:cubicBezTo>
                  <a:lnTo>
                    <a:pt x="1800" y="5871"/>
                  </a:lnTo>
                  <a:lnTo>
                    <a:pt x="1905" y="5776"/>
                  </a:lnTo>
                  <a:lnTo>
                    <a:pt x="1894" y="5756"/>
                  </a:lnTo>
                  <a:cubicBezTo>
                    <a:pt x="1884" y="5756"/>
                    <a:pt x="1884" y="5745"/>
                    <a:pt x="1873" y="5735"/>
                  </a:cubicBezTo>
                  <a:lnTo>
                    <a:pt x="1873" y="5714"/>
                  </a:lnTo>
                  <a:cubicBezTo>
                    <a:pt x="1863" y="5703"/>
                    <a:pt x="1863" y="5693"/>
                    <a:pt x="1852" y="5682"/>
                  </a:cubicBezTo>
                  <a:lnTo>
                    <a:pt x="1737" y="5724"/>
                  </a:lnTo>
                  <a:lnTo>
                    <a:pt x="1852" y="5672"/>
                  </a:lnTo>
                  <a:cubicBezTo>
                    <a:pt x="1842" y="5640"/>
                    <a:pt x="1831" y="5609"/>
                    <a:pt x="1831" y="5567"/>
                  </a:cubicBezTo>
                  <a:cubicBezTo>
                    <a:pt x="1831" y="5557"/>
                    <a:pt x="1831" y="5536"/>
                    <a:pt x="1831" y="5525"/>
                  </a:cubicBezTo>
                  <a:lnTo>
                    <a:pt x="1821" y="5504"/>
                  </a:lnTo>
                  <a:cubicBezTo>
                    <a:pt x="1821" y="5483"/>
                    <a:pt x="1831" y="5463"/>
                    <a:pt x="1831" y="5442"/>
                  </a:cubicBezTo>
                  <a:cubicBezTo>
                    <a:pt x="1831" y="5421"/>
                    <a:pt x="1831" y="5410"/>
                    <a:pt x="1842" y="5389"/>
                  </a:cubicBezTo>
                  <a:lnTo>
                    <a:pt x="1706" y="5358"/>
                  </a:lnTo>
                  <a:lnTo>
                    <a:pt x="1842" y="5368"/>
                  </a:lnTo>
                  <a:cubicBezTo>
                    <a:pt x="1842" y="5358"/>
                    <a:pt x="1852" y="5347"/>
                    <a:pt x="1852" y="5337"/>
                  </a:cubicBezTo>
                  <a:lnTo>
                    <a:pt x="1863" y="5316"/>
                  </a:lnTo>
                  <a:cubicBezTo>
                    <a:pt x="1863" y="5306"/>
                    <a:pt x="1873" y="5295"/>
                    <a:pt x="1873" y="5285"/>
                  </a:cubicBezTo>
                  <a:lnTo>
                    <a:pt x="1884" y="5264"/>
                  </a:lnTo>
                  <a:cubicBezTo>
                    <a:pt x="1894" y="5253"/>
                    <a:pt x="1894" y="5243"/>
                    <a:pt x="1905" y="5232"/>
                  </a:cubicBezTo>
                  <a:lnTo>
                    <a:pt x="1915" y="5211"/>
                  </a:lnTo>
                  <a:cubicBezTo>
                    <a:pt x="1926" y="5201"/>
                    <a:pt x="1926" y="5190"/>
                    <a:pt x="1936" y="5180"/>
                  </a:cubicBezTo>
                  <a:cubicBezTo>
                    <a:pt x="1936" y="5180"/>
                    <a:pt x="1947" y="5170"/>
                    <a:pt x="1947" y="5170"/>
                  </a:cubicBezTo>
                  <a:cubicBezTo>
                    <a:pt x="1957" y="5149"/>
                    <a:pt x="1967" y="5138"/>
                    <a:pt x="1988" y="5128"/>
                  </a:cubicBezTo>
                  <a:cubicBezTo>
                    <a:pt x="2062" y="5054"/>
                    <a:pt x="2104" y="4960"/>
                    <a:pt x="2104" y="4856"/>
                  </a:cubicBezTo>
                  <a:cubicBezTo>
                    <a:pt x="2104" y="4657"/>
                    <a:pt x="1936" y="4489"/>
                    <a:pt x="1737" y="4489"/>
                  </a:cubicBezTo>
                  <a:lnTo>
                    <a:pt x="262" y="4489"/>
                  </a:lnTo>
                  <a:cubicBezTo>
                    <a:pt x="325" y="2187"/>
                    <a:pt x="2187" y="325"/>
                    <a:pt x="4489" y="262"/>
                  </a:cubicBezTo>
                  <a:close/>
                  <a:moveTo>
                    <a:pt x="4521" y="0"/>
                  </a:moveTo>
                  <a:cubicBezTo>
                    <a:pt x="2051" y="53"/>
                    <a:pt x="53" y="2041"/>
                    <a:pt x="0" y="4521"/>
                  </a:cubicBezTo>
                  <a:cubicBezTo>
                    <a:pt x="0" y="4531"/>
                    <a:pt x="0" y="4542"/>
                    <a:pt x="0" y="4552"/>
                  </a:cubicBezTo>
                  <a:cubicBezTo>
                    <a:pt x="32" y="4667"/>
                    <a:pt x="136" y="4751"/>
                    <a:pt x="251" y="4751"/>
                  </a:cubicBezTo>
                  <a:lnTo>
                    <a:pt x="1737" y="4751"/>
                  </a:lnTo>
                  <a:cubicBezTo>
                    <a:pt x="1790" y="4751"/>
                    <a:pt x="1842" y="4803"/>
                    <a:pt x="1842" y="4856"/>
                  </a:cubicBezTo>
                  <a:cubicBezTo>
                    <a:pt x="1842" y="4887"/>
                    <a:pt x="1821" y="4918"/>
                    <a:pt x="1800" y="4939"/>
                  </a:cubicBezTo>
                  <a:cubicBezTo>
                    <a:pt x="1779" y="4960"/>
                    <a:pt x="1758" y="4981"/>
                    <a:pt x="1748" y="5002"/>
                  </a:cubicBezTo>
                  <a:lnTo>
                    <a:pt x="1727" y="5023"/>
                  </a:lnTo>
                  <a:cubicBezTo>
                    <a:pt x="1716" y="5034"/>
                    <a:pt x="1706" y="5054"/>
                    <a:pt x="1695" y="5065"/>
                  </a:cubicBezTo>
                  <a:lnTo>
                    <a:pt x="1674" y="5096"/>
                  </a:lnTo>
                  <a:cubicBezTo>
                    <a:pt x="1674" y="5107"/>
                    <a:pt x="1664" y="5128"/>
                    <a:pt x="1654" y="5138"/>
                  </a:cubicBezTo>
                  <a:cubicBezTo>
                    <a:pt x="1643" y="5149"/>
                    <a:pt x="1643" y="5159"/>
                    <a:pt x="1643" y="5170"/>
                  </a:cubicBezTo>
                  <a:cubicBezTo>
                    <a:pt x="1633" y="5190"/>
                    <a:pt x="1622" y="5201"/>
                    <a:pt x="1622" y="5222"/>
                  </a:cubicBezTo>
                  <a:cubicBezTo>
                    <a:pt x="1612" y="5232"/>
                    <a:pt x="1612" y="5243"/>
                    <a:pt x="1601" y="5253"/>
                  </a:cubicBezTo>
                  <a:cubicBezTo>
                    <a:pt x="1601" y="5274"/>
                    <a:pt x="1591" y="5285"/>
                    <a:pt x="1591" y="5316"/>
                  </a:cubicBezTo>
                  <a:lnTo>
                    <a:pt x="1580" y="5337"/>
                  </a:lnTo>
                  <a:cubicBezTo>
                    <a:pt x="1580" y="5358"/>
                    <a:pt x="1570" y="5389"/>
                    <a:pt x="1570" y="5421"/>
                  </a:cubicBezTo>
                  <a:cubicBezTo>
                    <a:pt x="1570" y="5452"/>
                    <a:pt x="1559" y="5483"/>
                    <a:pt x="1559" y="5515"/>
                  </a:cubicBezTo>
                  <a:cubicBezTo>
                    <a:pt x="1559" y="5515"/>
                    <a:pt x="1559" y="5525"/>
                    <a:pt x="1570" y="5536"/>
                  </a:cubicBezTo>
                  <a:cubicBezTo>
                    <a:pt x="1570" y="5557"/>
                    <a:pt x="1570" y="5578"/>
                    <a:pt x="1570" y="5599"/>
                  </a:cubicBezTo>
                  <a:cubicBezTo>
                    <a:pt x="1580" y="5651"/>
                    <a:pt x="1591" y="5703"/>
                    <a:pt x="1601" y="5756"/>
                  </a:cubicBezTo>
                  <a:lnTo>
                    <a:pt x="1612" y="5766"/>
                  </a:lnTo>
                  <a:cubicBezTo>
                    <a:pt x="1612" y="5787"/>
                    <a:pt x="1622" y="5808"/>
                    <a:pt x="1633" y="5818"/>
                  </a:cubicBezTo>
                  <a:cubicBezTo>
                    <a:pt x="1633" y="5829"/>
                    <a:pt x="1633" y="5839"/>
                    <a:pt x="1643" y="5850"/>
                  </a:cubicBezTo>
                  <a:cubicBezTo>
                    <a:pt x="1654" y="5860"/>
                    <a:pt x="1654" y="5871"/>
                    <a:pt x="1664" y="5892"/>
                  </a:cubicBezTo>
                  <a:cubicBezTo>
                    <a:pt x="1664" y="5902"/>
                    <a:pt x="1674" y="5913"/>
                    <a:pt x="1674" y="5913"/>
                  </a:cubicBezTo>
                  <a:lnTo>
                    <a:pt x="1695" y="5933"/>
                  </a:lnTo>
                  <a:cubicBezTo>
                    <a:pt x="1716" y="5965"/>
                    <a:pt x="1737" y="5996"/>
                    <a:pt x="1758" y="6028"/>
                  </a:cubicBezTo>
                  <a:cubicBezTo>
                    <a:pt x="1769" y="6038"/>
                    <a:pt x="1779" y="6049"/>
                    <a:pt x="1800" y="6069"/>
                  </a:cubicBezTo>
                  <a:cubicBezTo>
                    <a:pt x="1800" y="6069"/>
                    <a:pt x="1811" y="6069"/>
                    <a:pt x="1811" y="6080"/>
                  </a:cubicBezTo>
                  <a:cubicBezTo>
                    <a:pt x="1821" y="6090"/>
                    <a:pt x="1831" y="6101"/>
                    <a:pt x="1842" y="6111"/>
                  </a:cubicBezTo>
                  <a:cubicBezTo>
                    <a:pt x="1842" y="6111"/>
                    <a:pt x="1852" y="6122"/>
                    <a:pt x="1852" y="6122"/>
                  </a:cubicBezTo>
                  <a:cubicBezTo>
                    <a:pt x="1905" y="6153"/>
                    <a:pt x="1947" y="6185"/>
                    <a:pt x="1999" y="6216"/>
                  </a:cubicBezTo>
                  <a:cubicBezTo>
                    <a:pt x="1999" y="6216"/>
                    <a:pt x="2009" y="6216"/>
                    <a:pt x="2020" y="6226"/>
                  </a:cubicBezTo>
                  <a:cubicBezTo>
                    <a:pt x="2030" y="6226"/>
                    <a:pt x="2041" y="6237"/>
                    <a:pt x="2051" y="6237"/>
                  </a:cubicBezTo>
                  <a:cubicBezTo>
                    <a:pt x="2062" y="6247"/>
                    <a:pt x="2083" y="6247"/>
                    <a:pt x="2093" y="6258"/>
                  </a:cubicBezTo>
                  <a:lnTo>
                    <a:pt x="2124" y="6258"/>
                  </a:lnTo>
                  <a:cubicBezTo>
                    <a:pt x="2135" y="6268"/>
                    <a:pt x="2156" y="6268"/>
                    <a:pt x="2177" y="6279"/>
                  </a:cubicBezTo>
                  <a:lnTo>
                    <a:pt x="2198" y="6279"/>
                  </a:lnTo>
                  <a:cubicBezTo>
                    <a:pt x="2219" y="6289"/>
                    <a:pt x="2240" y="6289"/>
                    <a:pt x="2271" y="6289"/>
                  </a:cubicBezTo>
                  <a:cubicBezTo>
                    <a:pt x="2292" y="6300"/>
                    <a:pt x="2323" y="6300"/>
                    <a:pt x="2344" y="6300"/>
                  </a:cubicBezTo>
                  <a:lnTo>
                    <a:pt x="2428" y="6300"/>
                  </a:lnTo>
                  <a:cubicBezTo>
                    <a:pt x="2428" y="6300"/>
                    <a:pt x="2438" y="6289"/>
                    <a:pt x="2438" y="6289"/>
                  </a:cubicBezTo>
                  <a:cubicBezTo>
                    <a:pt x="2491" y="6289"/>
                    <a:pt x="2543" y="6279"/>
                    <a:pt x="2595" y="6258"/>
                  </a:cubicBezTo>
                  <a:lnTo>
                    <a:pt x="2616" y="6258"/>
                  </a:lnTo>
                  <a:cubicBezTo>
                    <a:pt x="2637" y="6247"/>
                    <a:pt x="2648" y="6237"/>
                    <a:pt x="2679" y="6226"/>
                  </a:cubicBezTo>
                  <a:lnTo>
                    <a:pt x="2690" y="6226"/>
                  </a:lnTo>
                  <a:cubicBezTo>
                    <a:pt x="2710" y="6216"/>
                    <a:pt x="2721" y="6206"/>
                    <a:pt x="2742" y="6195"/>
                  </a:cubicBezTo>
                  <a:cubicBezTo>
                    <a:pt x="2752" y="6195"/>
                    <a:pt x="2763" y="6185"/>
                    <a:pt x="2763" y="6185"/>
                  </a:cubicBezTo>
                  <a:cubicBezTo>
                    <a:pt x="2784" y="6174"/>
                    <a:pt x="2794" y="6164"/>
                    <a:pt x="2815" y="6153"/>
                  </a:cubicBezTo>
                  <a:cubicBezTo>
                    <a:pt x="2826" y="6143"/>
                    <a:pt x="2836" y="6143"/>
                    <a:pt x="2846" y="6122"/>
                  </a:cubicBezTo>
                  <a:lnTo>
                    <a:pt x="2867" y="6111"/>
                  </a:lnTo>
                  <a:cubicBezTo>
                    <a:pt x="2878" y="6101"/>
                    <a:pt x="2899" y="6090"/>
                    <a:pt x="2899" y="6080"/>
                  </a:cubicBezTo>
                  <a:lnTo>
                    <a:pt x="2920" y="6059"/>
                  </a:lnTo>
                  <a:cubicBezTo>
                    <a:pt x="2930" y="6049"/>
                    <a:pt x="2941" y="6038"/>
                    <a:pt x="2951" y="6028"/>
                  </a:cubicBezTo>
                  <a:lnTo>
                    <a:pt x="2972" y="6007"/>
                  </a:lnTo>
                  <a:cubicBezTo>
                    <a:pt x="2983" y="5986"/>
                    <a:pt x="3003" y="5975"/>
                    <a:pt x="3014" y="5954"/>
                  </a:cubicBezTo>
                  <a:cubicBezTo>
                    <a:pt x="3014" y="5944"/>
                    <a:pt x="3024" y="5923"/>
                    <a:pt x="3035" y="5913"/>
                  </a:cubicBezTo>
                  <a:lnTo>
                    <a:pt x="3056" y="5892"/>
                  </a:lnTo>
                  <a:cubicBezTo>
                    <a:pt x="3056" y="5871"/>
                    <a:pt x="3066" y="5860"/>
                    <a:pt x="3077" y="5850"/>
                  </a:cubicBezTo>
                  <a:lnTo>
                    <a:pt x="3087" y="5829"/>
                  </a:lnTo>
                  <a:cubicBezTo>
                    <a:pt x="3087" y="5808"/>
                    <a:pt x="3098" y="5787"/>
                    <a:pt x="3108" y="5766"/>
                  </a:cubicBezTo>
                  <a:cubicBezTo>
                    <a:pt x="3108" y="5766"/>
                    <a:pt x="3108" y="5756"/>
                    <a:pt x="3108" y="5756"/>
                  </a:cubicBezTo>
                  <a:cubicBezTo>
                    <a:pt x="3129" y="5703"/>
                    <a:pt x="3139" y="5651"/>
                    <a:pt x="3139" y="5599"/>
                  </a:cubicBezTo>
                  <a:cubicBezTo>
                    <a:pt x="3150" y="5578"/>
                    <a:pt x="3150" y="5557"/>
                    <a:pt x="3150" y="5525"/>
                  </a:cubicBezTo>
                  <a:cubicBezTo>
                    <a:pt x="3150" y="5525"/>
                    <a:pt x="3150" y="5515"/>
                    <a:pt x="3150" y="5515"/>
                  </a:cubicBezTo>
                  <a:cubicBezTo>
                    <a:pt x="3150" y="5483"/>
                    <a:pt x="3150" y="5452"/>
                    <a:pt x="3150" y="5410"/>
                  </a:cubicBezTo>
                  <a:cubicBezTo>
                    <a:pt x="3139" y="5389"/>
                    <a:pt x="3139" y="5358"/>
                    <a:pt x="3129" y="5337"/>
                  </a:cubicBezTo>
                  <a:lnTo>
                    <a:pt x="3129" y="5316"/>
                  </a:lnTo>
                  <a:cubicBezTo>
                    <a:pt x="3119" y="5295"/>
                    <a:pt x="3119" y="5274"/>
                    <a:pt x="3108" y="5253"/>
                  </a:cubicBezTo>
                  <a:lnTo>
                    <a:pt x="3098" y="5222"/>
                  </a:lnTo>
                  <a:cubicBezTo>
                    <a:pt x="3087" y="5201"/>
                    <a:pt x="3087" y="5190"/>
                    <a:pt x="3077" y="5170"/>
                  </a:cubicBezTo>
                  <a:lnTo>
                    <a:pt x="3066" y="5149"/>
                  </a:lnTo>
                  <a:cubicBezTo>
                    <a:pt x="3056" y="5128"/>
                    <a:pt x="3045" y="5107"/>
                    <a:pt x="3035" y="5086"/>
                  </a:cubicBezTo>
                  <a:lnTo>
                    <a:pt x="3024" y="5075"/>
                  </a:lnTo>
                  <a:cubicBezTo>
                    <a:pt x="3003" y="5054"/>
                    <a:pt x="2993" y="5034"/>
                    <a:pt x="2983" y="5013"/>
                  </a:cubicBezTo>
                  <a:cubicBezTo>
                    <a:pt x="2972" y="5013"/>
                    <a:pt x="2972" y="5002"/>
                    <a:pt x="2972" y="5002"/>
                  </a:cubicBezTo>
                  <a:cubicBezTo>
                    <a:pt x="2951" y="4981"/>
                    <a:pt x="2930" y="4960"/>
                    <a:pt x="2909" y="4939"/>
                  </a:cubicBezTo>
                  <a:cubicBezTo>
                    <a:pt x="2888" y="4918"/>
                    <a:pt x="2878" y="4887"/>
                    <a:pt x="2878" y="4856"/>
                  </a:cubicBezTo>
                  <a:cubicBezTo>
                    <a:pt x="2878" y="4803"/>
                    <a:pt x="2920" y="4751"/>
                    <a:pt x="2983" y="4751"/>
                  </a:cubicBezTo>
                  <a:lnTo>
                    <a:pt x="4500" y="4751"/>
                  </a:lnTo>
                  <a:cubicBezTo>
                    <a:pt x="4636" y="4751"/>
                    <a:pt x="4751" y="4636"/>
                    <a:pt x="4751" y="4500"/>
                  </a:cubicBezTo>
                  <a:lnTo>
                    <a:pt x="4751" y="2983"/>
                  </a:lnTo>
                  <a:cubicBezTo>
                    <a:pt x="4751" y="2773"/>
                    <a:pt x="4584" y="2616"/>
                    <a:pt x="4385" y="2616"/>
                  </a:cubicBezTo>
                  <a:cubicBezTo>
                    <a:pt x="4280" y="2616"/>
                    <a:pt x="4186" y="2658"/>
                    <a:pt x="4113" y="2731"/>
                  </a:cubicBezTo>
                  <a:cubicBezTo>
                    <a:pt x="4102" y="2742"/>
                    <a:pt x="4081" y="2763"/>
                    <a:pt x="4071" y="2773"/>
                  </a:cubicBezTo>
                  <a:cubicBezTo>
                    <a:pt x="4050" y="2784"/>
                    <a:pt x="4039" y="2794"/>
                    <a:pt x="4029" y="2805"/>
                  </a:cubicBezTo>
                  <a:lnTo>
                    <a:pt x="4102" y="2909"/>
                  </a:lnTo>
                  <a:lnTo>
                    <a:pt x="4019" y="2805"/>
                  </a:lnTo>
                  <a:cubicBezTo>
                    <a:pt x="3998" y="2815"/>
                    <a:pt x="3987" y="2826"/>
                    <a:pt x="3977" y="2826"/>
                  </a:cubicBezTo>
                  <a:lnTo>
                    <a:pt x="3966" y="2836"/>
                  </a:lnTo>
                  <a:cubicBezTo>
                    <a:pt x="3945" y="2846"/>
                    <a:pt x="3935" y="2846"/>
                    <a:pt x="3924" y="2857"/>
                  </a:cubicBezTo>
                  <a:lnTo>
                    <a:pt x="3914" y="2857"/>
                  </a:lnTo>
                  <a:cubicBezTo>
                    <a:pt x="3893" y="2867"/>
                    <a:pt x="3882" y="2867"/>
                    <a:pt x="3851" y="2878"/>
                  </a:cubicBezTo>
                  <a:cubicBezTo>
                    <a:pt x="3820" y="2888"/>
                    <a:pt x="3778" y="2888"/>
                    <a:pt x="3746" y="2888"/>
                  </a:cubicBezTo>
                  <a:lnTo>
                    <a:pt x="3663" y="2888"/>
                  </a:lnTo>
                  <a:cubicBezTo>
                    <a:pt x="3652" y="2878"/>
                    <a:pt x="3642" y="2878"/>
                    <a:pt x="3621" y="2878"/>
                  </a:cubicBezTo>
                  <a:cubicBezTo>
                    <a:pt x="3600" y="2878"/>
                    <a:pt x="3589" y="2867"/>
                    <a:pt x="3569" y="2867"/>
                  </a:cubicBezTo>
                  <a:lnTo>
                    <a:pt x="3558" y="2857"/>
                  </a:lnTo>
                  <a:cubicBezTo>
                    <a:pt x="3548" y="2857"/>
                    <a:pt x="3537" y="2846"/>
                    <a:pt x="3527" y="2846"/>
                  </a:cubicBezTo>
                  <a:lnTo>
                    <a:pt x="3485" y="2826"/>
                  </a:lnTo>
                  <a:cubicBezTo>
                    <a:pt x="3474" y="2826"/>
                    <a:pt x="3464" y="2815"/>
                    <a:pt x="3464" y="2815"/>
                  </a:cubicBezTo>
                  <a:lnTo>
                    <a:pt x="3391" y="2920"/>
                  </a:lnTo>
                  <a:lnTo>
                    <a:pt x="3453" y="2805"/>
                  </a:lnTo>
                  <a:cubicBezTo>
                    <a:pt x="3433" y="2794"/>
                    <a:pt x="3412" y="2773"/>
                    <a:pt x="3391" y="2763"/>
                  </a:cubicBezTo>
                  <a:cubicBezTo>
                    <a:pt x="3380" y="2752"/>
                    <a:pt x="3370" y="2742"/>
                    <a:pt x="3359" y="2731"/>
                  </a:cubicBezTo>
                  <a:cubicBezTo>
                    <a:pt x="3349" y="2721"/>
                    <a:pt x="3338" y="2710"/>
                    <a:pt x="3328" y="2690"/>
                  </a:cubicBezTo>
                  <a:cubicBezTo>
                    <a:pt x="3307" y="2669"/>
                    <a:pt x="3286" y="2637"/>
                    <a:pt x="3265" y="2606"/>
                  </a:cubicBezTo>
                  <a:lnTo>
                    <a:pt x="3244" y="2564"/>
                  </a:lnTo>
                  <a:cubicBezTo>
                    <a:pt x="3244" y="2553"/>
                    <a:pt x="3244" y="2543"/>
                    <a:pt x="3234" y="2533"/>
                  </a:cubicBezTo>
                  <a:lnTo>
                    <a:pt x="3234" y="2522"/>
                  </a:lnTo>
                  <a:cubicBezTo>
                    <a:pt x="3223" y="2501"/>
                    <a:pt x="3223" y="2491"/>
                    <a:pt x="3213" y="2470"/>
                  </a:cubicBezTo>
                  <a:cubicBezTo>
                    <a:pt x="3213" y="2449"/>
                    <a:pt x="3213" y="2438"/>
                    <a:pt x="3213" y="2417"/>
                  </a:cubicBezTo>
                  <a:cubicBezTo>
                    <a:pt x="3213" y="2407"/>
                    <a:pt x="3213" y="2407"/>
                    <a:pt x="3202" y="2386"/>
                  </a:cubicBezTo>
                  <a:cubicBezTo>
                    <a:pt x="3202" y="2386"/>
                    <a:pt x="3202" y="2376"/>
                    <a:pt x="3202" y="2365"/>
                  </a:cubicBezTo>
                  <a:lnTo>
                    <a:pt x="3202" y="2323"/>
                  </a:lnTo>
                  <a:cubicBezTo>
                    <a:pt x="3213" y="2313"/>
                    <a:pt x="3213" y="2302"/>
                    <a:pt x="3213" y="2292"/>
                  </a:cubicBezTo>
                  <a:cubicBezTo>
                    <a:pt x="3213" y="2271"/>
                    <a:pt x="3213" y="2260"/>
                    <a:pt x="3223" y="2240"/>
                  </a:cubicBezTo>
                  <a:cubicBezTo>
                    <a:pt x="3223" y="2229"/>
                    <a:pt x="3223" y="2208"/>
                    <a:pt x="3234" y="2198"/>
                  </a:cubicBezTo>
                  <a:lnTo>
                    <a:pt x="3234" y="2177"/>
                  </a:lnTo>
                  <a:cubicBezTo>
                    <a:pt x="3244" y="2166"/>
                    <a:pt x="3244" y="2166"/>
                    <a:pt x="3244" y="2145"/>
                  </a:cubicBezTo>
                  <a:lnTo>
                    <a:pt x="3265" y="2114"/>
                  </a:lnTo>
                  <a:cubicBezTo>
                    <a:pt x="3286" y="2072"/>
                    <a:pt x="3307" y="2041"/>
                    <a:pt x="3328" y="2020"/>
                  </a:cubicBezTo>
                  <a:cubicBezTo>
                    <a:pt x="3338" y="2009"/>
                    <a:pt x="3349" y="1999"/>
                    <a:pt x="3359" y="1978"/>
                  </a:cubicBezTo>
                  <a:cubicBezTo>
                    <a:pt x="3370" y="1978"/>
                    <a:pt x="3380" y="1967"/>
                    <a:pt x="3391" y="1957"/>
                  </a:cubicBezTo>
                  <a:cubicBezTo>
                    <a:pt x="3412" y="1936"/>
                    <a:pt x="3433" y="1915"/>
                    <a:pt x="3464" y="1905"/>
                  </a:cubicBezTo>
                  <a:cubicBezTo>
                    <a:pt x="3464" y="1894"/>
                    <a:pt x="3474" y="1894"/>
                    <a:pt x="3485" y="1894"/>
                  </a:cubicBezTo>
                  <a:lnTo>
                    <a:pt x="3527" y="1873"/>
                  </a:lnTo>
                  <a:cubicBezTo>
                    <a:pt x="3537" y="1863"/>
                    <a:pt x="3548" y="1863"/>
                    <a:pt x="3558" y="1852"/>
                  </a:cubicBezTo>
                  <a:lnTo>
                    <a:pt x="3569" y="1852"/>
                  </a:lnTo>
                  <a:cubicBezTo>
                    <a:pt x="3589" y="1842"/>
                    <a:pt x="3610" y="1842"/>
                    <a:pt x="3631" y="1831"/>
                  </a:cubicBezTo>
                  <a:lnTo>
                    <a:pt x="3673" y="1831"/>
                  </a:lnTo>
                  <a:cubicBezTo>
                    <a:pt x="3684" y="1831"/>
                    <a:pt x="3705" y="1831"/>
                    <a:pt x="3736" y="1821"/>
                  </a:cubicBezTo>
                  <a:cubicBezTo>
                    <a:pt x="3778" y="1821"/>
                    <a:pt x="3820" y="1831"/>
                    <a:pt x="3862" y="1842"/>
                  </a:cubicBezTo>
                  <a:cubicBezTo>
                    <a:pt x="3882" y="1842"/>
                    <a:pt x="3893" y="1852"/>
                    <a:pt x="3914" y="1852"/>
                  </a:cubicBezTo>
                  <a:lnTo>
                    <a:pt x="3956" y="1727"/>
                  </a:lnTo>
                  <a:lnTo>
                    <a:pt x="3924" y="1863"/>
                  </a:lnTo>
                  <a:cubicBezTo>
                    <a:pt x="3935" y="1863"/>
                    <a:pt x="3945" y="1873"/>
                    <a:pt x="3966" y="1873"/>
                  </a:cubicBezTo>
                  <a:lnTo>
                    <a:pt x="3977" y="1884"/>
                  </a:lnTo>
                  <a:cubicBezTo>
                    <a:pt x="3987" y="1894"/>
                    <a:pt x="4008" y="1894"/>
                    <a:pt x="4019" y="1905"/>
                  </a:cubicBezTo>
                  <a:lnTo>
                    <a:pt x="4081" y="1790"/>
                  </a:lnTo>
                  <a:lnTo>
                    <a:pt x="4029" y="1915"/>
                  </a:lnTo>
                  <a:cubicBezTo>
                    <a:pt x="4039" y="1926"/>
                    <a:pt x="4050" y="1936"/>
                    <a:pt x="4071" y="1947"/>
                  </a:cubicBezTo>
                  <a:cubicBezTo>
                    <a:pt x="4092" y="1957"/>
                    <a:pt x="4102" y="1967"/>
                    <a:pt x="4113" y="1988"/>
                  </a:cubicBezTo>
                  <a:cubicBezTo>
                    <a:pt x="4186" y="2062"/>
                    <a:pt x="4280" y="2104"/>
                    <a:pt x="4385" y="2104"/>
                  </a:cubicBezTo>
                  <a:cubicBezTo>
                    <a:pt x="4584" y="2104"/>
                    <a:pt x="4751" y="1936"/>
                    <a:pt x="4751" y="1737"/>
                  </a:cubicBezTo>
                  <a:lnTo>
                    <a:pt x="4751" y="251"/>
                  </a:lnTo>
                  <a:cubicBezTo>
                    <a:pt x="4751" y="136"/>
                    <a:pt x="4667" y="32"/>
                    <a:pt x="4552" y="11"/>
                  </a:cubicBezTo>
                  <a:cubicBezTo>
                    <a:pt x="4542" y="0"/>
                    <a:pt x="4531" y="0"/>
                    <a:pt x="4521"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37"/>
            <p:cNvSpPr/>
            <p:nvPr/>
          </p:nvSpPr>
          <p:spPr>
            <a:xfrm>
              <a:off x="8586628" y="1580603"/>
              <a:ext cx="191882" cy="144734"/>
            </a:xfrm>
            <a:custGeom>
              <a:rect b="b" l="l" r="r" t="t"/>
              <a:pathLst>
                <a:path extrusionOk="0" h="4752" w="6300">
                  <a:moveTo>
                    <a:pt x="4489" y="262"/>
                  </a:moveTo>
                  <a:lnTo>
                    <a:pt x="4489" y="1758"/>
                  </a:lnTo>
                  <a:cubicBezTo>
                    <a:pt x="4489" y="1968"/>
                    <a:pt x="4664" y="2124"/>
                    <a:pt x="4857" y="2124"/>
                  </a:cubicBezTo>
                  <a:cubicBezTo>
                    <a:pt x="4905" y="2124"/>
                    <a:pt x="4954" y="2114"/>
                    <a:pt x="5002" y="2093"/>
                  </a:cubicBezTo>
                  <a:cubicBezTo>
                    <a:pt x="5034" y="2083"/>
                    <a:pt x="5054" y="2062"/>
                    <a:pt x="5075" y="2051"/>
                  </a:cubicBezTo>
                  <a:cubicBezTo>
                    <a:pt x="5086" y="2041"/>
                    <a:pt x="5107" y="2020"/>
                    <a:pt x="5128" y="2010"/>
                  </a:cubicBezTo>
                  <a:cubicBezTo>
                    <a:pt x="5138" y="1989"/>
                    <a:pt x="5149" y="1978"/>
                    <a:pt x="5159" y="1968"/>
                  </a:cubicBezTo>
                  <a:cubicBezTo>
                    <a:pt x="5180" y="1957"/>
                    <a:pt x="5191" y="1947"/>
                    <a:pt x="5201" y="1936"/>
                  </a:cubicBezTo>
                  <a:cubicBezTo>
                    <a:pt x="5264" y="1905"/>
                    <a:pt x="5327" y="1873"/>
                    <a:pt x="5400" y="1853"/>
                  </a:cubicBezTo>
                  <a:cubicBezTo>
                    <a:pt x="5430" y="1848"/>
                    <a:pt x="5460" y="1846"/>
                    <a:pt x="5491" y="1846"/>
                  </a:cubicBezTo>
                  <a:cubicBezTo>
                    <a:pt x="5534" y="1846"/>
                    <a:pt x="5577" y="1851"/>
                    <a:pt x="5620" y="1863"/>
                  </a:cubicBezTo>
                  <a:cubicBezTo>
                    <a:pt x="5672" y="1873"/>
                    <a:pt x="5724" y="1894"/>
                    <a:pt x="5777" y="1915"/>
                  </a:cubicBezTo>
                  <a:cubicBezTo>
                    <a:pt x="5818" y="1947"/>
                    <a:pt x="5860" y="1978"/>
                    <a:pt x="5902" y="2020"/>
                  </a:cubicBezTo>
                  <a:cubicBezTo>
                    <a:pt x="5913" y="2030"/>
                    <a:pt x="5923" y="2051"/>
                    <a:pt x="5933" y="2062"/>
                  </a:cubicBezTo>
                  <a:cubicBezTo>
                    <a:pt x="5986" y="2135"/>
                    <a:pt x="6028" y="2229"/>
                    <a:pt x="6038" y="2323"/>
                  </a:cubicBezTo>
                  <a:cubicBezTo>
                    <a:pt x="6038" y="2365"/>
                    <a:pt x="6038" y="2397"/>
                    <a:pt x="6038" y="2439"/>
                  </a:cubicBezTo>
                  <a:cubicBezTo>
                    <a:pt x="6028" y="2480"/>
                    <a:pt x="6017" y="2522"/>
                    <a:pt x="6007" y="2564"/>
                  </a:cubicBezTo>
                  <a:cubicBezTo>
                    <a:pt x="5975" y="2637"/>
                    <a:pt x="5933" y="2700"/>
                    <a:pt x="5881" y="2752"/>
                  </a:cubicBezTo>
                  <a:cubicBezTo>
                    <a:pt x="5871" y="2763"/>
                    <a:pt x="5860" y="2773"/>
                    <a:pt x="5850" y="2784"/>
                  </a:cubicBezTo>
                  <a:cubicBezTo>
                    <a:pt x="5829" y="2794"/>
                    <a:pt x="5808" y="2815"/>
                    <a:pt x="5797" y="2826"/>
                  </a:cubicBezTo>
                  <a:cubicBezTo>
                    <a:pt x="5777" y="2836"/>
                    <a:pt x="5745" y="2847"/>
                    <a:pt x="5724" y="2857"/>
                  </a:cubicBezTo>
                  <a:cubicBezTo>
                    <a:pt x="5703" y="2868"/>
                    <a:pt x="5682" y="2878"/>
                    <a:pt x="5661" y="2889"/>
                  </a:cubicBezTo>
                  <a:cubicBezTo>
                    <a:pt x="5640" y="2899"/>
                    <a:pt x="5609" y="2899"/>
                    <a:pt x="5578" y="2899"/>
                  </a:cubicBezTo>
                  <a:cubicBezTo>
                    <a:pt x="5546" y="2904"/>
                    <a:pt x="5515" y="2907"/>
                    <a:pt x="5484" y="2907"/>
                  </a:cubicBezTo>
                  <a:cubicBezTo>
                    <a:pt x="5452" y="2907"/>
                    <a:pt x="5421" y="2904"/>
                    <a:pt x="5389" y="2899"/>
                  </a:cubicBezTo>
                  <a:cubicBezTo>
                    <a:pt x="5327" y="2878"/>
                    <a:pt x="5274" y="2857"/>
                    <a:pt x="5222" y="2826"/>
                  </a:cubicBezTo>
                  <a:cubicBezTo>
                    <a:pt x="5180" y="2805"/>
                    <a:pt x="5159" y="2773"/>
                    <a:pt x="5128" y="2752"/>
                  </a:cubicBezTo>
                  <a:cubicBezTo>
                    <a:pt x="5096" y="2711"/>
                    <a:pt x="5054" y="2690"/>
                    <a:pt x="5002" y="2669"/>
                  </a:cubicBezTo>
                  <a:cubicBezTo>
                    <a:pt x="4951" y="2644"/>
                    <a:pt x="4899" y="2633"/>
                    <a:pt x="4848" y="2633"/>
                  </a:cubicBezTo>
                  <a:cubicBezTo>
                    <a:pt x="4659" y="2633"/>
                    <a:pt x="4489" y="2789"/>
                    <a:pt x="4489" y="3004"/>
                  </a:cubicBezTo>
                  <a:lnTo>
                    <a:pt x="4489" y="4490"/>
                  </a:lnTo>
                  <a:cubicBezTo>
                    <a:pt x="2187" y="4427"/>
                    <a:pt x="325" y="2575"/>
                    <a:pt x="262" y="262"/>
                  </a:cubicBezTo>
                  <a:lnTo>
                    <a:pt x="1737" y="262"/>
                  </a:lnTo>
                  <a:cubicBezTo>
                    <a:pt x="1790" y="262"/>
                    <a:pt x="1842" y="314"/>
                    <a:pt x="1842" y="367"/>
                  </a:cubicBezTo>
                  <a:cubicBezTo>
                    <a:pt x="1842" y="398"/>
                    <a:pt x="1821" y="429"/>
                    <a:pt x="1800" y="450"/>
                  </a:cubicBezTo>
                  <a:cubicBezTo>
                    <a:pt x="1779" y="471"/>
                    <a:pt x="1758" y="492"/>
                    <a:pt x="1748" y="513"/>
                  </a:cubicBezTo>
                  <a:lnTo>
                    <a:pt x="1727" y="534"/>
                  </a:lnTo>
                  <a:cubicBezTo>
                    <a:pt x="1716" y="545"/>
                    <a:pt x="1706" y="565"/>
                    <a:pt x="1695" y="576"/>
                  </a:cubicBezTo>
                  <a:lnTo>
                    <a:pt x="1674" y="607"/>
                  </a:lnTo>
                  <a:cubicBezTo>
                    <a:pt x="1674" y="618"/>
                    <a:pt x="1664" y="639"/>
                    <a:pt x="1654" y="649"/>
                  </a:cubicBezTo>
                  <a:cubicBezTo>
                    <a:pt x="1643" y="660"/>
                    <a:pt x="1643" y="670"/>
                    <a:pt x="1643" y="681"/>
                  </a:cubicBezTo>
                  <a:cubicBezTo>
                    <a:pt x="1633" y="701"/>
                    <a:pt x="1622" y="712"/>
                    <a:pt x="1622" y="733"/>
                  </a:cubicBezTo>
                  <a:cubicBezTo>
                    <a:pt x="1612" y="743"/>
                    <a:pt x="1612" y="754"/>
                    <a:pt x="1601" y="764"/>
                  </a:cubicBezTo>
                  <a:cubicBezTo>
                    <a:pt x="1601" y="785"/>
                    <a:pt x="1591" y="796"/>
                    <a:pt x="1591" y="827"/>
                  </a:cubicBezTo>
                  <a:lnTo>
                    <a:pt x="1580" y="848"/>
                  </a:lnTo>
                  <a:cubicBezTo>
                    <a:pt x="1580" y="869"/>
                    <a:pt x="1570" y="900"/>
                    <a:pt x="1570" y="932"/>
                  </a:cubicBezTo>
                  <a:cubicBezTo>
                    <a:pt x="1570" y="963"/>
                    <a:pt x="1559" y="994"/>
                    <a:pt x="1559" y="1026"/>
                  </a:cubicBezTo>
                  <a:cubicBezTo>
                    <a:pt x="1559" y="1026"/>
                    <a:pt x="1559" y="1036"/>
                    <a:pt x="1570" y="1047"/>
                  </a:cubicBezTo>
                  <a:cubicBezTo>
                    <a:pt x="1570" y="1068"/>
                    <a:pt x="1570" y="1089"/>
                    <a:pt x="1570" y="1110"/>
                  </a:cubicBezTo>
                  <a:cubicBezTo>
                    <a:pt x="1580" y="1162"/>
                    <a:pt x="1591" y="1214"/>
                    <a:pt x="1601" y="1267"/>
                  </a:cubicBezTo>
                  <a:lnTo>
                    <a:pt x="1612" y="1277"/>
                  </a:lnTo>
                  <a:cubicBezTo>
                    <a:pt x="1612" y="1298"/>
                    <a:pt x="1622" y="1319"/>
                    <a:pt x="1633" y="1329"/>
                  </a:cubicBezTo>
                  <a:cubicBezTo>
                    <a:pt x="1633" y="1340"/>
                    <a:pt x="1633" y="1350"/>
                    <a:pt x="1643" y="1361"/>
                  </a:cubicBezTo>
                  <a:cubicBezTo>
                    <a:pt x="1654" y="1371"/>
                    <a:pt x="1654" y="1382"/>
                    <a:pt x="1664" y="1403"/>
                  </a:cubicBezTo>
                  <a:cubicBezTo>
                    <a:pt x="1664" y="1413"/>
                    <a:pt x="1674" y="1424"/>
                    <a:pt x="1674" y="1424"/>
                  </a:cubicBezTo>
                  <a:lnTo>
                    <a:pt x="1695" y="1444"/>
                  </a:lnTo>
                  <a:cubicBezTo>
                    <a:pt x="1716" y="1476"/>
                    <a:pt x="1737" y="1507"/>
                    <a:pt x="1758" y="1539"/>
                  </a:cubicBezTo>
                  <a:cubicBezTo>
                    <a:pt x="1769" y="1549"/>
                    <a:pt x="1779" y="1560"/>
                    <a:pt x="1800" y="1580"/>
                  </a:cubicBezTo>
                  <a:lnTo>
                    <a:pt x="1811" y="1591"/>
                  </a:lnTo>
                  <a:cubicBezTo>
                    <a:pt x="1821" y="1601"/>
                    <a:pt x="1831" y="1612"/>
                    <a:pt x="1842" y="1622"/>
                  </a:cubicBezTo>
                  <a:cubicBezTo>
                    <a:pt x="1842" y="1622"/>
                    <a:pt x="1852" y="1633"/>
                    <a:pt x="1852" y="1633"/>
                  </a:cubicBezTo>
                  <a:cubicBezTo>
                    <a:pt x="1905" y="1664"/>
                    <a:pt x="1947" y="1696"/>
                    <a:pt x="1999" y="1727"/>
                  </a:cubicBezTo>
                  <a:cubicBezTo>
                    <a:pt x="1999" y="1727"/>
                    <a:pt x="2009" y="1727"/>
                    <a:pt x="2020" y="1737"/>
                  </a:cubicBezTo>
                  <a:cubicBezTo>
                    <a:pt x="2030" y="1737"/>
                    <a:pt x="2041" y="1748"/>
                    <a:pt x="2051" y="1748"/>
                  </a:cubicBezTo>
                  <a:cubicBezTo>
                    <a:pt x="2062" y="1758"/>
                    <a:pt x="2083" y="1758"/>
                    <a:pt x="2093" y="1769"/>
                  </a:cubicBezTo>
                  <a:lnTo>
                    <a:pt x="2124" y="1769"/>
                  </a:lnTo>
                  <a:cubicBezTo>
                    <a:pt x="2135" y="1779"/>
                    <a:pt x="2156" y="1779"/>
                    <a:pt x="2177" y="1790"/>
                  </a:cubicBezTo>
                  <a:lnTo>
                    <a:pt x="2198" y="1790"/>
                  </a:lnTo>
                  <a:cubicBezTo>
                    <a:pt x="2219" y="1800"/>
                    <a:pt x="2240" y="1800"/>
                    <a:pt x="2271" y="1800"/>
                  </a:cubicBezTo>
                  <a:cubicBezTo>
                    <a:pt x="2292" y="1811"/>
                    <a:pt x="2313" y="1811"/>
                    <a:pt x="2344" y="1811"/>
                  </a:cubicBezTo>
                  <a:lnTo>
                    <a:pt x="2438" y="1811"/>
                  </a:lnTo>
                  <a:cubicBezTo>
                    <a:pt x="2438" y="1811"/>
                    <a:pt x="2449" y="1800"/>
                    <a:pt x="2449" y="1800"/>
                  </a:cubicBezTo>
                  <a:cubicBezTo>
                    <a:pt x="2501" y="1800"/>
                    <a:pt x="2553" y="1790"/>
                    <a:pt x="2595" y="1769"/>
                  </a:cubicBezTo>
                  <a:lnTo>
                    <a:pt x="2616" y="1769"/>
                  </a:lnTo>
                  <a:cubicBezTo>
                    <a:pt x="2637" y="1758"/>
                    <a:pt x="2648" y="1748"/>
                    <a:pt x="2679" y="1737"/>
                  </a:cubicBezTo>
                  <a:lnTo>
                    <a:pt x="2690" y="1737"/>
                  </a:lnTo>
                  <a:cubicBezTo>
                    <a:pt x="2710" y="1727"/>
                    <a:pt x="2721" y="1717"/>
                    <a:pt x="2742" y="1706"/>
                  </a:cubicBezTo>
                  <a:cubicBezTo>
                    <a:pt x="2752" y="1706"/>
                    <a:pt x="2763" y="1696"/>
                    <a:pt x="2763" y="1696"/>
                  </a:cubicBezTo>
                  <a:cubicBezTo>
                    <a:pt x="2784" y="1685"/>
                    <a:pt x="2794" y="1675"/>
                    <a:pt x="2815" y="1664"/>
                  </a:cubicBezTo>
                  <a:cubicBezTo>
                    <a:pt x="2826" y="1654"/>
                    <a:pt x="2836" y="1654"/>
                    <a:pt x="2846" y="1633"/>
                  </a:cubicBezTo>
                  <a:lnTo>
                    <a:pt x="2867" y="1622"/>
                  </a:lnTo>
                  <a:cubicBezTo>
                    <a:pt x="2878" y="1612"/>
                    <a:pt x="2899" y="1601"/>
                    <a:pt x="2909" y="1591"/>
                  </a:cubicBezTo>
                  <a:lnTo>
                    <a:pt x="2920" y="1570"/>
                  </a:lnTo>
                  <a:cubicBezTo>
                    <a:pt x="2930" y="1560"/>
                    <a:pt x="2941" y="1549"/>
                    <a:pt x="2951" y="1539"/>
                  </a:cubicBezTo>
                  <a:lnTo>
                    <a:pt x="2972" y="1518"/>
                  </a:lnTo>
                  <a:cubicBezTo>
                    <a:pt x="2983" y="1497"/>
                    <a:pt x="3003" y="1486"/>
                    <a:pt x="3014" y="1465"/>
                  </a:cubicBezTo>
                  <a:cubicBezTo>
                    <a:pt x="3014" y="1455"/>
                    <a:pt x="3024" y="1444"/>
                    <a:pt x="3035" y="1424"/>
                  </a:cubicBezTo>
                  <a:lnTo>
                    <a:pt x="3045" y="1403"/>
                  </a:lnTo>
                  <a:cubicBezTo>
                    <a:pt x="3056" y="1382"/>
                    <a:pt x="3066" y="1371"/>
                    <a:pt x="3077" y="1361"/>
                  </a:cubicBezTo>
                  <a:lnTo>
                    <a:pt x="3087" y="1340"/>
                  </a:lnTo>
                  <a:cubicBezTo>
                    <a:pt x="3087" y="1319"/>
                    <a:pt x="3098" y="1298"/>
                    <a:pt x="3108" y="1277"/>
                  </a:cubicBezTo>
                  <a:cubicBezTo>
                    <a:pt x="3108" y="1277"/>
                    <a:pt x="3108" y="1267"/>
                    <a:pt x="3108" y="1267"/>
                  </a:cubicBezTo>
                  <a:cubicBezTo>
                    <a:pt x="3129" y="1214"/>
                    <a:pt x="3139" y="1162"/>
                    <a:pt x="3139" y="1110"/>
                  </a:cubicBezTo>
                  <a:cubicBezTo>
                    <a:pt x="3150" y="1089"/>
                    <a:pt x="3150" y="1068"/>
                    <a:pt x="3150" y="1036"/>
                  </a:cubicBezTo>
                  <a:cubicBezTo>
                    <a:pt x="3150" y="1036"/>
                    <a:pt x="3150" y="1026"/>
                    <a:pt x="3150" y="1026"/>
                  </a:cubicBezTo>
                  <a:cubicBezTo>
                    <a:pt x="3150" y="994"/>
                    <a:pt x="3150" y="963"/>
                    <a:pt x="3150" y="921"/>
                  </a:cubicBezTo>
                  <a:cubicBezTo>
                    <a:pt x="3139" y="900"/>
                    <a:pt x="3139" y="869"/>
                    <a:pt x="3129" y="848"/>
                  </a:cubicBezTo>
                  <a:lnTo>
                    <a:pt x="3129" y="827"/>
                  </a:lnTo>
                  <a:cubicBezTo>
                    <a:pt x="3119" y="806"/>
                    <a:pt x="3119" y="785"/>
                    <a:pt x="3108" y="764"/>
                  </a:cubicBezTo>
                  <a:lnTo>
                    <a:pt x="3098" y="733"/>
                  </a:lnTo>
                  <a:cubicBezTo>
                    <a:pt x="3087" y="712"/>
                    <a:pt x="3087" y="701"/>
                    <a:pt x="3077" y="681"/>
                  </a:cubicBezTo>
                  <a:lnTo>
                    <a:pt x="3066" y="660"/>
                  </a:lnTo>
                  <a:cubicBezTo>
                    <a:pt x="3056" y="639"/>
                    <a:pt x="3045" y="618"/>
                    <a:pt x="3035" y="597"/>
                  </a:cubicBezTo>
                  <a:lnTo>
                    <a:pt x="3024" y="586"/>
                  </a:lnTo>
                  <a:cubicBezTo>
                    <a:pt x="3003" y="565"/>
                    <a:pt x="2993" y="545"/>
                    <a:pt x="2983" y="524"/>
                  </a:cubicBezTo>
                  <a:cubicBezTo>
                    <a:pt x="2972" y="524"/>
                    <a:pt x="2972" y="513"/>
                    <a:pt x="2972" y="513"/>
                  </a:cubicBezTo>
                  <a:cubicBezTo>
                    <a:pt x="2951" y="492"/>
                    <a:pt x="2930" y="471"/>
                    <a:pt x="2909" y="450"/>
                  </a:cubicBezTo>
                  <a:cubicBezTo>
                    <a:pt x="2888" y="429"/>
                    <a:pt x="2878" y="398"/>
                    <a:pt x="2878" y="367"/>
                  </a:cubicBezTo>
                  <a:cubicBezTo>
                    <a:pt x="2878" y="314"/>
                    <a:pt x="2920" y="262"/>
                    <a:pt x="2983" y="262"/>
                  </a:cubicBezTo>
                  <a:close/>
                  <a:moveTo>
                    <a:pt x="251" y="0"/>
                  </a:moveTo>
                  <a:cubicBezTo>
                    <a:pt x="136" y="0"/>
                    <a:pt x="32" y="84"/>
                    <a:pt x="0" y="199"/>
                  </a:cubicBezTo>
                  <a:cubicBezTo>
                    <a:pt x="0" y="210"/>
                    <a:pt x="0" y="220"/>
                    <a:pt x="0" y="231"/>
                  </a:cubicBezTo>
                  <a:cubicBezTo>
                    <a:pt x="53" y="2711"/>
                    <a:pt x="2051" y="4709"/>
                    <a:pt x="4521" y="4751"/>
                  </a:cubicBezTo>
                  <a:lnTo>
                    <a:pt x="4552" y="4751"/>
                  </a:lnTo>
                  <a:cubicBezTo>
                    <a:pt x="4667" y="4720"/>
                    <a:pt x="4751" y="4626"/>
                    <a:pt x="4751" y="4500"/>
                  </a:cubicBezTo>
                  <a:lnTo>
                    <a:pt x="4751" y="3004"/>
                  </a:lnTo>
                  <a:cubicBezTo>
                    <a:pt x="4751" y="2962"/>
                    <a:pt x="4772" y="2930"/>
                    <a:pt x="4803" y="2909"/>
                  </a:cubicBezTo>
                  <a:cubicBezTo>
                    <a:pt x="4818" y="2902"/>
                    <a:pt x="4838" y="2895"/>
                    <a:pt x="4856" y="2895"/>
                  </a:cubicBezTo>
                  <a:cubicBezTo>
                    <a:pt x="4863" y="2895"/>
                    <a:pt x="4870" y="2896"/>
                    <a:pt x="4877" y="2899"/>
                  </a:cubicBezTo>
                  <a:lnTo>
                    <a:pt x="4898" y="2899"/>
                  </a:lnTo>
                  <a:cubicBezTo>
                    <a:pt x="4918" y="2909"/>
                    <a:pt x="4929" y="2920"/>
                    <a:pt x="4939" y="2930"/>
                  </a:cubicBezTo>
                  <a:cubicBezTo>
                    <a:pt x="4981" y="2972"/>
                    <a:pt x="5023" y="3014"/>
                    <a:pt x="5075" y="3045"/>
                  </a:cubicBezTo>
                  <a:cubicBezTo>
                    <a:pt x="5149" y="3098"/>
                    <a:pt x="5243" y="3129"/>
                    <a:pt x="5327" y="3150"/>
                  </a:cubicBezTo>
                  <a:cubicBezTo>
                    <a:pt x="5382" y="3162"/>
                    <a:pt x="5437" y="3167"/>
                    <a:pt x="5492" y="3167"/>
                  </a:cubicBezTo>
                  <a:cubicBezTo>
                    <a:pt x="5531" y="3167"/>
                    <a:pt x="5570" y="3165"/>
                    <a:pt x="5609" y="3161"/>
                  </a:cubicBezTo>
                  <a:cubicBezTo>
                    <a:pt x="5651" y="3161"/>
                    <a:pt x="5703" y="3150"/>
                    <a:pt x="5745" y="3140"/>
                  </a:cubicBezTo>
                  <a:cubicBezTo>
                    <a:pt x="5777" y="3129"/>
                    <a:pt x="5797" y="3119"/>
                    <a:pt x="5829" y="3098"/>
                  </a:cubicBezTo>
                  <a:cubicBezTo>
                    <a:pt x="5902" y="3066"/>
                    <a:pt x="5954" y="3035"/>
                    <a:pt x="6017" y="2983"/>
                  </a:cubicBezTo>
                  <a:cubicBezTo>
                    <a:pt x="6038" y="2972"/>
                    <a:pt x="6049" y="2951"/>
                    <a:pt x="6070" y="2930"/>
                  </a:cubicBezTo>
                  <a:cubicBezTo>
                    <a:pt x="6143" y="2857"/>
                    <a:pt x="6206" y="2763"/>
                    <a:pt x="6247" y="2658"/>
                  </a:cubicBezTo>
                  <a:cubicBezTo>
                    <a:pt x="6268" y="2596"/>
                    <a:pt x="6289" y="2533"/>
                    <a:pt x="6289" y="2470"/>
                  </a:cubicBezTo>
                  <a:cubicBezTo>
                    <a:pt x="6300" y="2407"/>
                    <a:pt x="6300" y="2355"/>
                    <a:pt x="6289" y="2292"/>
                  </a:cubicBezTo>
                  <a:cubicBezTo>
                    <a:pt x="6279" y="2156"/>
                    <a:pt x="6226" y="2020"/>
                    <a:pt x="6143" y="1905"/>
                  </a:cubicBezTo>
                  <a:cubicBezTo>
                    <a:pt x="6132" y="1884"/>
                    <a:pt x="6111" y="1863"/>
                    <a:pt x="6090" y="1842"/>
                  </a:cubicBezTo>
                  <a:cubicBezTo>
                    <a:pt x="5986" y="1727"/>
                    <a:pt x="5839" y="1633"/>
                    <a:pt x="5672" y="1601"/>
                  </a:cubicBezTo>
                  <a:cubicBezTo>
                    <a:pt x="5620" y="1591"/>
                    <a:pt x="5565" y="1586"/>
                    <a:pt x="5510" y="1586"/>
                  </a:cubicBezTo>
                  <a:cubicBezTo>
                    <a:pt x="5455" y="1586"/>
                    <a:pt x="5400" y="1591"/>
                    <a:pt x="5347" y="1601"/>
                  </a:cubicBezTo>
                  <a:cubicBezTo>
                    <a:pt x="5274" y="1612"/>
                    <a:pt x="5222" y="1633"/>
                    <a:pt x="5159" y="1664"/>
                  </a:cubicBezTo>
                  <a:cubicBezTo>
                    <a:pt x="5128" y="1685"/>
                    <a:pt x="5086" y="1706"/>
                    <a:pt x="5054" y="1727"/>
                  </a:cubicBezTo>
                  <a:cubicBezTo>
                    <a:pt x="5034" y="1737"/>
                    <a:pt x="5013" y="1758"/>
                    <a:pt x="4992" y="1769"/>
                  </a:cubicBezTo>
                  <a:cubicBezTo>
                    <a:pt x="4981" y="1790"/>
                    <a:pt x="4960" y="1800"/>
                    <a:pt x="4939" y="1821"/>
                  </a:cubicBezTo>
                  <a:cubicBezTo>
                    <a:pt x="4929" y="1832"/>
                    <a:pt x="4929" y="1832"/>
                    <a:pt x="4918" y="1842"/>
                  </a:cubicBezTo>
                  <a:cubicBezTo>
                    <a:pt x="4918" y="1842"/>
                    <a:pt x="4908" y="1853"/>
                    <a:pt x="4898" y="1853"/>
                  </a:cubicBezTo>
                  <a:cubicBezTo>
                    <a:pt x="4885" y="1857"/>
                    <a:pt x="4870" y="1859"/>
                    <a:pt x="4855" y="1859"/>
                  </a:cubicBezTo>
                  <a:cubicBezTo>
                    <a:pt x="4835" y="1859"/>
                    <a:pt x="4816" y="1854"/>
                    <a:pt x="4803" y="1842"/>
                  </a:cubicBezTo>
                  <a:cubicBezTo>
                    <a:pt x="4772" y="1821"/>
                    <a:pt x="4751" y="1790"/>
                    <a:pt x="4751" y="1758"/>
                  </a:cubicBezTo>
                  <a:lnTo>
                    <a:pt x="4751" y="252"/>
                  </a:lnTo>
                  <a:cubicBezTo>
                    <a:pt x="4751" y="115"/>
                    <a:pt x="4636" y="0"/>
                    <a:pt x="4500" y="0"/>
                  </a:cubicBezTo>
                  <a:lnTo>
                    <a:pt x="2983" y="0"/>
                  </a:lnTo>
                  <a:cubicBezTo>
                    <a:pt x="2773" y="0"/>
                    <a:pt x="2616" y="168"/>
                    <a:pt x="2616" y="367"/>
                  </a:cubicBezTo>
                  <a:cubicBezTo>
                    <a:pt x="2616" y="471"/>
                    <a:pt x="2658" y="565"/>
                    <a:pt x="2731" y="639"/>
                  </a:cubicBezTo>
                  <a:cubicBezTo>
                    <a:pt x="2742" y="649"/>
                    <a:pt x="2763" y="670"/>
                    <a:pt x="2773" y="691"/>
                  </a:cubicBezTo>
                  <a:cubicBezTo>
                    <a:pt x="2784" y="701"/>
                    <a:pt x="2794" y="712"/>
                    <a:pt x="2805" y="722"/>
                  </a:cubicBezTo>
                  <a:cubicBezTo>
                    <a:pt x="2805" y="722"/>
                    <a:pt x="2805" y="743"/>
                    <a:pt x="2805" y="743"/>
                  </a:cubicBezTo>
                  <a:cubicBezTo>
                    <a:pt x="2815" y="754"/>
                    <a:pt x="2826" y="764"/>
                    <a:pt x="2826" y="775"/>
                  </a:cubicBezTo>
                  <a:lnTo>
                    <a:pt x="2836" y="796"/>
                  </a:lnTo>
                  <a:cubicBezTo>
                    <a:pt x="2846" y="806"/>
                    <a:pt x="2846" y="817"/>
                    <a:pt x="2857" y="827"/>
                  </a:cubicBezTo>
                  <a:lnTo>
                    <a:pt x="2983" y="785"/>
                  </a:lnTo>
                  <a:lnTo>
                    <a:pt x="2857" y="848"/>
                  </a:lnTo>
                  <a:cubicBezTo>
                    <a:pt x="2867" y="858"/>
                    <a:pt x="2867" y="869"/>
                    <a:pt x="2867" y="890"/>
                  </a:cubicBezTo>
                  <a:lnTo>
                    <a:pt x="2878" y="900"/>
                  </a:lnTo>
                  <a:cubicBezTo>
                    <a:pt x="2878" y="921"/>
                    <a:pt x="2888" y="942"/>
                    <a:pt x="2888" y="963"/>
                  </a:cubicBezTo>
                  <a:cubicBezTo>
                    <a:pt x="2888" y="974"/>
                    <a:pt x="2888" y="994"/>
                    <a:pt x="2888" y="1015"/>
                  </a:cubicBezTo>
                  <a:lnTo>
                    <a:pt x="2888" y="1036"/>
                  </a:lnTo>
                  <a:cubicBezTo>
                    <a:pt x="2888" y="1047"/>
                    <a:pt x="2888" y="1068"/>
                    <a:pt x="2888" y="1089"/>
                  </a:cubicBezTo>
                  <a:cubicBezTo>
                    <a:pt x="2878" y="1120"/>
                    <a:pt x="2867" y="1162"/>
                    <a:pt x="2857" y="1193"/>
                  </a:cubicBezTo>
                  <a:cubicBezTo>
                    <a:pt x="2857" y="1204"/>
                    <a:pt x="2846" y="1214"/>
                    <a:pt x="2846" y="1225"/>
                  </a:cubicBezTo>
                  <a:lnTo>
                    <a:pt x="2836" y="1246"/>
                  </a:lnTo>
                  <a:cubicBezTo>
                    <a:pt x="2836" y="1256"/>
                    <a:pt x="2826" y="1267"/>
                    <a:pt x="2826" y="1277"/>
                  </a:cubicBezTo>
                  <a:lnTo>
                    <a:pt x="2815" y="1287"/>
                  </a:lnTo>
                  <a:cubicBezTo>
                    <a:pt x="2805" y="1298"/>
                    <a:pt x="2805" y="1308"/>
                    <a:pt x="2794" y="1319"/>
                  </a:cubicBezTo>
                  <a:cubicBezTo>
                    <a:pt x="2784" y="1329"/>
                    <a:pt x="2784" y="1340"/>
                    <a:pt x="2763" y="1361"/>
                  </a:cubicBezTo>
                  <a:lnTo>
                    <a:pt x="2752" y="1361"/>
                  </a:lnTo>
                  <a:cubicBezTo>
                    <a:pt x="2752" y="1371"/>
                    <a:pt x="2742" y="1382"/>
                    <a:pt x="2742" y="1382"/>
                  </a:cubicBezTo>
                  <a:lnTo>
                    <a:pt x="2721" y="1403"/>
                  </a:lnTo>
                  <a:cubicBezTo>
                    <a:pt x="2721" y="1403"/>
                    <a:pt x="2710" y="1413"/>
                    <a:pt x="2700" y="1424"/>
                  </a:cubicBezTo>
                  <a:lnTo>
                    <a:pt x="2679" y="1434"/>
                  </a:lnTo>
                  <a:cubicBezTo>
                    <a:pt x="2679" y="1444"/>
                    <a:pt x="2669" y="1444"/>
                    <a:pt x="2669" y="1455"/>
                  </a:cubicBezTo>
                  <a:cubicBezTo>
                    <a:pt x="2648" y="1455"/>
                    <a:pt x="2637" y="1465"/>
                    <a:pt x="2627" y="1476"/>
                  </a:cubicBezTo>
                  <a:lnTo>
                    <a:pt x="2690" y="1591"/>
                  </a:lnTo>
                  <a:lnTo>
                    <a:pt x="2616" y="1486"/>
                  </a:lnTo>
                  <a:cubicBezTo>
                    <a:pt x="2606" y="1486"/>
                    <a:pt x="2595" y="1497"/>
                    <a:pt x="2585" y="1497"/>
                  </a:cubicBezTo>
                  <a:lnTo>
                    <a:pt x="2637" y="1622"/>
                  </a:lnTo>
                  <a:lnTo>
                    <a:pt x="2564" y="1507"/>
                  </a:lnTo>
                  <a:cubicBezTo>
                    <a:pt x="2553" y="1507"/>
                    <a:pt x="2543" y="1518"/>
                    <a:pt x="2522" y="1518"/>
                  </a:cubicBezTo>
                  <a:cubicBezTo>
                    <a:pt x="2491" y="1539"/>
                    <a:pt x="2449" y="1539"/>
                    <a:pt x="2417" y="1549"/>
                  </a:cubicBezTo>
                  <a:lnTo>
                    <a:pt x="2292" y="1549"/>
                  </a:lnTo>
                  <a:cubicBezTo>
                    <a:pt x="2281" y="1539"/>
                    <a:pt x="2260" y="1539"/>
                    <a:pt x="2250" y="1539"/>
                  </a:cubicBezTo>
                  <a:lnTo>
                    <a:pt x="2219" y="1664"/>
                  </a:lnTo>
                  <a:lnTo>
                    <a:pt x="2229" y="1528"/>
                  </a:lnTo>
                  <a:lnTo>
                    <a:pt x="2198" y="1528"/>
                  </a:lnTo>
                  <a:lnTo>
                    <a:pt x="2177" y="1518"/>
                  </a:lnTo>
                  <a:cubicBezTo>
                    <a:pt x="2166" y="1518"/>
                    <a:pt x="2166" y="1507"/>
                    <a:pt x="2156" y="1507"/>
                  </a:cubicBezTo>
                  <a:lnTo>
                    <a:pt x="2114" y="1486"/>
                  </a:lnTo>
                  <a:cubicBezTo>
                    <a:pt x="2083" y="1465"/>
                    <a:pt x="2041" y="1444"/>
                    <a:pt x="2020" y="1424"/>
                  </a:cubicBezTo>
                  <a:cubicBezTo>
                    <a:pt x="2009" y="1413"/>
                    <a:pt x="1999" y="1403"/>
                    <a:pt x="1978" y="1392"/>
                  </a:cubicBezTo>
                  <a:cubicBezTo>
                    <a:pt x="1967" y="1382"/>
                    <a:pt x="1967" y="1371"/>
                    <a:pt x="1957" y="1361"/>
                  </a:cubicBezTo>
                  <a:cubicBezTo>
                    <a:pt x="1936" y="1340"/>
                    <a:pt x="1926" y="1329"/>
                    <a:pt x="1915" y="1308"/>
                  </a:cubicBezTo>
                  <a:lnTo>
                    <a:pt x="1800" y="1382"/>
                  </a:lnTo>
                  <a:lnTo>
                    <a:pt x="1905" y="1287"/>
                  </a:lnTo>
                  <a:lnTo>
                    <a:pt x="1894" y="1267"/>
                  </a:lnTo>
                  <a:cubicBezTo>
                    <a:pt x="1884" y="1267"/>
                    <a:pt x="1884" y="1256"/>
                    <a:pt x="1873" y="1246"/>
                  </a:cubicBezTo>
                  <a:lnTo>
                    <a:pt x="1873" y="1225"/>
                  </a:lnTo>
                  <a:cubicBezTo>
                    <a:pt x="1863" y="1214"/>
                    <a:pt x="1863" y="1204"/>
                    <a:pt x="1852" y="1193"/>
                  </a:cubicBezTo>
                  <a:lnTo>
                    <a:pt x="1737" y="1235"/>
                  </a:lnTo>
                  <a:lnTo>
                    <a:pt x="1852" y="1183"/>
                  </a:lnTo>
                  <a:cubicBezTo>
                    <a:pt x="1842" y="1151"/>
                    <a:pt x="1831" y="1120"/>
                    <a:pt x="1831" y="1078"/>
                  </a:cubicBezTo>
                  <a:cubicBezTo>
                    <a:pt x="1831" y="1068"/>
                    <a:pt x="1831" y="1047"/>
                    <a:pt x="1831" y="1036"/>
                  </a:cubicBezTo>
                  <a:lnTo>
                    <a:pt x="1695" y="1026"/>
                  </a:lnTo>
                  <a:lnTo>
                    <a:pt x="1821" y="1015"/>
                  </a:lnTo>
                  <a:cubicBezTo>
                    <a:pt x="1821" y="994"/>
                    <a:pt x="1831" y="974"/>
                    <a:pt x="1831" y="953"/>
                  </a:cubicBezTo>
                  <a:cubicBezTo>
                    <a:pt x="1831" y="932"/>
                    <a:pt x="1831" y="921"/>
                    <a:pt x="1842" y="900"/>
                  </a:cubicBezTo>
                  <a:lnTo>
                    <a:pt x="1706" y="869"/>
                  </a:lnTo>
                  <a:lnTo>
                    <a:pt x="1842" y="879"/>
                  </a:lnTo>
                  <a:cubicBezTo>
                    <a:pt x="1842" y="869"/>
                    <a:pt x="1852" y="858"/>
                    <a:pt x="1852" y="848"/>
                  </a:cubicBezTo>
                  <a:lnTo>
                    <a:pt x="1863" y="827"/>
                  </a:lnTo>
                  <a:cubicBezTo>
                    <a:pt x="1863" y="817"/>
                    <a:pt x="1873" y="806"/>
                    <a:pt x="1873" y="796"/>
                  </a:cubicBezTo>
                  <a:lnTo>
                    <a:pt x="1884" y="775"/>
                  </a:lnTo>
                  <a:cubicBezTo>
                    <a:pt x="1894" y="764"/>
                    <a:pt x="1894" y="754"/>
                    <a:pt x="1905" y="743"/>
                  </a:cubicBezTo>
                  <a:lnTo>
                    <a:pt x="1915" y="722"/>
                  </a:lnTo>
                  <a:cubicBezTo>
                    <a:pt x="1926" y="712"/>
                    <a:pt x="1926" y="701"/>
                    <a:pt x="1936" y="691"/>
                  </a:cubicBezTo>
                  <a:cubicBezTo>
                    <a:pt x="1936" y="691"/>
                    <a:pt x="1947" y="681"/>
                    <a:pt x="1947" y="681"/>
                  </a:cubicBezTo>
                  <a:cubicBezTo>
                    <a:pt x="1957" y="660"/>
                    <a:pt x="1967" y="649"/>
                    <a:pt x="1988" y="639"/>
                  </a:cubicBezTo>
                  <a:cubicBezTo>
                    <a:pt x="2062" y="565"/>
                    <a:pt x="2104" y="471"/>
                    <a:pt x="2104" y="367"/>
                  </a:cubicBezTo>
                  <a:cubicBezTo>
                    <a:pt x="2104" y="168"/>
                    <a:pt x="1936" y="0"/>
                    <a:pt x="1737"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37"/>
            <p:cNvSpPr/>
            <p:nvPr/>
          </p:nvSpPr>
          <p:spPr>
            <a:xfrm>
              <a:off x="8723352" y="1533425"/>
              <a:ext cx="144734" cy="191913"/>
            </a:xfrm>
            <a:custGeom>
              <a:rect b="b" l="l" r="r" t="t"/>
              <a:pathLst>
                <a:path extrusionOk="0" h="6301" w="4752">
                  <a:moveTo>
                    <a:pt x="2397" y="262"/>
                  </a:moveTo>
                  <a:cubicBezTo>
                    <a:pt x="2868" y="262"/>
                    <a:pt x="3108" y="848"/>
                    <a:pt x="2763" y="1173"/>
                  </a:cubicBezTo>
                  <a:cubicBezTo>
                    <a:pt x="2690" y="1246"/>
                    <a:pt x="2648" y="1340"/>
                    <a:pt x="2648" y="1445"/>
                  </a:cubicBezTo>
                  <a:cubicBezTo>
                    <a:pt x="2648" y="1644"/>
                    <a:pt x="2815" y="1811"/>
                    <a:pt x="3014" y="1811"/>
                  </a:cubicBezTo>
                  <a:lnTo>
                    <a:pt x="4490" y="1811"/>
                  </a:lnTo>
                  <a:cubicBezTo>
                    <a:pt x="4427" y="4124"/>
                    <a:pt x="2575" y="5976"/>
                    <a:pt x="262" y="6039"/>
                  </a:cubicBezTo>
                  <a:lnTo>
                    <a:pt x="262" y="4553"/>
                  </a:lnTo>
                  <a:cubicBezTo>
                    <a:pt x="262" y="4490"/>
                    <a:pt x="314" y="4448"/>
                    <a:pt x="367" y="4448"/>
                  </a:cubicBezTo>
                  <a:lnTo>
                    <a:pt x="409" y="4448"/>
                  </a:lnTo>
                  <a:cubicBezTo>
                    <a:pt x="429" y="4458"/>
                    <a:pt x="440" y="4469"/>
                    <a:pt x="450" y="4479"/>
                  </a:cubicBezTo>
                  <a:cubicBezTo>
                    <a:pt x="492" y="4521"/>
                    <a:pt x="534" y="4563"/>
                    <a:pt x="586" y="4594"/>
                  </a:cubicBezTo>
                  <a:cubicBezTo>
                    <a:pt x="660" y="4647"/>
                    <a:pt x="754" y="4678"/>
                    <a:pt x="838" y="4699"/>
                  </a:cubicBezTo>
                  <a:cubicBezTo>
                    <a:pt x="893" y="4711"/>
                    <a:pt x="948" y="4716"/>
                    <a:pt x="1003" y="4716"/>
                  </a:cubicBezTo>
                  <a:cubicBezTo>
                    <a:pt x="1042" y="4716"/>
                    <a:pt x="1081" y="4714"/>
                    <a:pt x="1120" y="4710"/>
                  </a:cubicBezTo>
                  <a:cubicBezTo>
                    <a:pt x="1162" y="4710"/>
                    <a:pt x="1214" y="4699"/>
                    <a:pt x="1256" y="4689"/>
                  </a:cubicBezTo>
                  <a:cubicBezTo>
                    <a:pt x="1288" y="4678"/>
                    <a:pt x="1308" y="4668"/>
                    <a:pt x="1340" y="4647"/>
                  </a:cubicBezTo>
                  <a:cubicBezTo>
                    <a:pt x="1413" y="4615"/>
                    <a:pt x="1465" y="4584"/>
                    <a:pt x="1528" y="4532"/>
                  </a:cubicBezTo>
                  <a:cubicBezTo>
                    <a:pt x="1549" y="4521"/>
                    <a:pt x="1560" y="4500"/>
                    <a:pt x="1581" y="4479"/>
                  </a:cubicBezTo>
                  <a:cubicBezTo>
                    <a:pt x="1654" y="4406"/>
                    <a:pt x="1717" y="4312"/>
                    <a:pt x="1758" y="4207"/>
                  </a:cubicBezTo>
                  <a:cubicBezTo>
                    <a:pt x="1779" y="4145"/>
                    <a:pt x="1800" y="4082"/>
                    <a:pt x="1800" y="4019"/>
                  </a:cubicBezTo>
                  <a:cubicBezTo>
                    <a:pt x="1811" y="3956"/>
                    <a:pt x="1811" y="3904"/>
                    <a:pt x="1800" y="3841"/>
                  </a:cubicBezTo>
                  <a:cubicBezTo>
                    <a:pt x="1790" y="3705"/>
                    <a:pt x="1737" y="3569"/>
                    <a:pt x="1654" y="3454"/>
                  </a:cubicBezTo>
                  <a:cubicBezTo>
                    <a:pt x="1643" y="3433"/>
                    <a:pt x="1622" y="3412"/>
                    <a:pt x="1601" y="3391"/>
                  </a:cubicBezTo>
                  <a:cubicBezTo>
                    <a:pt x="1497" y="3276"/>
                    <a:pt x="1350" y="3182"/>
                    <a:pt x="1183" y="3150"/>
                  </a:cubicBezTo>
                  <a:cubicBezTo>
                    <a:pt x="1131" y="3140"/>
                    <a:pt x="1076" y="3135"/>
                    <a:pt x="1021" y="3135"/>
                  </a:cubicBezTo>
                  <a:cubicBezTo>
                    <a:pt x="966" y="3135"/>
                    <a:pt x="911" y="3140"/>
                    <a:pt x="858" y="3150"/>
                  </a:cubicBezTo>
                  <a:cubicBezTo>
                    <a:pt x="785" y="3161"/>
                    <a:pt x="733" y="3182"/>
                    <a:pt x="670" y="3213"/>
                  </a:cubicBezTo>
                  <a:cubicBezTo>
                    <a:pt x="639" y="3234"/>
                    <a:pt x="597" y="3255"/>
                    <a:pt x="565" y="3276"/>
                  </a:cubicBezTo>
                  <a:cubicBezTo>
                    <a:pt x="545" y="3286"/>
                    <a:pt x="524" y="3307"/>
                    <a:pt x="503" y="3318"/>
                  </a:cubicBezTo>
                  <a:cubicBezTo>
                    <a:pt x="492" y="3339"/>
                    <a:pt x="471" y="3349"/>
                    <a:pt x="450" y="3370"/>
                  </a:cubicBezTo>
                  <a:cubicBezTo>
                    <a:pt x="440" y="3381"/>
                    <a:pt x="440" y="3381"/>
                    <a:pt x="429" y="3391"/>
                  </a:cubicBezTo>
                  <a:cubicBezTo>
                    <a:pt x="429" y="3391"/>
                    <a:pt x="419" y="3402"/>
                    <a:pt x="409" y="3402"/>
                  </a:cubicBezTo>
                  <a:cubicBezTo>
                    <a:pt x="396" y="3406"/>
                    <a:pt x="381" y="3408"/>
                    <a:pt x="366" y="3408"/>
                  </a:cubicBezTo>
                  <a:cubicBezTo>
                    <a:pt x="346" y="3408"/>
                    <a:pt x="327" y="3403"/>
                    <a:pt x="314" y="3391"/>
                  </a:cubicBezTo>
                  <a:cubicBezTo>
                    <a:pt x="283" y="3370"/>
                    <a:pt x="262" y="3339"/>
                    <a:pt x="262" y="3307"/>
                  </a:cubicBezTo>
                  <a:lnTo>
                    <a:pt x="262" y="1811"/>
                  </a:lnTo>
                  <a:lnTo>
                    <a:pt x="1769" y="1811"/>
                  </a:lnTo>
                  <a:cubicBezTo>
                    <a:pt x="1978" y="1811"/>
                    <a:pt x="2135" y="1644"/>
                    <a:pt x="2146" y="1445"/>
                  </a:cubicBezTo>
                  <a:cubicBezTo>
                    <a:pt x="2135" y="1340"/>
                    <a:pt x="2093" y="1246"/>
                    <a:pt x="2020" y="1173"/>
                  </a:cubicBezTo>
                  <a:cubicBezTo>
                    <a:pt x="1685" y="838"/>
                    <a:pt x="1915" y="262"/>
                    <a:pt x="2397" y="262"/>
                  </a:cubicBezTo>
                  <a:close/>
                  <a:moveTo>
                    <a:pt x="2394" y="1"/>
                  </a:moveTo>
                  <a:cubicBezTo>
                    <a:pt x="1975" y="1"/>
                    <a:pt x="1601" y="341"/>
                    <a:pt x="1601" y="796"/>
                  </a:cubicBezTo>
                  <a:cubicBezTo>
                    <a:pt x="1601" y="1005"/>
                    <a:pt x="1685" y="1215"/>
                    <a:pt x="1842" y="1361"/>
                  </a:cubicBezTo>
                  <a:cubicBezTo>
                    <a:pt x="1863" y="1382"/>
                    <a:pt x="1874" y="1413"/>
                    <a:pt x="1884" y="1445"/>
                  </a:cubicBezTo>
                  <a:cubicBezTo>
                    <a:pt x="1874" y="1508"/>
                    <a:pt x="1832" y="1549"/>
                    <a:pt x="1769" y="1549"/>
                  </a:cubicBezTo>
                  <a:lnTo>
                    <a:pt x="252" y="1549"/>
                  </a:lnTo>
                  <a:cubicBezTo>
                    <a:pt x="116" y="1549"/>
                    <a:pt x="0" y="1664"/>
                    <a:pt x="0" y="1801"/>
                  </a:cubicBezTo>
                  <a:lnTo>
                    <a:pt x="0" y="3307"/>
                  </a:lnTo>
                  <a:cubicBezTo>
                    <a:pt x="0" y="3517"/>
                    <a:pt x="175" y="3673"/>
                    <a:pt x="368" y="3673"/>
                  </a:cubicBezTo>
                  <a:cubicBezTo>
                    <a:pt x="416" y="3673"/>
                    <a:pt x="465" y="3663"/>
                    <a:pt x="513" y="3642"/>
                  </a:cubicBezTo>
                  <a:cubicBezTo>
                    <a:pt x="545" y="3632"/>
                    <a:pt x="565" y="3611"/>
                    <a:pt x="586" y="3600"/>
                  </a:cubicBezTo>
                  <a:cubicBezTo>
                    <a:pt x="597" y="3590"/>
                    <a:pt x="618" y="3569"/>
                    <a:pt x="639" y="3559"/>
                  </a:cubicBezTo>
                  <a:cubicBezTo>
                    <a:pt x="649" y="3538"/>
                    <a:pt x="660" y="3527"/>
                    <a:pt x="670" y="3517"/>
                  </a:cubicBezTo>
                  <a:cubicBezTo>
                    <a:pt x="691" y="3506"/>
                    <a:pt x="702" y="3496"/>
                    <a:pt x="712" y="3485"/>
                  </a:cubicBezTo>
                  <a:cubicBezTo>
                    <a:pt x="775" y="3454"/>
                    <a:pt x="838" y="3422"/>
                    <a:pt x="911" y="3402"/>
                  </a:cubicBezTo>
                  <a:cubicBezTo>
                    <a:pt x="941" y="3397"/>
                    <a:pt x="971" y="3395"/>
                    <a:pt x="1002" y="3395"/>
                  </a:cubicBezTo>
                  <a:cubicBezTo>
                    <a:pt x="1045" y="3395"/>
                    <a:pt x="1088" y="3400"/>
                    <a:pt x="1131" y="3412"/>
                  </a:cubicBezTo>
                  <a:cubicBezTo>
                    <a:pt x="1183" y="3422"/>
                    <a:pt x="1235" y="3443"/>
                    <a:pt x="1288" y="3464"/>
                  </a:cubicBezTo>
                  <a:cubicBezTo>
                    <a:pt x="1329" y="3496"/>
                    <a:pt x="1371" y="3527"/>
                    <a:pt x="1413" y="3569"/>
                  </a:cubicBezTo>
                  <a:cubicBezTo>
                    <a:pt x="1424" y="3579"/>
                    <a:pt x="1434" y="3600"/>
                    <a:pt x="1444" y="3611"/>
                  </a:cubicBezTo>
                  <a:cubicBezTo>
                    <a:pt x="1497" y="3684"/>
                    <a:pt x="1539" y="3778"/>
                    <a:pt x="1549" y="3872"/>
                  </a:cubicBezTo>
                  <a:cubicBezTo>
                    <a:pt x="1549" y="3914"/>
                    <a:pt x="1549" y="3946"/>
                    <a:pt x="1549" y="3988"/>
                  </a:cubicBezTo>
                  <a:cubicBezTo>
                    <a:pt x="1539" y="4029"/>
                    <a:pt x="1528" y="4071"/>
                    <a:pt x="1518" y="4113"/>
                  </a:cubicBezTo>
                  <a:cubicBezTo>
                    <a:pt x="1486" y="4186"/>
                    <a:pt x="1444" y="4249"/>
                    <a:pt x="1392" y="4301"/>
                  </a:cubicBezTo>
                  <a:cubicBezTo>
                    <a:pt x="1382" y="4312"/>
                    <a:pt x="1371" y="4322"/>
                    <a:pt x="1361" y="4333"/>
                  </a:cubicBezTo>
                  <a:cubicBezTo>
                    <a:pt x="1340" y="4343"/>
                    <a:pt x="1319" y="4364"/>
                    <a:pt x="1308" y="4375"/>
                  </a:cubicBezTo>
                  <a:cubicBezTo>
                    <a:pt x="1288" y="4385"/>
                    <a:pt x="1256" y="4396"/>
                    <a:pt x="1235" y="4406"/>
                  </a:cubicBezTo>
                  <a:cubicBezTo>
                    <a:pt x="1214" y="4417"/>
                    <a:pt x="1193" y="4427"/>
                    <a:pt x="1172" y="4438"/>
                  </a:cubicBezTo>
                  <a:cubicBezTo>
                    <a:pt x="1151" y="4448"/>
                    <a:pt x="1120" y="4448"/>
                    <a:pt x="1089" y="4448"/>
                  </a:cubicBezTo>
                  <a:cubicBezTo>
                    <a:pt x="1057" y="4453"/>
                    <a:pt x="1026" y="4456"/>
                    <a:pt x="995" y="4456"/>
                  </a:cubicBezTo>
                  <a:cubicBezTo>
                    <a:pt x="963" y="4456"/>
                    <a:pt x="932" y="4453"/>
                    <a:pt x="900" y="4448"/>
                  </a:cubicBezTo>
                  <a:cubicBezTo>
                    <a:pt x="838" y="4427"/>
                    <a:pt x="785" y="4406"/>
                    <a:pt x="733" y="4375"/>
                  </a:cubicBezTo>
                  <a:cubicBezTo>
                    <a:pt x="691" y="4354"/>
                    <a:pt x="670" y="4322"/>
                    <a:pt x="639" y="4301"/>
                  </a:cubicBezTo>
                  <a:cubicBezTo>
                    <a:pt x="607" y="4260"/>
                    <a:pt x="565" y="4239"/>
                    <a:pt x="513" y="4218"/>
                  </a:cubicBezTo>
                  <a:cubicBezTo>
                    <a:pt x="462" y="4193"/>
                    <a:pt x="410" y="4182"/>
                    <a:pt x="359" y="4182"/>
                  </a:cubicBezTo>
                  <a:cubicBezTo>
                    <a:pt x="170" y="4182"/>
                    <a:pt x="0" y="4338"/>
                    <a:pt x="0" y="4553"/>
                  </a:cubicBezTo>
                  <a:lnTo>
                    <a:pt x="0" y="6049"/>
                  </a:lnTo>
                  <a:cubicBezTo>
                    <a:pt x="0" y="6175"/>
                    <a:pt x="84" y="6269"/>
                    <a:pt x="199" y="6300"/>
                  </a:cubicBezTo>
                  <a:lnTo>
                    <a:pt x="231" y="6300"/>
                  </a:lnTo>
                  <a:cubicBezTo>
                    <a:pt x="2711" y="6258"/>
                    <a:pt x="4709" y="4260"/>
                    <a:pt x="4751" y="1780"/>
                  </a:cubicBezTo>
                  <a:cubicBezTo>
                    <a:pt x="4751" y="1769"/>
                    <a:pt x="4751" y="1759"/>
                    <a:pt x="4751" y="1748"/>
                  </a:cubicBezTo>
                  <a:cubicBezTo>
                    <a:pt x="4720" y="1633"/>
                    <a:pt x="4626" y="1549"/>
                    <a:pt x="4500" y="1549"/>
                  </a:cubicBezTo>
                  <a:lnTo>
                    <a:pt x="3014" y="1549"/>
                  </a:lnTo>
                  <a:cubicBezTo>
                    <a:pt x="2962" y="1549"/>
                    <a:pt x="2909" y="1508"/>
                    <a:pt x="2909" y="1445"/>
                  </a:cubicBezTo>
                  <a:cubicBezTo>
                    <a:pt x="2909" y="1413"/>
                    <a:pt x="2930" y="1382"/>
                    <a:pt x="2951" y="1361"/>
                  </a:cubicBezTo>
                  <a:cubicBezTo>
                    <a:pt x="3359" y="963"/>
                    <a:pt x="3223" y="283"/>
                    <a:pt x="2700" y="63"/>
                  </a:cubicBezTo>
                  <a:cubicBezTo>
                    <a:pt x="2598" y="21"/>
                    <a:pt x="2495" y="1"/>
                    <a:pt x="2394" y="1"/>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37"/>
            <p:cNvSpPr/>
            <p:nvPr/>
          </p:nvSpPr>
          <p:spPr>
            <a:xfrm>
              <a:off x="8676173" y="1443880"/>
              <a:ext cx="191913" cy="144704"/>
            </a:xfrm>
            <a:custGeom>
              <a:rect b="b" l="l" r="r" t="t"/>
              <a:pathLst>
                <a:path extrusionOk="0" h="4751" w="6301">
                  <a:moveTo>
                    <a:pt x="1811" y="262"/>
                  </a:moveTo>
                  <a:cubicBezTo>
                    <a:pt x="4124" y="325"/>
                    <a:pt x="5976" y="2187"/>
                    <a:pt x="6039" y="4489"/>
                  </a:cubicBezTo>
                  <a:lnTo>
                    <a:pt x="4563" y="4489"/>
                  </a:lnTo>
                  <a:cubicBezTo>
                    <a:pt x="4511" y="4489"/>
                    <a:pt x="4458" y="4448"/>
                    <a:pt x="4458" y="4385"/>
                  </a:cubicBezTo>
                  <a:cubicBezTo>
                    <a:pt x="4458" y="4353"/>
                    <a:pt x="4479" y="4322"/>
                    <a:pt x="4500" y="4301"/>
                  </a:cubicBezTo>
                  <a:cubicBezTo>
                    <a:pt x="5003" y="3809"/>
                    <a:pt x="4657" y="2941"/>
                    <a:pt x="3946" y="2941"/>
                  </a:cubicBezTo>
                  <a:cubicBezTo>
                    <a:pt x="3506" y="2941"/>
                    <a:pt x="3150" y="3296"/>
                    <a:pt x="3150" y="3736"/>
                  </a:cubicBezTo>
                  <a:cubicBezTo>
                    <a:pt x="3150" y="3945"/>
                    <a:pt x="3234" y="4155"/>
                    <a:pt x="3391" y="4301"/>
                  </a:cubicBezTo>
                  <a:cubicBezTo>
                    <a:pt x="3412" y="4322"/>
                    <a:pt x="3423" y="4353"/>
                    <a:pt x="3433" y="4385"/>
                  </a:cubicBezTo>
                  <a:cubicBezTo>
                    <a:pt x="3423" y="4448"/>
                    <a:pt x="3381" y="4489"/>
                    <a:pt x="3318" y="4489"/>
                  </a:cubicBezTo>
                  <a:lnTo>
                    <a:pt x="1811" y="4489"/>
                  </a:lnTo>
                  <a:lnTo>
                    <a:pt x="1811" y="2983"/>
                  </a:lnTo>
                  <a:cubicBezTo>
                    <a:pt x="1811" y="2773"/>
                    <a:pt x="1644" y="2616"/>
                    <a:pt x="1445" y="2616"/>
                  </a:cubicBezTo>
                  <a:cubicBezTo>
                    <a:pt x="1340" y="2616"/>
                    <a:pt x="1246" y="2658"/>
                    <a:pt x="1173" y="2731"/>
                  </a:cubicBezTo>
                  <a:cubicBezTo>
                    <a:pt x="1162" y="2742"/>
                    <a:pt x="1141" y="2763"/>
                    <a:pt x="1131" y="2773"/>
                  </a:cubicBezTo>
                  <a:cubicBezTo>
                    <a:pt x="1110" y="2784"/>
                    <a:pt x="1099" y="2794"/>
                    <a:pt x="1089" y="2805"/>
                  </a:cubicBezTo>
                  <a:lnTo>
                    <a:pt x="1162" y="2909"/>
                  </a:lnTo>
                  <a:lnTo>
                    <a:pt x="1079" y="2805"/>
                  </a:lnTo>
                  <a:cubicBezTo>
                    <a:pt x="1058" y="2815"/>
                    <a:pt x="1047" y="2826"/>
                    <a:pt x="1037" y="2826"/>
                  </a:cubicBezTo>
                  <a:lnTo>
                    <a:pt x="1026" y="2836"/>
                  </a:lnTo>
                  <a:cubicBezTo>
                    <a:pt x="1005" y="2846"/>
                    <a:pt x="995" y="2846"/>
                    <a:pt x="984" y="2857"/>
                  </a:cubicBezTo>
                  <a:lnTo>
                    <a:pt x="974" y="2857"/>
                  </a:lnTo>
                  <a:cubicBezTo>
                    <a:pt x="953" y="2867"/>
                    <a:pt x="942" y="2867"/>
                    <a:pt x="911" y="2878"/>
                  </a:cubicBezTo>
                  <a:cubicBezTo>
                    <a:pt x="880" y="2888"/>
                    <a:pt x="838" y="2888"/>
                    <a:pt x="806" y="2888"/>
                  </a:cubicBezTo>
                  <a:lnTo>
                    <a:pt x="733" y="2888"/>
                  </a:lnTo>
                  <a:cubicBezTo>
                    <a:pt x="712" y="2878"/>
                    <a:pt x="702" y="2878"/>
                    <a:pt x="681" y="2878"/>
                  </a:cubicBezTo>
                  <a:cubicBezTo>
                    <a:pt x="660" y="2878"/>
                    <a:pt x="649" y="2867"/>
                    <a:pt x="629" y="2867"/>
                  </a:cubicBezTo>
                  <a:lnTo>
                    <a:pt x="618" y="2857"/>
                  </a:lnTo>
                  <a:cubicBezTo>
                    <a:pt x="608" y="2857"/>
                    <a:pt x="597" y="2846"/>
                    <a:pt x="587" y="2846"/>
                  </a:cubicBezTo>
                  <a:lnTo>
                    <a:pt x="545" y="2826"/>
                  </a:lnTo>
                  <a:cubicBezTo>
                    <a:pt x="534" y="2826"/>
                    <a:pt x="524" y="2815"/>
                    <a:pt x="524" y="2815"/>
                  </a:cubicBezTo>
                  <a:lnTo>
                    <a:pt x="451" y="2920"/>
                  </a:lnTo>
                  <a:lnTo>
                    <a:pt x="513" y="2805"/>
                  </a:lnTo>
                  <a:cubicBezTo>
                    <a:pt x="493" y="2794"/>
                    <a:pt x="472" y="2773"/>
                    <a:pt x="451" y="2763"/>
                  </a:cubicBezTo>
                  <a:cubicBezTo>
                    <a:pt x="440" y="2752"/>
                    <a:pt x="430" y="2742"/>
                    <a:pt x="419" y="2731"/>
                  </a:cubicBezTo>
                  <a:cubicBezTo>
                    <a:pt x="409" y="2721"/>
                    <a:pt x="398" y="2710"/>
                    <a:pt x="388" y="2690"/>
                  </a:cubicBezTo>
                  <a:cubicBezTo>
                    <a:pt x="367" y="2669"/>
                    <a:pt x="346" y="2637"/>
                    <a:pt x="325" y="2606"/>
                  </a:cubicBezTo>
                  <a:lnTo>
                    <a:pt x="304" y="2564"/>
                  </a:lnTo>
                  <a:cubicBezTo>
                    <a:pt x="304" y="2553"/>
                    <a:pt x="304" y="2543"/>
                    <a:pt x="294" y="2533"/>
                  </a:cubicBezTo>
                  <a:lnTo>
                    <a:pt x="294" y="2522"/>
                  </a:lnTo>
                  <a:cubicBezTo>
                    <a:pt x="283" y="2501"/>
                    <a:pt x="283" y="2491"/>
                    <a:pt x="273" y="2470"/>
                  </a:cubicBezTo>
                  <a:cubicBezTo>
                    <a:pt x="273" y="2449"/>
                    <a:pt x="273" y="2438"/>
                    <a:pt x="273" y="2417"/>
                  </a:cubicBezTo>
                  <a:cubicBezTo>
                    <a:pt x="273" y="2407"/>
                    <a:pt x="262" y="2407"/>
                    <a:pt x="262" y="2386"/>
                  </a:cubicBezTo>
                  <a:cubicBezTo>
                    <a:pt x="262" y="2386"/>
                    <a:pt x="262" y="2376"/>
                    <a:pt x="262" y="2365"/>
                  </a:cubicBezTo>
                  <a:lnTo>
                    <a:pt x="262" y="2323"/>
                  </a:lnTo>
                  <a:cubicBezTo>
                    <a:pt x="273" y="2313"/>
                    <a:pt x="273" y="2302"/>
                    <a:pt x="273" y="2292"/>
                  </a:cubicBezTo>
                  <a:cubicBezTo>
                    <a:pt x="273" y="2271"/>
                    <a:pt x="273" y="2260"/>
                    <a:pt x="283" y="2240"/>
                  </a:cubicBezTo>
                  <a:cubicBezTo>
                    <a:pt x="283" y="2229"/>
                    <a:pt x="283" y="2208"/>
                    <a:pt x="294" y="2198"/>
                  </a:cubicBezTo>
                  <a:lnTo>
                    <a:pt x="294" y="2177"/>
                  </a:lnTo>
                  <a:cubicBezTo>
                    <a:pt x="304" y="2166"/>
                    <a:pt x="304" y="2166"/>
                    <a:pt x="304" y="2145"/>
                  </a:cubicBezTo>
                  <a:lnTo>
                    <a:pt x="325" y="2114"/>
                  </a:lnTo>
                  <a:cubicBezTo>
                    <a:pt x="346" y="2072"/>
                    <a:pt x="367" y="2041"/>
                    <a:pt x="388" y="2020"/>
                  </a:cubicBezTo>
                  <a:cubicBezTo>
                    <a:pt x="398" y="2009"/>
                    <a:pt x="409" y="1999"/>
                    <a:pt x="419" y="1978"/>
                  </a:cubicBezTo>
                  <a:cubicBezTo>
                    <a:pt x="430" y="1978"/>
                    <a:pt x="440" y="1967"/>
                    <a:pt x="451" y="1957"/>
                  </a:cubicBezTo>
                  <a:cubicBezTo>
                    <a:pt x="472" y="1936"/>
                    <a:pt x="493" y="1915"/>
                    <a:pt x="524" y="1905"/>
                  </a:cubicBezTo>
                  <a:lnTo>
                    <a:pt x="587" y="1873"/>
                  </a:lnTo>
                  <a:cubicBezTo>
                    <a:pt x="597" y="1863"/>
                    <a:pt x="608" y="1863"/>
                    <a:pt x="618" y="1852"/>
                  </a:cubicBezTo>
                  <a:lnTo>
                    <a:pt x="629" y="1852"/>
                  </a:lnTo>
                  <a:cubicBezTo>
                    <a:pt x="649" y="1842"/>
                    <a:pt x="670" y="1842"/>
                    <a:pt x="691" y="1831"/>
                  </a:cubicBezTo>
                  <a:lnTo>
                    <a:pt x="733" y="1831"/>
                  </a:lnTo>
                  <a:cubicBezTo>
                    <a:pt x="754" y="1831"/>
                    <a:pt x="775" y="1831"/>
                    <a:pt x="796" y="1821"/>
                  </a:cubicBezTo>
                  <a:cubicBezTo>
                    <a:pt x="838" y="1821"/>
                    <a:pt x="880" y="1831"/>
                    <a:pt x="922" y="1842"/>
                  </a:cubicBezTo>
                  <a:cubicBezTo>
                    <a:pt x="942" y="1842"/>
                    <a:pt x="953" y="1852"/>
                    <a:pt x="974" y="1852"/>
                  </a:cubicBezTo>
                  <a:lnTo>
                    <a:pt x="1016" y="1727"/>
                  </a:lnTo>
                  <a:lnTo>
                    <a:pt x="984" y="1863"/>
                  </a:lnTo>
                  <a:cubicBezTo>
                    <a:pt x="995" y="1863"/>
                    <a:pt x="1005" y="1873"/>
                    <a:pt x="1026" y="1873"/>
                  </a:cubicBezTo>
                  <a:lnTo>
                    <a:pt x="1037" y="1884"/>
                  </a:lnTo>
                  <a:cubicBezTo>
                    <a:pt x="1047" y="1894"/>
                    <a:pt x="1068" y="1894"/>
                    <a:pt x="1079" y="1905"/>
                  </a:cubicBezTo>
                  <a:lnTo>
                    <a:pt x="1141" y="1790"/>
                  </a:lnTo>
                  <a:lnTo>
                    <a:pt x="1089" y="1915"/>
                  </a:lnTo>
                  <a:cubicBezTo>
                    <a:pt x="1099" y="1926"/>
                    <a:pt x="1110" y="1936"/>
                    <a:pt x="1131" y="1947"/>
                  </a:cubicBezTo>
                  <a:cubicBezTo>
                    <a:pt x="1152" y="1957"/>
                    <a:pt x="1162" y="1967"/>
                    <a:pt x="1173" y="1988"/>
                  </a:cubicBezTo>
                  <a:cubicBezTo>
                    <a:pt x="1246" y="2062"/>
                    <a:pt x="1340" y="2104"/>
                    <a:pt x="1445" y="2104"/>
                  </a:cubicBezTo>
                  <a:cubicBezTo>
                    <a:pt x="1644" y="2104"/>
                    <a:pt x="1811" y="1936"/>
                    <a:pt x="1811" y="1737"/>
                  </a:cubicBezTo>
                  <a:lnTo>
                    <a:pt x="1811" y="262"/>
                  </a:lnTo>
                  <a:close/>
                  <a:moveTo>
                    <a:pt x="1780" y="0"/>
                  </a:moveTo>
                  <a:cubicBezTo>
                    <a:pt x="1769" y="0"/>
                    <a:pt x="1759" y="0"/>
                    <a:pt x="1748" y="11"/>
                  </a:cubicBezTo>
                  <a:cubicBezTo>
                    <a:pt x="1633" y="32"/>
                    <a:pt x="1549" y="136"/>
                    <a:pt x="1549" y="251"/>
                  </a:cubicBezTo>
                  <a:lnTo>
                    <a:pt x="1549" y="1737"/>
                  </a:lnTo>
                  <a:cubicBezTo>
                    <a:pt x="1549" y="1798"/>
                    <a:pt x="1497" y="1837"/>
                    <a:pt x="1442" y="1837"/>
                  </a:cubicBezTo>
                  <a:cubicBezTo>
                    <a:pt x="1413" y="1837"/>
                    <a:pt x="1383" y="1826"/>
                    <a:pt x="1361" y="1800"/>
                  </a:cubicBezTo>
                  <a:cubicBezTo>
                    <a:pt x="1340" y="1779"/>
                    <a:pt x="1319" y="1758"/>
                    <a:pt x="1288" y="1737"/>
                  </a:cubicBezTo>
                  <a:cubicBezTo>
                    <a:pt x="1267" y="1727"/>
                    <a:pt x="1246" y="1706"/>
                    <a:pt x="1235" y="1695"/>
                  </a:cubicBezTo>
                  <a:lnTo>
                    <a:pt x="1215" y="1685"/>
                  </a:lnTo>
                  <a:cubicBezTo>
                    <a:pt x="1194" y="1674"/>
                    <a:pt x="1173" y="1664"/>
                    <a:pt x="1152" y="1654"/>
                  </a:cubicBezTo>
                  <a:lnTo>
                    <a:pt x="1131" y="1643"/>
                  </a:lnTo>
                  <a:cubicBezTo>
                    <a:pt x="1120" y="1633"/>
                    <a:pt x="1099" y="1622"/>
                    <a:pt x="1068" y="1612"/>
                  </a:cubicBezTo>
                  <a:lnTo>
                    <a:pt x="1058" y="1612"/>
                  </a:lnTo>
                  <a:cubicBezTo>
                    <a:pt x="1037" y="1601"/>
                    <a:pt x="1005" y="1591"/>
                    <a:pt x="984" y="1591"/>
                  </a:cubicBezTo>
                  <a:cubicBezTo>
                    <a:pt x="984" y="1591"/>
                    <a:pt x="974" y="1580"/>
                    <a:pt x="974" y="1580"/>
                  </a:cubicBezTo>
                  <a:cubicBezTo>
                    <a:pt x="911" y="1570"/>
                    <a:pt x="848" y="1559"/>
                    <a:pt x="786" y="1559"/>
                  </a:cubicBezTo>
                  <a:cubicBezTo>
                    <a:pt x="754" y="1570"/>
                    <a:pt x="733" y="1570"/>
                    <a:pt x="702" y="1570"/>
                  </a:cubicBezTo>
                  <a:lnTo>
                    <a:pt x="691" y="1570"/>
                  </a:lnTo>
                  <a:cubicBezTo>
                    <a:pt x="670" y="1570"/>
                    <a:pt x="660" y="1580"/>
                    <a:pt x="639" y="1580"/>
                  </a:cubicBezTo>
                  <a:lnTo>
                    <a:pt x="629" y="1580"/>
                  </a:lnTo>
                  <a:cubicBezTo>
                    <a:pt x="597" y="1591"/>
                    <a:pt x="576" y="1591"/>
                    <a:pt x="555" y="1601"/>
                  </a:cubicBezTo>
                  <a:cubicBezTo>
                    <a:pt x="545" y="1601"/>
                    <a:pt x="534" y="1612"/>
                    <a:pt x="524" y="1612"/>
                  </a:cubicBezTo>
                  <a:cubicBezTo>
                    <a:pt x="513" y="1622"/>
                    <a:pt x="493" y="1622"/>
                    <a:pt x="482" y="1633"/>
                  </a:cubicBezTo>
                  <a:cubicBezTo>
                    <a:pt x="472" y="1633"/>
                    <a:pt x="461" y="1643"/>
                    <a:pt x="451" y="1643"/>
                  </a:cubicBezTo>
                  <a:cubicBezTo>
                    <a:pt x="440" y="1654"/>
                    <a:pt x="430" y="1654"/>
                    <a:pt x="419" y="1664"/>
                  </a:cubicBezTo>
                  <a:cubicBezTo>
                    <a:pt x="409" y="1664"/>
                    <a:pt x="398" y="1674"/>
                    <a:pt x="388" y="1685"/>
                  </a:cubicBezTo>
                  <a:lnTo>
                    <a:pt x="367" y="1685"/>
                  </a:lnTo>
                  <a:cubicBezTo>
                    <a:pt x="336" y="1706"/>
                    <a:pt x="304" y="1737"/>
                    <a:pt x="283" y="1758"/>
                  </a:cubicBezTo>
                  <a:cubicBezTo>
                    <a:pt x="262" y="1769"/>
                    <a:pt x="252" y="1779"/>
                    <a:pt x="241" y="1800"/>
                  </a:cubicBezTo>
                  <a:cubicBezTo>
                    <a:pt x="241" y="1800"/>
                    <a:pt x="231" y="1811"/>
                    <a:pt x="231" y="1811"/>
                  </a:cubicBezTo>
                  <a:cubicBezTo>
                    <a:pt x="210" y="1821"/>
                    <a:pt x="199" y="1831"/>
                    <a:pt x="189" y="1842"/>
                  </a:cubicBezTo>
                  <a:lnTo>
                    <a:pt x="179" y="1852"/>
                  </a:lnTo>
                  <a:cubicBezTo>
                    <a:pt x="147" y="1894"/>
                    <a:pt x="116" y="1947"/>
                    <a:pt x="95" y="1988"/>
                  </a:cubicBezTo>
                  <a:cubicBezTo>
                    <a:pt x="84" y="1999"/>
                    <a:pt x="84" y="2009"/>
                    <a:pt x="74" y="2020"/>
                  </a:cubicBezTo>
                  <a:lnTo>
                    <a:pt x="63" y="2051"/>
                  </a:lnTo>
                  <a:cubicBezTo>
                    <a:pt x="63" y="2062"/>
                    <a:pt x="53" y="2083"/>
                    <a:pt x="53" y="2093"/>
                  </a:cubicBezTo>
                  <a:lnTo>
                    <a:pt x="43" y="2114"/>
                  </a:lnTo>
                  <a:cubicBezTo>
                    <a:pt x="32" y="2135"/>
                    <a:pt x="32" y="2156"/>
                    <a:pt x="22" y="2177"/>
                  </a:cubicBezTo>
                  <a:lnTo>
                    <a:pt x="22" y="2198"/>
                  </a:lnTo>
                  <a:cubicBezTo>
                    <a:pt x="11" y="2219"/>
                    <a:pt x="11" y="2250"/>
                    <a:pt x="11" y="2271"/>
                  </a:cubicBezTo>
                  <a:cubicBezTo>
                    <a:pt x="11" y="2281"/>
                    <a:pt x="11" y="2302"/>
                    <a:pt x="1" y="2313"/>
                  </a:cubicBezTo>
                  <a:lnTo>
                    <a:pt x="1" y="2323"/>
                  </a:lnTo>
                  <a:cubicBezTo>
                    <a:pt x="1" y="2334"/>
                    <a:pt x="1" y="2344"/>
                    <a:pt x="1" y="2355"/>
                  </a:cubicBezTo>
                  <a:cubicBezTo>
                    <a:pt x="1" y="2365"/>
                    <a:pt x="1" y="2376"/>
                    <a:pt x="1" y="2386"/>
                  </a:cubicBezTo>
                  <a:lnTo>
                    <a:pt x="137" y="2376"/>
                  </a:lnTo>
                  <a:lnTo>
                    <a:pt x="1" y="2407"/>
                  </a:lnTo>
                  <a:cubicBezTo>
                    <a:pt x="11" y="2417"/>
                    <a:pt x="11" y="2428"/>
                    <a:pt x="11" y="2449"/>
                  </a:cubicBezTo>
                  <a:cubicBezTo>
                    <a:pt x="11" y="2470"/>
                    <a:pt x="22" y="2501"/>
                    <a:pt x="22" y="2533"/>
                  </a:cubicBezTo>
                  <a:cubicBezTo>
                    <a:pt x="32" y="2553"/>
                    <a:pt x="32" y="2574"/>
                    <a:pt x="43" y="2595"/>
                  </a:cubicBezTo>
                  <a:lnTo>
                    <a:pt x="53" y="2616"/>
                  </a:lnTo>
                  <a:cubicBezTo>
                    <a:pt x="53" y="2637"/>
                    <a:pt x="63" y="2648"/>
                    <a:pt x="63" y="2669"/>
                  </a:cubicBezTo>
                  <a:lnTo>
                    <a:pt x="84" y="2700"/>
                  </a:lnTo>
                  <a:cubicBezTo>
                    <a:pt x="84" y="2710"/>
                    <a:pt x="95" y="2721"/>
                    <a:pt x="95" y="2731"/>
                  </a:cubicBezTo>
                  <a:cubicBezTo>
                    <a:pt x="116" y="2773"/>
                    <a:pt x="147" y="2815"/>
                    <a:pt x="179" y="2857"/>
                  </a:cubicBezTo>
                  <a:cubicBezTo>
                    <a:pt x="179" y="2857"/>
                    <a:pt x="189" y="2867"/>
                    <a:pt x="189" y="2867"/>
                  </a:cubicBezTo>
                  <a:cubicBezTo>
                    <a:pt x="199" y="2878"/>
                    <a:pt x="210" y="2899"/>
                    <a:pt x="231" y="2909"/>
                  </a:cubicBezTo>
                  <a:lnTo>
                    <a:pt x="241" y="2920"/>
                  </a:lnTo>
                  <a:cubicBezTo>
                    <a:pt x="252" y="2930"/>
                    <a:pt x="262" y="2941"/>
                    <a:pt x="283" y="2962"/>
                  </a:cubicBezTo>
                  <a:cubicBezTo>
                    <a:pt x="304" y="2983"/>
                    <a:pt x="336" y="3003"/>
                    <a:pt x="367" y="3024"/>
                  </a:cubicBezTo>
                  <a:cubicBezTo>
                    <a:pt x="377" y="3024"/>
                    <a:pt x="388" y="3035"/>
                    <a:pt x="388" y="3035"/>
                  </a:cubicBezTo>
                  <a:cubicBezTo>
                    <a:pt x="398" y="3045"/>
                    <a:pt x="409" y="3045"/>
                    <a:pt x="419" y="3056"/>
                  </a:cubicBezTo>
                  <a:cubicBezTo>
                    <a:pt x="430" y="3056"/>
                    <a:pt x="440" y="3066"/>
                    <a:pt x="451" y="3077"/>
                  </a:cubicBezTo>
                  <a:lnTo>
                    <a:pt x="482" y="3087"/>
                  </a:lnTo>
                  <a:cubicBezTo>
                    <a:pt x="503" y="3087"/>
                    <a:pt x="513" y="3098"/>
                    <a:pt x="534" y="3108"/>
                  </a:cubicBezTo>
                  <a:lnTo>
                    <a:pt x="555" y="3108"/>
                  </a:lnTo>
                  <a:cubicBezTo>
                    <a:pt x="576" y="3119"/>
                    <a:pt x="597" y="3129"/>
                    <a:pt x="629" y="3129"/>
                  </a:cubicBezTo>
                  <a:cubicBezTo>
                    <a:pt x="629" y="3129"/>
                    <a:pt x="639" y="3139"/>
                    <a:pt x="639" y="3139"/>
                  </a:cubicBezTo>
                  <a:lnTo>
                    <a:pt x="702" y="3139"/>
                  </a:lnTo>
                  <a:cubicBezTo>
                    <a:pt x="723" y="3150"/>
                    <a:pt x="754" y="3150"/>
                    <a:pt x="786" y="3150"/>
                  </a:cubicBezTo>
                  <a:lnTo>
                    <a:pt x="796" y="3150"/>
                  </a:lnTo>
                  <a:cubicBezTo>
                    <a:pt x="859" y="3150"/>
                    <a:pt x="911" y="3139"/>
                    <a:pt x="974" y="3129"/>
                  </a:cubicBezTo>
                  <a:lnTo>
                    <a:pt x="984" y="3129"/>
                  </a:lnTo>
                  <a:cubicBezTo>
                    <a:pt x="1005" y="3119"/>
                    <a:pt x="1037" y="3119"/>
                    <a:pt x="1058" y="3108"/>
                  </a:cubicBezTo>
                  <a:lnTo>
                    <a:pt x="1079" y="3098"/>
                  </a:lnTo>
                  <a:cubicBezTo>
                    <a:pt x="1099" y="3087"/>
                    <a:pt x="1120" y="3087"/>
                    <a:pt x="1141" y="3077"/>
                  </a:cubicBezTo>
                  <a:lnTo>
                    <a:pt x="1152" y="3066"/>
                  </a:lnTo>
                  <a:cubicBezTo>
                    <a:pt x="1173" y="3056"/>
                    <a:pt x="1194" y="3045"/>
                    <a:pt x="1215" y="3024"/>
                  </a:cubicBezTo>
                  <a:lnTo>
                    <a:pt x="1235" y="3024"/>
                  </a:lnTo>
                  <a:cubicBezTo>
                    <a:pt x="1246" y="3003"/>
                    <a:pt x="1267" y="2993"/>
                    <a:pt x="1288" y="2983"/>
                  </a:cubicBezTo>
                  <a:cubicBezTo>
                    <a:pt x="1288" y="2983"/>
                    <a:pt x="1298" y="2972"/>
                    <a:pt x="1298" y="2972"/>
                  </a:cubicBezTo>
                  <a:cubicBezTo>
                    <a:pt x="1319" y="2951"/>
                    <a:pt x="1340" y="2930"/>
                    <a:pt x="1361" y="2909"/>
                  </a:cubicBezTo>
                  <a:cubicBezTo>
                    <a:pt x="1382" y="2888"/>
                    <a:pt x="1413" y="2878"/>
                    <a:pt x="1445" y="2878"/>
                  </a:cubicBezTo>
                  <a:cubicBezTo>
                    <a:pt x="1508" y="2878"/>
                    <a:pt x="1549" y="2920"/>
                    <a:pt x="1549" y="2983"/>
                  </a:cubicBezTo>
                  <a:lnTo>
                    <a:pt x="1549" y="4500"/>
                  </a:lnTo>
                  <a:cubicBezTo>
                    <a:pt x="1549" y="4636"/>
                    <a:pt x="1665" y="4751"/>
                    <a:pt x="1801" y="4751"/>
                  </a:cubicBezTo>
                  <a:lnTo>
                    <a:pt x="3318" y="4751"/>
                  </a:lnTo>
                  <a:cubicBezTo>
                    <a:pt x="3527" y="4751"/>
                    <a:pt x="3684" y="4584"/>
                    <a:pt x="3695" y="4385"/>
                  </a:cubicBezTo>
                  <a:cubicBezTo>
                    <a:pt x="3684" y="4280"/>
                    <a:pt x="3642" y="4186"/>
                    <a:pt x="3569" y="4113"/>
                  </a:cubicBezTo>
                  <a:cubicBezTo>
                    <a:pt x="3234" y="3778"/>
                    <a:pt x="3464" y="3202"/>
                    <a:pt x="3946" y="3202"/>
                  </a:cubicBezTo>
                  <a:cubicBezTo>
                    <a:pt x="4417" y="3202"/>
                    <a:pt x="4657" y="3788"/>
                    <a:pt x="4312" y="4113"/>
                  </a:cubicBezTo>
                  <a:cubicBezTo>
                    <a:pt x="4239" y="4186"/>
                    <a:pt x="4197" y="4280"/>
                    <a:pt x="4197" y="4385"/>
                  </a:cubicBezTo>
                  <a:cubicBezTo>
                    <a:pt x="4197" y="4584"/>
                    <a:pt x="4364" y="4751"/>
                    <a:pt x="4563" y="4751"/>
                  </a:cubicBezTo>
                  <a:lnTo>
                    <a:pt x="6049" y="4751"/>
                  </a:lnTo>
                  <a:cubicBezTo>
                    <a:pt x="6175" y="4751"/>
                    <a:pt x="6269" y="4667"/>
                    <a:pt x="6300" y="4552"/>
                  </a:cubicBezTo>
                  <a:cubicBezTo>
                    <a:pt x="6300" y="4542"/>
                    <a:pt x="6300" y="4531"/>
                    <a:pt x="6300" y="4521"/>
                  </a:cubicBezTo>
                  <a:cubicBezTo>
                    <a:pt x="6258" y="2051"/>
                    <a:pt x="4260" y="53"/>
                    <a:pt x="1780"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37"/>
            <p:cNvSpPr/>
            <p:nvPr/>
          </p:nvSpPr>
          <p:spPr>
            <a:xfrm>
              <a:off x="8586628" y="1443880"/>
              <a:ext cx="281458" cy="281458"/>
            </a:xfrm>
            <a:custGeom>
              <a:rect b="b" l="l" r="r" t="t"/>
              <a:pathLst>
                <a:path extrusionOk="0" h="9241" w="9241">
                  <a:moveTo>
                    <a:pt x="4709" y="262"/>
                  </a:moveTo>
                  <a:cubicBezTo>
                    <a:pt x="7053" y="304"/>
                    <a:pt x="8937" y="2187"/>
                    <a:pt x="8979" y="4531"/>
                  </a:cubicBezTo>
                  <a:lnTo>
                    <a:pt x="8979" y="4573"/>
                  </a:lnTo>
                  <a:cubicBezTo>
                    <a:pt x="8979" y="4584"/>
                    <a:pt x="8979" y="4604"/>
                    <a:pt x="8979" y="4625"/>
                  </a:cubicBezTo>
                  <a:cubicBezTo>
                    <a:pt x="8979" y="4636"/>
                    <a:pt x="8979" y="4657"/>
                    <a:pt x="8979" y="4678"/>
                  </a:cubicBezTo>
                  <a:lnTo>
                    <a:pt x="8979" y="4709"/>
                  </a:lnTo>
                  <a:cubicBezTo>
                    <a:pt x="8937" y="7053"/>
                    <a:pt x="7053" y="8937"/>
                    <a:pt x="4709" y="8979"/>
                  </a:cubicBezTo>
                  <a:lnTo>
                    <a:pt x="4531" y="8979"/>
                  </a:lnTo>
                  <a:cubicBezTo>
                    <a:pt x="2187" y="8937"/>
                    <a:pt x="304" y="7053"/>
                    <a:pt x="262" y="4709"/>
                  </a:cubicBezTo>
                  <a:lnTo>
                    <a:pt x="262" y="4678"/>
                  </a:lnTo>
                  <a:cubicBezTo>
                    <a:pt x="262" y="4657"/>
                    <a:pt x="262" y="4636"/>
                    <a:pt x="262" y="4625"/>
                  </a:cubicBezTo>
                  <a:cubicBezTo>
                    <a:pt x="262" y="4604"/>
                    <a:pt x="262" y="4584"/>
                    <a:pt x="262" y="4573"/>
                  </a:cubicBezTo>
                  <a:lnTo>
                    <a:pt x="262" y="4531"/>
                  </a:lnTo>
                  <a:cubicBezTo>
                    <a:pt x="304" y="2187"/>
                    <a:pt x="2187" y="304"/>
                    <a:pt x="4531" y="262"/>
                  </a:cubicBezTo>
                  <a:close/>
                  <a:moveTo>
                    <a:pt x="4521" y="0"/>
                  </a:moveTo>
                  <a:cubicBezTo>
                    <a:pt x="2051" y="53"/>
                    <a:pt x="53" y="2051"/>
                    <a:pt x="0" y="4521"/>
                  </a:cubicBezTo>
                  <a:lnTo>
                    <a:pt x="0" y="4563"/>
                  </a:lnTo>
                  <a:cubicBezTo>
                    <a:pt x="0" y="4584"/>
                    <a:pt x="0" y="4604"/>
                    <a:pt x="0" y="4625"/>
                  </a:cubicBezTo>
                  <a:cubicBezTo>
                    <a:pt x="0" y="4646"/>
                    <a:pt x="0" y="4667"/>
                    <a:pt x="0" y="4688"/>
                  </a:cubicBezTo>
                  <a:lnTo>
                    <a:pt x="0" y="4720"/>
                  </a:lnTo>
                  <a:cubicBezTo>
                    <a:pt x="53" y="7200"/>
                    <a:pt x="2051" y="9198"/>
                    <a:pt x="4521" y="9240"/>
                  </a:cubicBezTo>
                  <a:lnTo>
                    <a:pt x="4720" y="9240"/>
                  </a:lnTo>
                  <a:cubicBezTo>
                    <a:pt x="7200" y="9198"/>
                    <a:pt x="9198" y="7200"/>
                    <a:pt x="9240" y="4720"/>
                  </a:cubicBezTo>
                  <a:lnTo>
                    <a:pt x="9240" y="4688"/>
                  </a:lnTo>
                  <a:cubicBezTo>
                    <a:pt x="9240" y="4667"/>
                    <a:pt x="9240" y="4646"/>
                    <a:pt x="9240" y="4625"/>
                  </a:cubicBezTo>
                  <a:cubicBezTo>
                    <a:pt x="9240" y="4604"/>
                    <a:pt x="9240" y="4584"/>
                    <a:pt x="9240" y="4563"/>
                  </a:cubicBezTo>
                  <a:lnTo>
                    <a:pt x="9240" y="4521"/>
                  </a:lnTo>
                  <a:cubicBezTo>
                    <a:pt x="9198" y="2051"/>
                    <a:pt x="7200" y="53"/>
                    <a:pt x="4720"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38" name="Google Shape;538;p37"/>
          <p:cNvSpPr txBox="1"/>
          <p:nvPr/>
        </p:nvSpPr>
        <p:spPr>
          <a:xfrm>
            <a:off x="4447263" y="3011675"/>
            <a:ext cx="39267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Open Sans ExtraBold"/>
                <a:ea typeface="Open Sans ExtraBold"/>
                <a:cs typeface="Open Sans ExtraBold"/>
                <a:sym typeface="Open Sans ExtraBold"/>
              </a:rPr>
              <a:t>Learning Objective:</a:t>
            </a:r>
            <a:r>
              <a:rPr lang="en" sz="1200">
                <a:solidFill>
                  <a:schemeClr val="dk1"/>
                </a:solidFill>
                <a:latin typeface="Open Sans ExtraBold"/>
                <a:ea typeface="Open Sans ExtraBold"/>
                <a:cs typeface="Open Sans ExtraBold"/>
                <a:sym typeface="Open Sans ExtraBold"/>
              </a:rPr>
              <a:t> </a:t>
            </a:r>
            <a:endParaRPr sz="1200">
              <a:solidFill>
                <a:schemeClr val="dk1"/>
              </a:solidFill>
              <a:latin typeface="Open Sans ExtraBold"/>
              <a:ea typeface="Open Sans ExtraBold"/>
              <a:cs typeface="Open Sans ExtraBold"/>
              <a:sym typeface="Open Sans ExtraBold"/>
            </a:endParaRPr>
          </a:p>
          <a:p>
            <a:pPr indent="0" lvl="0" marL="0" rtl="0" algn="l">
              <a:spcBef>
                <a:spcPts val="0"/>
              </a:spcBef>
              <a:spcAft>
                <a:spcPts val="0"/>
              </a:spcAft>
              <a:buNone/>
            </a:pPr>
            <a:r>
              <a:rPr lang="en" sz="1800">
                <a:solidFill>
                  <a:schemeClr val="dk1"/>
                </a:solidFill>
                <a:latin typeface="Open Sans"/>
                <a:ea typeface="Open Sans"/>
                <a:cs typeface="Open Sans"/>
                <a:sym typeface="Open Sans"/>
              </a:rPr>
              <a:t>Partitioning a whole into equal sections</a:t>
            </a:r>
            <a:endParaRPr sz="1800">
              <a:solidFill>
                <a:schemeClr val="dk1"/>
              </a:solidFill>
              <a:latin typeface="Open Sans"/>
              <a:ea typeface="Open Sans"/>
              <a:cs typeface="Open Sans"/>
              <a:sym typeface="Open Sans"/>
            </a:endParaRPr>
          </a:p>
        </p:txBody>
      </p:sp>
      <p:sp>
        <p:nvSpPr>
          <p:cNvPr id="539" name="Google Shape;539;p37"/>
          <p:cNvSpPr txBox="1"/>
          <p:nvPr/>
        </p:nvSpPr>
        <p:spPr>
          <a:xfrm>
            <a:off x="4447263" y="2347313"/>
            <a:ext cx="4590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Open Sans ExtraBold"/>
                <a:ea typeface="Open Sans ExtraBold"/>
                <a:cs typeface="Open Sans ExtraBold"/>
                <a:sym typeface="Open Sans ExtraBold"/>
              </a:rPr>
              <a:t>ST Math Puzzle:</a:t>
            </a:r>
            <a:endParaRPr sz="1200">
              <a:solidFill>
                <a:schemeClr val="dk1"/>
              </a:solidFill>
              <a:latin typeface="Open Sans ExtraBold"/>
              <a:ea typeface="Open Sans ExtraBold"/>
              <a:cs typeface="Open Sans ExtraBold"/>
              <a:sym typeface="Open Sans ExtraBold"/>
            </a:endParaRPr>
          </a:p>
          <a:p>
            <a:pPr indent="0" lvl="0" marL="0" rtl="0" algn="l">
              <a:spcBef>
                <a:spcPts val="0"/>
              </a:spcBef>
              <a:spcAft>
                <a:spcPts val="0"/>
              </a:spcAft>
              <a:buNone/>
            </a:pPr>
            <a:r>
              <a:rPr lang="en" sz="1800">
                <a:solidFill>
                  <a:schemeClr val="dk1"/>
                </a:solidFill>
                <a:latin typeface="Open Sans"/>
                <a:ea typeface="Open Sans"/>
                <a:cs typeface="Open Sans"/>
                <a:sym typeface="Open Sans"/>
              </a:rPr>
              <a:t>Match Fraction &gt; Level 1</a:t>
            </a:r>
            <a:endParaRPr sz="2000">
              <a:solidFill>
                <a:schemeClr val="dk1"/>
              </a:solidFill>
              <a:latin typeface="Open Sans"/>
              <a:ea typeface="Open Sans"/>
              <a:cs typeface="Open Sans"/>
              <a:sym typeface="Open Sans"/>
            </a:endParaRPr>
          </a:p>
        </p:txBody>
      </p:sp>
      <p:sp>
        <p:nvSpPr>
          <p:cNvPr id="540" name="Google Shape;540;p37"/>
          <p:cNvSpPr txBox="1"/>
          <p:nvPr/>
        </p:nvSpPr>
        <p:spPr>
          <a:xfrm>
            <a:off x="1754435" y="3957436"/>
            <a:ext cx="1222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u="sng">
                <a:solidFill>
                  <a:schemeClr val="hlink"/>
                </a:solidFill>
                <a:latin typeface="Ubuntu"/>
                <a:ea typeface="Ubuntu"/>
                <a:cs typeface="Ubuntu"/>
                <a:sym typeface="Ubuntu"/>
                <a:hlinkClick r:id="rId5"/>
              </a:rPr>
              <a:t>Puzzle Link</a:t>
            </a:r>
            <a:endParaRPr sz="1200">
              <a:latin typeface="Ubuntu"/>
              <a:ea typeface="Ubuntu"/>
              <a:cs typeface="Ubuntu"/>
              <a:sym typeface="Ubuntu"/>
            </a:endParaRPr>
          </a:p>
        </p:txBody>
      </p:sp>
      <p:grpSp>
        <p:nvGrpSpPr>
          <p:cNvPr id="541" name="Google Shape;541;p37"/>
          <p:cNvGrpSpPr/>
          <p:nvPr/>
        </p:nvGrpSpPr>
        <p:grpSpPr>
          <a:xfrm>
            <a:off x="7709843" y="3629462"/>
            <a:ext cx="1138164" cy="1468500"/>
            <a:chOff x="7633097" y="3255132"/>
            <a:chExt cx="1510904" cy="1870224"/>
          </a:xfrm>
        </p:grpSpPr>
        <p:pic>
          <p:nvPicPr>
            <p:cNvPr id="542" name="Google Shape;542;p37"/>
            <p:cNvPicPr preferRelativeResize="0"/>
            <p:nvPr/>
          </p:nvPicPr>
          <p:blipFill>
            <a:blip r:embed="rId6">
              <a:alphaModFix/>
            </a:blip>
            <a:stretch>
              <a:fillRect/>
            </a:stretch>
          </p:blipFill>
          <p:spPr>
            <a:xfrm>
              <a:off x="7717350" y="3255132"/>
              <a:ext cx="1426651" cy="1870224"/>
            </a:xfrm>
            <a:prstGeom prst="rect">
              <a:avLst/>
            </a:prstGeom>
            <a:noFill/>
            <a:ln>
              <a:noFill/>
            </a:ln>
          </p:spPr>
        </p:pic>
        <p:pic>
          <p:nvPicPr>
            <p:cNvPr id="543" name="Google Shape;543;p37"/>
            <p:cNvPicPr preferRelativeResize="0"/>
            <p:nvPr/>
          </p:nvPicPr>
          <p:blipFill>
            <a:blip r:embed="rId7">
              <a:alphaModFix/>
            </a:blip>
            <a:stretch>
              <a:fillRect/>
            </a:stretch>
          </p:blipFill>
          <p:spPr>
            <a:xfrm rot="-1493955">
              <a:off x="7732861" y="3427538"/>
              <a:ext cx="233072" cy="525401"/>
            </a:xfrm>
            <a:prstGeom prst="rect">
              <a:avLst/>
            </a:prstGeom>
            <a:noFill/>
            <a:ln>
              <a:noFill/>
            </a:ln>
          </p:spPr>
        </p:pic>
      </p:grpSp>
      <p:sp>
        <p:nvSpPr>
          <p:cNvPr id="544" name="Google Shape;544;p37">
            <a:hlinkClick r:id="rId8"/>
          </p:cNvPr>
          <p:cNvSpPr/>
          <p:nvPr/>
        </p:nvSpPr>
        <p:spPr>
          <a:xfrm>
            <a:off x="1500462" y="3987208"/>
            <a:ext cx="352800" cy="3099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37"/>
          <p:cNvSpPr txBox="1"/>
          <p:nvPr/>
        </p:nvSpPr>
        <p:spPr>
          <a:xfrm>
            <a:off x="4413313" y="1192838"/>
            <a:ext cx="45186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chemeClr val="accent2"/>
                </a:solidFill>
                <a:latin typeface="Ubuntu"/>
                <a:ea typeface="Ubuntu"/>
                <a:cs typeface="Ubuntu"/>
                <a:sym typeface="Ubuntu"/>
              </a:rPr>
              <a:t> </a:t>
            </a:r>
            <a:r>
              <a:rPr b="1" lang="en" sz="1700">
                <a:solidFill>
                  <a:schemeClr val="accent2"/>
                </a:solidFill>
                <a:latin typeface="Ubuntu"/>
                <a:ea typeface="Ubuntu"/>
                <a:cs typeface="Ubuntu"/>
                <a:sym typeface="Ubuntu"/>
              </a:rPr>
              <a:t> </a:t>
            </a:r>
            <a:r>
              <a:rPr b="1" lang="en" sz="1600">
                <a:solidFill>
                  <a:schemeClr val="accent2"/>
                </a:solidFill>
                <a:latin typeface="Ubuntu"/>
                <a:ea typeface="Ubuntu"/>
                <a:cs typeface="Ubuntu"/>
                <a:sym typeface="Ubuntu"/>
              </a:rPr>
              <a:t>    </a:t>
            </a:r>
            <a:r>
              <a:rPr b="1" lang="en" sz="1600">
                <a:solidFill>
                  <a:schemeClr val="accent4"/>
                </a:solidFill>
                <a:latin typeface="Ubuntu"/>
                <a:ea typeface="Ubuntu"/>
                <a:cs typeface="Ubuntu"/>
                <a:sym typeface="Ubuntu"/>
              </a:rPr>
              <a:t>Time for</a:t>
            </a:r>
            <a:r>
              <a:rPr b="1" lang="en" sz="2200">
                <a:solidFill>
                  <a:schemeClr val="accent2"/>
                </a:solidFill>
                <a:latin typeface="Ubuntu"/>
                <a:ea typeface="Ubuntu"/>
                <a:cs typeface="Ubuntu"/>
                <a:sym typeface="Ubuntu"/>
              </a:rPr>
              <a:t> </a:t>
            </a:r>
            <a:endParaRPr b="1" sz="2200">
              <a:solidFill>
                <a:schemeClr val="accent2"/>
              </a:solidFill>
              <a:latin typeface="Ubuntu"/>
              <a:ea typeface="Ubuntu"/>
              <a:cs typeface="Ubuntu"/>
              <a:sym typeface="Ubuntu"/>
            </a:endParaRPr>
          </a:p>
          <a:p>
            <a:pPr indent="0" lvl="0" marL="0" rtl="0" algn="l">
              <a:spcBef>
                <a:spcPts val="0"/>
              </a:spcBef>
              <a:spcAft>
                <a:spcPts val="0"/>
              </a:spcAft>
              <a:buNone/>
            </a:pPr>
            <a:r>
              <a:rPr b="1" lang="en" sz="3200">
                <a:solidFill>
                  <a:schemeClr val="accent1"/>
                </a:solidFill>
                <a:latin typeface="Open Sans"/>
                <a:ea typeface="Open Sans"/>
                <a:cs typeface="Open Sans"/>
                <a:sym typeface="Open Sans"/>
              </a:rPr>
              <a:t>PROBLEM</a:t>
            </a:r>
            <a:r>
              <a:rPr b="1" lang="en" sz="3200">
                <a:solidFill>
                  <a:schemeClr val="accent5"/>
                </a:solidFill>
                <a:latin typeface="Open Sans"/>
                <a:ea typeface="Open Sans"/>
                <a:cs typeface="Open Sans"/>
                <a:sym typeface="Open Sans"/>
              </a:rPr>
              <a:t> </a:t>
            </a:r>
            <a:r>
              <a:rPr b="1" lang="en" sz="3200">
                <a:solidFill>
                  <a:schemeClr val="accent3"/>
                </a:solidFill>
                <a:latin typeface="Open Sans"/>
                <a:ea typeface="Open Sans"/>
                <a:cs typeface="Open Sans"/>
                <a:sym typeface="Open Sans"/>
              </a:rPr>
              <a:t>SOLVING</a:t>
            </a:r>
            <a:r>
              <a:rPr b="1" lang="en" sz="3200">
                <a:solidFill>
                  <a:schemeClr val="accent4"/>
                </a:solidFill>
                <a:latin typeface="Open Sans"/>
                <a:ea typeface="Open Sans"/>
                <a:cs typeface="Open Sans"/>
                <a:sym typeface="Open Sans"/>
              </a:rPr>
              <a:t>!</a:t>
            </a:r>
            <a:endParaRPr b="1" sz="3200">
              <a:solidFill>
                <a:schemeClr val="accent4"/>
              </a:solidFill>
              <a:latin typeface="Open Sans"/>
              <a:ea typeface="Open Sans"/>
              <a:cs typeface="Open Sans"/>
              <a:sym typeface="Open Sans"/>
            </a:endParaRPr>
          </a:p>
        </p:txBody>
      </p:sp>
      <p:sp>
        <p:nvSpPr>
          <p:cNvPr id="546" name="Google Shape;546;p37"/>
          <p:cNvSpPr/>
          <p:nvPr/>
        </p:nvSpPr>
        <p:spPr>
          <a:xfrm>
            <a:off x="4509188" y="2113350"/>
            <a:ext cx="2580000" cy="1680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47" name="Google Shape;547;p37"/>
          <p:cNvGrpSpPr/>
          <p:nvPr/>
        </p:nvGrpSpPr>
        <p:grpSpPr>
          <a:xfrm>
            <a:off x="4509208" y="1330103"/>
            <a:ext cx="227520" cy="248922"/>
            <a:chOff x="4469316" y="1236218"/>
            <a:chExt cx="360570" cy="400390"/>
          </a:xfrm>
        </p:grpSpPr>
        <p:sp>
          <p:nvSpPr>
            <p:cNvPr id="548" name="Google Shape;548;p37"/>
            <p:cNvSpPr/>
            <p:nvPr/>
          </p:nvSpPr>
          <p:spPr>
            <a:xfrm>
              <a:off x="4498361" y="1279378"/>
              <a:ext cx="56044" cy="54783"/>
            </a:xfrm>
            <a:custGeom>
              <a:rect b="b" l="l" r="r" t="t"/>
              <a:pathLst>
                <a:path extrusionOk="0" h="1607" w="1644">
                  <a:moveTo>
                    <a:pt x="621" y="1607"/>
                  </a:moveTo>
                  <a:cubicBezTo>
                    <a:pt x="572" y="1607"/>
                    <a:pt x="536" y="1583"/>
                    <a:pt x="499" y="1546"/>
                  </a:cubicBezTo>
                  <a:lnTo>
                    <a:pt x="122" y="1096"/>
                  </a:lnTo>
                  <a:cubicBezTo>
                    <a:pt x="37" y="986"/>
                    <a:pt x="0" y="865"/>
                    <a:pt x="13" y="731"/>
                  </a:cubicBezTo>
                  <a:cubicBezTo>
                    <a:pt x="25" y="597"/>
                    <a:pt x="86" y="475"/>
                    <a:pt x="195" y="390"/>
                  </a:cubicBezTo>
                  <a:lnTo>
                    <a:pt x="499" y="134"/>
                  </a:lnTo>
                  <a:cubicBezTo>
                    <a:pt x="597" y="49"/>
                    <a:pt x="731" y="1"/>
                    <a:pt x="865" y="13"/>
                  </a:cubicBezTo>
                  <a:cubicBezTo>
                    <a:pt x="998" y="25"/>
                    <a:pt x="1120" y="98"/>
                    <a:pt x="1205" y="195"/>
                  </a:cubicBezTo>
                  <a:lnTo>
                    <a:pt x="1583" y="646"/>
                  </a:lnTo>
                  <a:cubicBezTo>
                    <a:pt x="1643" y="719"/>
                    <a:pt x="1631" y="816"/>
                    <a:pt x="1570" y="865"/>
                  </a:cubicBezTo>
                  <a:cubicBezTo>
                    <a:pt x="1497" y="913"/>
                    <a:pt x="1400" y="913"/>
                    <a:pt x="1351" y="840"/>
                  </a:cubicBezTo>
                  <a:lnTo>
                    <a:pt x="974" y="390"/>
                  </a:lnTo>
                  <a:cubicBezTo>
                    <a:pt x="938" y="354"/>
                    <a:pt x="889" y="329"/>
                    <a:pt x="840" y="317"/>
                  </a:cubicBezTo>
                  <a:cubicBezTo>
                    <a:pt x="779" y="317"/>
                    <a:pt x="731" y="329"/>
                    <a:pt x="694" y="366"/>
                  </a:cubicBezTo>
                  <a:lnTo>
                    <a:pt x="390" y="621"/>
                  </a:lnTo>
                  <a:cubicBezTo>
                    <a:pt x="341" y="658"/>
                    <a:pt x="317" y="706"/>
                    <a:pt x="317" y="755"/>
                  </a:cubicBezTo>
                  <a:cubicBezTo>
                    <a:pt x="317" y="804"/>
                    <a:pt x="329" y="865"/>
                    <a:pt x="366" y="901"/>
                  </a:cubicBezTo>
                  <a:lnTo>
                    <a:pt x="743" y="1351"/>
                  </a:lnTo>
                  <a:cubicBezTo>
                    <a:pt x="792" y="1424"/>
                    <a:pt x="779" y="1510"/>
                    <a:pt x="718" y="1570"/>
                  </a:cubicBezTo>
                  <a:cubicBezTo>
                    <a:pt x="694" y="1595"/>
                    <a:pt x="658" y="1607"/>
                    <a:pt x="621" y="1607"/>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9" name="Google Shape;549;p37"/>
            <p:cNvSpPr/>
            <p:nvPr/>
          </p:nvSpPr>
          <p:spPr>
            <a:xfrm>
              <a:off x="4469316" y="1276072"/>
              <a:ext cx="360570" cy="360536"/>
            </a:xfrm>
            <a:custGeom>
              <a:rect b="b" l="l" r="r" t="t"/>
              <a:pathLst>
                <a:path extrusionOk="0" h="10576" w="10577">
                  <a:moveTo>
                    <a:pt x="5294" y="304"/>
                  </a:moveTo>
                  <a:cubicBezTo>
                    <a:pt x="2544" y="304"/>
                    <a:pt x="305" y="2544"/>
                    <a:pt x="305" y="5294"/>
                  </a:cubicBezTo>
                  <a:cubicBezTo>
                    <a:pt x="305" y="8044"/>
                    <a:pt x="2544" y="10272"/>
                    <a:pt x="5294" y="10272"/>
                  </a:cubicBezTo>
                  <a:cubicBezTo>
                    <a:pt x="8033" y="10272"/>
                    <a:pt x="10272" y="8044"/>
                    <a:pt x="10272" y="5294"/>
                  </a:cubicBezTo>
                  <a:cubicBezTo>
                    <a:pt x="10272" y="2544"/>
                    <a:pt x="8033" y="304"/>
                    <a:pt x="5294" y="304"/>
                  </a:cubicBezTo>
                  <a:close/>
                  <a:moveTo>
                    <a:pt x="5294" y="10576"/>
                  </a:moveTo>
                  <a:cubicBezTo>
                    <a:pt x="2374" y="10576"/>
                    <a:pt x="1" y="8203"/>
                    <a:pt x="1" y="5294"/>
                  </a:cubicBezTo>
                  <a:cubicBezTo>
                    <a:pt x="1" y="2373"/>
                    <a:pt x="2374" y="0"/>
                    <a:pt x="5294" y="0"/>
                  </a:cubicBezTo>
                  <a:cubicBezTo>
                    <a:pt x="8203" y="0"/>
                    <a:pt x="10576" y="2373"/>
                    <a:pt x="10576" y="5294"/>
                  </a:cubicBezTo>
                  <a:cubicBezTo>
                    <a:pt x="10576" y="8203"/>
                    <a:pt x="8203" y="10576"/>
                    <a:pt x="5294" y="10576"/>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0" name="Google Shape;550;p37"/>
            <p:cNvSpPr/>
            <p:nvPr/>
          </p:nvSpPr>
          <p:spPr>
            <a:xfrm>
              <a:off x="4507089" y="1314220"/>
              <a:ext cx="285026" cy="284651"/>
            </a:xfrm>
            <a:custGeom>
              <a:rect b="b" l="l" r="r" t="t"/>
              <a:pathLst>
                <a:path extrusionOk="0" h="8350" w="8361">
                  <a:moveTo>
                    <a:pt x="4186" y="305"/>
                  </a:moveTo>
                  <a:cubicBezTo>
                    <a:pt x="2045" y="305"/>
                    <a:pt x="304" y="2033"/>
                    <a:pt x="304" y="4175"/>
                  </a:cubicBezTo>
                  <a:cubicBezTo>
                    <a:pt x="304" y="6305"/>
                    <a:pt x="2045" y="8045"/>
                    <a:pt x="4186" y="8045"/>
                  </a:cubicBezTo>
                  <a:cubicBezTo>
                    <a:pt x="6316" y="8045"/>
                    <a:pt x="8057" y="6305"/>
                    <a:pt x="8057" y="4175"/>
                  </a:cubicBezTo>
                  <a:cubicBezTo>
                    <a:pt x="8057" y="2033"/>
                    <a:pt x="6316" y="305"/>
                    <a:pt x="4186" y="305"/>
                  </a:cubicBezTo>
                  <a:close/>
                  <a:moveTo>
                    <a:pt x="4186" y="8349"/>
                  </a:moveTo>
                  <a:cubicBezTo>
                    <a:pt x="1874" y="8349"/>
                    <a:pt x="0" y="6475"/>
                    <a:pt x="0" y="4175"/>
                  </a:cubicBezTo>
                  <a:cubicBezTo>
                    <a:pt x="0" y="1875"/>
                    <a:pt x="1874" y="1"/>
                    <a:pt x="4186" y="1"/>
                  </a:cubicBezTo>
                  <a:cubicBezTo>
                    <a:pt x="6487" y="1"/>
                    <a:pt x="8361" y="1875"/>
                    <a:pt x="8361" y="4175"/>
                  </a:cubicBezTo>
                  <a:cubicBezTo>
                    <a:pt x="8361" y="6475"/>
                    <a:pt x="6487" y="8349"/>
                    <a:pt x="4186" y="8349"/>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1" name="Google Shape;551;p37"/>
            <p:cNvSpPr/>
            <p:nvPr/>
          </p:nvSpPr>
          <p:spPr>
            <a:xfrm>
              <a:off x="4523657" y="1334572"/>
              <a:ext cx="247732" cy="248107"/>
            </a:xfrm>
            <a:custGeom>
              <a:rect b="b" l="l" r="r" t="t"/>
              <a:pathLst>
                <a:path extrusionOk="0" h="7278" w="7267">
                  <a:moveTo>
                    <a:pt x="3700" y="0"/>
                  </a:moveTo>
                  <a:cubicBezTo>
                    <a:pt x="1644" y="0"/>
                    <a:pt x="1" y="1728"/>
                    <a:pt x="123" y="3809"/>
                  </a:cubicBezTo>
                  <a:cubicBezTo>
                    <a:pt x="232" y="5586"/>
                    <a:pt x="1680" y="7034"/>
                    <a:pt x="3469" y="7144"/>
                  </a:cubicBezTo>
                  <a:cubicBezTo>
                    <a:pt x="5538" y="7278"/>
                    <a:pt x="7266" y="5623"/>
                    <a:pt x="7266" y="3578"/>
                  </a:cubicBezTo>
                  <a:lnTo>
                    <a:pt x="3700" y="3578"/>
                  </a:lnTo>
                  <a:lnTo>
                    <a:pt x="3700" y="0"/>
                  </a:lnTo>
                  <a:close/>
                </a:path>
              </a:pathLst>
            </a:custGeom>
            <a:solidFill>
              <a:srgbClr val="77BB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2" name="Google Shape;552;p37"/>
            <p:cNvSpPr/>
            <p:nvPr/>
          </p:nvSpPr>
          <p:spPr>
            <a:xfrm>
              <a:off x="4629033" y="1236218"/>
              <a:ext cx="41113" cy="50249"/>
            </a:xfrm>
            <a:custGeom>
              <a:rect b="b" l="l" r="r" t="t"/>
              <a:pathLst>
                <a:path extrusionOk="0" h="1474" w="1206">
                  <a:moveTo>
                    <a:pt x="1048" y="1473"/>
                  </a:moveTo>
                  <a:cubicBezTo>
                    <a:pt x="962" y="1473"/>
                    <a:pt x="902" y="1413"/>
                    <a:pt x="902" y="1327"/>
                  </a:cubicBezTo>
                  <a:lnTo>
                    <a:pt x="902" y="305"/>
                  </a:lnTo>
                  <a:lnTo>
                    <a:pt x="305" y="305"/>
                  </a:lnTo>
                  <a:lnTo>
                    <a:pt x="305" y="1327"/>
                  </a:lnTo>
                  <a:cubicBezTo>
                    <a:pt x="305" y="1413"/>
                    <a:pt x="244" y="1473"/>
                    <a:pt x="159" y="1473"/>
                  </a:cubicBezTo>
                  <a:cubicBezTo>
                    <a:pt x="74" y="1473"/>
                    <a:pt x="1" y="1413"/>
                    <a:pt x="1" y="1327"/>
                  </a:cubicBezTo>
                  <a:lnTo>
                    <a:pt x="1" y="147"/>
                  </a:lnTo>
                  <a:cubicBezTo>
                    <a:pt x="1" y="62"/>
                    <a:pt x="74" y="1"/>
                    <a:pt x="159" y="1"/>
                  </a:cubicBezTo>
                  <a:lnTo>
                    <a:pt x="1048" y="1"/>
                  </a:lnTo>
                  <a:cubicBezTo>
                    <a:pt x="1133" y="1"/>
                    <a:pt x="1206" y="62"/>
                    <a:pt x="1206" y="147"/>
                  </a:cubicBezTo>
                  <a:lnTo>
                    <a:pt x="1206" y="1327"/>
                  </a:lnTo>
                  <a:cubicBezTo>
                    <a:pt x="1206" y="1413"/>
                    <a:pt x="1133" y="1473"/>
                    <a:pt x="1048" y="1473"/>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3" name="Google Shape;553;p37"/>
            <p:cNvSpPr/>
            <p:nvPr/>
          </p:nvSpPr>
          <p:spPr>
            <a:xfrm>
              <a:off x="4723227" y="1392220"/>
              <a:ext cx="33647" cy="23693"/>
            </a:xfrm>
            <a:custGeom>
              <a:rect b="b" l="l" r="r" t="t"/>
              <a:pathLst>
                <a:path extrusionOk="0" h="695" w="987">
                  <a:moveTo>
                    <a:pt x="171" y="694"/>
                  </a:moveTo>
                  <a:cubicBezTo>
                    <a:pt x="122" y="694"/>
                    <a:pt x="74" y="658"/>
                    <a:pt x="37" y="609"/>
                  </a:cubicBezTo>
                  <a:cubicBezTo>
                    <a:pt x="1" y="536"/>
                    <a:pt x="25" y="451"/>
                    <a:pt x="98" y="402"/>
                  </a:cubicBezTo>
                  <a:lnTo>
                    <a:pt x="731" y="37"/>
                  </a:lnTo>
                  <a:cubicBezTo>
                    <a:pt x="804" y="1"/>
                    <a:pt x="901" y="25"/>
                    <a:pt x="938" y="98"/>
                  </a:cubicBezTo>
                  <a:cubicBezTo>
                    <a:pt x="986" y="171"/>
                    <a:pt x="950" y="256"/>
                    <a:pt x="889" y="305"/>
                  </a:cubicBezTo>
                  <a:lnTo>
                    <a:pt x="244" y="670"/>
                  </a:lnTo>
                  <a:cubicBezTo>
                    <a:pt x="232" y="682"/>
                    <a:pt x="195" y="694"/>
                    <a:pt x="171" y="694"/>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4" name="Google Shape;554;p37"/>
            <p:cNvSpPr/>
            <p:nvPr/>
          </p:nvSpPr>
          <p:spPr>
            <a:xfrm>
              <a:off x="4689614" y="1349504"/>
              <a:ext cx="24511" cy="32385"/>
            </a:xfrm>
            <a:custGeom>
              <a:rect b="b" l="l" r="r" t="t"/>
              <a:pathLst>
                <a:path extrusionOk="0" h="950" w="719">
                  <a:moveTo>
                    <a:pt x="171" y="950"/>
                  </a:moveTo>
                  <a:cubicBezTo>
                    <a:pt x="147" y="950"/>
                    <a:pt x="122" y="950"/>
                    <a:pt x="98" y="937"/>
                  </a:cubicBezTo>
                  <a:cubicBezTo>
                    <a:pt x="25" y="889"/>
                    <a:pt x="1" y="803"/>
                    <a:pt x="37" y="730"/>
                  </a:cubicBezTo>
                  <a:lnTo>
                    <a:pt x="402" y="98"/>
                  </a:lnTo>
                  <a:cubicBezTo>
                    <a:pt x="451" y="25"/>
                    <a:pt x="536" y="0"/>
                    <a:pt x="621" y="37"/>
                  </a:cubicBezTo>
                  <a:cubicBezTo>
                    <a:pt x="682" y="85"/>
                    <a:pt x="719" y="171"/>
                    <a:pt x="670" y="244"/>
                  </a:cubicBezTo>
                  <a:lnTo>
                    <a:pt x="305" y="877"/>
                  </a:lnTo>
                  <a:cubicBezTo>
                    <a:pt x="281" y="925"/>
                    <a:pt x="232" y="950"/>
                    <a:pt x="171" y="950"/>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555" name="Google Shape;555;p37"/>
          <p:cNvPicPr preferRelativeResize="0"/>
          <p:nvPr/>
        </p:nvPicPr>
        <p:blipFill rotWithShape="1">
          <a:blip r:embed="rId9">
            <a:alphaModFix/>
          </a:blip>
          <a:srcRect b="1681" l="0" r="0" t="1690"/>
          <a:stretch/>
        </p:blipFill>
        <p:spPr>
          <a:xfrm>
            <a:off x="728974" y="1845708"/>
            <a:ext cx="3334625" cy="1812470"/>
          </a:xfrm>
          <a:prstGeom prst="rect">
            <a:avLst/>
          </a:prstGeom>
          <a:noFill/>
          <a:ln>
            <a:noFill/>
          </a:ln>
        </p:spPr>
      </p:pic>
      <p:grpSp>
        <p:nvGrpSpPr>
          <p:cNvPr id="556" name="Google Shape;556;p37"/>
          <p:cNvGrpSpPr/>
          <p:nvPr/>
        </p:nvGrpSpPr>
        <p:grpSpPr>
          <a:xfrm>
            <a:off x="2859100" y="658076"/>
            <a:ext cx="1390125" cy="1117724"/>
            <a:chOff x="2859100" y="658076"/>
            <a:chExt cx="1390125" cy="1117724"/>
          </a:xfrm>
        </p:grpSpPr>
        <p:pic>
          <p:nvPicPr>
            <p:cNvPr id="557" name="Google Shape;557;p37"/>
            <p:cNvPicPr preferRelativeResize="0"/>
            <p:nvPr/>
          </p:nvPicPr>
          <p:blipFill>
            <a:blip r:embed="rId10">
              <a:alphaModFix/>
            </a:blip>
            <a:stretch>
              <a:fillRect/>
            </a:stretch>
          </p:blipFill>
          <p:spPr>
            <a:xfrm rot="-208168">
              <a:off x="2889325" y="697357"/>
              <a:ext cx="1329675" cy="1039161"/>
            </a:xfrm>
            <a:prstGeom prst="rect">
              <a:avLst/>
            </a:prstGeom>
            <a:noFill/>
            <a:ln>
              <a:noFill/>
            </a:ln>
          </p:spPr>
        </p:pic>
        <p:pic>
          <p:nvPicPr>
            <p:cNvPr id="558" name="Google Shape;558;p37"/>
            <p:cNvPicPr preferRelativeResize="0"/>
            <p:nvPr/>
          </p:nvPicPr>
          <p:blipFill>
            <a:blip r:embed="rId11">
              <a:alphaModFix/>
            </a:blip>
            <a:stretch>
              <a:fillRect/>
            </a:stretch>
          </p:blipFill>
          <p:spPr>
            <a:xfrm>
              <a:off x="3681125" y="1269910"/>
              <a:ext cx="382482" cy="369300"/>
            </a:xfrm>
            <a:prstGeom prst="rect">
              <a:avLst/>
            </a:prstGeom>
            <a:noFill/>
            <a:ln>
              <a:noFill/>
            </a:ln>
          </p:spPr>
        </p:pic>
      </p:grpSp>
    </p:spTree>
  </p:cSld>
  <p:clrMapOvr>
    <a:masterClrMapping/>
  </p:clrMapOvr>
  <p:transition spd="med">
    <p:fade thruBlk="1"/>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562" name="Shape 562"/>
        <p:cNvGrpSpPr/>
        <p:nvPr/>
      </p:nvGrpSpPr>
      <p:grpSpPr>
        <a:xfrm>
          <a:off x="0" y="0"/>
          <a:ext cx="0" cy="0"/>
          <a:chOff x="0" y="0"/>
          <a:chExt cx="0" cy="0"/>
        </a:xfrm>
      </p:grpSpPr>
      <p:sp>
        <p:nvSpPr>
          <p:cNvPr id="563" name="Google Shape;563;p38"/>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Module</a:t>
            </a:r>
            <a:r>
              <a:rPr lang="en" sz="1800">
                <a:solidFill>
                  <a:schemeClr val="dk1"/>
                </a:solidFill>
                <a:latin typeface="Ubuntu Medium"/>
                <a:ea typeface="Ubuntu Medium"/>
                <a:cs typeface="Ubuntu Medium"/>
                <a:sym typeface="Ubuntu Medium"/>
              </a:rPr>
              <a:t> 2 - Day 3</a:t>
            </a:r>
            <a:endParaRPr sz="1800">
              <a:solidFill>
                <a:schemeClr val="dk1"/>
              </a:solidFill>
              <a:latin typeface="Ubuntu Medium"/>
              <a:ea typeface="Ubuntu Medium"/>
              <a:cs typeface="Ubuntu Medium"/>
              <a:sym typeface="Ubuntu Medium"/>
            </a:endParaRPr>
          </a:p>
        </p:txBody>
      </p:sp>
      <p:sp>
        <p:nvSpPr>
          <p:cNvPr id="564" name="Google Shape;564;p38"/>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3"/>
                </a:solidFill>
                <a:latin typeface="Ubuntu"/>
                <a:ea typeface="Ubuntu"/>
                <a:cs typeface="Ubuntu"/>
                <a:sym typeface="Ubuntu"/>
              </a:rPr>
              <a:t>Problem Solving</a:t>
            </a:r>
            <a:endParaRPr b="1" sz="2100">
              <a:solidFill>
                <a:schemeClr val="accent3"/>
              </a:solidFill>
              <a:latin typeface="Ubuntu"/>
              <a:ea typeface="Ubuntu"/>
              <a:cs typeface="Ubuntu"/>
              <a:sym typeface="Ubuntu"/>
            </a:endParaRPr>
          </a:p>
        </p:txBody>
      </p:sp>
      <p:pic>
        <p:nvPicPr>
          <p:cNvPr id="565" name="Google Shape;565;p38"/>
          <p:cNvPicPr preferRelativeResize="0"/>
          <p:nvPr>
            <p:ph idx="2" type="pic"/>
          </p:nvPr>
        </p:nvPicPr>
        <p:blipFill rotWithShape="1">
          <a:blip r:embed="rId3">
            <a:alphaModFix/>
          </a:blip>
          <a:srcRect b="835" l="0" r="0" t="826"/>
          <a:stretch/>
        </p:blipFill>
        <p:spPr>
          <a:xfrm>
            <a:off x="232100" y="188652"/>
            <a:ext cx="879600" cy="864900"/>
          </a:xfrm>
          <a:prstGeom prst="ellipse">
            <a:avLst/>
          </a:prstGeom>
          <a:noFill/>
          <a:ln>
            <a:noFill/>
          </a:ln>
          <a:effectLst>
            <a:outerShdw blurRad="177800" rotWithShape="0" algn="ctr" dir="5400000" dist="50800">
              <a:srgbClr val="000000">
                <a:alpha val="14000"/>
              </a:srgbClr>
            </a:outerShdw>
          </a:effectLst>
        </p:spPr>
      </p:pic>
      <p:sp>
        <p:nvSpPr>
          <p:cNvPr id="566" name="Google Shape;566;p38"/>
          <p:cNvSpPr/>
          <p:nvPr/>
        </p:nvSpPr>
        <p:spPr>
          <a:xfrm>
            <a:off x="453250" y="1254525"/>
            <a:ext cx="8307000" cy="3716700"/>
          </a:xfrm>
          <a:prstGeom prst="roundRect">
            <a:avLst>
              <a:gd fmla="val 16667" name="adj"/>
            </a:avLst>
          </a:prstGeom>
          <a:solidFill>
            <a:srgbClr val="FFFFFE"/>
          </a:solidFill>
          <a:ln cap="flat" cmpd="sng" w="38100">
            <a:solidFill>
              <a:schemeClr val="accent3"/>
            </a:solidFill>
            <a:prstDash val="dot"/>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a:solidFill>
                  <a:schemeClr val="accent3"/>
                </a:solidFill>
                <a:latin typeface="Ubuntu"/>
                <a:ea typeface="Ubuntu"/>
                <a:cs typeface="Ubuntu"/>
                <a:sym typeface="Ubuntu"/>
              </a:rPr>
              <a:t>Problem of the Day</a:t>
            </a:r>
            <a:endParaRPr b="1">
              <a:solidFill>
                <a:schemeClr val="accent3"/>
              </a:solidFill>
              <a:latin typeface="Ubuntu"/>
              <a:ea typeface="Ubuntu"/>
              <a:cs typeface="Ubuntu"/>
              <a:sym typeface="Ubuntu"/>
            </a:endParaRPr>
          </a:p>
          <a:p>
            <a:pPr indent="0" lvl="0" marL="0" rtl="0" algn="ctr">
              <a:lnSpc>
                <a:spcPct val="115000"/>
              </a:lnSpc>
              <a:spcBef>
                <a:spcPts val="0"/>
              </a:spcBef>
              <a:spcAft>
                <a:spcPts val="0"/>
              </a:spcAft>
              <a:buNone/>
            </a:pPr>
            <a:r>
              <a:t/>
            </a:r>
            <a:endParaRPr b="1" sz="800">
              <a:solidFill>
                <a:srgbClr val="2B2B2B"/>
              </a:solidFill>
              <a:latin typeface="Ubuntu"/>
              <a:ea typeface="Ubuntu"/>
              <a:cs typeface="Ubuntu"/>
              <a:sym typeface="Ubuntu"/>
            </a:endParaRPr>
          </a:p>
          <a:p>
            <a:pPr indent="0" lvl="0" marL="0" rtl="0" algn="ctr">
              <a:lnSpc>
                <a:spcPct val="115000"/>
              </a:lnSpc>
              <a:spcBef>
                <a:spcPts val="0"/>
              </a:spcBef>
              <a:spcAft>
                <a:spcPts val="0"/>
              </a:spcAft>
              <a:buNone/>
            </a:pPr>
            <a:r>
              <a:rPr lang="en" sz="2300">
                <a:solidFill>
                  <a:schemeClr val="dk1"/>
                </a:solidFill>
                <a:latin typeface="Ubuntu Medium"/>
                <a:ea typeface="Ubuntu Medium"/>
                <a:cs typeface="Ubuntu Medium"/>
                <a:sym typeface="Ubuntu Medium"/>
              </a:rPr>
              <a:t>Gordon baked a pan of lasagna for his family of 4. He cut the lasagna into 8 equal pieces. Explain how much lasagna each family member might eat.</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p:txBody>
      </p:sp>
      <p:pic>
        <p:nvPicPr>
          <p:cNvPr id="567" name="Google Shape;567;p38"/>
          <p:cNvPicPr preferRelativeResize="0"/>
          <p:nvPr/>
        </p:nvPicPr>
        <p:blipFill rotWithShape="1">
          <a:blip r:embed="rId4">
            <a:alphaModFix/>
          </a:blip>
          <a:srcRect b="0" l="2821" r="2821" t="0"/>
          <a:stretch/>
        </p:blipFill>
        <p:spPr>
          <a:xfrm>
            <a:off x="5275325" y="571700"/>
            <a:ext cx="1197550" cy="1170375"/>
          </a:xfrm>
          <a:prstGeom prst="rect">
            <a:avLst/>
          </a:prstGeom>
          <a:noFill/>
          <a:ln>
            <a:noFill/>
          </a:ln>
        </p:spPr>
      </p:pic>
      <p:pic>
        <p:nvPicPr>
          <p:cNvPr id="568" name="Google Shape;568;p38"/>
          <p:cNvPicPr preferRelativeResize="0"/>
          <p:nvPr/>
        </p:nvPicPr>
        <p:blipFill>
          <a:blip r:embed="rId5">
            <a:alphaModFix/>
          </a:blip>
          <a:stretch>
            <a:fillRect/>
          </a:stretch>
        </p:blipFill>
        <p:spPr>
          <a:xfrm rot="-4958466">
            <a:off x="5091850" y="1214395"/>
            <a:ext cx="176914" cy="409624"/>
          </a:xfrm>
          <a:prstGeom prst="rect">
            <a:avLst/>
          </a:prstGeom>
          <a:noFill/>
          <a:ln>
            <a:noFill/>
          </a:ln>
        </p:spPr>
      </p:pic>
    </p:spTree>
  </p:cSld>
  <p:clrMapOvr>
    <a:masterClrMapping/>
  </p:clrMapOvr>
  <p:transition spd="med">
    <p:fade thruBlk="1"/>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572" name="Shape 572"/>
        <p:cNvGrpSpPr/>
        <p:nvPr/>
      </p:nvGrpSpPr>
      <p:grpSpPr>
        <a:xfrm>
          <a:off x="0" y="0"/>
          <a:ext cx="0" cy="0"/>
          <a:chOff x="0" y="0"/>
          <a:chExt cx="0" cy="0"/>
        </a:xfrm>
      </p:grpSpPr>
      <p:sp>
        <p:nvSpPr>
          <p:cNvPr id="573" name="Google Shape;573;p39"/>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Module</a:t>
            </a:r>
            <a:r>
              <a:rPr lang="en" sz="1800">
                <a:solidFill>
                  <a:schemeClr val="dk1"/>
                </a:solidFill>
                <a:latin typeface="Ubuntu Medium"/>
                <a:ea typeface="Ubuntu Medium"/>
                <a:cs typeface="Ubuntu Medium"/>
                <a:sym typeface="Ubuntu Medium"/>
              </a:rPr>
              <a:t> 2 - Day 4</a:t>
            </a:r>
            <a:endParaRPr sz="1800">
              <a:solidFill>
                <a:schemeClr val="dk1"/>
              </a:solidFill>
              <a:latin typeface="Ubuntu Medium"/>
              <a:ea typeface="Ubuntu Medium"/>
              <a:cs typeface="Ubuntu Medium"/>
              <a:sym typeface="Ubuntu Medium"/>
            </a:endParaRPr>
          </a:p>
        </p:txBody>
      </p:sp>
      <p:sp>
        <p:nvSpPr>
          <p:cNvPr id="574" name="Google Shape;574;p39"/>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3"/>
                </a:solidFill>
                <a:latin typeface="Ubuntu"/>
                <a:ea typeface="Ubuntu"/>
                <a:cs typeface="Ubuntu"/>
                <a:sym typeface="Ubuntu"/>
              </a:rPr>
              <a:t>My Thinking Path</a:t>
            </a:r>
            <a:endParaRPr b="1" sz="2100">
              <a:solidFill>
                <a:schemeClr val="accent3"/>
              </a:solidFill>
              <a:latin typeface="Ubuntu"/>
              <a:ea typeface="Ubuntu"/>
              <a:cs typeface="Ubuntu"/>
              <a:sym typeface="Ubuntu"/>
            </a:endParaRPr>
          </a:p>
        </p:txBody>
      </p:sp>
      <p:pic>
        <p:nvPicPr>
          <p:cNvPr id="575" name="Google Shape;575;p39"/>
          <p:cNvPicPr preferRelativeResize="0"/>
          <p:nvPr>
            <p:ph idx="2" type="pic"/>
          </p:nvPr>
        </p:nvPicPr>
        <p:blipFill rotWithShape="1">
          <a:blip r:embed="rId3">
            <a:alphaModFix/>
          </a:blip>
          <a:srcRect b="835" l="0" r="0" t="826"/>
          <a:stretch/>
        </p:blipFill>
        <p:spPr>
          <a:xfrm>
            <a:off x="232100" y="188652"/>
            <a:ext cx="879600" cy="864900"/>
          </a:xfrm>
          <a:prstGeom prst="ellipse">
            <a:avLst/>
          </a:prstGeom>
          <a:noFill/>
          <a:ln>
            <a:noFill/>
          </a:ln>
          <a:effectLst>
            <a:outerShdw blurRad="177800" rotWithShape="0" algn="ctr" dir="5400000" dist="50800">
              <a:srgbClr val="000000">
                <a:alpha val="14000"/>
              </a:srgbClr>
            </a:outerShdw>
          </a:effectLst>
        </p:spPr>
      </p:pic>
      <p:sp>
        <p:nvSpPr>
          <p:cNvPr id="576" name="Google Shape;576;p39"/>
          <p:cNvSpPr/>
          <p:nvPr/>
        </p:nvSpPr>
        <p:spPr>
          <a:xfrm>
            <a:off x="1896550" y="2105175"/>
            <a:ext cx="6533400" cy="492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Question..</a:t>
            </a:r>
            <a:endParaRPr b="1" sz="2000">
              <a:solidFill>
                <a:srgbClr val="FFFFFF"/>
              </a:solidFill>
              <a:latin typeface="Open Sans"/>
              <a:ea typeface="Open Sans"/>
              <a:cs typeface="Open Sans"/>
              <a:sym typeface="Open Sans"/>
            </a:endParaRPr>
          </a:p>
        </p:txBody>
      </p:sp>
      <p:sp>
        <p:nvSpPr>
          <p:cNvPr id="577" name="Google Shape;577;p39"/>
          <p:cNvSpPr/>
          <p:nvPr/>
        </p:nvSpPr>
        <p:spPr>
          <a:xfrm>
            <a:off x="1896525" y="2763675"/>
            <a:ext cx="6533400" cy="492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Question…</a:t>
            </a:r>
            <a:endParaRPr b="1" sz="2000">
              <a:solidFill>
                <a:srgbClr val="FFFFFF"/>
              </a:solidFill>
              <a:latin typeface="Open Sans"/>
              <a:ea typeface="Open Sans"/>
              <a:cs typeface="Open Sans"/>
              <a:sym typeface="Open Sans"/>
            </a:endParaRPr>
          </a:p>
        </p:txBody>
      </p:sp>
      <p:sp>
        <p:nvSpPr>
          <p:cNvPr id="578" name="Google Shape;578;p39"/>
          <p:cNvSpPr/>
          <p:nvPr/>
        </p:nvSpPr>
        <p:spPr>
          <a:xfrm>
            <a:off x="762813" y="3422200"/>
            <a:ext cx="37605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One thing I learned is . . .</a:t>
            </a:r>
            <a:endParaRPr b="1" sz="2000">
              <a:solidFill>
                <a:srgbClr val="FFFFFF"/>
              </a:solidFill>
              <a:latin typeface="Open Sans"/>
              <a:ea typeface="Open Sans"/>
              <a:cs typeface="Open Sans"/>
              <a:sym typeface="Open Sans"/>
            </a:endParaRPr>
          </a:p>
        </p:txBody>
      </p:sp>
      <p:pic>
        <p:nvPicPr>
          <p:cNvPr id="579" name="Google Shape;579;p39"/>
          <p:cNvPicPr preferRelativeResize="0"/>
          <p:nvPr/>
        </p:nvPicPr>
        <p:blipFill>
          <a:blip r:embed="rId4">
            <a:alphaModFix/>
          </a:blip>
          <a:stretch>
            <a:fillRect/>
          </a:stretch>
        </p:blipFill>
        <p:spPr>
          <a:xfrm>
            <a:off x="483176" y="2216952"/>
            <a:ext cx="1286909" cy="1205274"/>
          </a:xfrm>
          <a:prstGeom prst="rect">
            <a:avLst/>
          </a:prstGeom>
          <a:noFill/>
          <a:ln>
            <a:noFill/>
          </a:ln>
        </p:spPr>
      </p:pic>
      <p:sp>
        <p:nvSpPr>
          <p:cNvPr id="580" name="Google Shape;580;p39"/>
          <p:cNvSpPr/>
          <p:nvPr/>
        </p:nvSpPr>
        <p:spPr>
          <a:xfrm>
            <a:off x="1304800"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This is like…</a:t>
            </a:r>
            <a:endParaRPr/>
          </a:p>
        </p:txBody>
      </p:sp>
      <p:sp>
        <p:nvSpPr>
          <p:cNvPr id="581" name="Google Shape;581;p39"/>
          <p:cNvSpPr/>
          <p:nvPr/>
        </p:nvSpPr>
        <p:spPr>
          <a:xfrm>
            <a:off x="3422557" y="4096025"/>
            <a:ext cx="23829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This is not like….</a:t>
            </a:r>
            <a:endParaRPr b="1" sz="2000">
              <a:solidFill>
                <a:srgbClr val="FFFFFF"/>
              </a:solidFill>
              <a:latin typeface="Open Sans"/>
              <a:ea typeface="Open Sans"/>
              <a:cs typeface="Open Sans"/>
              <a:sym typeface="Open Sans"/>
            </a:endParaRPr>
          </a:p>
        </p:txBody>
      </p:sp>
      <p:sp>
        <p:nvSpPr>
          <p:cNvPr id="582" name="Google Shape;582;p39"/>
          <p:cNvSpPr/>
          <p:nvPr/>
        </p:nvSpPr>
        <p:spPr>
          <a:xfrm>
            <a:off x="5941404"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I wonder…</a:t>
            </a:r>
            <a:endParaRPr b="1" sz="2000">
              <a:solidFill>
                <a:srgbClr val="FFFFFF"/>
              </a:solidFill>
              <a:latin typeface="Open Sans"/>
              <a:ea typeface="Open Sans"/>
              <a:cs typeface="Open Sans"/>
              <a:sym typeface="Open Sans"/>
            </a:endParaRPr>
          </a:p>
        </p:txBody>
      </p:sp>
      <p:sp>
        <p:nvSpPr>
          <p:cNvPr id="583" name="Google Shape;583;p39"/>
          <p:cNvSpPr/>
          <p:nvPr/>
        </p:nvSpPr>
        <p:spPr>
          <a:xfrm>
            <a:off x="4674700" y="3422225"/>
            <a:ext cx="37551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A question I have is . . .</a:t>
            </a:r>
            <a:endParaRPr b="1" sz="2000">
              <a:solidFill>
                <a:srgbClr val="FFFFFF"/>
              </a:solidFill>
              <a:latin typeface="Open Sans"/>
              <a:ea typeface="Open Sans"/>
              <a:cs typeface="Open Sans"/>
              <a:sym typeface="Open Sans"/>
            </a:endParaRPr>
          </a:p>
        </p:txBody>
      </p:sp>
      <p:sp>
        <p:nvSpPr>
          <p:cNvPr id="584" name="Google Shape;584;p39"/>
          <p:cNvSpPr/>
          <p:nvPr/>
        </p:nvSpPr>
        <p:spPr>
          <a:xfrm>
            <a:off x="1176750" y="1621675"/>
            <a:ext cx="630300" cy="390000"/>
          </a:xfrm>
          <a:prstGeom prst="wedgeEllipseCallout">
            <a:avLst>
              <a:gd fmla="val -24052" name="adj1"/>
              <a:gd fmla="val 93064" name="adj2"/>
            </a:avLst>
          </a:prstGeom>
          <a:solidFill>
            <a:srgbClr val="7DC9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Ubuntu"/>
                <a:ea typeface="Ubuntu"/>
                <a:cs typeface="Ubuntu"/>
                <a:sym typeface="Ubuntu"/>
              </a:rPr>
              <a:t>???</a:t>
            </a:r>
            <a:endParaRPr b="1">
              <a:solidFill>
                <a:srgbClr val="FFFFFF"/>
              </a:solidFill>
              <a:latin typeface="Ubuntu"/>
              <a:ea typeface="Ubuntu"/>
              <a:cs typeface="Ubuntu"/>
              <a:sym typeface="Ubuntu"/>
            </a:endParaRPr>
          </a:p>
        </p:txBody>
      </p:sp>
      <p:pic>
        <p:nvPicPr>
          <p:cNvPr id="585" name="Google Shape;585;p39"/>
          <p:cNvPicPr preferRelativeResize="0"/>
          <p:nvPr/>
        </p:nvPicPr>
        <p:blipFill>
          <a:blip r:embed="rId5">
            <a:alphaModFix/>
          </a:blip>
          <a:stretch>
            <a:fillRect/>
          </a:stretch>
        </p:blipFill>
        <p:spPr>
          <a:xfrm>
            <a:off x="6119724" y="1063200"/>
            <a:ext cx="1238925" cy="1041975"/>
          </a:xfrm>
          <a:prstGeom prst="rect">
            <a:avLst/>
          </a:prstGeom>
          <a:noFill/>
          <a:ln>
            <a:noFill/>
          </a:ln>
        </p:spPr>
      </p:pic>
      <p:pic>
        <p:nvPicPr>
          <p:cNvPr id="586" name="Google Shape;586;p39"/>
          <p:cNvPicPr preferRelativeResize="0"/>
          <p:nvPr/>
        </p:nvPicPr>
        <p:blipFill>
          <a:blip r:embed="rId6">
            <a:alphaModFix/>
          </a:blip>
          <a:stretch>
            <a:fillRect/>
          </a:stretch>
        </p:blipFill>
        <p:spPr>
          <a:xfrm rot="1337649">
            <a:off x="7906207" y="2067913"/>
            <a:ext cx="1256935" cy="2677373"/>
          </a:xfrm>
          <a:prstGeom prst="rect">
            <a:avLst/>
          </a:prstGeom>
          <a:noFill/>
          <a:ln>
            <a:noFill/>
          </a:ln>
        </p:spPr>
      </p:pic>
      <p:sp>
        <p:nvSpPr>
          <p:cNvPr id="587" name="Google Shape;587;p39"/>
          <p:cNvSpPr/>
          <p:nvPr/>
        </p:nvSpPr>
        <p:spPr>
          <a:xfrm>
            <a:off x="1896550" y="2105175"/>
            <a:ext cx="6533400" cy="492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What I know about a whole is…</a:t>
            </a:r>
            <a:endParaRPr b="1" sz="2000">
              <a:solidFill>
                <a:srgbClr val="FFFFFF"/>
              </a:solidFill>
              <a:latin typeface="Open Sans"/>
              <a:ea typeface="Open Sans"/>
              <a:cs typeface="Open Sans"/>
              <a:sym typeface="Open Sans"/>
            </a:endParaRPr>
          </a:p>
        </p:txBody>
      </p:sp>
      <p:sp>
        <p:nvSpPr>
          <p:cNvPr id="588" name="Google Shape;588;p39"/>
          <p:cNvSpPr/>
          <p:nvPr/>
        </p:nvSpPr>
        <p:spPr>
          <a:xfrm>
            <a:off x="1896525" y="2763675"/>
            <a:ext cx="6533400" cy="492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What I know about partitioning a whole is…</a:t>
            </a:r>
            <a:endParaRPr b="1" sz="2000">
              <a:solidFill>
                <a:srgbClr val="FFFFFF"/>
              </a:solidFill>
              <a:latin typeface="Open Sans"/>
              <a:ea typeface="Open Sans"/>
              <a:cs typeface="Open Sans"/>
              <a:sym typeface="Open Sans"/>
            </a:endParaRPr>
          </a:p>
        </p:txBody>
      </p:sp>
    </p:spTree>
  </p:cSld>
  <p:clrMapOvr>
    <a:masterClrMapping/>
  </p:clrMapOvr>
  <p:transition spd="med">
    <p:fade thruBlk="1"/>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592" name="Shape 592"/>
        <p:cNvGrpSpPr/>
        <p:nvPr/>
      </p:nvGrpSpPr>
      <p:grpSpPr>
        <a:xfrm>
          <a:off x="0" y="0"/>
          <a:ext cx="0" cy="0"/>
          <a:chOff x="0" y="0"/>
          <a:chExt cx="0" cy="0"/>
        </a:xfrm>
      </p:grpSpPr>
      <p:sp>
        <p:nvSpPr>
          <p:cNvPr id="593" name="Google Shape;593;p40"/>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Module</a:t>
            </a:r>
            <a:r>
              <a:rPr lang="en" sz="1800">
                <a:solidFill>
                  <a:schemeClr val="dk1"/>
                </a:solidFill>
                <a:latin typeface="Ubuntu Medium"/>
                <a:ea typeface="Ubuntu Medium"/>
                <a:cs typeface="Ubuntu Medium"/>
                <a:sym typeface="Ubuntu Medium"/>
              </a:rPr>
              <a:t> 2 - Day 4</a:t>
            </a:r>
            <a:endParaRPr sz="1800">
              <a:solidFill>
                <a:schemeClr val="dk1"/>
              </a:solidFill>
              <a:latin typeface="Ubuntu Medium"/>
              <a:ea typeface="Ubuntu Medium"/>
              <a:cs typeface="Ubuntu Medium"/>
              <a:sym typeface="Ubuntu Medium"/>
            </a:endParaRPr>
          </a:p>
        </p:txBody>
      </p:sp>
      <p:sp>
        <p:nvSpPr>
          <p:cNvPr id="594" name="Google Shape;594;p40"/>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3"/>
                </a:solidFill>
                <a:latin typeface="Ubuntu"/>
                <a:ea typeface="Ubuntu"/>
                <a:cs typeface="Ubuntu"/>
                <a:sym typeface="Ubuntu"/>
              </a:rPr>
              <a:t>Puzzle Talk</a:t>
            </a:r>
            <a:endParaRPr b="1" sz="2100">
              <a:solidFill>
                <a:schemeClr val="accent3"/>
              </a:solidFill>
              <a:latin typeface="Ubuntu"/>
              <a:ea typeface="Ubuntu"/>
              <a:cs typeface="Ubuntu"/>
              <a:sym typeface="Ubuntu"/>
            </a:endParaRPr>
          </a:p>
        </p:txBody>
      </p:sp>
      <p:pic>
        <p:nvPicPr>
          <p:cNvPr id="595" name="Google Shape;595;p40"/>
          <p:cNvPicPr preferRelativeResize="0"/>
          <p:nvPr>
            <p:ph idx="2" type="pic"/>
          </p:nvPr>
        </p:nvPicPr>
        <p:blipFill rotWithShape="1">
          <a:blip r:embed="rId3">
            <a:alphaModFix/>
          </a:blip>
          <a:srcRect b="835" l="0" r="0" t="826"/>
          <a:stretch/>
        </p:blipFill>
        <p:spPr>
          <a:xfrm>
            <a:off x="232100" y="188652"/>
            <a:ext cx="879600" cy="864900"/>
          </a:xfrm>
          <a:prstGeom prst="ellipse">
            <a:avLst/>
          </a:prstGeom>
          <a:noFill/>
          <a:ln>
            <a:noFill/>
          </a:ln>
          <a:effectLst>
            <a:outerShdw blurRad="177800" rotWithShape="0" algn="ctr" dir="5400000" dist="50800">
              <a:srgbClr val="000000">
                <a:alpha val="14000"/>
              </a:srgbClr>
            </a:outerShdw>
          </a:effectLst>
        </p:spPr>
      </p:pic>
      <p:pic>
        <p:nvPicPr>
          <p:cNvPr descr="E:\Новая папка (3)\вспомогательные\graphicriver-13574762-site2max-powerpoint\MockUp\mockup_png\Computer_4.png" id="596" name="Google Shape;596;p40"/>
          <p:cNvPicPr preferRelativeResize="0"/>
          <p:nvPr/>
        </p:nvPicPr>
        <p:blipFill rotWithShape="1">
          <a:blip r:embed="rId4">
            <a:alphaModFix/>
          </a:blip>
          <a:srcRect b="0" l="0" r="0" t="0"/>
          <a:stretch/>
        </p:blipFill>
        <p:spPr>
          <a:xfrm>
            <a:off x="70525" y="1624275"/>
            <a:ext cx="4589999" cy="2432850"/>
          </a:xfrm>
          <a:prstGeom prst="rect">
            <a:avLst/>
          </a:prstGeom>
          <a:noFill/>
          <a:ln>
            <a:noFill/>
          </a:ln>
        </p:spPr>
      </p:pic>
      <p:grpSp>
        <p:nvGrpSpPr>
          <p:cNvPr id="597" name="Google Shape;597;p40"/>
          <p:cNvGrpSpPr/>
          <p:nvPr/>
        </p:nvGrpSpPr>
        <p:grpSpPr>
          <a:xfrm>
            <a:off x="1590104" y="4057131"/>
            <a:ext cx="173012" cy="169916"/>
            <a:chOff x="8586628" y="1443880"/>
            <a:chExt cx="281458" cy="281458"/>
          </a:xfrm>
        </p:grpSpPr>
        <p:sp>
          <p:nvSpPr>
            <p:cNvPr id="598" name="Google Shape;598;p40"/>
            <p:cNvSpPr/>
            <p:nvPr/>
          </p:nvSpPr>
          <p:spPr>
            <a:xfrm>
              <a:off x="8590770" y="1448022"/>
              <a:ext cx="136754" cy="183598"/>
            </a:xfrm>
            <a:custGeom>
              <a:rect b="b" l="l" r="r" t="t"/>
              <a:pathLst>
                <a:path extrusionOk="0" h="6028" w="4490">
                  <a:moveTo>
                    <a:pt x="4395" y="0"/>
                  </a:moveTo>
                  <a:cubicBezTo>
                    <a:pt x="1988" y="53"/>
                    <a:pt x="53" y="1988"/>
                    <a:pt x="0" y="4395"/>
                  </a:cubicBezTo>
                  <a:cubicBezTo>
                    <a:pt x="11" y="4448"/>
                    <a:pt x="53" y="4489"/>
                    <a:pt x="115" y="4489"/>
                  </a:cubicBezTo>
                  <a:lnTo>
                    <a:pt x="1601" y="4489"/>
                  </a:lnTo>
                  <a:cubicBezTo>
                    <a:pt x="1727" y="4489"/>
                    <a:pt x="1831" y="4594"/>
                    <a:pt x="1831" y="4720"/>
                  </a:cubicBezTo>
                  <a:cubicBezTo>
                    <a:pt x="1831" y="4793"/>
                    <a:pt x="1811" y="4856"/>
                    <a:pt x="1758" y="4898"/>
                  </a:cubicBezTo>
                  <a:cubicBezTo>
                    <a:pt x="1737" y="4918"/>
                    <a:pt x="1727" y="4929"/>
                    <a:pt x="1706" y="4950"/>
                  </a:cubicBezTo>
                  <a:cubicBezTo>
                    <a:pt x="1706" y="4950"/>
                    <a:pt x="1706" y="4960"/>
                    <a:pt x="1695" y="4971"/>
                  </a:cubicBezTo>
                  <a:cubicBezTo>
                    <a:pt x="1685" y="4981"/>
                    <a:pt x="1675" y="4992"/>
                    <a:pt x="1664" y="5002"/>
                  </a:cubicBezTo>
                  <a:cubicBezTo>
                    <a:pt x="1664" y="5013"/>
                    <a:pt x="1664" y="5023"/>
                    <a:pt x="1654" y="5023"/>
                  </a:cubicBezTo>
                  <a:cubicBezTo>
                    <a:pt x="1643" y="5044"/>
                    <a:pt x="1643" y="5054"/>
                    <a:pt x="1633" y="5065"/>
                  </a:cubicBezTo>
                  <a:cubicBezTo>
                    <a:pt x="1633" y="5075"/>
                    <a:pt x="1622" y="5086"/>
                    <a:pt x="1622" y="5086"/>
                  </a:cubicBezTo>
                  <a:cubicBezTo>
                    <a:pt x="1612" y="5107"/>
                    <a:pt x="1612" y="5117"/>
                    <a:pt x="1601" y="5128"/>
                  </a:cubicBezTo>
                  <a:cubicBezTo>
                    <a:pt x="1601" y="5138"/>
                    <a:pt x="1601" y="5149"/>
                    <a:pt x="1591" y="5159"/>
                  </a:cubicBezTo>
                  <a:cubicBezTo>
                    <a:pt x="1591" y="5170"/>
                    <a:pt x="1580" y="5191"/>
                    <a:pt x="1580" y="5201"/>
                  </a:cubicBezTo>
                  <a:cubicBezTo>
                    <a:pt x="1580" y="5211"/>
                    <a:pt x="1580" y="5222"/>
                    <a:pt x="1570" y="5222"/>
                  </a:cubicBezTo>
                  <a:cubicBezTo>
                    <a:pt x="1570" y="5243"/>
                    <a:pt x="1570" y="5264"/>
                    <a:pt x="1559" y="5295"/>
                  </a:cubicBezTo>
                  <a:cubicBezTo>
                    <a:pt x="1559" y="5327"/>
                    <a:pt x="1559" y="5347"/>
                    <a:pt x="1559" y="5379"/>
                  </a:cubicBezTo>
                  <a:cubicBezTo>
                    <a:pt x="1559" y="5379"/>
                    <a:pt x="1559" y="5389"/>
                    <a:pt x="1559" y="5389"/>
                  </a:cubicBezTo>
                  <a:cubicBezTo>
                    <a:pt x="1559" y="5410"/>
                    <a:pt x="1559" y="5431"/>
                    <a:pt x="1559" y="5452"/>
                  </a:cubicBezTo>
                  <a:cubicBezTo>
                    <a:pt x="1570" y="5494"/>
                    <a:pt x="1580" y="5536"/>
                    <a:pt x="1591" y="5578"/>
                  </a:cubicBezTo>
                  <a:cubicBezTo>
                    <a:pt x="1591" y="5578"/>
                    <a:pt x="1591" y="5588"/>
                    <a:pt x="1601" y="5588"/>
                  </a:cubicBezTo>
                  <a:cubicBezTo>
                    <a:pt x="1601" y="5609"/>
                    <a:pt x="1612" y="5620"/>
                    <a:pt x="1612" y="5630"/>
                  </a:cubicBezTo>
                  <a:cubicBezTo>
                    <a:pt x="1612" y="5640"/>
                    <a:pt x="1622" y="5651"/>
                    <a:pt x="1622" y="5651"/>
                  </a:cubicBezTo>
                  <a:cubicBezTo>
                    <a:pt x="1633" y="5661"/>
                    <a:pt x="1633" y="5672"/>
                    <a:pt x="1643" y="5682"/>
                  </a:cubicBezTo>
                  <a:cubicBezTo>
                    <a:pt x="1643" y="5693"/>
                    <a:pt x="1654" y="5703"/>
                    <a:pt x="1654" y="5714"/>
                  </a:cubicBezTo>
                  <a:cubicBezTo>
                    <a:pt x="1654" y="5714"/>
                    <a:pt x="1664" y="5724"/>
                    <a:pt x="1664" y="5735"/>
                  </a:cubicBezTo>
                  <a:cubicBezTo>
                    <a:pt x="1685" y="5756"/>
                    <a:pt x="1695" y="5777"/>
                    <a:pt x="1716" y="5797"/>
                  </a:cubicBezTo>
                  <a:lnTo>
                    <a:pt x="1716" y="5808"/>
                  </a:lnTo>
                  <a:cubicBezTo>
                    <a:pt x="1727" y="5818"/>
                    <a:pt x="1737" y="5829"/>
                    <a:pt x="1748" y="5839"/>
                  </a:cubicBezTo>
                  <a:cubicBezTo>
                    <a:pt x="1758" y="5839"/>
                    <a:pt x="1758" y="5839"/>
                    <a:pt x="1758" y="5850"/>
                  </a:cubicBezTo>
                  <a:cubicBezTo>
                    <a:pt x="1769" y="5860"/>
                    <a:pt x="1779" y="5871"/>
                    <a:pt x="1790" y="5871"/>
                  </a:cubicBezTo>
                  <a:cubicBezTo>
                    <a:pt x="1800" y="5881"/>
                    <a:pt x="1800" y="5881"/>
                    <a:pt x="1800" y="5881"/>
                  </a:cubicBezTo>
                  <a:cubicBezTo>
                    <a:pt x="1842" y="5913"/>
                    <a:pt x="1873" y="5933"/>
                    <a:pt x="1915" y="5954"/>
                  </a:cubicBezTo>
                  <a:cubicBezTo>
                    <a:pt x="1926" y="5965"/>
                    <a:pt x="1936" y="5965"/>
                    <a:pt x="1936" y="5965"/>
                  </a:cubicBezTo>
                  <a:cubicBezTo>
                    <a:pt x="1947" y="5975"/>
                    <a:pt x="1957" y="5975"/>
                    <a:pt x="1968" y="5986"/>
                  </a:cubicBezTo>
                  <a:cubicBezTo>
                    <a:pt x="1978" y="5986"/>
                    <a:pt x="1988" y="5986"/>
                    <a:pt x="1999" y="5996"/>
                  </a:cubicBezTo>
                  <a:cubicBezTo>
                    <a:pt x="2009" y="5996"/>
                    <a:pt x="2020" y="5996"/>
                    <a:pt x="2020" y="6007"/>
                  </a:cubicBezTo>
                  <a:cubicBezTo>
                    <a:pt x="2041" y="6007"/>
                    <a:pt x="2051" y="6007"/>
                    <a:pt x="2072" y="6017"/>
                  </a:cubicBezTo>
                  <a:lnTo>
                    <a:pt x="2083" y="6017"/>
                  </a:lnTo>
                  <a:cubicBezTo>
                    <a:pt x="2104" y="6017"/>
                    <a:pt x="2124" y="6028"/>
                    <a:pt x="2145" y="6028"/>
                  </a:cubicBezTo>
                  <a:lnTo>
                    <a:pt x="2292" y="6028"/>
                  </a:lnTo>
                  <a:cubicBezTo>
                    <a:pt x="2334" y="6028"/>
                    <a:pt x="2376" y="6017"/>
                    <a:pt x="2428" y="5996"/>
                  </a:cubicBezTo>
                  <a:lnTo>
                    <a:pt x="2438" y="5996"/>
                  </a:lnTo>
                  <a:cubicBezTo>
                    <a:pt x="2449" y="5986"/>
                    <a:pt x="2470" y="5986"/>
                    <a:pt x="2480" y="5975"/>
                  </a:cubicBezTo>
                  <a:lnTo>
                    <a:pt x="2501" y="5975"/>
                  </a:lnTo>
                  <a:cubicBezTo>
                    <a:pt x="2512" y="5965"/>
                    <a:pt x="2533" y="5954"/>
                    <a:pt x="2543" y="5944"/>
                  </a:cubicBezTo>
                  <a:lnTo>
                    <a:pt x="2554" y="5944"/>
                  </a:lnTo>
                  <a:cubicBezTo>
                    <a:pt x="2574" y="5933"/>
                    <a:pt x="2585" y="5923"/>
                    <a:pt x="2606" y="5913"/>
                  </a:cubicBezTo>
                  <a:cubicBezTo>
                    <a:pt x="2616" y="5902"/>
                    <a:pt x="2627" y="5892"/>
                    <a:pt x="2627" y="5892"/>
                  </a:cubicBezTo>
                  <a:cubicBezTo>
                    <a:pt x="2637" y="5881"/>
                    <a:pt x="2648" y="5881"/>
                    <a:pt x="2648" y="5871"/>
                  </a:cubicBezTo>
                  <a:cubicBezTo>
                    <a:pt x="2658" y="5860"/>
                    <a:pt x="2669" y="5860"/>
                    <a:pt x="2679" y="5850"/>
                  </a:cubicBezTo>
                  <a:cubicBezTo>
                    <a:pt x="2679" y="5839"/>
                    <a:pt x="2690" y="5839"/>
                    <a:pt x="2700" y="5829"/>
                  </a:cubicBezTo>
                  <a:cubicBezTo>
                    <a:pt x="2700" y="5818"/>
                    <a:pt x="2710" y="5818"/>
                    <a:pt x="2721" y="5808"/>
                  </a:cubicBezTo>
                  <a:cubicBezTo>
                    <a:pt x="2721" y="5797"/>
                    <a:pt x="2731" y="5787"/>
                    <a:pt x="2742" y="5787"/>
                  </a:cubicBezTo>
                  <a:cubicBezTo>
                    <a:pt x="2752" y="5766"/>
                    <a:pt x="2752" y="5756"/>
                    <a:pt x="2763" y="5745"/>
                  </a:cubicBezTo>
                  <a:cubicBezTo>
                    <a:pt x="2773" y="5735"/>
                    <a:pt x="2784" y="5724"/>
                    <a:pt x="2784" y="5714"/>
                  </a:cubicBezTo>
                  <a:cubicBezTo>
                    <a:pt x="2794" y="5703"/>
                    <a:pt x="2794" y="5693"/>
                    <a:pt x="2805" y="5693"/>
                  </a:cubicBezTo>
                  <a:cubicBezTo>
                    <a:pt x="2805" y="5682"/>
                    <a:pt x="2815" y="5661"/>
                    <a:pt x="2815" y="5651"/>
                  </a:cubicBezTo>
                  <a:cubicBezTo>
                    <a:pt x="2826" y="5651"/>
                    <a:pt x="2826" y="5640"/>
                    <a:pt x="2826" y="5630"/>
                  </a:cubicBezTo>
                  <a:cubicBezTo>
                    <a:pt x="2836" y="5620"/>
                    <a:pt x="2836" y="5599"/>
                    <a:pt x="2847" y="5588"/>
                  </a:cubicBezTo>
                  <a:cubicBezTo>
                    <a:pt x="2847" y="5588"/>
                    <a:pt x="2847" y="5578"/>
                    <a:pt x="2847" y="5578"/>
                  </a:cubicBezTo>
                  <a:cubicBezTo>
                    <a:pt x="2867" y="5536"/>
                    <a:pt x="2878" y="5494"/>
                    <a:pt x="2878" y="5452"/>
                  </a:cubicBezTo>
                  <a:cubicBezTo>
                    <a:pt x="2878" y="5431"/>
                    <a:pt x="2878" y="5410"/>
                    <a:pt x="2878" y="5389"/>
                  </a:cubicBezTo>
                  <a:cubicBezTo>
                    <a:pt x="2878" y="5389"/>
                    <a:pt x="2888" y="5379"/>
                    <a:pt x="2888" y="5379"/>
                  </a:cubicBezTo>
                  <a:cubicBezTo>
                    <a:pt x="2888" y="5347"/>
                    <a:pt x="2878" y="5327"/>
                    <a:pt x="2878" y="5295"/>
                  </a:cubicBezTo>
                  <a:cubicBezTo>
                    <a:pt x="2878" y="5274"/>
                    <a:pt x="2867" y="5243"/>
                    <a:pt x="2867" y="5222"/>
                  </a:cubicBezTo>
                  <a:cubicBezTo>
                    <a:pt x="2867" y="5222"/>
                    <a:pt x="2867" y="5211"/>
                    <a:pt x="2867" y="5211"/>
                  </a:cubicBezTo>
                  <a:cubicBezTo>
                    <a:pt x="2857" y="5191"/>
                    <a:pt x="2857" y="5170"/>
                    <a:pt x="2847" y="5159"/>
                  </a:cubicBezTo>
                  <a:cubicBezTo>
                    <a:pt x="2847" y="5149"/>
                    <a:pt x="2847" y="5138"/>
                    <a:pt x="2836" y="5138"/>
                  </a:cubicBezTo>
                  <a:cubicBezTo>
                    <a:pt x="2836" y="5117"/>
                    <a:pt x="2826" y="5107"/>
                    <a:pt x="2815" y="5086"/>
                  </a:cubicBezTo>
                  <a:cubicBezTo>
                    <a:pt x="2815" y="5086"/>
                    <a:pt x="2815" y="5075"/>
                    <a:pt x="2815" y="5065"/>
                  </a:cubicBezTo>
                  <a:cubicBezTo>
                    <a:pt x="2805" y="5054"/>
                    <a:pt x="2794" y="5034"/>
                    <a:pt x="2784" y="5023"/>
                  </a:cubicBezTo>
                  <a:cubicBezTo>
                    <a:pt x="2784" y="5023"/>
                    <a:pt x="2773" y="5013"/>
                    <a:pt x="2773" y="5002"/>
                  </a:cubicBezTo>
                  <a:cubicBezTo>
                    <a:pt x="2763" y="4992"/>
                    <a:pt x="2752" y="4971"/>
                    <a:pt x="2742" y="4960"/>
                  </a:cubicBezTo>
                  <a:cubicBezTo>
                    <a:pt x="2742" y="4960"/>
                    <a:pt x="2731" y="4950"/>
                    <a:pt x="2731" y="4950"/>
                  </a:cubicBezTo>
                  <a:cubicBezTo>
                    <a:pt x="2721" y="4929"/>
                    <a:pt x="2700" y="4918"/>
                    <a:pt x="2690" y="4898"/>
                  </a:cubicBezTo>
                  <a:cubicBezTo>
                    <a:pt x="2637" y="4856"/>
                    <a:pt x="2606" y="4793"/>
                    <a:pt x="2606" y="4720"/>
                  </a:cubicBezTo>
                  <a:cubicBezTo>
                    <a:pt x="2606" y="4594"/>
                    <a:pt x="2710" y="4489"/>
                    <a:pt x="2847" y="4489"/>
                  </a:cubicBezTo>
                  <a:lnTo>
                    <a:pt x="4364" y="4489"/>
                  </a:lnTo>
                  <a:cubicBezTo>
                    <a:pt x="4437" y="4489"/>
                    <a:pt x="4489" y="4437"/>
                    <a:pt x="4489" y="4364"/>
                  </a:cubicBezTo>
                  <a:lnTo>
                    <a:pt x="4489" y="2847"/>
                  </a:lnTo>
                  <a:cubicBezTo>
                    <a:pt x="4489" y="2710"/>
                    <a:pt x="4374" y="2606"/>
                    <a:pt x="4249" y="2606"/>
                  </a:cubicBezTo>
                  <a:cubicBezTo>
                    <a:pt x="4186" y="2606"/>
                    <a:pt x="4123" y="2637"/>
                    <a:pt x="4071" y="2690"/>
                  </a:cubicBezTo>
                  <a:cubicBezTo>
                    <a:pt x="4060" y="2700"/>
                    <a:pt x="4039" y="2721"/>
                    <a:pt x="4019" y="2731"/>
                  </a:cubicBezTo>
                  <a:cubicBezTo>
                    <a:pt x="4019" y="2731"/>
                    <a:pt x="4019" y="2742"/>
                    <a:pt x="4008" y="2742"/>
                  </a:cubicBezTo>
                  <a:cubicBezTo>
                    <a:pt x="3998" y="2752"/>
                    <a:pt x="3977" y="2763"/>
                    <a:pt x="3966" y="2773"/>
                  </a:cubicBezTo>
                  <a:cubicBezTo>
                    <a:pt x="3956" y="2773"/>
                    <a:pt x="3956" y="2784"/>
                    <a:pt x="3945" y="2784"/>
                  </a:cubicBezTo>
                  <a:cubicBezTo>
                    <a:pt x="3935" y="2794"/>
                    <a:pt x="3914" y="2805"/>
                    <a:pt x="3903" y="2815"/>
                  </a:cubicBezTo>
                  <a:lnTo>
                    <a:pt x="3883" y="2815"/>
                  </a:lnTo>
                  <a:cubicBezTo>
                    <a:pt x="3872" y="2826"/>
                    <a:pt x="3851" y="2836"/>
                    <a:pt x="3830" y="2836"/>
                  </a:cubicBezTo>
                  <a:cubicBezTo>
                    <a:pt x="3830" y="2847"/>
                    <a:pt x="3820" y="2847"/>
                    <a:pt x="3820" y="2847"/>
                  </a:cubicBezTo>
                  <a:cubicBezTo>
                    <a:pt x="3799" y="2857"/>
                    <a:pt x="3778" y="2857"/>
                    <a:pt x="3757" y="2867"/>
                  </a:cubicBezTo>
                  <a:lnTo>
                    <a:pt x="3746" y="2867"/>
                  </a:lnTo>
                  <a:cubicBezTo>
                    <a:pt x="3694" y="2878"/>
                    <a:pt x="3652" y="2888"/>
                    <a:pt x="3600" y="2888"/>
                  </a:cubicBezTo>
                  <a:lnTo>
                    <a:pt x="3590" y="2888"/>
                  </a:lnTo>
                  <a:cubicBezTo>
                    <a:pt x="3569" y="2878"/>
                    <a:pt x="3537" y="2878"/>
                    <a:pt x="3516" y="2878"/>
                  </a:cubicBezTo>
                  <a:cubicBezTo>
                    <a:pt x="3495" y="2878"/>
                    <a:pt x="3485" y="2878"/>
                    <a:pt x="3464" y="2867"/>
                  </a:cubicBezTo>
                  <a:lnTo>
                    <a:pt x="3453" y="2867"/>
                  </a:lnTo>
                  <a:cubicBezTo>
                    <a:pt x="3433" y="2867"/>
                    <a:pt x="3412" y="2857"/>
                    <a:pt x="3401" y="2847"/>
                  </a:cubicBezTo>
                  <a:lnTo>
                    <a:pt x="3380" y="2847"/>
                  </a:lnTo>
                  <a:cubicBezTo>
                    <a:pt x="3359" y="2836"/>
                    <a:pt x="3349" y="2836"/>
                    <a:pt x="3338" y="2826"/>
                  </a:cubicBezTo>
                  <a:cubicBezTo>
                    <a:pt x="3328" y="2826"/>
                    <a:pt x="3317" y="2826"/>
                    <a:pt x="3317" y="2815"/>
                  </a:cubicBezTo>
                  <a:cubicBezTo>
                    <a:pt x="3307" y="2815"/>
                    <a:pt x="3297" y="2805"/>
                    <a:pt x="3286" y="2805"/>
                  </a:cubicBezTo>
                  <a:cubicBezTo>
                    <a:pt x="3276" y="2794"/>
                    <a:pt x="3265" y="2794"/>
                    <a:pt x="3255" y="2784"/>
                  </a:cubicBezTo>
                  <a:cubicBezTo>
                    <a:pt x="3255" y="2784"/>
                    <a:pt x="3244" y="2784"/>
                    <a:pt x="3244" y="2773"/>
                  </a:cubicBezTo>
                  <a:cubicBezTo>
                    <a:pt x="3213" y="2763"/>
                    <a:pt x="3192" y="2742"/>
                    <a:pt x="3171" y="2721"/>
                  </a:cubicBezTo>
                  <a:cubicBezTo>
                    <a:pt x="3160" y="2710"/>
                    <a:pt x="3140" y="2700"/>
                    <a:pt x="3129" y="2690"/>
                  </a:cubicBezTo>
                  <a:cubicBezTo>
                    <a:pt x="3129" y="2690"/>
                    <a:pt x="3129" y="2679"/>
                    <a:pt x="3129" y="2679"/>
                  </a:cubicBezTo>
                  <a:cubicBezTo>
                    <a:pt x="3119" y="2669"/>
                    <a:pt x="3108" y="2658"/>
                    <a:pt x="3098" y="2648"/>
                  </a:cubicBezTo>
                  <a:cubicBezTo>
                    <a:pt x="3087" y="2648"/>
                    <a:pt x="3087" y="2637"/>
                    <a:pt x="3087" y="2637"/>
                  </a:cubicBezTo>
                  <a:cubicBezTo>
                    <a:pt x="3056" y="2606"/>
                    <a:pt x="3035" y="2564"/>
                    <a:pt x="3014" y="2533"/>
                  </a:cubicBezTo>
                  <a:cubicBezTo>
                    <a:pt x="3014" y="2522"/>
                    <a:pt x="3003" y="2512"/>
                    <a:pt x="3003" y="2501"/>
                  </a:cubicBezTo>
                  <a:cubicBezTo>
                    <a:pt x="2993" y="2491"/>
                    <a:pt x="2993" y="2491"/>
                    <a:pt x="2993" y="2480"/>
                  </a:cubicBezTo>
                  <a:cubicBezTo>
                    <a:pt x="2983" y="2470"/>
                    <a:pt x="2983" y="2449"/>
                    <a:pt x="2972" y="2438"/>
                  </a:cubicBezTo>
                  <a:cubicBezTo>
                    <a:pt x="2972" y="2438"/>
                    <a:pt x="2972" y="2428"/>
                    <a:pt x="2972" y="2417"/>
                  </a:cubicBezTo>
                  <a:cubicBezTo>
                    <a:pt x="2962" y="2407"/>
                    <a:pt x="2962" y="2386"/>
                    <a:pt x="2951" y="2365"/>
                  </a:cubicBezTo>
                  <a:cubicBezTo>
                    <a:pt x="2951" y="2365"/>
                    <a:pt x="2951" y="2365"/>
                    <a:pt x="2951" y="2355"/>
                  </a:cubicBezTo>
                  <a:cubicBezTo>
                    <a:pt x="2951" y="2344"/>
                    <a:pt x="2941" y="2323"/>
                    <a:pt x="2941" y="2302"/>
                  </a:cubicBezTo>
                  <a:lnTo>
                    <a:pt x="2941" y="2292"/>
                  </a:lnTo>
                  <a:cubicBezTo>
                    <a:pt x="2941" y="2281"/>
                    <a:pt x="2941" y="2271"/>
                    <a:pt x="2941" y="2250"/>
                  </a:cubicBezTo>
                  <a:cubicBezTo>
                    <a:pt x="2941" y="2240"/>
                    <a:pt x="2941" y="2229"/>
                    <a:pt x="2941" y="2219"/>
                  </a:cubicBezTo>
                  <a:cubicBezTo>
                    <a:pt x="2941" y="2208"/>
                    <a:pt x="2941" y="2198"/>
                    <a:pt x="2941" y="2187"/>
                  </a:cubicBezTo>
                  <a:cubicBezTo>
                    <a:pt x="2941" y="2177"/>
                    <a:pt x="2941" y="2166"/>
                    <a:pt x="2941" y="2145"/>
                  </a:cubicBezTo>
                  <a:cubicBezTo>
                    <a:pt x="2941" y="2124"/>
                    <a:pt x="2951" y="2104"/>
                    <a:pt x="2951" y="2083"/>
                  </a:cubicBezTo>
                  <a:cubicBezTo>
                    <a:pt x="2951" y="2083"/>
                    <a:pt x="2951" y="2072"/>
                    <a:pt x="2951" y="2072"/>
                  </a:cubicBezTo>
                  <a:cubicBezTo>
                    <a:pt x="2962" y="2051"/>
                    <a:pt x="2962" y="2041"/>
                    <a:pt x="2972" y="2020"/>
                  </a:cubicBezTo>
                  <a:cubicBezTo>
                    <a:pt x="2972" y="2020"/>
                    <a:pt x="2972" y="2009"/>
                    <a:pt x="2972" y="1999"/>
                  </a:cubicBezTo>
                  <a:cubicBezTo>
                    <a:pt x="2983" y="1988"/>
                    <a:pt x="2983" y="1978"/>
                    <a:pt x="2993" y="1968"/>
                  </a:cubicBezTo>
                  <a:cubicBezTo>
                    <a:pt x="2993" y="1957"/>
                    <a:pt x="2993" y="1947"/>
                    <a:pt x="3003" y="1936"/>
                  </a:cubicBezTo>
                  <a:cubicBezTo>
                    <a:pt x="3003" y="1926"/>
                    <a:pt x="3014" y="1926"/>
                    <a:pt x="3014" y="1915"/>
                  </a:cubicBezTo>
                  <a:cubicBezTo>
                    <a:pt x="3035" y="1873"/>
                    <a:pt x="3056" y="1842"/>
                    <a:pt x="3087" y="1800"/>
                  </a:cubicBezTo>
                  <a:lnTo>
                    <a:pt x="3098" y="1800"/>
                  </a:lnTo>
                  <a:cubicBezTo>
                    <a:pt x="3108" y="1779"/>
                    <a:pt x="3119" y="1769"/>
                    <a:pt x="3129" y="1758"/>
                  </a:cubicBezTo>
                  <a:cubicBezTo>
                    <a:pt x="3140" y="1737"/>
                    <a:pt x="3160" y="1727"/>
                    <a:pt x="3171" y="1716"/>
                  </a:cubicBezTo>
                  <a:cubicBezTo>
                    <a:pt x="3192" y="1695"/>
                    <a:pt x="3213" y="1685"/>
                    <a:pt x="3244" y="1664"/>
                  </a:cubicBezTo>
                  <a:cubicBezTo>
                    <a:pt x="3244" y="1664"/>
                    <a:pt x="3255" y="1654"/>
                    <a:pt x="3255" y="1654"/>
                  </a:cubicBezTo>
                  <a:cubicBezTo>
                    <a:pt x="3265" y="1654"/>
                    <a:pt x="3276" y="1643"/>
                    <a:pt x="3286" y="1643"/>
                  </a:cubicBezTo>
                  <a:cubicBezTo>
                    <a:pt x="3297" y="1633"/>
                    <a:pt x="3307" y="1633"/>
                    <a:pt x="3317" y="1622"/>
                  </a:cubicBezTo>
                  <a:cubicBezTo>
                    <a:pt x="3317" y="1622"/>
                    <a:pt x="3328" y="1612"/>
                    <a:pt x="3338" y="1612"/>
                  </a:cubicBezTo>
                  <a:cubicBezTo>
                    <a:pt x="3349" y="1612"/>
                    <a:pt x="3359" y="1601"/>
                    <a:pt x="3380" y="1601"/>
                  </a:cubicBezTo>
                  <a:cubicBezTo>
                    <a:pt x="3380" y="1601"/>
                    <a:pt x="3391" y="1591"/>
                    <a:pt x="3401" y="1591"/>
                  </a:cubicBezTo>
                  <a:cubicBezTo>
                    <a:pt x="3412" y="1580"/>
                    <a:pt x="3433" y="1580"/>
                    <a:pt x="3453" y="1570"/>
                  </a:cubicBezTo>
                  <a:lnTo>
                    <a:pt x="3516" y="1570"/>
                  </a:lnTo>
                  <a:cubicBezTo>
                    <a:pt x="3516" y="1565"/>
                    <a:pt x="3516" y="1565"/>
                    <a:pt x="3516" y="1565"/>
                  </a:cubicBezTo>
                  <a:cubicBezTo>
                    <a:pt x="3516" y="1565"/>
                    <a:pt x="3516" y="1565"/>
                    <a:pt x="3516" y="1559"/>
                  </a:cubicBezTo>
                  <a:lnTo>
                    <a:pt x="3600" y="1559"/>
                  </a:lnTo>
                  <a:cubicBezTo>
                    <a:pt x="3652" y="1559"/>
                    <a:pt x="3694" y="1559"/>
                    <a:pt x="3746" y="1580"/>
                  </a:cubicBezTo>
                  <a:lnTo>
                    <a:pt x="3757" y="1580"/>
                  </a:lnTo>
                  <a:cubicBezTo>
                    <a:pt x="3778" y="1580"/>
                    <a:pt x="3799" y="1591"/>
                    <a:pt x="3820" y="1591"/>
                  </a:cubicBezTo>
                  <a:cubicBezTo>
                    <a:pt x="3820" y="1601"/>
                    <a:pt x="3830" y="1601"/>
                    <a:pt x="3830" y="1601"/>
                  </a:cubicBezTo>
                  <a:cubicBezTo>
                    <a:pt x="3851" y="1612"/>
                    <a:pt x="3872" y="1612"/>
                    <a:pt x="3883" y="1622"/>
                  </a:cubicBezTo>
                  <a:cubicBezTo>
                    <a:pt x="3893" y="1622"/>
                    <a:pt x="3893" y="1633"/>
                    <a:pt x="3903" y="1633"/>
                  </a:cubicBezTo>
                  <a:cubicBezTo>
                    <a:pt x="3914" y="1643"/>
                    <a:pt x="3935" y="1654"/>
                    <a:pt x="3945" y="1654"/>
                  </a:cubicBezTo>
                  <a:cubicBezTo>
                    <a:pt x="3956" y="1664"/>
                    <a:pt x="3956" y="1664"/>
                    <a:pt x="3966" y="1664"/>
                  </a:cubicBezTo>
                  <a:cubicBezTo>
                    <a:pt x="3977" y="1675"/>
                    <a:pt x="3998" y="1695"/>
                    <a:pt x="4008" y="1706"/>
                  </a:cubicBezTo>
                  <a:lnTo>
                    <a:pt x="4019" y="1706"/>
                  </a:lnTo>
                  <a:cubicBezTo>
                    <a:pt x="4039" y="1727"/>
                    <a:pt x="4060" y="1737"/>
                    <a:pt x="4071" y="1758"/>
                  </a:cubicBezTo>
                  <a:cubicBezTo>
                    <a:pt x="4123" y="1811"/>
                    <a:pt x="4186" y="1831"/>
                    <a:pt x="4249" y="1831"/>
                  </a:cubicBezTo>
                  <a:cubicBezTo>
                    <a:pt x="4374" y="1831"/>
                    <a:pt x="4489" y="1727"/>
                    <a:pt x="4489" y="1601"/>
                  </a:cubicBezTo>
                  <a:lnTo>
                    <a:pt x="4489" y="115"/>
                  </a:lnTo>
                  <a:cubicBezTo>
                    <a:pt x="4489" y="53"/>
                    <a:pt x="4448" y="11"/>
                    <a:pt x="4395" y="0"/>
                  </a:cubicBezTo>
                  <a:close/>
                </a:path>
              </a:pathLst>
            </a:custGeom>
            <a:solidFill>
              <a:srgbClr val="1C9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40"/>
            <p:cNvSpPr/>
            <p:nvPr/>
          </p:nvSpPr>
          <p:spPr>
            <a:xfrm>
              <a:off x="8590770" y="1584746"/>
              <a:ext cx="183933" cy="136450"/>
            </a:xfrm>
            <a:custGeom>
              <a:rect b="b" l="l" r="r" t="t"/>
              <a:pathLst>
                <a:path extrusionOk="0" h="4480" w="6039">
                  <a:moveTo>
                    <a:pt x="115" y="0"/>
                  </a:moveTo>
                  <a:cubicBezTo>
                    <a:pt x="53" y="0"/>
                    <a:pt x="11" y="32"/>
                    <a:pt x="0" y="95"/>
                  </a:cubicBezTo>
                  <a:cubicBezTo>
                    <a:pt x="53" y="2491"/>
                    <a:pt x="1988" y="4437"/>
                    <a:pt x="4395" y="4479"/>
                  </a:cubicBezTo>
                  <a:cubicBezTo>
                    <a:pt x="4448" y="4469"/>
                    <a:pt x="4489" y="4427"/>
                    <a:pt x="4489" y="4364"/>
                  </a:cubicBezTo>
                  <a:lnTo>
                    <a:pt x="4489" y="2868"/>
                  </a:lnTo>
                  <a:cubicBezTo>
                    <a:pt x="4489" y="2732"/>
                    <a:pt x="4594" y="2627"/>
                    <a:pt x="4720" y="2627"/>
                  </a:cubicBezTo>
                  <a:cubicBezTo>
                    <a:pt x="4741" y="2627"/>
                    <a:pt x="4751" y="2627"/>
                    <a:pt x="4772" y="2637"/>
                  </a:cubicBezTo>
                  <a:cubicBezTo>
                    <a:pt x="4782" y="2637"/>
                    <a:pt x="4803" y="2637"/>
                    <a:pt x="4814" y="2648"/>
                  </a:cubicBezTo>
                  <a:cubicBezTo>
                    <a:pt x="4845" y="2658"/>
                    <a:pt x="4877" y="2679"/>
                    <a:pt x="4898" y="2700"/>
                  </a:cubicBezTo>
                  <a:cubicBezTo>
                    <a:pt x="4929" y="2742"/>
                    <a:pt x="4971" y="2773"/>
                    <a:pt x="5013" y="2794"/>
                  </a:cubicBezTo>
                  <a:cubicBezTo>
                    <a:pt x="5075" y="2836"/>
                    <a:pt x="5149" y="2868"/>
                    <a:pt x="5222" y="2889"/>
                  </a:cubicBezTo>
                  <a:cubicBezTo>
                    <a:pt x="5265" y="2901"/>
                    <a:pt x="5311" y="2906"/>
                    <a:pt x="5359" y="2906"/>
                  </a:cubicBezTo>
                  <a:cubicBezTo>
                    <a:pt x="5393" y="2906"/>
                    <a:pt x="5428" y="2903"/>
                    <a:pt x="5463" y="2899"/>
                  </a:cubicBezTo>
                  <a:cubicBezTo>
                    <a:pt x="5494" y="2889"/>
                    <a:pt x="5536" y="2889"/>
                    <a:pt x="5567" y="2878"/>
                  </a:cubicBezTo>
                  <a:cubicBezTo>
                    <a:pt x="5588" y="2868"/>
                    <a:pt x="5620" y="2857"/>
                    <a:pt x="5641" y="2847"/>
                  </a:cubicBezTo>
                  <a:cubicBezTo>
                    <a:pt x="5672" y="2836"/>
                    <a:pt x="5703" y="2815"/>
                    <a:pt x="5735" y="2794"/>
                  </a:cubicBezTo>
                  <a:cubicBezTo>
                    <a:pt x="5756" y="2784"/>
                    <a:pt x="5777" y="2763"/>
                    <a:pt x="5797" y="2753"/>
                  </a:cubicBezTo>
                  <a:cubicBezTo>
                    <a:pt x="5808" y="2732"/>
                    <a:pt x="5829" y="2721"/>
                    <a:pt x="5839" y="2700"/>
                  </a:cubicBezTo>
                  <a:cubicBezTo>
                    <a:pt x="5902" y="2637"/>
                    <a:pt x="5954" y="2564"/>
                    <a:pt x="5986" y="2480"/>
                  </a:cubicBezTo>
                  <a:cubicBezTo>
                    <a:pt x="6007" y="2428"/>
                    <a:pt x="6017" y="2376"/>
                    <a:pt x="6028" y="2313"/>
                  </a:cubicBezTo>
                  <a:cubicBezTo>
                    <a:pt x="6038" y="2271"/>
                    <a:pt x="6038" y="2219"/>
                    <a:pt x="6028" y="2167"/>
                  </a:cubicBezTo>
                  <a:cubicBezTo>
                    <a:pt x="6017" y="2030"/>
                    <a:pt x="5954" y="1905"/>
                    <a:pt x="5860" y="1800"/>
                  </a:cubicBezTo>
                  <a:cubicBezTo>
                    <a:pt x="5818" y="1748"/>
                    <a:pt x="5766" y="1706"/>
                    <a:pt x="5703" y="1675"/>
                  </a:cubicBezTo>
                  <a:cubicBezTo>
                    <a:pt x="5600" y="1610"/>
                    <a:pt x="5484" y="1579"/>
                    <a:pt x="5368" y="1579"/>
                  </a:cubicBezTo>
                  <a:cubicBezTo>
                    <a:pt x="5238" y="1579"/>
                    <a:pt x="5108" y="1618"/>
                    <a:pt x="4992" y="1696"/>
                  </a:cubicBezTo>
                  <a:cubicBezTo>
                    <a:pt x="4981" y="1706"/>
                    <a:pt x="4960" y="1717"/>
                    <a:pt x="4939" y="1737"/>
                  </a:cubicBezTo>
                  <a:cubicBezTo>
                    <a:pt x="4929" y="1748"/>
                    <a:pt x="4908" y="1758"/>
                    <a:pt x="4898" y="1779"/>
                  </a:cubicBezTo>
                  <a:cubicBezTo>
                    <a:pt x="4887" y="1790"/>
                    <a:pt x="4877" y="1800"/>
                    <a:pt x="4856" y="1811"/>
                  </a:cubicBezTo>
                  <a:cubicBezTo>
                    <a:pt x="4845" y="1821"/>
                    <a:pt x="4835" y="1832"/>
                    <a:pt x="4814" y="1832"/>
                  </a:cubicBezTo>
                  <a:cubicBezTo>
                    <a:pt x="4782" y="1853"/>
                    <a:pt x="4751" y="1853"/>
                    <a:pt x="4720" y="1853"/>
                  </a:cubicBezTo>
                  <a:cubicBezTo>
                    <a:pt x="4594" y="1853"/>
                    <a:pt x="4489" y="1748"/>
                    <a:pt x="4489" y="1622"/>
                  </a:cubicBezTo>
                  <a:lnTo>
                    <a:pt x="4489" y="116"/>
                  </a:lnTo>
                  <a:cubicBezTo>
                    <a:pt x="4489" y="53"/>
                    <a:pt x="4437" y="0"/>
                    <a:pt x="4364" y="0"/>
                  </a:cubicBezTo>
                  <a:lnTo>
                    <a:pt x="2847" y="0"/>
                  </a:lnTo>
                  <a:cubicBezTo>
                    <a:pt x="2710" y="0"/>
                    <a:pt x="2606" y="105"/>
                    <a:pt x="2606" y="231"/>
                  </a:cubicBezTo>
                  <a:cubicBezTo>
                    <a:pt x="2606" y="304"/>
                    <a:pt x="2637" y="367"/>
                    <a:pt x="2690" y="409"/>
                  </a:cubicBezTo>
                  <a:cubicBezTo>
                    <a:pt x="2700" y="429"/>
                    <a:pt x="2721" y="440"/>
                    <a:pt x="2731" y="461"/>
                  </a:cubicBezTo>
                  <a:cubicBezTo>
                    <a:pt x="2731" y="461"/>
                    <a:pt x="2742" y="471"/>
                    <a:pt x="2742" y="471"/>
                  </a:cubicBezTo>
                  <a:cubicBezTo>
                    <a:pt x="2752" y="482"/>
                    <a:pt x="2763" y="503"/>
                    <a:pt x="2773" y="513"/>
                  </a:cubicBezTo>
                  <a:cubicBezTo>
                    <a:pt x="2773" y="524"/>
                    <a:pt x="2784" y="534"/>
                    <a:pt x="2784" y="534"/>
                  </a:cubicBezTo>
                  <a:cubicBezTo>
                    <a:pt x="2794" y="545"/>
                    <a:pt x="2805" y="565"/>
                    <a:pt x="2815" y="576"/>
                  </a:cubicBezTo>
                  <a:cubicBezTo>
                    <a:pt x="2815" y="586"/>
                    <a:pt x="2815" y="597"/>
                    <a:pt x="2815" y="597"/>
                  </a:cubicBezTo>
                  <a:cubicBezTo>
                    <a:pt x="2826" y="618"/>
                    <a:pt x="2836" y="628"/>
                    <a:pt x="2836" y="649"/>
                  </a:cubicBezTo>
                  <a:cubicBezTo>
                    <a:pt x="2847" y="649"/>
                    <a:pt x="2847" y="660"/>
                    <a:pt x="2847" y="670"/>
                  </a:cubicBezTo>
                  <a:cubicBezTo>
                    <a:pt x="2857" y="681"/>
                    <a:pt x="2857" y="702"/>
                    <a:pt x="2867" y="722"/>
                  </a:cubicBezTo>
                  <a:cubicBezTo>
                    <a:pt x="2867" y="722"/>
                    <a:pt x="2867" y="733"/>
                    <a:pt x="2867" y="733"/>
                  </a:cubicBezTo>
                  <a:cubicBezTo>
                    <a:pt x="2867" y="754"/>
                    <a:pt x="2878" y="785"/>
                    <a:pt x="2878" y="806"/>
                  </a:cubicBezTo>
                  <a:cubicBezTo>
                    <a:pt x="2878" y="838"/>
                    <a:pt x="2888" y="858"/>
                    <a:pt x="2888" y="890"/>
                  </a:cubicBezTo>
                  <a:cubicBezTo>
                    <a:pt x="2888" y="890"/>
                    <a:pt x="2878" y="900"/>
                    <a:pt x="2878" y="900"/>
                  </a:cubicBezTo>
                  <a:cubicBezTo>
                    <a:pt x="2878" y="921"/>
                    <a:pt x="2878" y="942"/>
                    <a:pt x="2878" y="963"/>
                  </a:cubicBezTo>
                  <a:cubicBezTo>
                    <a:pt x="2878" y="963"/>
                    <a:pt x="2878" y="963"/>
                    <a:pt x="2878" y="974"/>
                  </a:cubicBezTo>
                  <a:cubicBezTo>
                    <a:pt x="2867" y="1005"/>
                    <a:pt x="2867" y="1047"/>
                    <a:pt x="2847" y="1089"/>
                  </a:cubicBezTo>
                  <a:cubicBezTo>
                    <a:pt x="2847" y="1089"/>
                    <a:pt x="2847" y="1099"/>
                    <a:pt x="2847" y="1099"/>
                  </a:cubicBezTo>
                  <a:cubicBezTo>
                    <a:pt x="2836" y="1110"/>
                    <a:pt x="2836" y="1131"/>
                    <a:pt x="2826" y="1141"/>
                  </a:cubicBezTo>
                  <a:cubicBezTo>
                    <a:pt x="2826" y="1151"/>
                    <a:pt x="2826" y="1162"/>
                    <a:pt x="2815" y="1162"/>
                  </a:cubicBezTo>
                  <a:cubicBezTo>
                    <a:pt x="2815" y="1172"/>
                    <a:pt x="2805" y="1193"/>
                    <a:pt x="2805" y="1204"/>
                  </a:cubicBezTo>
                  <a:cubicBezTo>
                    <a:pt x="2794" y="1204"/>
                    <a:pt x="2794" y="1214"/>
                    <a:pt x="2784" y="1225"/>
                  </a:cubicBezTo>
                  <a:cubicBezTo>
                    <a:pt x="2784" y="1235"/>
                    <a:pt x="2773" y="1246"/>
                    <a:pt x="2763" y="1256"/>
                  </a:cubicBezTo>
                  <a:cubicBezTo>
                    <a:pt x="2752" y="1267"/>
                    <a:pt x="2752" y="1277"/>
                    <a:pt x="2742" y="1298"/>
                  </a:cubicBezTo>
                  <a:cubicBezTo>
                    <a:pt x="2731" y="1298"/>
                    <a:pt x="2721" y="1308"/>
                    <a:pt x="2721" y="1319"/>
                  </a:cubicBezTo>
                  <a:cubicBezTo>
                    <a:pt x="2710" y="1329"/>
                    <a:pt x="2700" y="1329"/>
                    <a:pt x="2700" y="1340"/>
                  </a:cubicBezTo>
                  <a:cubicBezTo>
                    <a:pt x="2690" y="1350"/>
                    <a:pt x="2679" y="1350"/>
                    <a:pt x="2679" y="1361"/>
                  </a:cubicBezTo>
                  <a:cubicBezTo>
                    <a:pt x="2669" y="1371"/>
                    <a:pt x="2658" y="1371"/>
                    <a:pt x="2648" y="1382"/>
                  </a:cubicBezTo>
                  <a:cubicBezTo>
                    <a:pt x="2648" y="1392"/>
                    <a:pt x="2637" y="1392"/>
                    <a:pt x="2627" y="1403"/>
                  </a:cubicBezTo>
                  <a:cubicBezTo>
                    <a:pt x="2627" y="1403"/>
                    <a:pt x="2616" y="1413"/>
                    <a:pt x="2606" y="1424"/>
                  </a:cubicBezTo>
                  <a:cubicBezTo>
                    <a:pt x="2585" y="1434"/>
                    <a:pt x="2574" y="1444"/>
                    <a:pt x="2554" y="1455"/>
                  </a:cubicBezTo>
                  <a:lnTo>
                    <a:pt x="2543" y="1455"/>
                  </a:lnTo>
                  <a:cubicBezTo>
                    <a:pt x="2533" y="1465"/>
                    <a:pt x="2512" y="1476"/>
                    <a:pt x="2501" y="1486"/>
                  </a:cubicBezTo>
                  <a:lnTo>
                    <a:pt x="2480" y="1486"/>
                  </a:lnTo>
                  <a:cubicBezTo>
                    <a:pt x="2470" y="1497"/>
                    <a:pt x="2449" y="1497"/>
                    <a:pt x="2438" y="1507"/>
                  </a:cubicBezTo>
                  <a:lnTo>
                    <a:pt x="2428" y="1507"/>
                  </a:lnTo>
                  <a:cubicBezTo>
                    <a:pt x="2386" y="1528"/>
                    <a:pt x="2344" y="1539"/>
                    <a:pt x="2302" y="1539"/>
                  </a:cubicBezTo>
                  <a:lnTo>
                    <a:pt x="2145" y="1539"/>
                  </a:lnTo>
                  <a:cubicBezTo>
                    <a:pt x="2124" y="1539"/>
                    <a:pt x="2104" y="1528"/>
                    <a:pt x="2083" y="1528"/>
                  </a:cubicBezTo>
                  <a:lnTo>
                    <a:pt x="2072" y="1528"/>
                  </a:lnTo>
                  <a:cubicBezTo>
                    <a:pt x="2051" y="1518"/>
                    <a:pt x="2041" y="1518"/>
                    <a:pt x="2020" y="1518"/>
                  </a:cubicBezTo>
                  <a:cubicBezTo>
                    <a:pt x="2020" y="1507"/>
                    <a:pt x="2009" y="1507"/>
                    <a:pt x="1999" y="1507"/>
                  </a:cubicBezTo>
                  <a:cubicBezTo>
                    <a:pt x="1988" y="1497"/>
                    <a:pt x="1978" y="1497"/>
                    <a:pt x="1968" y="1497"/>
                  </a:cubicBezTo>
                  <a:cubicBezTo>
                    <a:pt x="1957" y="1486"/>
                    <a:pt x="1947" y="1486"/>
                    <a:pt x="1936" y="1476"/>
                  </a:cubicBezTo>
                  <a:cubicBezTo>
                    <a:pt x="1936" y="1476"/>
                    <a:pt x="1926" y="1476"/>
                    <a:pt x="1915" y="1465"/>
                  </a:cubicBezTo>
                  <a:cubicBezTo>
                    <a:pt x="1873" y="1444"/>
                    <a:pt x="1842" y="1424"/>
                    <a:pt x="1800" y="1392"/>
                  </a:cubicBezTo>
                  <a:cubicBezTo>
                    <a:pt x="1800" y="1392"/>
                    <a:pt x="1800" y="1392"/>
                    <a:pt x="1790" y="1382"/>
                  </a:cubicBezTo>
                  <a:cubicBezTo>
                    <a:pt x="1779" y="1382"/>
                    <a:pt x="1769" y="1371"/>
                    <a:pt x="1758" y="1361"/>
                  </a:cubicBezTo>
                  <a:cubicBezTo>
                    <a:pt x="1758" y="1350"/>
                    <a:pt x="1758" y="1350"/>
                    <a:pt x="1748" y="1350"/>
                  </a:cubicBezTo>
                  <a:cubicBezTo>
                    <a:pt x="1737" y="1340"/>
                    <a:pt x="1727" y="1329"/>
                    <a:pt x="1716" y="1319"/>
                  </a:cubicBezTo>
                  <a:lnTo>
                    <a:pt x="1716" y="1308"/>
                  </a:lnTo>
                  <a:cubicBezTo>
                    <a:pt x="1695" y="1288"/>
                    <a:pt x="1685" y="1267"/>
                    <a:pt x="1664" y="1246"/>
                  </a:cubicBezTo>
                  <a:cubicBezTo>
                    <a:pt x="1664" y="1235"/>
                    <a:pt x="1654" y="1225"/>
                    <a:pt x="1654" y="1225"/>
                  </a:cubicBezTo>
                  <a:cubicBezTo>
                    <a:pt x="1654" y="1214"/>
                    <a:pt x="1643" y="1204"/>
                    <a:pt x="1643" y="1193"/>
                  </a:cubicBezTo>
                  <a:cubicBezTo>
                    <a:pt x="1633" y="1183"/>
                    <a:pt x="1633" y="1172"/>
                    <a:pt x="1622" y="1162"/>
                  </a:cubicBezTo>
                  <a:cubicBezTo>
                    <a:pt x="1622" y="1162"/>
                    <a:pt x="1612" y="1151"/>
                    <a:pt x="1612" y="1141"/>
                  </a:cubicBezTo>
                  <a:cubicBezTo>
                    <a:pt x="1612" y="1131"/>
                    <a:pt x="1601" y="1120"/>
                    <a:pt x="1601" y="1099"/>
                  </a:cubicBezTo>
                  <a:cubicBezTo>
                    <a:pt x="1591" y="1099"/>
                    <a:pt x="1591" y="1089"/>
                    <a:pt x="1591" y="1089"/>
                  </a:cubicBezTo>
                  <a:cubicBezTo>
                    <a:pt x="1580" y="1047"/>
                    <a:pt x="1570" y="1005"/>
                    <a:pt x="1559" y="963"/>
                  </a:cubicBezTo>
                  <a:cubicBezTo>
                    <a:pt x="1559" y="942"/>
                    <a:pt x="1559" y="921"/>
                    <a:pt x="1559" y="900"/>
                  </a:cubicBezTo>
                  <a:cubicBezTo>
                    <a:pt x="1559" y="900"/>
                    <a:pt x="1559" y="890"/>
                    <a:pt x="1559" y="890"/>
                  </a:cubicBezTo>
                  <a:cubicBezTo>
                    <a:pt x="1559" y="879"/>
                    <a:pt x="1559" y="879"/>
                    <a:pt x="1559" y="879"/>
                  </a:cubicBezTo>
                  <a:cubicBezTo>
                    <a:pt x="1559" y="858"/>
                    <a:pt x="1559" y="838"/>
                    <a:pt x="1559" y="806"/>
                  </a:cubicBezTo>
                  <a:cubicBezTo>
                    <a:pt x="1570" y="775"/>
                    <a:pt x="1570" y="754"/>
                    <a:pt x="1570" y="733"/>
                  </a:cubicBezTo>
                  <a:cubicBezTo>
                    <a:pt x="1580" y="733"/>
                    <a:pt x="1580" y="722"/>
                    <a:pt x="1580" y="712"/>
                  </a:cubicBezTo>
                  <a:cubicBezTo>
                    <a:pt x="1580" y="702"/>
                    <a:pt x="1591" y="681"/>
                    <a:pt x="1591" y="670"/>
                  </a:cubicBezTo>
                  <a:cubicBezTo>
                    <a:pt x="1601" y="660"/>
                    <a:pt x="1601" y="649"/>
                    <a:pt x="1601" y="639"/>
                  </a:cubicBezTo>
                  <a:cubicBezTo>
                    <a:pt x="1612" y="628"/>
                    <a:pt x="1612" y="618"/>
                    <a:pt x="1622" y="597"/>
                  </a:cubicBezTo>
                  <a:cubicBezTo>
                    <a:pt x="1622" y="597"/>
                    <a:pt x="1633" y="586"/>
                    <a:pt x="1633" y="576"/>
                  </a:cubicBezTo>
                  <a:cubicBezTo>
                    <a:pt x="1643" y="565"/>
                    <a:pt x="1643" y="555"/>
                    <a:pt x="1654" y="534"/>
                  </a:cubicBezTo>
                  <a:cubicBezTo>
                    <a:pt x="1664" y="534"/>
                    <a:pt x="1664" y="524"/>
                    <a:pt x="1664" y="513"/>
                  </a:cubicBezTo>
                  <a:cubicBezTo>
                    <a:pt x="1675" y="503"/>
                    <a:pt x="1685" y="492"/>
                    <a:pt x="1695" y="482"/>
                  </a:cubicBezTo>
                  <a:cubicBezTo>
                    <a:pt x="1706" y="471"/>
                    <a:pt x="1706" y="461"/>
                    <a:pt x="1706" y="461"/>
                  </a:cubicBezTo>
                  <a:cubicBezTo>
                    <a:pt x="1727" y="440"/>
                    <a:pt x="1737" y="429"/>
                    <a:pt x="1758" y="409"/>
                  </a:cubicBezTo>
                  <a:cubicBezTo>
                    <a:pt x="1811" y="367"/>
                    <a:pt x="1831" y="304"/>
                    <a:pt x="1831" y="231"/>
                  </a:cubicBezTo>
                  <a:cubicBezTo>
                    <a:pt x="1831" y="105"/>
                    <a:pt x="1727" y="0"/>
                    <a:pt x="1601" y="0"/>
                  </a:cubicBezTo>
                  <a:close/>
                </a:path>
              </a:pathLst>
            </a:custGeom>
            <a:solidFill>
              <a:srgbClr val="7DC8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40"/>
            <p:cNvSpPr/>
            <p:nvPr/>
          </p:nvSpPr>
          <p:spPr>
            <a:xfrm>
              <a:off x="8727494" y="1537567"/>
              <a:ext cx="136450" cy="183628"/>
            </a:xfrm>
            <a:custGeom>
              <a:rect b="b" l="l" r="r" t="t"/>
              <a:pathLst>
                <a:path extrusionOk="0" h="6029" w="4480">
                  <a:moveTo>
                    <a:pt x="2261" y="1"/>
                  </a:moveTo>
                  <a:cubicBezTo>
                    <a:pt x="1664" y="1"/>
                    <a:pt x="1371" y="723"/>
                    <a:pt x="1800" y="1131"/>
                  </a:cubicBezTo>
                  <a:cubicBezTo>
                    <a:pt x="1842" y="1183"/>
                    <a:pt x="1874" y="1246"/>
                    <a:pt x="1874" y="1309"/>
                  </a:cubicBezTo>
                  <a:cubicBezTo>
                    <a:pt x="1874" y="1434"/>
                    <a:pt x="1769" y="1549"/>
                    <a:pt x="1633" y="1549"/>
                  </a:cubicBezTo>
                  <a:lnTo>
                    <a:pt x="116" y="1549"/>
                  </a:lnTo>
                  <a:cubicBezTo>
                    <a:pt x="53" y="1549"/>
                    <a:pt x="0" y="1602"/>
                    <a:pt x="0" y="1665"/>
                  </a:cubicBezTo>
                  <a:lnTo>
                    <a:pt x="0" y="3171"/>
                  </a:lnTo>
                  <a:cubicBezTo>
                    <a:pt x="0" y="3297"/>
                    <a:pt x="105" y="3402"/>
                    <a:pt x="231" y="3402"/>
                  </a:cubicBezTo>
                  <a:cubicBezTo>
                    <a:pt x="262" y="3402"/>
                    <a:pt x="293" y="3402"/>
                    <a:pt x="325" y="3381"/>
                  </a:cubicBezTo>
                  <a:cubicBezTo>
                    <a:pt x="346" y="3381"/>
                    <a:pt x="356" y="3370"/>
                    <a:pt x="367" y="3360"/>
                  </a:cubicBezTo>
                  <a:cubicBezTo>
                    <a:pt x="388" y="3349"/>
                    <a:pt x="398" y="3339"/>
                    <a:pt x="409" y="3328"/>
                  </a:cubicBezTo>
                  <a:cubicBezTo>
                    <a:pt x="419" y="3307"/>
                    <a:pt x="440" y="3297"/>
                    <a:pt x="450" y="3286"/>
                  </a:cubicBezTo>
                  <a:cubicBezTo>
                    <a:pt x="471" y="3266"/>
                    <a:pt x="492" y="3255"/>
                    <a:pt x="503" y="3245"/>
                  </a:cubicBezTo>
                  <a:cubicBezTo>
                    <a:pt x="534" y="3224"/>
                    <a:pt x="566" y="3213"/>
                    <a:pt x="586" y="3192"/>
                  </a:cubicBezTo>
                  <a:cubicBezTo>
                    <a:pt x="639" y="3171"/>
                    <a:pt x="691" y="3150"/>
                    <a:pt x="743" y="3140"/>
                  </a:cubicBezTo>
                  <a:cubicBezTo>
                    <a:pt x="785" y="3130"/>
                    <a:pt x="838" y="3130"/>
                    <a:pt x="879" y="3130"/>
                  </a:cubicBezTo>
                  <a:cubicBezTo>
                    <a:pt x="1214" y="3130"/>
                    <a:pt x="1507" y="3381"/>
                    <a:pt x="1539" y="3716"/>
                  </a:cubicBezTo>
                  <a:cubicBezTo>
                    <a:pt x="1549" y="3768"/>
                    <a:pt x="1549" y="3820"/>
                    <a:pt x="1539" y="3862"/>
                  </a:cubicBezTo>
                  <a:cubicBezTo>
                    <a:pt x="1528" y="3925"/>
                    <a:pt x="1518" y="3977"/>
                    <a:pt x="1497" y="4029"/>
                  </a:cubicBezTo>
                  <a:cubicBezTo>
                    <a:pt x="1465" y="4113"/>
                    <a:pt x="1413" y="4186"/>
                    <a:pt x="1350" y="4249"/>
                  </a:cubicBezTo>
                  <a:cubicBezTo>
                    <a:pt x="1340" y="4270"/>
                    <a:pt x="1319" y="4281"/>
                    <a:pt x="1308" y="4302"/>
                  </a:cubicBezTo>
                  <a:cubicBezTo>
                    <a:pt x="1288" y="4312"/>
                    <a:pt x="1267" y="4333"/>
                    <a:pt x="1246" y="4343"/>
                  </a:cubicBezTo>
                  <a:cubicBezTo>
                    <a:pt x="1214" y="4364"/>
                    <a:pt x="1183" y="4385"/>
                    <a:pt x="1152" y="4396"/>
                  </a:cubicBezTo>
                  <a:cubicBezTo>
                    <a:pt x="1131" y="4406"/>
                    <a:pt x="1099" y="4417"/>
                    <a:pt x="1078" y="4427"/>
                  </a:cubicBezTo>
                  <a:cubicBezTo>
                    <a:pt x="1047" y="4438"/>
                    <a:pt x="1005" y="4438"/>
                    <a:pt x="974" y="4448"/>
                  </a:cubicBezTo>
                  <a:cubicBezTo>
                    <a:pt x="939" y="4452"/>
                    <a:pt x="904" y="4455"/>
                    <a:pt x="870" y="4455"/>
                  </a:cubicBezTo>
                  <a:cubicBezTo>
                    <a:pt x="822" y="4455"/>
                    <a:pt x="776" y="4450"/>
                    <a:pt x="733" y="4438"/>
                  </a:cubicBezTo>
                  <a:cubicBezTo>
                    <a:pt x="660" y="4417"/>
                    <a:pt x="586" y="4385"/>
                    <a:pt x="524" y="4343"/>
                  </a:cubicBezTo>
                  <a:cubicBezTo>
                    <a:pt x="482" y="4322"/>
                    <a:pt x="440" y="4291"/>
                    <a:pt x="409" y="4249"/>
                  </a:cubicBezTo>
                  <a:cubicBezTo>
                    <a:pt x="388" y="4228"/>
                    <a:pt x="356" y="4207"/>
                    <a:pt x="325" y="4197"/>
                  </a:cubicBezTo>
                  <a:cubicBezTo>
                    <a:pt x="314" y="4186"/>
                    <a:pt x="293" y="4186"/>
                    <a:pt x="283" y="4186"/>
                  </a:cubicBezTo>
                  <a:cubicBezTo>
                    <a:pt x="262" y="4176"/>
                    <a:pt x="252" y="4176"/>
                    <a:pt x="231" y="4176"/>
                  </a:cubicBezTo>
                  <a:cubicBezTo>
                    <a:pt x="105" y="4176"/>
                    <a:pt x="0" y="4281"/>
                    <a:pt x="0" y="4417"/>
                  </a:cubicBezTo>
                  <a:lnTo>
                    <a:pt x="0" y="5913"/>
                  </a:lnTo>
                  <a:cubicBezTo>
                    <a:pt x="0" y="5976"/>
                    <a:pt x="32" y="6018"/>
                    <a:pt x="95" y="6028"/>
                  </a:cubicBezTo>
                  <a:cubicBezTo>
                    <a:pt x="2491" y="5986"/>
                    <a:pt x="4437" y="4040"/>
                    <a:pt x="4479" y="1644"/>
                  </a:cubicBezTo>
                  <a:cubicBezTo>
                    <a:pt x="4469" y="1581"/>
                    <a:pt x="4427" y="1549"/>
                    <a:pt x="4364" y="1549"/>
                  </a:cubicBezTo>
                  <a:lnTo>
                    <a:pt x="2878" y="1549"/>
                  </a:lnTo>
                  <a:cubicBezTo>
                    <a:pt x="2753" y="1549"/>
                    <a:pt x="2648" y="1434"/>
                    <a:pt x="2648" y="1309"/>
                  </a:cubicBezTo>
                  <a:cubicBezTo>
                    <a:pt x="2648" y="1246"/>
                    <a:pt x="2679" y="1183"/>
                    <a:pt x="2721" y="1131"/>
                  </a:cubicBezTo>
                  <a:cubicBezTo>
                    <a:pt x="3150" y="723"/>
                    <a:pt x="2857" y="1"/>
                    <a:pt x="2261" y="1"/>
                  </a:cubicBezTo>
                  <a:close/>
                </a:path>
              </a:pathLst>
            </a:custGeom>
            <a:solidFill>
              <a:srgbClr val="F8A3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40"/>
            <p:cNvSpPr/>
            <p:nvPr/>
          </p:nvSpPr>
          <p:spPr>
            <a:xfrm>
              <a:off x="8680315" y="1448022"/>
              <a:ext cx="183628" cy="136754"/>
            </a:xfrm>
            <a:custGeom>
              <a:rect b="b" l="l" r="r" t="t"/>
              <a:pathLst>
                <a:path extrusionOk="0" h="4490" w="6029">
                  <a:moveTo>
                    <a:pt x="1644" y="0"/>
                  </a:moveTo>
                  <a:cubicBezTo>
                    <a:pt x="1581" y="11"/>
                    <a:pt x="1549" y="53"/>
                    <a:pt x="1549" y="115"/>
                  </a:cubicBezTo>
                  <a:lnTo>
                    <a:pt x="1549" y="1601"/>
                  </a:lnTo>
                  <a:cubicBezTo>
                    <a:pt x="1549" y="1727"/>
                    <a:pt x="1434" y="1831"/>
                    <a:pt x="1309" y="1831"/>
                  </a:cubicBezTo>
                  <a:cubicBezTo>
                    <a:pt x="1246" y="1831"/>
                    <a:pt x="1183" y="1811"/>
                    <a:pt x="1131" y="1758"/>
                  </a:cubicBezTo>
                  <a:cubicBezTo>
                    <a:pt x="1120" y="1737"/>
                    <a:pt x="1099" y="1727"/>
                    <a:pt x="1079" y="1706"/>
                  </a:cubicBezTo>
                  <a:lnTo>
                    <a:pt x="1068" y="1706"/>
                  </a:lnTo>
                  <a:cubicBezTo>
                    <a:pt x="1058" y="1695"/>
                    <a:pt x="1037" y="1675"/>
                    <a:pt x="1026" y="1664"/>
                  </a:cubicBezTo>
                  <a:cubicBezTo>
                    <a:pt x="1016" y="1664"/>
                    <a:pt x="1016" y="1664"/>
                    <a:pt x="1005" y="1654"/>
                  </a:cubicBezTo>
                  <a:cubicBezTo>
                    <a:pt x="995" y="1654"/>
                    <a:pt x="974" y="1643"/>
                    <a:pt x="963" y="1633"/>
                  </a:cubicBezTo>
                  <a:cubicBezTo>
                    <a:pt x="953" y="1633"/>
                    <a:pt x="953" y="1622"/>
                    <a:pt x="943" y="1622"/>
                  </a:cubicBezTo>
                  <a:cubicBezTo>
                    <a:pt x="932" y="1612"/>
                    <a:pt x="911" y="1612"/>
                    <a:pt x="890" y="1601"/>
                  </a:cubicBezTo>
                  <a:cubicBezTo>
                    <a:pt x="890" y="1601"/>
                    <a:pt x="880" y="1601"/>
                    <a:pt x="880" y="1591"/>
                  </a:cubicBezTo>
                  <a:cubicBezTo>
                    <a:pt x="859" y="1591"/>
                    <a:pt x="838" y="1580"/>
                    <a:pt x="817" y="1580"/>
                  </a:cubicBezTo>
                  <a:lnTo>
                    <a:pt x="806" y="1580"/>
                  </a:lnTo>
                  <a:cubicBezTo>
                    <a:pt x="754" y="1559"/>
                    <a:pt x="702" y="1559"/>
                    <a:pt x="650" y="1559"/>
                  </a:cubicBezTo>
                  <a:lnTo>
                    <a:pt x="576" y="1559"/>
                  </a:lnTo>
                  <a:cubicBezTo>
                    <a:pt x="576" y="1565"/>
                    <a:pt x="576" y="1565"/>
                    <a:pt x="576" y="1565"/>
                  </a:cubicBezTo>
                  <a:cubicBezTo>
                    <a:pt x="576" y="1565"/>
                    <a:pt x="576" y="1565"/>
                    <a:pt x="576" y="1570"/>
                  </a:cubicBezTo>
                  <a:lnTo>
                    <a:pt x="513" y="1570"/>
                  </a:lnTo>
                  <a:cubicBezTo>
                    <a:pt x="493" y="1580"/>
                    <a:pt x="472" y="1580"/>
                    <a:pt x="461" y="1591"/>
                  </a:cubicBezTo>
                  <a:cubicBezTo>
                    <a:pt x="451" y="1591"/>
                    <a:pt x="440" y="1601"/>
                    <a:pt x="440" y="1601"/>
                  </a:cubicBezTo>
                  <a:cubicBezTo>
                    <a:pt x="419" y="1601"/>
                    <a:pt x="409" y="1612"/>
                    <a:pt x="398" y="1612"/>
                  </a:cubicBezTo>
                  <a:cubicBezTo>
                    <a:pt x="388" y="1612"/>
                    <a:pt x="377" y="1622"/>
                    <a:pt x="377" y="1622"/>
                  </a:cubicBezTo>
                  <a:cubicBezTo>
                    <a:pt x="367" y="1633"/>
                    <a:pt x="357" y="1633"/>
                    <a:pt x="346" y="1643"/>
                  </a:cubicBezTo>
                  <a:cubicBezTo>
                    <a:pt x="336" y="1643"/>
                    <a:pt x="325" y="1654"/>
                    <a:pt x="315" y="1654"/>
                  </a:cubicBezTo>
                  <a:cubicBezTo>
                    <a:pt x="315" y="1654"/>
                    <a:pt x="304" y="1664"/>
                    <a:pt x="304" y="1664"/>
                  </a:cubicBezTo>
                  <a:cubicBezTo>
                    <a:pt x="273" y="1685"/>
                    <a:pt x="252" y="1695"/>
                    <a:pt x="231" y="1716"/>
                  </a:cubicBezTo>
                  <a:cubicBezTo>
                    <a:pt x="220" y="1727"/>
                    <a:pt x="200" y="1737"/>
                    <a:pt x="189" y="1758"/>
                  </a:cubicBezTo>
                  <a:cubicBezTo>
                    <a:pt x="179" y="1769"/>
                    <a:pt x="168" y="1779"/>
                    <a:pt x="158" y="1800"/>
                  </a:cubicBezTo>
                  <a:lnTo>
                    <a:pt x="147" y="1800"/>
                  </a:lnTo>
                  <a:cubicBezTo>
                    <a:pt x="116" y="1842"/>
                    <a:pt x="95" y="1873"/>
                    <a:pt x="74" y="1915"/>
                  </a:cubicBezTo>
                  <a:cubicBezTo>
                    <a:pt x="74" y="1926"/>
                    <a:pt x="63" y="1926"/>
                    <a:pt x="63" y="1936"/>
                  </a:cubicBezTo>
                  <a:cubicBezTo>
                    <a:pt x="53" y="1947"/>
                    <a:pt x="53" y="1957"/>
                    <a:pt x="53" y="1968"/>
                  </a:cubicBezTo>
                  <a:cubicBezTo>
                    <a:pt x="43" y="1978"/>
                    <a:pt x="43" y="1988"/>
                    <a:pt x="32" y="1999"/>
                  </a:cubicBezTo>
                  <a:cubicBezTo>
                    <a:pt x="32" y="2009"/>
                    <a:pt x="32" y="2020"/>
                    <a:pt x="32" y="2020"/>
                  </a:cubicBezTo>
                  <a:cubicBezTo>
                    <a:pt x="22" y="2041"/>
                    <a:pt x="22" y="2051"/>
                    <a:pt x="11" y="2072"/>
                  </a:cubicBezTo>
                  <a:cubicBezTo>
                    <a:pt x="11" y="2072"/>
                    <a:pt x="11" y="2083"/>
                    <a:pt x="11" y="2083"/>
                  </a:cubicBezTo>
                  <a:cubicBezTo>
                    <a:pt x="11" y="2104"/>
                    <a:pt x="1" y="2124"/>
                    <a:pt x="1" y="2145"/>
                  </a:cubicBezTo>
                  <a:cubicBezTo>
                    <a:pt x="1" y="2166"/>
                    <a:pt x="1" y="2177"/>
                    <a:pt x="1" y="2187"/>
                  </a:cubicBezTo>
                  <a:cubicBezTo>
                    <a:pt x="1" y="2198"/>
                    <a:pt x="1" y="2208"/>
                    <a:pt x="1" y="2219"/>
                  </a:cubicBezTo>
                  <a:cubicBezTo>
                    <a:pt x="1" y="2229"/>
                    <a:pt x="1" y="2240"/>
                    <a:pt x="1" y="2250"/>
                  </a:cubicBezTo>
                  <a:cubicBezTo>
                    <a:pt x="1" y="2271"/>
                    <a:pt x="1" y="2281"/>
                    <a:pt x="1" y="2292"/>
                  </a:cubicBezTo>
                  <a:cubicBezTo>
                    <a:pt x="1" y="2313"/>
                    <a:pt x="11" y="2334"/>
                    <a:pt x="11" y="2355"/>
                  </a:cubicBezTo>
                  <a:cubicBezTo>
                    <a:pt x="11" y="2365"/>
                    <a:pt x="11" y="2365"/>
                    <a:pt x="11" y="2365"/>
                  </a:cubicBezTo>
                  <a:cubicBezTo>
                    <a:pt x="22" y="2386"/>
                    <a:pt x="22" y="2407"/>
                    <a:pt x="32" y="2417"/>
                  </a:cubicBezTo>
                  <a:cubicBezTo>
                    <a:pt x="32" y="2428"/>
                    <a:pt x="32" y="2438"/>
                    <a:pt x="32" y="2438"/>
                  </a:cubicBezTo>
                  <a:cubicBezTo>
                    <a:pt x="43" y="2449"/>
                    <a:pt x="43" y="2470"/>
                    <a:pt x="53" y="2480"/>
                  </a:cubicBezTo>
                  <a:cubicBezTo>
                    <a:pt x="53" y="2491"/>
                    <a:pt x="53" y="2491"/>
                    <a:pt x="63" y="2501"/>
                  </a:cubicBezTo>
                  <a:cubicBezTo>
                    <a:pt x="63" y="2512"/>
                    <a:pt x="74" y="2522"/>
                    <a:pt x="74" y="2533"/>
                  </a:cubicBezTo>
                  <a:cubicBezTo>
                    <a:pt x="95" y="2564"/>
                    <a:pt x="116" y="2606"/>
                    <a:pt x="147" y="2637"/>
                  </a:cubicBezTo>
                  <a:cubicBezTo>
                    <a:pt x="147" y="2637"/>
                    <a:pt x="147" y="2648"/>
                    <a:pt x="158" y="2648"/>
                  </a:cubicBezTo>
                  <a:cubicBezTo>
                    <a:pt x="168" y="2658"/>
                    <a:pt x="179" y="2669"/>
                    <a:pt x="189" y="2679"/>
                  </a:cubicBezTo>
                  <a:cubicBezTo>
                    <a:pt x="189" y="2679"/>
                    <a:pt x="189" y="2690"/>
                    <a:pt x="189" y="2690"/>
                  </a:cubicBezTo>
                  <a:cubicBezTo>
                    <a:pt x="200" y="2700"/>
                    <a:pt x="220" y="2710"/>
                    <a:pt x="231" y="2721"/>
                  </a:cubicBezTo>
                  <a:cubicBezTo>
                    <a:pt x="252" y="2742"/>
                    <a:pt x="273" y="2763"/>
                    <a:pt x="304" y="2773"/>
                  </a:cubicBezTo>
                  <a:cubicBezTo>
                    <a:pt x="304" y="2784"/>
                    <a:pt x="315" y="2784"/>
                    <a:pt x="315" y="2784"/>
                  </a:cubicBezTo>
                  <a:cubicBezTo>
                    <a:pt x="325" y="2794"/>
                    <a:pt x="336" y="2794"/>
                    <a:pt x="346" y="2805"/>
                  </a:cubicBezTo>
                  <a:cubicBezTo>
                    <a:pt x="357" y="2805"/>
                    <a:pt x="367" y="2815"/>
                    <a:pt x="377" y="2815"/>
                  </a:cubicBezTo>
                  <a:cubicBezTo>
                    <a:pt x="377" y="2826"/>
                    <a:pt x="388" y="2826"/>
                    <a:pt x="398" y="2826"/>
                  </a:cubicBezTo>
                  <a:cubicBezTo>
                    <a:pt x="409" y="2836"/>
                    <a:pt x="419" y="2836"/>
                    <a:pt x="440" y="2847"/>
                  </a:cubicBezTo>
                  <a:lnTo>
                    <a:pt x="461" y="2847"/>
                  </a:lnTo>
                  <a:cubicBezTo>
                    <a:pt x="472" y="2857"/>
                    <a:pt x="493" y="2867"/>
                    <a:pt x="513" y="2867"/>
                  </a:cubicBezTo>
                  <a:lnTo>
                    <a:pt x="524" y="2867"/>
                  </a:lnTo>
                  <a:cubicBezTo>
                    <a:pt x="545" y="2878"/>
                    <a:pt x="566" y="2878"/>
                    <a:pt x="576" y="2878"/>
                  </a:cubicBezTo>
                  <a:cubicBezTo>
                    <a:pt x="597" y="2878"/>
                    <a:pt x="629" y="2878"/>
                    <a:pt x="650" y="2888"/>
                  </a:cubicBezTo>
                  <a:lnTo>
                    <a:pt x="660" y="2888"/>
                  </a:lnTo>
                  <a:cubicBezTo>
                    <a:pt x="712" y="2888"/>
                    <a:pt x="754" y="2878"/>
                    <a:pt x="806" y="2867"/>
                  </a:cubicBezTo>
                  <a:lnTo>
                    <a:pt x="817" y="2867"/>
                  </a:lnTo>
                  <a:cubicBezTo>
                    <a:pt x="838" y="2857"/>
                    <a:pt x="859" y="2857"/>
                    <a:pt x="880" y="2847"/>
                  </a:cubicBezTo>
                  <a:cubicBezTo>
                    <a:pt x="880" y="2847"/>
                    <a:pt x="890" y="2847"/>
                    <a:pt x="890" y="2836"/>
                  </a:cubicBezTo>
                  <a:cubicBezTo>
                    <a:pt x="911" y="2836"/>
                    <a:pt x="932" y="2826"/>
                    <a:pt x="943" y="2815"/>
                  </a:cubicBezTo>
                  <a:lnTo>
                    <a:pt x="963" y="2815"/>
                  </a:lnTo>
                  <a:cubicBezTo>
                    <a:pt x="974" y="2805"/>
                    <a:pt x="995" y="2794"/>
                    <a:pt x="1005" y="2784"/>
                  </a:cubicBezTo>
                  <a:cubicBezTo>
                    <a:pt x="1016" y="2784"/>
                    <a:pt x="1016" y="2773"/>
                    <a:pt x="1026" y="2773"/>
                  </a:cubicBezTo>
                  <a:cubicBezTo>
                    <a:pt x="1037" y="2763"/>
                    <a:pt x="1058" y="2752"/>
                    <a:pt x="1068" y="2742"/>
                  </a:cubicBezTo>
                  <a:cubicBezTo>
                    <a:pt x="1079" y="2742"/>
                    <a:pt x="1079" y="2731"/>
                    <a:pt x="1079" y="2731"/>
                  </a:cubicBezTo>
                  <a:cubicBezTo>
                    <a:pt x="1099" y="2721"/>
                    <a:pt x="1120" y="2700"/>
                    <a:pt x="1131" y="2690"/>
                  </a:cubicBezTo>
                  <a:cubicBezTo>
                    <a:pt x="1183" y="2637"/>
                    <a:pt x="1246" y="2606"/>
                    <a:pt x="1309" y="2606"/>
                  </a:cubicBezTo>
                  <a:cubicBezTo>
                    <a:pt x="1434" y="2606"/>
                    <a:pt x="1549" y="2710"/>
                    <a:pt x="1549" y="2847"/>
                  </a:cubicBezTo>
                  <a:lnTo>
                    <a:pt x="1549" y="4364"/>
                  </a:lnTo>
                  <a:cubicBezTo>
                    <a:pt x="1549" y="4437"/>
                    <a:pt x="1602" y="4489"/>
                    <a:pt x="1665" y="4489"/>
                  </a:cubicBezTo>
                  <a:lnTo>
                    <a:pt x="3182" y="4489"/>
                  </a:lnTo>
                  <a:cubicBezTo>
                    <a:pt x="3318" y="4489"/>
                    <a:pt x="3423" y="4374"/>
                    <a:pt x="3423" y="4249"/>
                  </a:cubicBezTo>
                  <a:cubicBezTo>
                    <a:pt x="3423" y="4186"/>
                    <a:pt x="3391" y="4123"/>
                    <a:pt x="3349" y="4071"/>
                  </a:cubicBezTo>
                  <a:cubicBezTo>
                    <a:pt x="2920" y="3663"/>
                    <a:pt x="3213" y="2941"/>
                    <a:pt x="3810" y="2941"/>
                  </a:cubicBezTo>
                  <a:cubicBezTo>
                    <a:pt x="4406" y="2941"/>
                    <a:pt x="4699" y="3663"/>
                    <a:pt x="4270" y="4071"/>
                  </a:cubicBezTo>
                  <a:cubicBezTo>
                    <a:pt x="4228" y="4123"/>
                    <a:pt x="4197" y="4186"/>
                    <a:pt x="4197" y="4249"/>
                  </a:cubicBezTo>
                  <a:cubicBezTo>
                    <a:pt x="4197" y="4374"/>
                    <a:pt x="4302" y="4489"/>
                    <a:pt x="4427" y="4489"/>
                  </a:cubicBezTo>
                  <a:lnTo>
                    <a:pt x="5913" y="4489"/>
                  </a:lnTo>
                  <a:cubicBezTo>
                    <a:pt x="5976" y="4489"/>
                    <a:pt x="6018" y="4448"/>
                    <a:pt x="6028" y="4395"/>
                  </a:cubicBezTo>
                  <a:cubicBezTo>
                    <a:pt x="5986" y="1988"/>
                    <a:pt x="4040" y="53"/>
                    <a:pt x="164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40"/>
            <p:cNvSpPr/>
            <p:nvPr/>
          </p:nvSpPr>
          <p:spPr>
            <a:xfrm>
              <a:off x="8586628" y="1443880"/>
              <a:ext cx="144704" cy="191882"/>
            </a:xfrm>
            <a:custGeom>
              <a:rect b="b" l="l" r="r" t="t"/>
              <a:pathLst>
                <a:path extrusionOk="0" h="6300" w="4751">
                  <a:moveTo>
                    <a:pt x="4489" y="262"/>
                  </a:moveTo>
                  <a:lnTo>
                    <a:pt x="4489" y="1737"/>
                  </a:lnTo>
                  <a:cubicBezTo>
                    <a:pt x="4489" y="1790"/>
                    <a:pt x="4448" y="1842"/>
                    <a:pt x="4385" y="1842"/>
                  </a:cubicBezTo>
                  <a:cubicBezTo>
                    <a:pt x="4353" y="1842"/>
                    <a:pt x="4322" y="1821"/>
                    <a:pt x="4301" y="1800"/>
                  </a:cubicBezTo>
                  <a:cubicBezTo>
                    <a:pt x="4280" y="1779"/>
                    <a:pt x="4259" y="1758"/>
                    <a:pt x="4228" y="1737"/>
                  </a:cubicBezTo>
                  <a:cubicBezTo>
                    <a:pt x="4207" y="1716"/>
                    <a:pt x="4186" y="1706"/>
                    <a:pt x="4175" y="1695"/>
                  </a:cubicBezTo>
                  <a:lnTo>
                    <a:pt x="4155" y="1685"/>
                  </a:lnTo>
                  <a:cubicBezTo>
                    <a:pt x="4134" y="1674"/>
                    <a:pt x="4113" y="1664"/>
                    <a:pt x="4092" y="1654"/>
                  </a:cubicBezTo>
                  <a:lnTo>
                    <a:pt x="4071" y="1643"/>
                  </a:lnTo>
                  <a:cubicBezTo>
                    <a:pt x="4060" y="1633"/>
                    <a:pt x="4039" y="1622"/>
                    <a:pt x="4008" y="1612"/>
                  </a:cubicBezTo>
                  <a:lnTo>
                    <a:pt x="3998" y="1612"/>
                  </a:lnTo>
                  <a:cubicBezTo>
                    <a:pt x="3977" y="1601"/>
                    <a:pt x="3945" y="1591"/>
                    <a:pt x="3924" y="1591"/>
                  </a:cubicBezTo>
                  <a:lnTo>
                    <a:pt x="3914" y="1580"/>
                  </a:lnTo>
                  <a:cubicBezTo>
                    <a:pt x="3851" y="1570"/>
                    <a:pt x="3799" y="1559"/>
                    <a:pt x="3736" y="1559"/>
                  </a:cubicBezTo>
                  <a:lnTo>
                    <a:pt x="3726" y="1559"/>
                  </a:lnTo>
                  <a:cubicBezTo>
                    <a:pt x="3694" y="1570"/>
                    <a:pt x="3673" y="1570"/>
                    <a:pt x="3642" y="1570"/>
                  </a:cubicBezTo>
                  <a:lnTo>
                    <a:pt x="3631" y="1570"/>
                  </a:lnTo>
                  <a:cubicBezTo>
                    <a:pt x="3610" y="1570"/>
                    <a:pt x="3600" y="1580"/>
                    <a:pt x="3579" y="1580"/>
                  </a:cubicBezTo>
                  <a:lnTo>
                    <a:pt x="3569" y="1580"/>
                  </a:lnTo>
                  <a:cubicBezTo>
                    <a:pt x="3537" y="1591"/>
                    <a:pt x="3516" y="1591"/>
                    <a:pt x="3495" y="1601"/>
                  </a:cubicBezTo>
                  <a:cubicBezTo>
                    <a:pt x="3485" y="1601"/>
                    <a:pt x="3474" y="1612"/>
                    <a:pt x="3464" y="1612"/>
                  </a:cubicBezTo>
                  <a:cubicBezTo>
                    <a:pt x="3453" y="1622"/>
                    <a:pt x="3433" y="1622"/>
                    <a:pt x="3422" y="1633"/>
                  </a:cubicBezTo>
                  <a:cubicBezTo>
                    <a:pt x="3412" y="1633"/>
                    <a:pt x="3401" y="1643"/>
                    <a:pt x="3391" y="1643"/>
                  </a:cubicBezTo>
                  <a:cubicBezTo>
                    <a:pt x="3380" y="1654"/>
                    <a:pt x="3370" y="1654"/>
                    <a:pt x="3359" y="1664"/>
                  </a:cubicBezTo>
                  <a:cubicBezTo>
                    <a:pt x="3349" y="1664"/>
                    <a:pt x="3338" y="1674"/>
                    <a:pt x="3328" y="1685"/>
                  </a:cubicBezTo>
                  <a:lnTo>
                    <a:pt x="3307" y="1685"/>
                  </a:lnTo>
                  <a:cubicBezTo>
                    <a:pt x="3276" y="1706"/>
                    <a:pt x="3244" y="1737"/>
                    <a:pt x="3223" y="1758"/>
                  </a:cubicBezTo>
                  <a:cubicBezTo>
                    <a:pt x="3202" y="1769"/>
                    <a:pt x="3192" y="1779"/>
                    <a:pt x="3181" y="1800"/>
                  </a:cubicBezTo>
                  <a:lnTo>
                    <a:pt x="3171" y="1811"/>
                  </a:lnTo>
                  <a:cubicBezTo>
                    <a:pt x="3150" y="1821"/>
                    <a:pt x="3139" y="1831"/>
                    <a:pt x="3129" y="1842"/>
                  </a:cubicBezTo>
                  <a:lnTo>
                    <a:pt x="3119" y="1852"/>
                  </a:lnTo>
                  <a:cubicBezTo>
                    <a:pt x="3087" y="1894"/>
                    <a:pt x="3056" y="1947"/>
                    <a:pt x="3035" y="1988"/>
                  </a:cubicBezTo>
                  <a:cubicBezTo>
                    <a:pt x="3024" y="1999"/>
                    <a:pt x="3024" y="2009"/>
                    <a:pt x="3014" y="2020"/>
                  </a:cubicBezTo>
                  <a:lnTo>
                    <a:pt x="3003" y="2051"/>
                  </a:lnTo>
                  <a:cubicBezTo>
                    <a:pt x="3003" y="2062"/>
                    <a:pt x="2993" y="2083"/>
                    <a:pt x="2993" y="2093"/>
                  </a:cubicBezTo>
                  <a:lnTo>
                    <a:pt x="2983" y="2114"/>
                  </a:lnTo>
                  <a:cubicBezTo>
                    <a:pt x="2972" y="2135"/>
                    <a:pt x="2972" y="2156"/>
                    <a:pt x="2962" y="2177"/>
                  </a:cubicBezTo>
                  <a:lnTo>
                    <a:pt x="2962" y="2198"/>
                  </a:lnTo>
                  <a:cubicBezTo>
                    <a:pt x="2951" y="2219"/>
                    <a:pt x="2951" y="2240"/>
                    <a:pt x="2951" y="2271"/>
                  </a:cubicBezTo>
                  <a:cubicBezTo>
                    <a:pt x="2951" y="2281"/>
                    <a:pt x="2951" y="2292"/>
                    <a:pt x="2941" y="2313"/>
                  </a:cubicBezTo>
                  <a:lnTo>
                    <a:pt x="2941" y="2323"/>
                  </a:lnTo>
                  <a:cubicBezTo>
                    <a:pt x="2941" y="2334"/>
                    <a:pt x="2941" y="2344"/>
                    <a:pt x="2941" y="2355"/>
                  </a:cubicBezTo>
                  <a:cubicBezTo>
                    <a:pt x="2941" y="2365"/>
                    <a:pt x="2941" y="2376"/>
                    <a:pt x="2941" y="2386"/>
                  </a:cubicBezTo>
                  <a:lnTo>
                    <a:pt x="3077" y="2376"/>
                  </a:lnTo>
                  <a:lnTo>
                    <a:pt x="2941" y="2407"/>
                  </a:lnTo>
                  <a:cubicBezTo>
                    <a:pt x="2951" y="2417"/>
                    <a:pt x="2951" y="2428"/>
                    <a:pt x="2951" y="2449"/>
                  </a:cubicBezTo>
                  <a:cubicBezTo>
                    <a:pt x="2951" y="2480"/>
                    <a:pt x="2962" y="2501"/>
                    <a:pt x="2962" y="2533"/>
                  </a:cubicBezTo>
                  <a:cubicBezTo>
                    <a:pt x="2972" y="2553"/>
                    <a:pt x="2972" y="2574"/>
                    <a:pt x="2983" y="2595"/>
                  </a:cubicBezTo>
                  <a:lnTo>
                    <a:pt x="2993" y="2616"/>
                  </a:lnTo>
                  <a:cubicBezTo>
                    <a:pt x="2993" y="2637"/>
                    <a:pt x="3003" y="2648"/>
                    <a:pt x="3003" y="2669"/>
                  </a:cubicBezTo>
                  <a:lnTo>
                    <a:pt x="3024" y="2700"/>
                  </a:lnTo>
                  <a:cubicBezTo>
                    <a:pt x="3024" y="2710"/>
                    <a:pt x="3035" y="2721"/>
                    <a:pt x="3035" y="2731"/>
                  </a:cubicBezTo>
                  <a:cubicBezTo>
                    <a:pt x="3056" y="2773"/>
                    <a:pt x="3087" y="2815"/>
                    <a:pt x="3119" y="2857"/>
                  </a:cubicBezTo>
                  <a:cubicBezTo>
                    <a:pt x="3119" y="2857"/>
                    <a:pt x="3129" y="2867"/>
                    <a:pt x="3129" y="2867"/>
                  </a:cubicBezTo>
                  <a:cubicBezTo>
                    <a:pt x="3139" y="2878"/>
                    <a:pt x="3150" y="2899"/>
                    <a:pt x="3171" y="2909"/>
                  </a:cubicBezTo>
                  <a:lnTo>
                    <a:pt x="3181" y="2920"/>
                  </a:lnTo>
                  <a:cubicBezTo>
                    <a:pt x="3192" y="2930"/>
                    <a:pt x="3202" y="2941"/>
                    <a:pt x="3223" y="2962"/>
                  </a:cubicBezTo>
                  <a:cubicBezTo>
                    <a:pt x="3244" y="2983"/>
                    <a:pt x="3276" y="3003"/>
                    <a:pt x="3307" y="3024"/>
                  </a:cubicBezTo>
                  <a:cubicBezTo>
                    <a:pt x="3317" y="3024"/>
                    <a:pt x="3328" y="3035"/>
                    <a:pt x="3328" y="3035"/>
                  </a:cubicBezTo>
                  <a:cubicBezTo>
                    <a:pt x="3338" y="3045"/>
                    <a:pt x="3349" y="3045"/>
                    <a:pt x="3359" y="3056"/>
                  </a:cubicBezTo>
                  <a:cubicBezTo>
                    <a:pt x="3370" y="3056"/>
                    <a:pt x="3380" y="3066"/>
                    <a:pt x="3391" y="3077"/>
                  </a:cubicBezTo>
                  <a:lnTo>
                    <a:pt x="3422" y="3087"/>
                  </a:lnTo>
                  <a:cubicBezTo>
                    <a:pt x="3443" y="3087"/>
                    <a:pt x="3453" y="3098"/>
                    <a:pt x="3474" y="3108"/>
                  </a:cubicBezTo>
                  <a:lnTo>
                    <a:pt x="3495" y="3108"/>
                  </a:lnTo>
                  <a:cubicBezTo>
                    <a:pt x="3516" y="3119"/>
                    <a:pt x="3537" y="3129"/>
                    <a:pt x="3569" y="3129"/>
                  </a:cubicBezTo>
                  <a:cubicBezTo>
                    <a:pt x="3569" y="3129"/>
                    <a:pt x="3579" y="3139"/>
                    <a:pt x="3579" y="3139"/>
                  </a:cubicBezTo>
                  <a:lnTo>
                    <a:pt x="3642" y="3139"/>
                  </a:lnTo>
                  <a:cubicBezTo>
                    <a:pt x="3663" y="3150"/>
                    <a:pt x="3694" y="3150"/>
                    <a:pt x="3726" y="3150"/>
                  </a:cubicBezTo>
                  <a:lnTo>
                    <a:pt x="3736" y="3150"/>
                  </a:lnTo>
                  <a:cubicBezTo>
                    <a:pt x="3799" y="3150"/>
                    <a:pt x="3851" y="3139"/>
                    <a:pt x="3914" y="3129"/>
                  </a:cubicBezTo>
                  <a:lnTo>
                    <a:pt x="3924" y="3129"/>
                  </a:lnTo>
                  <a:cubicBezTo>
                    <a:pt x="3945" y="3119"/>
                    <a:pt x="3977" y="3119"/>
                    <a:pt x="3998" y="3108"/>
                  </a:cubicBezTo>
                  <a:lnTo>
                    <a:pt x="4019" y="3098"/>
                  </a:lnTo>
                  <a:cubicBezTo>
                    <a:pt x="4039" y="3087"/>
                    <a:pt x="4060" y="3087"/>
                    <a:pt x="4081" y="3077"/>
                  </a:cubicBezTo>
                  <a:lnTo>
                    <a:pt x="4092" y="3066"/>
                  </a:lnTo>
                  <a:cubicBezTo>
                    <a:pt x="4113" y="3056"/>
                    <a:pt x="4134" y="3045"/>
                    <a:pt x="4155" y="3024"/>
                  </a:cubicBezTo>
                  <a:lnTo>
                    <a:pt x="4175" y="3024"/>
                  </a:lnTo>
                  <a:cubicBezTo>
                    <a:pt x="4186" y="3003"/>
                    <a:pt x="4207" y="2993"/>
                    <a:pt x="4228" y="2983"/>
                  </a:cubicBezTo>
                  <a:cubicBezTo>
                    <a:pt x="4228" y="2983"/>
                    <a:pt x="4238" y="2972"/>
                    <a:pt x="4238" y="2972"/>
                  </a:cubicBezTo>
                  <a:cubicBezTo>
                    <a:pt x="4259" y="2951"/>
                    <a:pt x="4280" y="2930"/>
                    <a:pt x="4301" y="2909"/>
                  </a:cubicBezTo>
                  <a:cubicBezTo>
                    <a:pt x="4322" y="2888"/>
                    <a:pt x="4353" y="2878"/>
                    <a:pt x="4385" y="2878"/>
                  </a:cubicBezTo>
                  <a:cubicBezTo>
                    <a:pt x="4448" y="2878"/>
                    <a:pt x="4489" y="2920"/>
                    <a:pt x="4489" y="2983"/>
                  </a:cubicBezTo>
                  <a:lnTo>
                    <a:pt x="4489" y="4489"/>
                  </a:lnTo>
                  <a:lnTo>
                    <a:pt x="2983" y="4489"/>
                  </a:lnTo>
                  <a:cubicBezTo>
                    <a:pt x="2773" y="4489"/>
                    <a:pt x="2616" y="4657"/>
                    <a:pt x="2616" y="4856"/>
                  </a:cubicBezTo>
                  <a:cubicBezTo>
                    <a:pt x="2616" y="4960"/>
                    <a:pt x="2658" y="5054"/>
                    <a:pt x="2731" y="5128"/>
                  </a:cubicBezTo>
                  <a:cubicBezTo>
                    <a:pt x="2742" y="5138"/>
                    <a:pt x="2763" y="5159"/>
                    <a:pt x="2773" y="5180"/>
                  </a:cubicBezTo>
                  <a:cubicBezTo>
                    <a:pt x="2784" y="5190"/>
                    <a:pt x="2794" y="5201"/>
                    <a:pt x="2805" y="5211"/>
                  </a:cubicBezTo>
                  <a:cubicBezTo>
                    <a:pt x="2805" y="5211"/>
                    <a:pt x="2805" y="5232"/>
                    <a:pt x="2805" y="5232"/>
                  </a:cubicBezTo>
                  <a:cubicBezTo>
                    <a:pt x="2815" y="5243"/>
                    <a:pt x="2826" y="5253"/>
                    <a:pt x="2826" y="5264"/>
                  </a:cubicBezTo>
                  <a:lnTo>
                    <a:pt x="2836" y="5285"/>
                  </a:lnTo>
                  <a:cubicBezTo>
                    <a:pt x="2846" y="5295"/>
                    <a:pt x="2846" y="5306"/>
                    <a:pt x="2857" y="5316"/>
                  </a:cubicBezTo>
                  <a:lnTo>
                    <a:pt x="2983" y="5274"/>
                  </a:lnTo>
                  <a:lnTo>
                    <a:pt x="2857" y="5337"/>
                  </a:lnTo>
                  <a:cubicBezTo>
                    <a:pt x="2867" y="5347"/>
                    <a:pt x="2867" y="5358"/>
                    <a:pt x="2867" y="5379"/>
                  </a:cubicBezTo>
                  <a:lnTo>
                    <a:pt x="2878" y="5389"/>
                  </a:lnTo>
                  <a:cubicBezTo>
                    <a:pt x="2878" y="5410"/>
                    <a:pt x="2888" y="5431"/>
                    <a:pt x="2888" y="5452"/>
                  </a:cubicBezTo>
                  <a:cubicBezTo>
                    <a:pt x="2888" y="5463"/>
                    <a:pt x="2888" y="5483"/>
                    <a:pt x="2888" y="5504"/>
                  </a:cubicBezTo>
                  <a:lnTo>
                    <a:pt x="2888" y="5525"/>
                  </a:lnTo>
                  <a:cubicBezTo>
                    <a:pt x="2888" y="5536"/>
                    <a:pt x="2888" y="5557"/>
                    <a:pt x="2888" y="5567"/>
                  </a:cubicBezTo>
                  <a:cubicBezTo>
                    <a:pt x="2878" y="5609"/>
                    <a:pt x="2867" y="5640"/>
                    <a:pt x="2857" y="5682"/>
                  </a:cubicBezTo>
                  <a:cubicBezTo>
                    <a:pt x="2857" y="5693"/>
                    <a:pt x="2846" y="5703"/>
                    <a:pt x="2846" y="5714"/>
                  </a:cubicBezTo>
                  <a:lnTo>
                    <a:pt x="2836" y="5735"/>
                  </a:lnTo>
                  <a:cubicBezTo>
                    <a:pt x="2836" y="5745"/>
                    <a:pt x="2826" y="5756"/>
                    <a:pt x="2826" y="5766"/>
                  </a:cubicBezTo>
                  <a:lnTo>
                    <a:pt x="2815" y="5776"/>
                  </a:lnTo>
                  <a:cubicBezTo>
                    <a:pt x="2805" y="5787"/>
                    <a:pt x="2805" y="5797"/>
                    <a:pt x="2794" y="5808"/>
                  </a:cubicBezTo>
                  <a:cubicBezTo>
                    <a:pt x="2784" y="5818"/>
                    <a:pt x="2784" y="5829"/>
                    <a:pt x="2763" y="5850"/>
                  </a:cubicBezTo>
                  <a:lnTo>
                    <a:pt x="2752" y="5850"/>
                  </a:lnTo>
                  <a:cubicBezTo>
                    <a:pt x="2752" y="5860"/>
                    <a:pt x="2742" y="5871"/>
                    <a:pt x="2742" y="5871"/>
                  </a:cubicBezTo>
                  <a:lnTo>
                    <a:pt x="2721" y="5892"/>
                  </a:lnTo>
                  <a:cubicBezTo>
                    <a:pt x="2721" y="5892"/>
                    <a:pt x="2710" y="5902"/>
                    <a:pt x="2700" y="5913"/>
                  </a:cubicBezTo>
                  <a:lnTo>
                    <a:pt x="2679" y="5923"/>
                  </a:lnTo>
                  <a:cubicBezTo>
                    <a:pt x="2679" y="5933"/>
                    <a:pt x="2669" y="5933"/>
                    <a:pt x="2669" y="5944"/>
                  </a:cubicBezTo>
                  <a:cubicBezTo>
                    <a:pt x="2648" y="5944"/>
                    <a:pt x="2637" y="5954"/>
                    <a:pt x="2627" y="5965"/>
                  </a:cubicBezTo>
                  <a:lnTo>
                    <a:pt x="2690" y="6080"/>
                  </a:lnTo>
                  <a:lnTo>
                    <a:pt x="2616" y="5965"/>
                  </a:lnTo>
                  <a:cubicBezTo>
                    <a:pt x="2606" y="5975"/>
                    <a:pt x="2595" y="5986"/>
                    <a:pt x="2585" y="5986"/>
                  </a:cubicBezTo>
                  <a:lnTo>
                    <a:pt x="2637" y="6111"/>
                  </a:lnTo>
                  <a:lnTo>
                    <a:pt x="2564" y="5996"/>
                  </a:lnTo>
                  <a:cubicBezTo>
                    <a:pt x="2553" y="5996"/>
                    <a:pt x="2543" y="6007"/>
                    <a:pt x="2522" y="6007"/>
                  </a:cubicBezTo>
                  <a:cubicBezTo>
                    <a:pt x="2491" y="6028"/>
                    <a:pt x="2449" y="6028"/>
                    <a:pt x="2417" y="6038"/>
                  </a:cubicBezTo>
                  <a:lnTo>
                    <a:pt x="2292" y="6038"/>
                  </a:lnTo>
                  <a:cubicBezTo>
                    <a:pt x="2281" y="6028"/>
                    <a:pt x="2260" y="6028"/>
                    <a:pt x="2250" y="6028"/>
                  </a:cubicBezTo>
                  <a:lnTo>
                    <a:pt x="2219" y="6153"/>
                  </a:lnTo>
                  <a:lnTo>
                    <a:pt x="2229" y="6017"/>
                  </a:lnTo>
                  <a:lnTo>
                    <a:pt x="2198" y="6017"/>
                  </a:lnTo>
                  <a:lnTo>
                    <a:pt x="2177" y="6007"/>
                  </a:lnTo>
                  <a:cubicBezTo>
                    <a:pt x="2166" y="6007"/>
                    <a:pt x="2166" y="5996"/>
                    <a:pt x="2156" y="5996"/>
                  </a:cubicBezTo>
                  <a:lnTo>
                    <a:pt x="2114" y="5975"/>
                  </a:lnTo>
                  <a:cubicBezTo>
                    <a:pt x="2083" y="5954"/>
                    <a:pt x="2041" y="5933"/>
                    <a:pt x="2020" y="5913"/>
                  </a:cubicBezTo>
                  <a:cubicBezTo>
                    <a:pt x="2009" y="5902"/>
                    <a:pt x="1999" y="5892"/>
                    <a:pt x="1978" y="5881"/>
                  </a:cubicBezTo>
                  <a:cubicBezTo>
                    <a:pt x="1967" y="5871"/>
                    <a:pt x="1967" y="5860"/>
                    <a:pt x="1957" y="5850"/>
                  </a:cubicBezTo>
                  <a:cubicBezTo>
                    <a:pt x="1936" y="5829"/>
                    <a:pt x="1926" y="5818"/>
                    <a:pt x="1915" y="5797"/>
                  </a:cubicBezTo>
                  <a:lnTo>
                    <a:pt x="1800" y="5871"/>
                  </a:lnTo>
                  <a:lnTo>
                    <a:pt x="1905" y="5776"/>
                  </a:lnTo>
                  <a:lnTo>
                    <a:pt x="1894" y="5756"/>
                  </a:lnTo>
                  <a:cubicBezTo>
                    <a:pt x="1884" y="5756"/>
                    <a:pt x="1884" y="5745"/>
                    <a:pt x="1873" y="5735"/>
                  </a:cubicBezTo>
                  <a:lnTo>
                    <a:pt x="1873" y="5714"/>
                  </a:lnTo>
                  <a:cubicBezTo>
                    <a:pt x="1863" y="5703"/>
                    <a:pt x="1863" y="5693"/>
                    <a:pt x="1852" y="5682"/>
                  </a:cubicBezTo>
                  <a:lnTo>
                    <a:pt x="1737" y="5724"/>
                  </a:lnTo>
                  <a:lnTo>
                    <a:pt x="1852" y="5672"/>
                  </a:lnTo>
                  <a:cubicBezTo>
                    <a:pt x="1842" y="5640"/>
                    <a:pt x="1831" y="5609"/>
                    <a:pt x="1831" y="5567"/>
                  </a:cubicBezTo>
                  <a:cubicBezTo>
                    <a:pt x="1831" y="5557"/>
                    <a:pt x="1831" y="5536"/>
                    <a:pt x="1831" y="5525"/>
                  </a:cubicBezTo>
                  <a:lnTo>
                    <a:pt x="1821" y="5504"/>
                  </a:lnTo>
                  <a:cubicBezTo>
                    <a:pt x="1821" y="5483"/>
                    <a:pt x="1831" y="5463"/>
                    <a:pt x="1831" y="5442"/>
                  </a:cubicBezTo>
                  <a:cubicBezTo>
                    <a:pt x="1831" y="5421"/>
                    <a:pt x="1831" y="5410"/>
                    <a:pt x="1842" y="5389"/>
                  </a:cubicBezTo>
                  <a:lnTo>
                    <a:pt x="1706" y="5358"/>
                  </a:lnTo>
                  <a:lnTo>
                    <a:pt x="1842" y="5368"/>
                  </a:lnTo>
                  <a:cubicBezTo>
                    <a:pt x="1842" y="5358"/>
                    <a:pt x="1852" y="5347"/>
                    <a:pt x="1852" y="5337"/>
                  </a:cubicBezTo>
                  <a:lnTo>
                    <a:pt x="1863" y="5316"/>
                  </a:lnTo>
                  <a:cubicBezTo>
                    <a:pt x="1863" y="5306"/>
                    <a:pt x="1873" y="5295"/>
                    <a:pt x="1873" y="5285"/>
                  </a:cubicBezTo>
                  <a:lnTo>
                    <a:pt x="1884" y="5264"/>
                  </a:lnTo>
                  <a:cubicBezTo>
                    <a:pt x="1894" y="5253"/>
                    <a:pt x="1894" y="5243"/>
                    <a:pt x="1905" y="5232"/>
                  </a:cubicBezTo>
                  <a:lnTo>
                    <a:pt x="1915" y="5211"/>
                  </a:lnTo>
                  <a:cubicBezTo>
                    <a:pt x="1926" y="5201"/>
                    <a:pt x="1926" y="5190"/>
                    <a:pt x="1936" y="5180"/>
                  </a:cubicBezTo>
                  <a:cubicBezTo>
                    <a:pt x="1936" y="5180"/>
                    <a:pt x="1947" y="5170"/>
                    <a:pt x="1947" y="5170"/>
                  </a:cubicBezTo>
                  <a:cubicBezTo>
                    <a:pt x="1957" y="5149"/>
                    <a:pt x="1967" y="5138"/>
                    <a:pt x="1988" y="5128"/>
                  </a:cubicBezTo>
                  <a:cubicBezTo>
                    <a:pt x="2062" y="5054"/>
                    <a:pt x="2104" y="4960"/>
                    <a:pt x="2104" y="4856"/>
                  </a:cubicBezTo>
                  <a:cubicBezTo>
                    <a:pt x="2104" y="4657"/>
                    <a:pt x="1936" y="4489"/>
                    <a:pt x="1737" y="4489"/>
                  </a:cubicBezTo>
                  <a:lnTo>
                    <a:pt x="262" y="4489"/>
                  </a:lnTo>
                  <a:cubicBezTo>
                    <a:pt x="325" y="2187"/>
                    <a:pt x="2187" y="325"/>
                    <a:pt x="4489" y="262"/>
                  </a:cubicBezTo>
                  <a:close/>
                  <a:moveTo>
                    <a:pt x="4521" y="0"/>
                  </a:moveTo>
                  <a:cubicBezTo>
                    <a:pt x="2051" y="53"/>
                    <a:pt x="53" y="2041"/>
                    <a:pt x="0" y="4521"/>
                  </a:cubicBezTo>
                  <a:cubicBezTo>
                    <a:pt x="0" y="4531"/>
                    <a:pt x="0" y="4542"/>
                    <a:pt x="0" y="4552"/>
                  </a:cubicBezTo>
                  <a:cubicBezTo>
                    <a:pt x="32" y="4667"/>
                    <a:pt x="136" y="4751"/>
                    <a:pt x="251" y="4751"/>
                  </a:cubicBezTo>
                  <a:lnTo>
                    <a:pt x="1737" y="4751"/>
                  </a:lnTo>
                  <a:cubicBezTo>
                    <a:pt x="1790" y="4751"/>
                    <a:pt x="1842" y="4803"/>
                    <a:pt x="1842" y="4856"/>
                  </a:cubicBezTo>
                  <a:cubicBezTo>
                    <a:pt x="1842" y="4887"/>
                    <a:pt x="1821" y="4918"/>
                    <a:pt x="1800" y="4939"/>
                  </a:cubicBezTo>
                  <a:cubicBezTo>
                    <a:pt x="1779" y="4960"/>
                    <a:pt x="1758" y="4981"/>
                    <a:pt x="1748" y="5002"/>
                  </a:cubicBezTo>
                  <a:lnTo>
                    <a:pt x="1727" y="5023"/>
                  </a:lnTo>
                  <a:cubicBezTo>
                    <a:pt x="1716" y="5034"/>
                    <a:pt x="1706" y="5054"/>
                    <a:pt x="1695" y="5065"/>
                  </a:cubicBezTo>
                  <a:lnTo>
                    <a:pt x="1674" y="5096"/>
                  </a:lnTo>
                  <a:cubicBezTo>
                    <a:pt x="1674" y="5107"/>
                    <a:pt x="1664" y="5128"/>
                    <a:pt x="1654" y="5138"/>
                  </a:cubicBezTo>
                  <a:cubicBezTo>
                    <a:pt x="1643" y="5149"/>
                    <a:pt x="1643" y="5159"/>
                    <a:pt x="1643" y="5170"/>
                  </a:cubicBezTo>
                  <a:cubicBezTo>
                    <a:pt x="1633" y="5190"/>
                    <a:pt x="1622" y="5201"/>
                    <a:pt x="1622" y="5222"/>
                  </a:cubicBezTo>
                  <a:cubicBezTo>
                    <a:pt x="1612" y="5232"/>
                    <a:pt x="1612" y="5243"/>
                    <a:pt x="1601" y="5253"/>
                  </a:cubicBezTo>
                  <a:cubicBezTo>
                    <a:pt x="1601" y="5274"/>
                    <a:pt x="1591" y="5285"/>
                    <a:pt x="1591" y="5316"/>
                  </a:cubicBezTo>
                  <a:lnTo>
                    <a:pt x="1580" y="5337"/>
                  </a:lnTo>
                  <a:cubicBezTo>
                    <a:pt x="1580" y="5358"/>
                    <a:pt x="1570" y="5389"/>
                    <a:pt x="1570" y="5421"/>
                  </a:cubicBezTo>
                  <a:cubicBezTo>
                    <a:pt x="1570" y="5452"/>
                    <a:pt x="1559" y="5483"/>
                    <a:pt x="1559" y="5515"/>
                  </a:cubicBezTo>
                  <a:cubicBezTo>
                    <a:pt x="1559" y="5515"/>
                    <a:pt x="1559" y="5525"/>
                    <a:pt x="1570" y="5536"/>
                  </a:cubicBezTo>
                  <a:cubicBezTo>
                    <a:pt x="1570" y="5557"/>
                    <a:pt x="1570" y="5578"/>
                    <a:pt x="1570" y="5599"/>
                  </a:cubicBezTo>
                  <a:cubicBezTo>
                    <a:pt x="1580" y="5651"/>
                    <a:pt x="1591" y="5703"/>
                    <a:pt x="1601" y="5756"/>
                  </a:cubicBezTo>
                  <a:lnTo>
                    <a:pt x="1612" y="5766"/>
                  </a:lnTo>
                  <a:cubicBezTo>
                    <a:pt x="1612" y="5787"/>
                    <a:pt x="1622" y="5808"/>
                    <a:pt x="1633" y="5818"/>
                  </a:cubicBezTo>
                  <a:cubicBezTo>
                    <a:pt x="1633" y="5829"/>
                    <a:pt x="1633" y="5839"/>
                    <a:pt x="1643" y="5850"/>
                  </a:cubicBezTo>
                  <a:cubicBezTo>
                    <a:pt x="1654" y="5860"/>
                    <a:pt x="1654" y="5871"/>
                    <a:pt x="1664" y="5892"/>
                  </a:cubicBezTo>
                  <a:cubicBezTo>
                    <a:pt x="1664" y="5902"/>
                    <a:pt x="1674" y="5913"/>
                    <a:pt x="1674" y="5913"/>
                  </a:cubicBezTo>
                  <a:lnTo>
                    <a:pt x="1695" y="5933"/>
                  </a:lnTo>
                  <a:cubicBezTo>
                    <a:pt x="1716" y="5965"/>
                    <a:pt x="1737" y="5996"/>
                    <a:pt x="1758" y="6028"/>
                  </a:cubicBezTo>
                  <a:cubicBezTo>
                    <a:pt x="1769" y="6038"/>
                    <a:pt x="1779" y="6049"/>
                    <a:pt x="1800" y="6069"/>
                  </a:cubicBezTo>
                  <a:cubicBezTo>
                    <a:pt x="1800" y="6069"/>
                    <a:pt x="1811" y="6069"/>
                    <a:pt x="1811" y="6080"/>
                  </a:cubicBezTo>
                  <a:cubicBezTo>
                    <a:pt x="1821" y="6090"/>
                    <a:pt x="1831" y="6101"/>
                    <a:pt x="1842" y="6111"/>
                  </a:cubicBezTo>
                  <a:cubicBezTo>
                    <a:pt x="1842" y="6111"/>
                    <a:pt x="1852" y="6122"/>
                    <a:pt x="1852" y="6122"/>
                  </a:cubicBezTo>
                  <a:cubicBezTo>
                    <a:pt x="1905" y="6153"/>
                    <a:pt x="1947" y="6185"/>
                    <a:pt x="1999" y="6216"/>
                  </a:cubicBezTo>
                  <a:cubicBezTo>
                    <a:pt x="1999" y="6216"/>
                    <a:pt x="2009" y="6216"/>
                    <a:pt x="2020" y="6226"/>
                  </a:cubicBezTo>
                  <a:cubicBezTo>
                    <a:pt x="2030" y="6226"/>
                    <a:pt x="2041" y="6237"/>
                    <a:pt x="2051" y="6237"/>
                  </a:cubicBezTo>
                  <a:cubicBezTo>
                    <a:pt x="2062" y="6247"/>
                    <a:pt x="2083" y="6247"/>
                    <a:pt x="2093" y="6258"/>
                  </a:cubicBezTo>
                  <a:lnTo>
                    <a:pt x="2124" y="6258"/>
                  </a:lnTo>
                  <a:cubicBezTo>
                    <a:pt x="2135" y="6268"/>
                    <a:pt x="2156" y="6268"/>
                    <a:pt x="2177" y="6279"/>
                  </a:cubicBezTo>
                  <a:lnTo>
                    <a:pt x="2198" y="6279"/>
                  </a:lnTo>
                  <a:cubicBezTo>
                    <a:pt x="2219" y="6289"/>
                    <a:pt x="2240" y="6289"/>
                    <a:pt x="2271" y="6289"/>
                  </a:cubicBezTo>
                  <a:cubicBezTo>
                    <a:pt x="2292" y="6300"/>
                    <a:pt x="2323" y="6300"/>
                    <a:pt x="2344" y="6300"/>
                  </a:cubicBezTo>
                  <a:lnTo>
                    <a:pt x="2428" y="6300"/>
                  </a:lnTo>
                  <a:cubicBezTo>
                    <a:pt x="2428" y="6300"/>
                    <a:pt x="2438" y="6289"/>
                    <a:pt x="2438" y="6289"/>
                  </a:cubicBezTo>
                  <a:cubicBezTo>
                    <a:pt x="2491" y="6289"/>
                    <a:pt x="2543" y="6279"/>
                    <a:pt x="2595" y="6258"/>
                  </a:cubicBezTo>
                  <a:lnTo>
                    <a:pt x="2616" y="6258"/>
                  </a:lnTo>
                  <a:cubicBezTo>
                    <a:pt x="2637" y="6247"/>
                    <a:pt x="2648" y="6237"/>
                    <a:pt x="2679" y="6226"/>
                  </a:cubicBezTo>
                  <a:lnTo>
                    <a:pt x="2690" y="6226"/>
                  </a:lnTo>
                  <a:cubicBezTo>
                    <a:pt x="2710" y="6216"/>
                    <a:pt x="2721" y="6206"/>
                    <a:pt x="2742" y="6195"/>
                  </a:cubicBezTo>
                  <a:cubicBezTo>
                    <a:pt x="2752" y="6195"/>
                    <a:pt x="2763" y="6185"/>
                    <a:pt x="2763" y="6185"/>
                  </a:cubicBezTo>
                  <a:cubicBezTo>
                    <a:pt x="2784" y="6174"/>
                    <a:pt x="2794" y="6164"/>
                    <a:pt x="2815" y="6153"/>
                  </a:cubicBezTo>
                  <a:cubicBezTo>
                    <a:pt x="2826" y="6143"/>
                    <a:pt x="2836" y="6143"/>
                    <a:pt x="2846" y="6122"/>
                  </a:cubicBezTo>
                  <a:lnTo>
                    <a:pt x="2867" y="6111"/>
                  </a:lnTo>
                  <a:cubicBezTo>
                    <a:pt x="2878" y="6101"/>
                    <a:pt x="2899" y="6090"/>
                    <a:pt x="2899" y="6080"/>
                  </a:cubicBezTo>
                  <a:lnTo>
                    <a:pt x="2920" y="6059"/>
                  </a:lnTo>
                  <a:cubicBezTo>
                    <a:pt x="2930" y="6049"/>
                    <a:pt x="2941" y="6038"/>
                    <a:pt x="2951" y="6028"/>
                  </a:cubicBezTo>
                  <a:lnTo>
                    <a:pt x="2972" y="6007"/>
                  </a:lnTo>
                  <a:cubicBezTo>
                    <a:pt x="2983" y="5986"/>
                    <a:pt x="3003" y="5975"/>
                    <a:pt x="3014" y="5954"/>
                  </a:cubicBezTo>
                  <a:cubicBezTo>
                    <a:pt x="3014" y="5944"/>
                    <a:pt x="3024" y="5923"/>
                    <a:pt x="3035" y="5913"/>
                  </a:cubicBezTo>
                  <a:lnTo>
                    <a:pt x="3056" y="5892"/>
                  </a:lnTo>
                  <a:cubicBezTo>
                    <a:pt x="3056" y="5871"/>
                    <a:pt x="3066" y="5860"/>
                    <a:pt x="3077" y="5850"/>
                  </a:cubicBezTo>
                  <a:lnTo>
                    <a:pt x="3087" y="5829"/>
                  </a:lnTo>
                  <a:cubicBezTo>
                    <a:pt x="3087" y="5808"/>
                    <a:pt x="3098" y="5787"/>
                    <a:pt x="3108" y="5766"/>
                  </a:cubicBezTo>
                  <a:cubicBezTo>
                    <a:pt x="3108" y="5766"/>
                    <a:pt x="3108" y="5756"/>
                    <a:pt x="3108" y="5756"/>
                  </a:cubicBezTo>
                  <a:cubicBezTo>
                    <a:pt x="3129" y="5703"/>
                    <a:pt x="3139" y="5651"/>
                    <a:pt x="3139" y="5599"/>
                  </a:cubicBezTo>
                  <a:cubicBezTo>
                    <a:pt x="3150" y="5578"/>
                    <a:pt x="3150" y="5557"/>
                    <a:pt x="3150" y="5525"/>
                  </a:cubicBezTo>
                  <a:cubicBezTo>
                    <a:pt x="3150" y="5525"/>
                    <a:pt x="3150" y="5515"/>
                    <a:pt x="3150" y="5515"/>
                  </a:cubicBezTo>
                  <a:cubicBezTo>
                    <a:pt x="3150" y="5483"/>
                    <a:pt x="3150" y="5452"/>
                    <a:pt x="3150" y="5410"/>
                  </a:cubicBezTo>
                  <a:cubicBezTo>
                    <a:pt x="3139" y="5389"/>
                    <a:pt x="3139" y="5358"/>
                    <a:pt x="3129" y="5337"/>
                  </a:cubicBezTo>
                  <a:lnTo>
                    <a:pt x="3129" y="5316"/>
                  </a:lnTo>
                  <a:cubicBezTo>
                    <a:pt x="3119" y="5295"/>
                    <a:pt x="3119" y="5274"/>
                    <a:pt x="3108" y="5253"/>
                  </a:cubicBezTo>
                  <a:lnTo>
                    <a:pt x="3098" y="5222"/>
                  </a:lnTo>
                  <a:cubicBezTo>
                    <a:pt x="3087" y="5201"/>
                    <a:pt x="3087" y="5190"/>
                    <a:pt x="3077" y="5170"/>
                  </a:cubicBezTo>
                  <a:lnTo>
                    <a:pt x="3066" y="5149"/>
                  </a:lnTo>
                  <a:cubicBezTo>
                    <a:pt x="3056" y="5128"/>
                    <a:pt x="3045" y="5107"/>
                    <a:pt x="3035" y="5086"/>
                  </a:cubicBezTo>
                  <a:lnTo>
                    <a:pt x="3024" y="5075"/>
                  </a:lnTo>
                  <a:cubicBezTo>
                    <a:pt x="3003" y="5054"/>
                    <a:pt x="2993" y="5034"/>
                    <a:pt x="2983" y="5013"/>
                  </a:cubicBezTo>
                  <a:cubicBezTo>
                    <a:pt x="2972" y="5013"/>
                    <a:pt x="2972" y="5002"/>
                    <a:pt x="2972" y="5002"/>
                  </a:cubicBezTo>
                  <a:cubicBezTo>
                    <a:pt x="2951" y="4981"/>
                    <a:pt x="2930" y="4960"/>
                    <a:pt x="2909" y="4939"/>
                  </a:cubicBezTo>
                  <a:cubicBezTo>
                    <a:pt x="2888" y="4918"/>
                    <a:pt x="2878" y="4887"/>
                    <a:pt x="2878" y="4856"/>
                  </a:cubicBezTo>
                  <a:cubicBezTo>
                    <a:pt x="2878" y="4803"/>
                    <a:pt x="2920" y="4751"/>
                    <a:pt x="2983" y="4751"/>
                  </a:cubicBezTo>
                  <a:lnTo>
                    <a:pt x="4500" y="4751"/>
                  </a:lnTo>
                  <a:cubicBezTo>
                    <a:pt x="4636" y="4751"/>
                    <a:pt x="4751" y="4636"/>
                    <a:pt x="4751" y="4500"/>
                  </a:cubicBezTo>
                  <a:lnTo>
                    <a:pt x="4751" y="2983"/>
                  </a:lnTo>
                  <a:cubicBezTo>
                    <a:pt x="4751" y="2773"/>
                    <a:pt x="4584" y="2616"/>
                    <a:pt x="4385" y="2616"/>
                  </a:cubicBezTo>
                  <a:cubicBezTo>
                    <a:pt x="4280" y="2616"/>
                    <a:pt x="4186" y="2658"/>
                    <a:pt x="4113" y="2731"/>
                  </a:cubicBezTo>
                  <a:cubicBezTo>
                    <a:pt x="4102" y="2742"/>
                    <a:pt x="4081" y="2763"/>
                    <a:pt x="4071" y="2773"/>
                  </a:cubicBezTo>
                  <a:cubicBezTo>
                    <a:pt x="4050" y="2784"/>
                    <a:pt x="4039" y="2794"/>
                    <a:pt x="4029" y="2805"/>
                  </a:cubicBezTo>
                  <a:lnTo>
                    <a:pt x="4102" y="2909"/>
                  </a:lnTo>
                  <a:lnTo>
                    <a:pt x="4019" y="2805"/>
                  </a:lnTo>
                  <a:cubicBezTo>
                    <a:pt x="3998" y="2815"/>
                    <a:pt x="3987" y="2826"/>
                    <a:pt x="3977" y="2826"/>
                  </a:cubicBezTo>
                  <a:lnTo>
                    <a:pt x="3966" y="2836"/>
                  </a:lnTo>
                  <a:cubicBezTo>
                    <a:pt x="3945" y="2846"/>
                    <a:pt x="3935" y="2846"/>
                    <a:pt x="3924" y="2857"/>
                  </a:cubicBezTo>
                  <a:lnTo>
                    <a:pt x="3914" y="2857"/>
                  </a:lnTo>
                  <a:cubicBezTo>
                    <a:pt x="3893" y="2867"/>
                    <a:pt x="3882" y="2867"/>
                    <a:pt x="3851" y="2878"/>
                  </a:cubicBezTo>
                  <a:cubicBezTo>
                    <a:pt x="3820" y="2888"/>
                    <a:pt x="3778" y="2888"/>
                    <a:pt x="3746" y="2888"/>
                  </a:cubicBezTo>
                  <a:lnTo>
                    <a:pt x="3663" y="2888"/>
                  </a:lnTo>
                  <a:cubicBezTo>
                    <a:pt x="3652" y="2878"/>
                    <a:pt x="3642" y="2878"/>
                    <a:pt x="3621" y="2878"/>
                  </a:cubicBezTo>
                  <a:cubicBezTo>
                    <a:pt x="3600" y="2878"/>
                    <a:pt x="3589" y="2867"/>
                    <a:pt x="3569" y="2867"/>
                  </a:cubicBezTo>
                  <a:lnTo>
                    <a:pt x="3558" y="2857"/>
                  </a:lnTo>
                  <a:cubicBezTo>
                    <a:pt x="3548" y="2857"/>
                    <a:pt x="3537" y="2846"/>
                    <a:pt x="3527" y="2846"/>
                  </a:cubicBezTo>
                  <a:lnTo>
                    <a:pt x="3485" y="2826"/>
                  </a:lnTo>
                  <a:cubicBezTo>
                    <a:pt x="3474" y="2826"/>
                    <a:pt x="3464" y="2815"/>
                    <a:pt x="3464" y="2815"/>
                  </a:cubicBezTo>
                  <a:lnTo>
                    <a:pt x="3391" y="2920"/>
                  </a:lnTo>
                  <a:lnTo>
                    <a:pt x="3453" y="2805"/>
                  </a:lnTo>
                  <a:cubicBezTo>
                    <a:pt x="3433" y="2794"/>
                    <a:pt x="3412" y="2773"/>
                    <a:pt x="3391" y="2763"/>
                  </a:cubicBezTo>
                  <a:cubicBezTo>
                    <a:pt x="3380" y="2752"/>
                    <a:pt x="3370" y="2742"/>
                    <a:pt x="3359" y="2731"/>
                  </a:cubicBezTo>
                  <a:cubicBezTo>
                    <a:pt x="3349" y="2721"/>
                    <a:pt x="3338" y="2710"/>
                    <a:pt x="3328" y="2690"/>
                  </a:cubicBezTo>
                  <a:cubicBezTo>
                    <a:pt x="3307" y="2669"/>
                    <a:pt x="3286" y="2637"/>
                    <a:pt x="3265" y="2606"/>
                  </a:cubicBezTo>
                  <a:lnTo>
                    <a:pt x="3244" y="2564"/>
                  </a:lnTo>
                  <a:cubicBezTo>
                    <a:pt x="3244" y="2553"/>
                    <a:pt x="3244" y="2543"/>
                    <a:pt x="3234" y="2533"/>
                  </a:cubicBezTo>
                  <a:lnTo>
                    <a:pt x="3234" y="2522"/>
                  </a:lnTo>
                  <a:cubicBezTo>
                    <a:pt x="3223" y="2501"/>
                    <a:pt x="3223" y="2491"/>
                    <a:pt x="3213" y="2470"/>
                  </a:cubicBezTo>
                  <a:cubicBezTo>
                    <a:pt x="3213" y="2449"/>
                    <a:pt x="3213" y="2438"/>
                    <a:pt x="3213" y="2417"/>
                  </a:cubicBezTo>
                  <a:cubicBezTo>
                    <a:pt x="3213" y="2407"/>
                    <a:pt x="3213" y="2407"/>
                    <a:pt x="3202" y="2386"/>
                  </a:cubicBezTo>
                  <a:cubicBezTo>
                    <a:pt x="3202" y="2386"/>
                    <a:pt x="3202" y="2376"/>
                    <a:pt x="3202" y="2365"/>
                  </a:cubicBezTo>
                  <a:lnTo>
                    <a:pt x="3202" y="2323"/>
                  </a:lnTo>
                  <a:cubicBezTo>
                    <a:pt x="3213" y="2313"/>
                    <a:pt x="3213" y="2302"/>
                    <a:pt x="3213" y="2292"/>
                  </a:cubicBezTo>
                  <a:cubicBezTo>
                    <a:pt x="3213" y="2271"/>
                    <a:pt x="3213" y="2260"/>
                    <a:pt x="3223" y="2240"/>
                  </a:cubicBezTo>
                  <a:cubicBezTo>
                    <a:pt x="3223" y="2229"/>
                    <a:pt x="3223" y="2208"/>
                    <a:pt x="3234" y="2198"/>
                  </a:cubicBezTo>
                  <a:lnTo>
                    <a:pt x="3234" y="2177"/>
                  </a:lnTo>
                  <a:cubicBezTo>
                    <a:pt x="3244" y="2166"/>
                    <a:pt x="3244" y="2166"/>
                    <a:pt x="3244" y="2145"/>
                  </a:cubicBezTo>
                  <a:lnTo>
                    <a:pt x="3265" y="2114"/>
                  </a:lnTo>
                  <a:cubicBezTo>
                    <a:pt x="3286" y="2072"/>
                    <a:pt x="3307" y="2041"/>
                    <a:pt x="3328" y="2020"/>
                  </a:cubicBezTo>
                  <a:cubicBezTo>
                    <a:pt x="3338" y="2009"/>
                    <a:pt x="3349" y="1999"/>
                    <a:pt x="3359" y="1978"/>
                  </a:cubicBezTo>
                  <a:cubicBezTo>
                    <a:pt x="3370" y="1978"/>
                    <a:pt x="3380" y="1967"/>
                    <a:pt x="3391" y="1957"/>
                  </a:cubicBezTo>
                  <a:cubicBezTo>
                    <a:pt x="3412" y="1936"/>
                    <a:pt x="3433" y="1915"/>
                    <a:pt x="3464" y="1905"/>
                  </a:cubicBezTo>
                  <a:cubicBezTo>
                    <a:pt x="3464" y="1894"/>
                    <a:pt x="3474" y="1894"/>
                    <a:pt x="3485" y="1894"/>
                  </a:cubicBezTo>
                  <a:lnTo>
                    <a:pt x="3527" y="1873"/>
                  </a:lnTo>
                  <a:cubicBezTo>
                    <a:pt x="3537" y="1863"/>
                    <a:pt x="3548" y="1863"/>
                    <a:pt x="3558" y="1852"/>
                  </a:cubicBezTo>
                  <a:lnTo>
                    <a:pt x="3569" y="1852"/>
                  </a:lnTo>
                  <a:cubicBezTo>
                    <a:pt x="3589" y="1842"/>
                    <a:pt x="3610" y="1842"/>
                    <a:pt x="3631" y="1831"/>
                  </a:cubicBezTo>
                  <a:lnTo>
                    <a:pt x="3673" y="1831"/>
                  </a:lnTo>
                  <a:cubicBezTo>
                    <a:pt x="3684" y="1831"/>
                    <a:pt x="3705" y="1831"/>
                    <a:pt x="3736" y="1821"/>
                  </a:cubicBezTo>
                  <a:cubicBezTo>
                    <a:pt x="3778" y="1821"/>
                    <a:pt x="3820" y="1831"/>
                    <a:pt x="3862" y="1842"/>
                  </a:cubicBezTo>
                  <a:cubicBezTo>
                    <a:pt x="3882" y="1842"/>
                    <a:pt x="3893" y="1852"/>
                    <a:pt x="3914" y="1852"/>
                  </a:cubicBezTo>
                  <a:lnTo>
                    <a:pt x="3956" y="1727"/>
                  </a:lnTo>
                  <a:lnTo>
                    <a:pt x="3924" y="1863"/>
                  </a:lnTo>
                  <a:cubicBezTo>
                    <a:pt x="3935" y="1863"/>
                    <a:pt x="3945" y="1873"/>
                    <a:pt x="3966" y="1873"/>
                  </a:cubicBezTo>
                  <a:lnTo>
                    <a:pt x="3977" y="1884"/>
                  </a:lnTo>
                  <a:cubicBezTo>
                    <a:pt x="3987" y="1894"/>
                    <a:pt x="4008" y="1894"/>
                    <a:pt x="4019" y="1905"/>
                  </a:cubicBezTo>
                  <a:lnTo>
                    <a:pt x="4081" y="1790"/>
                  </a:lnTo>
                  <a:lnTo>
                    <a:pt x="4029" y="1915"/>
                  </a:lnTo>
                  <a:cubicBezTo>
                    <a:pt x="4039" y="1926"/>
                    <a:pt x="4050" y="1936"/>
                    <a:pt x="4071" y="1947"/>
                  </a:cubicBezTo>
                  <a:cubicBezTo>
                    <a:pt x="4092" y="1957"/>
                    <a:pt x="4102" y="1967"/>
                    <a:pt x="4113" y="1988"/>
                  </a:cubicBezTo>
                  <a:cubicBezTo>
                    <a:pt x="4186" y="2062"/>
                    <a:pt x="4280" y="2104"/>
                    <a:pt x="4385" y="2104"/>
                  </a:cubicBezTo>
                  <a:cubicBezTo>
                    <a:pt x="4584" y="2104"/>
                    <a:pt x="4751" y="1936"/>
                    <a:pt x="4751" y="1737"/>
                  </a:cubicBezTo>
                  <a:lnTo>
                    <a:pt x="4751" y="251"/>
                  </a:lnTo>
                  <a:cubicBezTo>
                    <a:pt x="4751" y="136"/>
                    <a:pt x="4667" y="32"/>
                    <a:pt x="4552" y="11"/>
                  </a:cubicBezTo>
                  <a:cubicBezTo>
                    <a:pt x="4542" y="0"/>
                    <a:pt x="4531" y="0"/>
                    <a:pt x="4521"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40"/>
            <p:cNvSpPr/>
            <p:nvPr/>
          </p:nvSpPr>
          <p:spPr>
            <a:xfrm>
              <a:off x="8586628" y="1580603"/>
              <a:ext cx="191882" cy="144734"/>
            </a:xfrm>
            <a:custGeom>
              <a:rect b="b" l="l" r="r" t="t"/>
              <a:pathLst>
                <a:path extrusionOk="0" h="4752" w="6300">
                  <a:moveTo>
                    <a:pt x="4489" y="262"/>
                  </a:moveTo>
                  <a:lnTo>
                    <a:pt x="4489" y="1758"/>
                  </a:lnTo>
                  <a:cubicBezTo>
                    <a:pt x="4489" y="1968"/>
                    <a:pt x="4664" y="2124"/>
                    <a:pt x="4857" y="2124"/>
                  </a:cubicBezTo>
                  <a:cubicBezTo>
                    <a:pt x="4905" y="2124"/>
                    <a:pt x="4954" y="2114"/>
                    <a:pt x="5002" y="2093"/>
                  </a:cubicBezTo>
                  <a:cubicBezTo>
                    <a:pt x="5034" y="2083"/>
                    <a:pt x="5054" y="2062"/>
                    <a:pt x="5075" y="2051"/>
                  </a:cubicBezTo>
                  <a:cubicBezTo>
                    <a:pt x="5086" y="2041"/>
                    <a:pt x="5107" y="2020"/>
                    <a:pt x="5128" y="2010"/>
                  </a:cubicBezTo>
                  <a:cubicBezTo>
                    <a:pt x="5138" y="1989"/>
                    <a:pt x="5149" y="1978"/>
                    <a:pt x="5159" y="1968"/>
                  </a:cubicBezTo>
                  <a:cubicBezTo>
                    <a:pt x="5180" y="1957"/>
                    <a:pt x="5191" y="1947"/>
                    <a:pt x="5201" y="1936"/>
                  </a:cubicBezTo>
                  <a:cubicBezTo>
                    <a:pt x="5264" y="1905"/>
                    <a:pt x="5327" y="1873"/>
                    <a:pt x="5400" y="1853"/>
                  </a:cubicBezTo>
                  <a:cubicBezTo>
                    <a:pt x="5430" y="1848"/>
                    <a:pt x="5460" y="1846"/>
                    <a:pt x="5491" y="1846"/>
                  </a:cubicBezTo>
                  <a:cubicBezTo>
                    <a:pt x="5534" y="1846"/>
                    <a:pt x="5577" y="1851"/>
                    <a:pt x="5620" y="1863"/>
                  </a:cubicBezTo>
                  <a:cubicBezTo>
                    <a:pt x="5672" y="1873"/>
                    <a:pt x="5724" y="1894"/>
                    <a:pt x="5777" y="1915"/>
                  </a:cubicBezTo>
                  <a:cubicBezTo>
                    <a:pt x="5818" y="1947"/>
                    <a:pt x="5860" y="1978"/>
                    <a:pt x="5902" y="2020"/>
                  </a:cubicBezTo>
                  <a:cubicBezTo>
                    <a:pt x="5913" y="2030"/>
                    <a:pt x="5923" y="2051"/>
                    <a:pt x="5933" y="2062"/>
                  </a:cubicBezTo>
                  <a:cubicBezTo>
                    <a:pt x="5986" y="2135"/>
                    <a:pt x="6028" y="2229"/>
                    <a:pt x="6038" y="2323"/>
                  </a:cubicBezTo>
                  <a:cubicBezTo>
                    <a:pt x="6038" y="2365"/>
                    <a:pt x="6038" y="2397"/>
                    <a:pt x="6038" y="2439"/>
                  </a:cubicBezTo>
                  <a:cubicBezTo>
                    <a:pt x="6028" y="2480"/>
                    <a:pt x="6017" y="2522"/>
                    <a:pt x="6007" y="2564"/>
                  </a:cubicBezTo>
                  <a:cubicBezTo>
                    <a:pt x="5975" y="2637"/>
                    <a:pt x="5933" y="2700"/>
                    <a:pt x="5881" y="2752"/>
                  </a:cubicBezTo>
                  <a:cubicBezTo>
                    <a:pt x="5871" y="2763"/>
                    <a:pt x="5860" y="2773"/>
                    <a:pt x="5850" y="2784"/>
                  </a:cubicBezTo>
                  <a:cubicBezTo>
                    <a:pt x="5829" y="2794"/>
                    <a:pt x="5808" y="2815"/>
                    <a:pt x="5797" y="2826"/>
                  </a:cubicBezTo>
                  <a:cubicBezTo>
                    <a:pt x="5777" y="2836"/>
                    <a:pt x="5745" y="2847"/>
                    <a:pt x="5724" y="2857"/>
                  </a:cubicBezTo>
                  <a:cubicBezTo>
                    <a:pt x="5703" y="2868"/>
                    <a:pt x="5682" y="2878"/>
                    <a:pt x="5661" y="2889"/>
                  </a:cubicBezTo>
                  <a:cubicBezTo>
                    <a:pt x="5640" y="2899"/>
                    <a:pt x="5609" y="2899"/>
                    <a:pt x="5578" y="2899"/>
                  </a:cubicBezTo>
                  <a:cubicBezTo>
                    <a:pt x="5546" y="2904"/>
                    <a:pt x="5515" y="2907"/>
                    <a:pt x="5484" y="2907"/>
                  </a:cubicBezTo>
                  <a:cubicBezTo>
                    <a:pt x="5452" y="2907"/>
                    <a:pt x="5421" y="2904"/>
                    <a:pt x="5389" y="2899"/>
                  </a:cubicBezTo>
                  <a:cubicBezTo>
                    <a:pt x="5327" y="2878"/>
                    <a:pt x="5274" y="2857"/>
                    <a:pt x="5222" y="2826"/>
                  </a:cubicBezTo>
                  <a:cubicBezTo>
                    <a:pt x="5180" y="2805"/>
                    <a:pt x="5159" y="2773"/>
                    <a:pt x="5128" y="2752"/>
                  </a:cubicBezTo>
                  <a:cubicBezTo>
                    <a:pt x="5096" y="2711"/>
                    <a:pt x="5054" y="2690"/>
                    <a:pt x="5002" y="2669"/>
                  </a:cubicBezTo>
                  <a:cubicBezTo>
                    <a:pt x="4951" y="2644"/>
                    <a:pt x="4899" y="2633"/>
                    <a:pt x="4848" y="2633"/>
                  </a:cubicBezTo>
                  <a:cubicBezTo>
                    <a:pt x="4659" y="2633"/>
                    <a:pt x="4489" y="2789"/>
                    <a:pt x="4489" y="3004"/>
                  </a:cubicBezTo>
                  <a:lnTo>
                    <a:pt x="4489" y="4490"/>
                  </a:lnTo>
                  <a:cubicBezTo>
                    <a:pt x="2187" y="4427"/>
                    <a:pt x="325" y="2575"/>
                    <a:pt x="262" y="262"/>
                  </a:cubicBezTo>
                  <a:lnTo>
                    <a:pt x="1737" y="262"/>
                  </a:lnTo>
                  <a:cubicBezTo>
                    <a:pt x="1790" y="262"/>
                    <a:pt x="1842" y="314"/>
                    <a:pt x="1842" y="367"/>
                  </a:cubicBezTo>
                  <a:cubicBezTo>
                    <a:pt x="1842" y="398"/>
                    <a:pt x="1821" y="429"/>
                    <a:pt x="1800" y="450"/>
                  </a:cubicBezTo>
                  <a:cubicBezTo>
                    <a:pt x="1779" y="471"/>
                    <a:pt x="1758" y="492"/>
                    <a:pt x="1748" y="513"/>
                  </a:cubicBezTo>
                  <a:lnTo>
                    <a:pt x="1727" y="534"/>
                  </a:lnTo>
                  <a:cubicBezTo>
                    <a:pt x="1716" y="545"/>
                    <a:pt x="1706" y="565"/>
                    <a:pt x="1695" y="576"/>
                  </a:cubicBezTo>
                  <a:lnTo>
                    <a:pt x="1674" y="607"/>
                  </a:lnTo>
                  <a:cubicBezTo>
                    <a:pt x="1674" y="618"/>
                    <a:pt x="1664" y="639"/>
                    <a:pt x="1654" y="649"/>
                  </a:cubicBezTo>
                  <a:cubicBezTo>
                    <a:pt x="1643" y="660"/>
                    <a:pt x="1643" y="670"/>
                    <a:pt x="1643" y="681"/>
                  </a:cubicBezTo>
                  <a:cubicBezTo>
                    <a:pt x="1633" y="701"/>
                    <a:pt x="1622" y="712"/>
                    <a:pt x="1622" y="733"/>
                  </a:cubicBezTo>
                  <a:cubicBezTo>
                    <a:pt x="1612" y="743"/>
                    <a:pt x="1612" y="754"/>
                    <a:pt x="1601" y="764"/>
                  </a:cubicBezTo>
                  <a:cubicBezTo>
                    <a:pt x="1601" y="785"/>
                    <a:pt x="1591" y="796"/>
                    <a:pt x="1591" y="827"/>
                  </a:cubicBezTo>
                  <a:lnTo>
                    <a:pt x="1580" y="848"/>
                  </a:lnTo>
                  <a:cubicBezTo>
                    <a:pt x="1580" y="869"/>
                    <a:pt x="1570" y="900"/>
                    <a:pt x="1570" y="932"/>
                  </a:cubicBezTo>
                  <a:cubicBezTo>
                    <a:pt x="1570" y="963"/>
                    <a:pt x="1559" y="994"/>
                    <a:pt x="1559" y="1026"/>
                  </a:cubicBezTo>
                  <a:cubicBezTo>
                    <a:pt x="1559" y="1026"/>
                    <a:pt x="1559" y="1036"/>
                    <a:pt x="1570" y="1047"/>
                  </a:cubicBezTo>
                  <a:cubicBezTo>
                    <a:pt x="1570" y="1068"/>
                    <a:pt x="1570" y="1089"/>
                    <a:pt x="1570" y="1110"/>
                  </a:cubicBezTo>
                  <a:cubicBezTo>
                    <a:pt x="1580" y="1162"/>
                    <a:pt x="1591" y="1214"/>
                    <a:pt x="1601" y="1267"/>
                  </a:cubicBezTo>
                  <a:lnTo>
                    <a:pt x="1612" y="1277"/>
                  </a:lnTo>
                  <a:cubicBezTo>
                    <a:pt x="1612" y="1298"/>
                    <a:pt x="1622" y="1319"/>
                    <a:pt x="1633" y="1329"/>
                  </a:cubicBezTo>
                  <a:cubicBezTo>
                    <a:pt x="1633" y="1340"/>
                    <a:pt x="1633" y="1350"/>
                    <a:pt x="1643" y="1361"/>
                  </a:cubicBezTo>
                  <a:cubicBezTo>
                    <a:pt x="1654" y="1371"/>
                    <a:pt x="1654" y="1382"/>
                    <a:pt x="1664" y="1403"/>
                  </a:cubicBezTo>
                  <a:cubicBezTo>
                    <a:pt x="1664" y="1413"/>
                    <a:pt x="1674" y="1424"/>
                    <a:pt x="1674" y="1424"/>
                  </a:cubicBezTo>
                  <a:lnTo>
                    <a:pt x="1695" y="1444"/>
                  </a:lnTo>
                  <a:cubicBezTo>
                    <a:pt x="1716" y="1476"/>
                    <a:pt x="1737" y="1507"/>
                    <a:pt x="1758" y="1539"/>
                  </a:cubicBezTo>
                  <a:cubicBezTo>
                    <a:pt x="1769" y="1549"/>
                    <a:pt x="1779" y="1560"/>
                    <a:pt x="1800" y="1580"/>
                  </a:cubicBezTo>
                  <a:lnTo>
                    <a:pt x="1811" y="1591"/>
                  </a:lnTo>
                  <a:cubicBezTo>
                    <a:pt x="1821" y="1601"/>
                    <a:pt x="1831" y="1612"/>
                    <a:pt x="1842" y="1622"/>
                  </a:cubicBezTo>
                  <a:cubicBezTo>
                    <a:pt x="1842" y="1622"/>
                    <a:pt x="1852" y="1633"/>
                    <a:pt x="1852" y="1633"/>
                  </a:cubicBezTo>
                  <a:cubicBezTo>
                    <a:pt x="1905" y="1664"/>
                    <a:pt x="1947" y="1696"/>
                    <a:pt x="1999" y="1727"/>
                  </a:cubicBezTo>
                  <a:cubicBezTo>
                    <a:pt x="1999" y="1727"/>
                    <a:pt x="2009" y="1727"/>
                    <a:pt x="2020" y="1737"/>
                  </a:cubicBezTo>
                  <a:cubicBezTo>
                    <a:pt x="2030" y="1737"/>
                    <a:pt x="2041" y="1748"/>
                    <a:pt x="2051" y="1748"/>
                  </a:cubicBezTo>
                  <a:cubicBezTo>
                    <a:pt x="2062" y="1758"/>
                    <a:pt x="2083" y="1758"/>
                    <a:pt x="2093" y="1769"/>
                  </a:cubicBezTo>
                  <a:lnTo>
                    <a:pt x="2124" y="1769"/>
                  </a:lnTo>
                  <a:cubicBezTo>
                    <a:pt x="2135" y="1779"/>
                    <a:pt x="2156" y="1779"/>
                    <a:pt x="2177" y="1790"/>
                  </a:cubicBezTo>
                  <a:lnTo>
                    <a:pt x="2198" y="1790"/>
                  </a:lnTo>
                  <a:cubicBezTo>
                    <a:pt x="2219" y="1800"/>
                    <a:pt x="2240" y="1800"/>
                    <a:pt x="2271" y="1800"/>
                  </a:cubicBezTo>
                  <a:cubicBezTo>
                    <a:pt x="2292" y="1811"/>
                    <a:pt x="2313" y="1811"/>
                    <a:pt x="2344" y="1811"/>
                  </a:cubicBezTo>
                  <a:lnTo>
                    <a:pt x="2438" y="1811"/>
                  </a:lnTo>
                  <a:cubicBezTo>
                    <a:pt x="2438" y="1811"/>
                    <a:pt x="2449" y="1800"/>
                    <a:pt x="2449" y="1800"/>
                  </a:cubicBezTo>
                  <a:cubicBezTo>
                    <a:pt x="2501" y="1800"/>
                    <a:pt x="2553" y="1790"/>
                    <a:pt x="2595" y="1769"/>
                  </a:cubicBezTo>
                  <a:lnTo>
                    <a:pt x="2616" y="1769"/>
                  </a:lnTo>
                  <a:cubicBezTo>
                    <a:pt x="2637" y="1758"/>
                    <a:pt x="2648" y="1748"/>
                    <a:pt x="2679" y="1737"/>
                  </a:cubicBezTo>
                  <a:lnTo>
                    <a:pt x="2690" y="1737"/>
                  </a:lnTo>
                  <a:cubicBezTo>
                    <a:pt x="2710" y="1727"/>
                    <a:pt x="2721" y="1717"/>
                    <a:pt x="2742" y="1706"/>
                  </a:cubicBezTo>
                  <a:cubicBezTo>
                    <a:pt x="2752" y="1706"/>
                    <a:pt x="2763" y="1696"/>
                    <a:pt x="2763" y="1696"/>
                  </a:cubicBezTo>
                  <a:cubicBezTo>
                    <a:pt x="2784" y="1685"/>
                    <a:pt x="2794" y="1675"/>
                    <a:pt x="2815" y="1664"/>
                  </a:cubicBezTo>
                  <a:cubicBezTo>
                    <a:pt x="2826" y="1654"/>
                    <a:pt x="2836" y="1654"/>
                    <a:pt x="2846" y="1633"/>
                  </a:cubicBezTo>
                  <a:lnTo>
                    <a:pt x="2867" y="1622"/>
                  </a:lnTo>
                  <a:cubicBezTo>
                    <a:pt x="2878" y="1612"/>
                    <a:pt x="2899" y="1601"/>
                    <a:pt x="2909" y="1591"/>
                  </a:cubicBezTo>
                  <a:lnTo>
                    <a:pt x="2920" y="1570"/>
                  </a:lnTo>
                  <a:cubicBezTo>
                    <a:pt x="2930" y="1560"/>
                    <a:pt x="2941" y="1549"/>
                    <a:pt x="2951" y="1539"/>
                  </a:cubicBezTo>
                  <a:lnTo>
                    <a:pt x="2972" y="1518"/>
                  </a:lnTo>
                  <a:cubicBezTo>
                    <a:pt x="2983" y="1497"/>
                    <a:pt x="3003" y="1486"/>
                    <a:pt x="3014" y="1465"/>
                  </a:cubicBezTo>
                  <a:cubicBezTo>
                    <a:pt x="3014" y="1455"/>
                    <a:pt x="3024" y="1444"/>
                    <a:pt x="3035" y="1424"/>
                  </a:cubicBezTo>
                  <a:lnTo>
                    <a:pt x="3045" y="1403"/>
                  </a:lnTo>
                  <a:cubicBezTo>
                    <a:pt x="3056" y="1382"/>
                    <a:pt x="3066" y="1371"/>
                    <a:pt x="3077" y="1361"/>
                  </a:cubicBezTo>
                  <a:lnTo>
                    <a:pt x="3087" y="1340"/>
                  </a:lnTo>
                  <a:cubicBezTo>
                    <a:pt x="3087" y="1319"/>
                    <a:pt x="3098" y="1298"/>
                    <a:pt x="3108" y="1277"/>
                  </a:cubicBezTo>
                  <a:cubicBezTo>
                    <a:pt x="3108" y="1277"/>
                    <a:pt x="3108" y="1267"/>
                    <a:pt x="3108" y="1267"/>
                  </a:cubicBezTo>
                  <a:cubicBezTo>
                    <a:pt x="3129" y="1214"/>
                    <a:pt x="3139" y="1162"/>
                    <a:pt x="3139" y="1110"/>
                  </a:cubicBezTo>
                  <a:cubicBezTo>
                    <a:pt x="3150" y="1089"/>
                    <a:pt x="3150" y="1068"/>
                    <a:pt x="3150" y="1036"/>
                  </a:cubicBezTo>
                  <a:cubicBezTo>
                    <a:pt x="3150" y="1036"/>
                    <a:pt x="3150" y="1026"/>
                    <a:pt x="3150" y="1026"/>
                  </a:cubicBezTo>
                  <a:cubicBezTo>
                    <a:pt x="3150" y="994"/>
                    <a:pt x="3150" y="963"/>
                    <a:pt x="3150" y="921"/>
                  </a:cubicBezTo>
                  <a:cubicBezTo>
                    <a:pt x="3139" y="900"/>
                    <a:pt x="3139" y="869"/>
                    <a:pt x="3129" y="848"/>
                  </a:cubicBezTo>
                  <a:lnTo>
                    <a:pt x="3129" y="827"/>
                  </a:lnTo>
                  <a:cubicBezTo>
                    <a:pt x="3119" y="806"/>
                    <a:pt x="3119" y="785"/>
                    <a:pt x="3108" y="764"/>
                  </a:cubicBezTo>
                  <a:lnTo>
                    <a:pt x="3098" y="733"/>
                  </a:lnTo>
                  <a:cubicBezTo>
                    <a:pt x="3087" y="712"/>
                    <a:pt x="3087" y="701"/>
                    <a:pt x="3077" y="681"/>
                  </a:cubicBezTo>
                  <a:lnTo>
                    <a:pt x="3066" y="660"/>
                  </a:lnTo>
                  <a:cubicBezTo>
                    <a:pt x="3056" y="639"/>
                    <a:pt x="3045" y="618"/>
                    <a:pt x="3035" y="597"/>
                  </a:cubicBezTo>
                  <a:lnTo>
                    <a:pt x="3024" y="586"/>
                  </a:lnTo>
                  <a:cubicBezTo>
                    <a:pt x="3003" y="565"/>
                    <a:pt x="2993" y="545"/>
                    <a:pt x="2983" y="524"/>
                  </a:cubicBezTo>
                  <a:cubicBezTo>
                    <a:pt x="2972" y="524"/>
                    <a:pt x="2972" y="513"/>
                    <a:pt x="2972" y="513"/>
                  </a:cubicBezTo>
                  <a:cubicBezTo>
                    <a:pt x="2951" y="492"/>
                    <a:pt x="2930" y="471"/>
                    <a:pt x="2909" y="450"/>
                  </a:cubicBezTo>
                  <a:cubicBezTo>
                    <a:pt x="2888" y="429"/>
                    <a:pt x="2878" y="398"/>
                    <a:pt x="2878" y="367"/>
                  </a:cubicBezTo>
                  <a:cubicBezTo>
                    <a:pt x="2878" y="314"/>
                    <a:pt x="2920" y="262"/>
                    <a:pt x="2983" y="262"/>
                  </a:cubicBezTo>
                  <a:close/>
                  <a:moveTo>
                    <a:pt x="251" y="0"/>
                  </a:moveTo>
                  <a:cubicBezTo>
                    <a:pt x="136" y="0"/>
                    <a:pt x="32" y="84"/>
                    <a:pt x="0" y="199"/>
                  </a:cubicBezTo>
                  <a:cubicBezTo>
                    <a:pt x="0" y="210"/>
                    <a:pt x="0" y="220"/>
                    <a:pt x="0" y="231"/>
                  </a:cubicBezTo>
                  <a:cubicBezTo>
                    <a:pt x="53" y="2711"/>
                    <a:pt x="2051" y="4709"/>
                    <a:pt x="4521" y="4751"/>
                  </a:cubicBezTo>
                  <a:lnTo>
                    <a:pt x="4552" y="4751"/>
                  </a:lnTo>
                  <a:cubicBezTo>
                    <a:pt x="4667" y="4720"/>
                    <a:pt x="4751" y="4626"/>
                    <a:pt x="4751" y="4500"/>
                  </a:cubicBezTo>
                  <a:lnTo>
                    <a:pt x="4751" y="3004"/>
                  </a:lnTo>
                  <a:cubicBezTo>
                    <a:pt x="4751" y="2962"/>
                    <a:pt x="4772" y="2930"/>
                    <a:pt x="4803" y="2909"/>
                  </a:cubicBezTo>
                  <a:cubicBezTo>
                    <a:pt x="4818" y="2902"/>
                    <a:pt x="4838" y="2895"/>
                    <a:pt x="4856" y="2895"/>
                  </a:cubicBezTo>
                  <a:cubicBezTo>
                    <a:pt x="4863" y="2895"/>
                    <a:pt x="4870" y="2896"/>
                    <a:pt x="4877" y="2899"/>
                  </a:cubicBezTo>
                  <a:lnTo>
                    <a:pt x="4898" y="2899"/>
                  </a:lnTo>
                  <a:cubicBezTo>
                    <a:pt x="4918" y="2909"/>
                    <a:pt x="4929" y="2920"/>
                    <a:pt x="4939" y="2930"/>
                  </a:cubicBezTo>
                  <a:cubicBezTo>
                    <a:pt x="4981" y="2972"/>
                    <a:pt x="5023" y="3014"/>
                    <a:pt x="5075" y="3045"/>
                  </a:cubicBezTo>
                  <a:cubicBezTo>
                    <a:pt x="5149" y="3098"/>
                    <a:pt x="5243" y="3129"/>
                    <a:pt x="5327" y="3150"/>
                  </a:cubicBezTo>
                  <a:cubicBezTo>
                    <a:pt x="5382" y="3162"/>
                    <a:pt x="5437" y="3167"/>
                    <a:pt x="5492" y="3167"/>
                  </a:cubicBezTo>
                  <a:cubicBezTo>
                    <a:pt x="5531" y="3167"/>
                    <a:pt x="5570" y="3165"/>
                    <a:pt x="5609" y="3161"/>
                  </a:cubicBezTo>
                  <a:cubicBezTo>
                    <a:pt x="5651" y="3161"/>
                    <a:pt x="5703" y="3150"/>
                    <a:pt x="5745" y="3140"/>
                  </a:cubicBezTo>
                  <a:cubicBezTo>
                    <a:pt x="5777" y="3129"/>
                    <a:pt x="5797" y="3119"/>
                    <a:pt x="5829" y="3098"/>
                  </a:cubicBezTo>
                  <a:cubicBezTo>
                    <a:pt x="5902" y="3066"/>
                    <a:pt x="5954" y="3035"/>
                    <a:pt x="6017" y="2983"/>
                  </a:cubicBezTo>
                  <a:cubicBezTo>
                    <a:pt x="6038" y="2972"/>
                    <a:pt x="6049" y="2951"/>
                    <a:pt x="6070" y="2930"/>
                  </a:cubicBezTo>
                  <a:cubicBezTo>
                    <a:pt x="6143" y="2857"/>
                    <a:pt x="6206" y="2763"/>
                    <a:pt x="6247" y="2658"/>
                  </a:cubicBezTo>
                  <a:cubicBezTo>
                    <a:pt x="6268" y="2596"/>
                    <a:pt x="6289" y="2533"/>
                    <a:pt x="6289" y="2470"/>
                  </a:cubicBezTo>
                  <a:cubicBezTo>
                    <a:pt x="6300" y="2407"/>
                    <a:pt x="6300" y="2355"/>
                    <a:pt x="6289" y="2292"/>
                  </a:cubicBezTo>
                  <a:cubicBezTo>
                    <a:pt x="6279" y="2156"/>
                    <a:pt x="6226" y="2020"/>
                    <a:pt x="6143" y="1905"/>
                  </a:cubicBezTo>
                  <a:cubicBezTo>
                    <a:pt x="6132" y="1884"/>
                    <a:pt x="6111" y="1863"/>
                    <a:pt x="6090" y="1842"/>
                  </a:cubicBezTo>
                  <a:cubicBezTo>
                    <a:pt x="5986" y="1727"/>
                    <a:pt x="5839" y="1633"/>
                    <a:pt x="5672" y="1601"/>
                  </a:cubicBezTo>
                  <a:cubicBezTo>
                    <a:pt x="5620" y="1591"/>
                    <a:pt x="5565" y="1586"/>
                    <a:pt x="5510" y="1586"/>
                  </a:cubicBezTo>
                  <a:cubicBezTo>
                    <a:pt x="5455" y="1586"/>
                    <a:pt x="5400" y="1591"/>
                    <a:pt x="5347" y="1601"/>
                  </a:cubicBezTo>
                  <a:cubicBezTo>
                    <a:pt x="5274" y="1612"/>
                    <a:pt x="5222" y="1633"/>
                    <a:pt x="5159" y="1664"/>
                  </a:cubicBezTo>
                  <a:cubicBezTo>
                    <a:pt x="5128" y="1685"/>
                    <a:pt x="5086" y="1706"/>
                    <a:pt x="5054" y="1727"/>
                  </a:cubicBezTo>
                  <a:cubicBezTo>
                    <a:pt x="5034" y="1737"/>
                    <a:pt x="5013" y="1758"/>
                    <a:pt x="4992" y="1769"/>
                  </a:cubicBezTo>
                  <a:cubicBezTo>
                    <a:pt x="4981" y="1790"/>
                    <a:pt x="4960" y="1800"/>
                    <a:pt x="4939" y="1821"/>
                  </a:cubicBezTo>
                  <a:cubicBezTo>
                    <a:pt x="4929" y="1832"/>
                    <a:pt x="4929" y="1832"/>
                    <a:pt x="4918" y="1842"/>
                  </a:cubicBezTo>
                  <a:cubicBezTo>
                    <a:pt x="4918" y="1842"/>
                    <a:pt x="4908" y="1853"/>
                    <a:pt x="4898" y="1853"/>
                  </a:cubicBezTo>
                  <a:cubicBezTo>
                    <a:pt x="4885" y="1857"/>
                    <a:pt x="4870" y="1859"/>
                    <a:pt x="4855" y="1859"/>
                  </a:cubicBezTo>
                  <a:cubicBezTo>
                    <a:pt x="4835" y="1859"/>
                    <a:pt x="4816" y="1854"/>
                    <a:pt x="4803" y="1842"/>
                  </a:cubicBezTo>
                  <a:cubicBezTo>
                    <a:pt x="4772" y="1821"/>
                    <a:pt x="4751" y="1790"/>
                    <a:pt x="4751" y="1758"/>
                  </a:cubicBezTo>
                  <a:lnTo>
                    <a:pt x="4751" y="252"/>
                  </a:lnTo>
                  <a:cubicBezTo>
                    <a:pt x="4751" y="115"/>
                    <a:pt x="4636" y="0"/>
                    <a:pt x="4500" y="0"/>
                  </a:cubicBezTo>
                  <a:lnTo>
                    <a:pt x="2983" y="0"/>
                  </a:lnTo>
                  <a:cubicBezTo>
                    <a:pt x="2773" y="0"/>
                    <a:pt x="2616" y="168"/>
                    <a:pt x="2616" y="367"/>
                  </a:cubicBezTo>
                  <a:cubicBezTo>
                    <a:pt x="2616" y="471"/>
                    <a:pt x="2658" y="565"/>
                    <a:pt x="2731" y="639"/>
                  </a:cubicBezTo>
                  <a:cubicBezTo>
                    <a:pt x="2742" y="649"/>
                    <a:pt x="2763" y="670"/>
                    <a:pt x="2773" y="691"/>
                  </a:cubicBezTo>
                  <a:cubicBezTo>
                    <a:pt x="2784" y="701"/>
                    <a:pt x="2794" y="712"/>
                    <a:pt x="2805" y="722"/>
                  </a:cubicBezTo>
                  <a:cubicBezTo>
                    <a:pt x="2805" y="722"/>
                    <a:pt x="2805" y="743"/>
                    <a:pt x="2805" y="743"/>
                  </a:cubicBezTo>
                  <a:cubicBezTo>
                    <a:pt x="2815" y="754"/>
                    <a:pt x="2826" y="764"/>
                    <a:pt x="2826" y="775"/>
                  </a:cubicBezTo>
                  <a:lnTo>
                    <a:pt x="2836" y="796"/>
                  </a:lnTo>
                  <a:cubicBezTo>
                    <a:pt x="2846" y="806"/>
                    <a:pt x="2846" y="817"/>
                    <a:pt x="2857" y="827"/>
                  </a:cubicBezTo>
                  <a:lnTo>
                    <a:pt x="2983" y="785"/>
                  </a:lnTo>
                  <a:lnTo>
                    <a:pt x="2857" y="848"/>
                  </a:lnTo>
                  <a:cubicBezTo>
                    <a:pt x="2867" y="858"/>
                    <a:pt x="2867" y="869"/>
                    <a:pt x="2867" y="890"/>
                  </a:cubicBezTo>
                  <a:lnTo>
                    <a:pt x="2878" y="900"/>
                  </a:lnTo>
                  <a:cubicBezTo>
                    <a:pt x="2878" y="921"/>
                    <a:pt x="2888" y="942"/>
                    <a:pt x="2888" y="963"/>
                  </a:cubicBezTo>
                  <a:cubicBezTo>
                    <a:pt x="2888" y="974"/>
                    <a:pt x="2888" y="994"/>
                    <a:pt x="2888" y="1015"/>
                  </a:cubicBezTo>
                  <a:lnTo>
                    <a:pt x="2888" y="1036"/>
                  </a:lnTo>
                  <a:cubicBezTo>
                    <a:pt x="2888" y="1047"/>
                    <a:pt x="2888" y="1068"/>
                    <a:pt x="2888" y="1089"/>
                  </a:cubicBezTo>
                  <a:cubicBezTo>
                    <a:pt x="2878" y="1120"/>
                    <a:pt x="2867" y="1162"/>
                    <a:pt x="2857" y="1193"/>
                  </a:cubicBezTo>
                  <a:cubicBezTo>
                    <a:pt x="2857" y="1204"/>
                    <a:pt x="2846" y="1214"/>
                    <a:pt x="2846" y="1225"/>
                  </a:cubicBezTo>
                  <a:lnTo>
                    <a:pt x="2836" y="1246"/>
                  </a:lnTo>
                  <a:cubicBezTo>
                    <a:pt x="2836" y="1256"/>
                    <a:pt x="2826" y="1267"/>
                    <a:pt x="2826" y="1277"/>
                  </a:cubicBezTo>
                  <a:lnTo>
                    <a:pt x="2815" y="1287"/>
                  </a:lnTo>
                  <a:cubicBezTo>
                    <a:pt x="2805" y="1298"/>
                    <a:pt x="2805" y="1308"/>
                    <a:pt x="2794" y="1319"/>
                  </a:cubicBezTo>
                  <a:cubicBezTo>
                    <a:pt x="2784" y="1329"/>
                    <a:pt x="2784" y="1340"/>
                    <a:pt x="2763" y="1361"/>
                  </a:cubicBezTo>
                  <a:lnTo>
                    <a:pt x="2752" y="1361"/>
                  </a:lnTo>
                  <a:cubicBezTo>
                    <a:pt x="2752" y="1371"/>
                    <a:pt x="2742" y="1382"/>
                    <a:pt x="2742" y="1382"/>
                  </a:cubicBezTo>
                  <a:lnTo>
                    <a:pt x="2721" y="1403"/>
                  </a:lnTo>
                  <a:cubicBezTo>
                    <a:pt x="2721" y="1403"/>
                    <a:pt x="2710" y="1413"/>
                    <a:pt x="2700" y="1424"/>
                  </a:cubicBezTo>
                  <a:lnTo>
                    <a:pt x="2679" y="1434"/>
                  </a:lnTo>
                  <a:cubicBezTo>
                    <a:pt x="2679" y="1444"/>
                    <a:pt x="2669" y="1444"/>
                    <a:pt x="2669" y="1455"/>
                  </a:cubicBezTo>
                  <a:cubicBezTo>
                    <a:pt x="2648" y="1455"/>
                    <a:pt x="2637" y="1465"/>
                    <a:pt x="2627" y="1476"/>
                  </a:cubicBezTo>
                  <a:lnTo>
                    <a:pt x="2690" y="1591"/>
                  </a:lnTo>
                  <a:lnTo>
                    <a:pt x="2616" y="1486"/>
                  </a:lnTo>
                  <a:cubicBezTo>
                    <a:pt x="2606" y="1486"/>
                    <a:pt x="2595" y="1497"/>
                    <a:pt x="2585" y="1497"/>
                  </a:cubicBezTo>
                  <a:lnTo>
                    <a:pt x="2637" y="1622"/>
                  </a:lnTo>
                  <a:lnTo>
                    <a:pt x="2564" y="1507"/>
                  </a:lnTo>
                  <a:cubicBezTo>
                    <a:pt x="2553" y="1507"/>
                    <a:pt x="2543" y="1518"/>
                    <a:pt x="2522" y="1518"/>
                  </a:cubicBezTo>
                  <a:cubicBezTo>
                    <a:pt x="2491" y="1539"/>
                    <a:pt x="2449" y="1539"/>
                    <a:pt x="2417" y="1549"/>
                  </a:cubicBezTo>
                  <a:lnTo>
                    <a:pt x="2292" y="1549"/>
                  </a:lnTo>
                  <a:cubicBezTo>
                    <a:pt x="2281" y="1539"/>
                    <a:pt x="2260" y="1539"/>
                    <a:pt x="2250" y="1539"/>
                  </a:cubicBezTo>
                  <a:lnTo>
                    <a:pt x="2219" y="1664"/>
                  </a:lnTo>
                  <a:lnTo>
                    <a:pt x="2229" y="1528"/>
                  </a:lnTo>
                  <a:lnTo>
                    <a:pt x="2198" y="1528"/>
                  </a:lnTo>
                  <a:lnTo>
                    <a:pt x="2177" y="1518"/>
                  </a:lnTo>
                  <a:cubicBezTo>
                    <a:pt x="2166" y="1518"/>
                    <a:pt x="2166" y="1507"/>
                    <a:pt x="2156" y="1507"/>
                  </a:cubicBezTo>
                  <a:lnTo>
                    <a:pt x="2114" y="1486"/>
                  </a:lnTo>
                  <a:cubicBezTo>
                    <a:pt x="2083" y="1465"/>
                    <a:pt x="2041" y="1444"/>
                    <a:pt x="2020" y="1424"/>
                  </a:cubicBezTo>
                  <a:cubicBezTo>
                    <a:pt x="2009" y="1413"/>
                    <a:pt x="1999" y="1403"/>
                    <a:pt x="1978" y="1392"/>
                  </a:cubicBezTo>
                  <a:cubicBezTo>
                    <a:pt x="1967" y="1382"/>
                    <a:pt x="1967" y="1371"/>
                    <a:pt x="1957" y="1361"/>
                  </a:cubicBezTo>
                  <a:cubicBezTo>
                    <a:pt x="1936" y="1340"/>
                    <a:pt x="1926" y="1329"/>
                    <a:pt x="1915" y="1308"/>
                  </a:cubicBezTo>
                  <a:lnTo>
                    <a:pt x="1800" y="1382"/>
                  </a:lnTo>
                  <a:lnTo>
                    <a:pt x="1905" y="1287"/>
                  </a:lnTo>
                  <a:lnTo>
                    <a:pt x="1894" y="1267"/>
                  </a:lnTo>
                  <a:cubicBezTo>
                    <a:pt x="1884" y="1267"/>
                    <a:pt x="1884" y="1256"/>
                    <a:pt x="1873" y="1246"/>
                  </a:cubicBezTo>
                  <a:lnTo>
                    <a:pt x="1873" y="1225"/>
                  </a:lnTo>
                  <a:cubicBezTo>
                    <a:pt x="1863" y="1214"/>
                    <a:pt x="1863" y="1204"/>
                    <a:pt x="1852" y="1193"/>
                  </a:cubicBezTo>
                  <a:lnTo>
                    <a:pt x="1737" y="1235"/>
                  </a:lnTo>
                  <a:lnTo>
                    <a:pt x="1852" y="1183"/>
                  </a:lnTo>
                  <a:cubicBezTo>
                    <a:pt x="1842" y="1151"/>
                    <a:pt x="1831" y="1120"/>
                    <a:pt x="1831" y="1078"/>
                  </a:cubicBezTo>
                  <a:cubicBezTo>
                    <a:pt x="1831" y="1068"/>
                    <a:pt x="1831" y="1047"/>
                    <a:pt x="1831" y="1036"/>
                  </a:cubicBezTo>
                  <a:lnTo>
                    <a:pt x="1695" y="1026"/>
                  </a:lnTo>
                  <a:lnTo>
                    <a:pt x="1821" y="1015"/>
                  </a:lnTo>
                  <a:cubicBezTo>
                    <a:pt x="1821" y="994"/>
                    <a:pt x="1831" y="974"/>
                    <a:pt x="1831" y="953"/>
                  </a:cubicBezTo>
                  <a:cubicBezTo>
                    <a:pt x="1831" y="932"/>
                    <a:pt x="1831" y="921"/>
                    <a:pt x="1842" y="900"/>
                  </a:cubicBezTo>
                  <a:lnTo>
                    <a:pt x="1706" y="869"/>
                  </a:lnTo>
                  <a:lnTo>
                    <a:pt x="1842" y="879"/>
                  </a:lnTo>
                  <a:cubicBezTo>
                    <a:pt x="1842" y="869"/>
                    <a:pt x="1852" y="858"/>
                    <a:pt x="1852" y="848"/>
                  </a:cubicBezTo>
                  <a:lnTo>
                    <a:pt x="1863" y="827"/>
                  </a:lnTo>
                  <a:cubicBezTo>
                    <a:pt x="1863" y="817"/>
                    <a:pt x="1873" y="806"/>
                    <a:pt x="1873" y="796"/>
                  </a:cubicBezTo>
                  <a:lnTo>
                    <a:pt x="1884" y="775"/>
                  </a:lnTo>
                  <a:cubicBezTo>
                    <a:pt x="1894" y="764"/>
                    <a:pt x="1894" y="754"/>
                    <a:pt x="1905" y="743"/>
                  </a:cubicBezTo>
                  <a:lnTo>
                    <a:pt x="1915" y="722"/>
                  </a:lnTo>
                  <a:cubicBezTo>
                    <a:pt x="1926" y="712"/>
                    <a:pt x="1926" y="701"/>
                    <a:pt x="1936" y="691"/>
                  </a:cubicBezTo>
                  <a:cubicBezTo>
                    <a:pt x="1936" y="691"/>
                    <a:pt x="1947" y="681"/>
                    <a:pt x="1947" y="681"/>
                  </a:cubicBezTo>
                  <a:cubicBezTo>
                    <a:pt x="1957" y="660"/>
                    <a:pt x="1967" y="649"/>
                    <a:pt x="1988" y="639"/>
                  </a:cubicBezTo>
                  <a:cubicBezTo>
                    <a:pt x="2062" y="565"/>
                    <a:pt x="2104" y="471"/>
                    <a:pt x="2104" y="367"/>
                  </a:cubicBezTo>
                  <a:cubicBezTo>
                    <a:pt x="2104" y="168"/>
                    <a:pt x="1936" y="0"/>
                    <a:pt x="1737"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40"/>
            <p:cNvSpPr/>
            <p:nvPr/>
          </p:nvSpPr>
          <p:spPr>
            <a:xfrm>
              <a:off x="8723352" y="1533425"/>
              <a:ext cx="144734" cy="191913"/>
            </a:xfrm>
            <a:custGeom>
              <a:rect b="b" l="l" r="r" t="t"/>
              <a:pathLst>
                <a:path extrusionOk="0" h="6301" w="4752">
                  <a:moveTo>
                    <a:pt x="2397" y="262"/>
                  </a:moveTo>
                  <a:cubicBezTo>
                    <a:pt x="2868" y="262"/>
                    <a:pt x="3108" y="848"/>
                    <a:pt x="2763" y="1173"/>
                  </a:cubicBezTo>
                  <a:cubicBezTo>
                    <a:pt x="2690" y="1246"/>
                    <a:pt x="2648" y="1340"/>
                    <a:pt x="2648" y="1445"/>
                  </a:cubicBezTo>
                  <a:cubicBezTo>
                    <a:pt x="2648" y="1644"/>
                    <a:pt x="2815" y="1811"/>
                    <a:pt x="3014" y="1811"/>
                  </a:cubicBezTo>
                  <a:lnTo>
                    <a:pt x="4490" y="1811"/>
                  </a:lnTo>
                  <a:cubicBezTo>
                    <a:pt x="4427" y="4124"/>
                    <a:pt x="2575" y="5976"/>
                    <a:pt x="262" y="6039"/>
                  </a:cubicBezTo>
                  <a:lnTo>
                    <a:pt x="262" y="4553"/>
                  </a:lnTo>
                  <a:cubicBezTo>
                    <a:pt x="262" y="4490"/>
                    <a:pt x="314" y="4448"/>
                    <a:pt x="367" y="4448"/>
                  </a:cubicBezTo>
                  <a:lnTo>
                    <a:pt x="409" y="4448"/>
                  </a:lnTo>
                  <a:cubicBezTo>
                    <a:pt x="429" y="4458"/>
                    <a:pt x="440" y="4469"/>
                    <a:pt x="450" y="4479"/>
                  </a:cubicBezTo>
                  <a:cubicBezTo>
                    <a:pt x="492" y="4521"/>
                    <a:pt x="534" y="4563"/>
                    <a:pt x="586" y="4594"/>
                  </a:cubicBezTo>
                  <a:cubicBezTo>
                    <a:pt x="660" y="4647"/>
                    <a:pt x="754" y="4678"/>
                    <a:pt x="838" y="4699"/>
                  </a:cubicBezTo>
                  <a:cubicBezTo>
                    <a:pt x="893" y="4711"/>
                    <a:pt x="948" y="4716"/>
                    <a:pt x="1003" y="4716"/>
                  </a:cubicBezTo>
                  <a:cubicBezTo>
                    <a:pt x="1042" y="4716"/>
                    <a:pt x="1081" y="4714"/>
                    <a:pt x="1120" y="4710"/>
                  </a:cubicBezTo>
                  <a:cubicBezTo>
                    <a:pt x="1162" y="4710"/>
                    <a:pt x="1214" y="4699"/>
                    <a:pt x="1256" y="4689"/>
                  </a:cubicBezTo>
                  <a:cubicBezTo>
                    <a:pt x="1288" y="4678"/>
                    <a:pt x="1308" y="4668"/>
                    <a:pt x="1340" y="4647"/>
                  </a:cubicBezTo>
                  <a:cubicBezTo>
                    <a:pt x="1413" y="4615"/>
                    <a:pt x="1465" y="4584"/>
                    <a:pt x="1528" y="4532"/>
                  </a:cubicBezTo>
                  <a:cubicBezTo>
                    <a:pt x="1549" y="4521"/>
                    <a:pt x="1560" y="4500"/>
                    <a:pt x="1581" y="4479"/>
                  </a:cubicBezTo>
                  <a:cubicBezTo>
                    <a:pt x="1654" y="4406"/>
                    <a:pt x="1717" y="4312"/>
                    <a:pt x="1758" y="4207"/>
                  </a:cubicBezTo>
                  <a:cubicBezTo>
                    <a:pt x="1779" y="4145"/>
                    <a:pt x="1800" y="4082"/>
                    <a:pt x="1800" y="4019"/>
                  </a:cubicBezTo>
                  <a:cubicBezTo>
                    <a:pt x="1811" y="3956"/>
                    <a:pt x="1811" y="3904"/>
                    <a:pt x="1800" y="3841"/>
                  </a:cubicBezTo>
                  <a:cubicBezTo>
                    <a:pt x="1790" y="3705"/>
                    <a:pt x="1737" y="3569"/>
                    <a:pt x="1654" y="3454"/>
                  </a:cubicBezTo>
                  <a:cubicBezTo>
                    <a:pt x="1643" y="3433"/>
                    <a:pt x="1622" y="3412"/>
                    <a:pt x="1601" y="3391"/>
                  </a:cubicBezTo>
                  <a:cubicBezTo>
                    <a:pt x="1497" y="3276"/>
                    <a:pt x="1350" y="3182"/>
                    <a:pt x="1183" y="3150"/>
                  </a:cubicBezTo>
                  <a:cubicBezTo>
                    <a:pt x="1131" y="3140"/>
                    <a:pt x="1076" y="3135"/>
                    <a:pt x="1021" y="3135"/>
                  </a:cubicBezTo>
                  <a:cubicBezTo>
                    <a:pt x="966" y="3135"/>
                    <a:pt x="911" y="3140"/>
                    <a:pt x="858" y="3150"/>
                  </a:cubicBezTo>
                  <a:cubicBezTo>
                    <a:pt x="785" y="3161"/>
                    <a:pt x="733" y="3182"/>
                    <a:pt x="670" y="3213"/>
                  </a:cubicBezTo>
                  <a:cubicBezTo>
                    <a:pt x="639" y="3234"/>
                    <a:pt x="597" y="3255"/>
                    <a:pt x="565" y="3276"/>
                  </a:cubicBezTo>
                  <a:cubicBezTo>
                    <a:pt x="545" y="3286"/>
                    <a:pt x="524" y="3307"/>
                    <a:pt x="503" y="3318"/>
                  </a:cubicBezTo>
                  <a:cubicBezTo>
                    <a:pt x="492" y="3339"/>
                    <a:pt x="471" y="3349"/>
                    <a:pt x="450" y="3370"/>
                  </a:cubicBezTo>
                  <a:cubicBezTo>
                    <a:pt x="440" y="3381"/>
                    <a:pt x="440" y="3381"/>
                    <a:pt x="429" y="3391"/>
                  </a:cubicBezTo>
                  <a:cubicBezTo>
                    <a:pt x="429" y="3391"/>
                    <a:pt x="419" y="3402"/>
                    <a:pt x="409" y="3402"/>
                  </a:cubicBezTo>
                  <a:cubicBezTo>
                    <a:pt x="396" y="3406"/>
                    <a:pt x="381" y="3408"/>
                    <a:pt x="366" y="3408"/>
                  </a:cubicBezTo>
                  <a:cubicBezTo>
                    <a:pt x="346" y="3408"/>
                    <a:pt x="327" y="3403"/>
                    <a:pt x="314" y="3391"/>
                  </a:cubicBezTo>
                  <a:cubicBezTo>
                    <a:pt x="283" y="3370"/>
                    <a:pt x="262" y="3339"/>
                    <a:pt x="262" y="3307"/>
                  </a:cubicBezTo>
                  <a:lnTo>
                    <a:pt x="262" y="1811"/>
                  </a:lnTo>
                  <a:lnTo>
                    <a:pt x="1769" y="1811"/>
                  </a:lnTo>
                  <a:cubicBezTo>
                    <a:pt x="1978" y="1811"/>
                    <a:pt x="2135" y="1644"/>
                    <a:pt x="2146" y="1445"/>
                  </a:cubicBezTo>
                  <a:cubicBezTo>
                    <a:pt x="2135" y="1340"/>
                    <a:pt x="2093" y="1246"/>
                    <a:pt x="2020" y="1173"/>
                  </a:cubicBezTo>
                  <a:cubicBezTo>
                    <a:pt x="1685" y="838"/>
                    <a:pt x="1915" y="262"/>
                    <a:pt x="2397" y="262"/>
                  </a:cubicBezTo>
                  <a:close/>
                  <a:moveTo>
                    <a:pt x="2394" y="1"/>
                  </a:moveTo>
                  <a:cubicBezTo>
                    <a:pt x="1975" y="1"/>
                    <a:pt x="1601" y="341"/>
                    <a:pt x="1601" y="796"/>
                  </a:cubicBezTo>
                  <a:cubicBezTo>
                    <a:pt x="1601" y="1005"/>
                    <a:pt x="1685" y="1215"/>
                    <a:pt x="1842" y="1361"/>
                  </a:cubicBezTo>
                  <a:cubicBezTo>
                    <a:pt x="1863" y="1382"/>
                    <a:pt x="1874" y="1413"/>
                    <a:pt x="1884" y="1445"/>
                  </a:cubicBezTo>
                  <a:cubicBezTo>
                    <a:pt x="1874" y="1508"/>
                    <a:pt x="1832" y="1549"/>
                    <a:pt x="1769" y="1549"/>
                  </a:cubicBezTo>
                  <a:lnTo>
                    <a:pt x="252" y="1549"/>
                  </a:lnTo>
                  <a:cubicBezTo>
                    <a:pt x="116" y="1549"/>
                    <a:pt x="0" y="1664"/>
                    <a:pt x="0" y="1801"/>
                  </a:cubicBezTo>
                  <a:lnTo>
                    <a:pt x="0" y="3307"/>
                  </a:lnTo>
                  <a:cubicBezTo>
                    <a:pt x="0" y="3517"/>
                    <a:pt x="175" y="3673"/>
                    <a:pt x="368" y="3673"/>
                  </a:cubicBezTo>
                  <a:cubicBezTo>
                    <a:pt x="416" y="3673"/>
                    <a:pt x="465" y="3663"/>
                    <a:pt x="513" y="3642"/>
                  </a:cubicBezTo>
                  <a:cubicBezTo>
                    <a:pt x="545" y="3632"/>
                    <a:pt x="565" y="3611"/>
                    <a:pt x="586" y="3600"/>
                  </a:cubicBezTo>
                  <a:cubicBezTo>
                    <a:pt x="597" y="3590"/>
                    <a:pt x="618" y="3569"/>
                    <a:pt x="639" y="3559"/>
                  </a:cubicBezTo>
                  <a:cubicBezTo>
                    <a:pt x="649" y="3538"/>
                    <a:pt x="660" y="3527"/>
                    <a:pt x="670" y="3517"/>
                  </a:cubicBezTo>
                  <a:cubicBezTo>
                    <a:pt x="691" y="3506"/>
                    <a:pt x="702" y="3496"/>
                    <a:pt x="712" y="3485"/>
                  </a:cubicBezTo>
                  <a:cubicBezTo>
                    <a:pt x="775" y="3454"/>
                    <a:pt x="838" y="3422"/>
                    <a:pt x="911" y="3402"/>
                  </a:cubicBezTo>
                  <a:cubicBezTo>
                    <a:pt x="941" y="3397"/>
                    <a:pt x="971" y="3395"/>
                    <a:pt x="1002" y="3395"/>
                  </a:cubicBezTo>
                  <a:cubicBezTo>
                    <a:pt x="1045" y="3395"/>
                    <a:pt x="1088" y="3400"/>
                    <a:pt x="1131" y="3412"/>
                  </a:cubicBezTo>
                  <a:cubicBezTo>
                    <a:pt x="1183" y="3422"/>
                    <a:pt x="1235" y="3443"/>
                    <a:pt x="1288" y="3464"/>
                  </a:cubicBezTo>
                  <a:cubicBezTo>
                    <a:pt x="1329" y="3496"/>
                    <a:pt x="1371" y="3527"/>
                    <a:pt x="1413" y="3569"/>
                  </a:cubicBezTo>
                  <a:cubicBezTo>
                    <a:pt x="1424" y="3579"/>
                    <a:pt x="1434" y="3600"/>
                    <a:pt x="1444" y="3611"/>
                  </a:cubicBezTo>
                  <a:cubicBezTo>
                    <a:pt x="1497" y="3684"/>
                    <a:pt x="1539" y="3778"/>
                    <a:pt x="1549" y="3872"/>
                  </a:cubicBezTo>
                  <a:cubicBezTo>
                    <a:pt x="1549" y="3914"/>
                    <a:pt x="1549" y="3946"/>
                    <a:pt x="1549" y="3988"/>
                  </a:cubicBezTo>
                  <a:cubicBezTo>
                    <a:pt x="1539" y="4029"/>
                    <a:pt x="1528" y="4071"/>
                    <a:pt x="1518" y="4113"/>
                  </a:cubicBezTo>
                  <a:cubicBezTo>
                    <a:pt x="1486" y="4186"/>
                    <a:pt x="1444" y="4249"/>
                    <a:pt x="1392" y="4301"/>
                  </a:cubicBezTo>
                  <a:cubicBezTo>
                    <a:pt x="1382" y="4312"/>
                    <a:pt x="1371" y="4322"/>
                    <a:pt x="1361" y="4333"/>
                  </a:cubicBezTo>
                  <a:cubicBezTo>
                    <a:pt x="1340" y="4343"/>
                    <a:pt x="1319" y="4364"/>
                    <a:pt x="1308" y="4375"/>
                  </a:cubicBezTo>
                  <a:cubicBezTo>
                    <a:pt x="1288" y="4385"/>
                    <a:pt x="1256" y="4396"/>
                    <a:pt x="1235" y="4406"/>
                  </a:cubicBezTo>
                  <a:cubicBezTo>
                    <a:pt x="1214" y="4417"/>
                    <a:pt x="1193" y="4427"/>
                    <a:pt x="1172" y="4438"/>
                  </a:cubicBezTo>
                  <a:cubicBezTo>
                    <a:pt x="1151" y="4448"/>
                    <a:pt x="1120" y="4448"/>
                    <a:pt x="1089" y="4448"/>
                  </a:cubicBezTo>
                  <a:cubicBezTo>
                    <a:pt x="1057" y="4453"/>
                    <a:pt x="1026" y="4456"/>
                    <a:pt x="995" y="4456"/>
                  </a:cubicBezTo>
                  <a:cubicBezTo>
                    <a:pt x="963" y="4456"/>
                    <a:pt x="932" y="4453"/>
                    <a:pt x="900" y="4448"/>
                  </a:cubicBezTo>
                  <a:cubicBezTo>
                    <a:pt x="838" y="4427"/>
                    <a:pt x="785" y="4406"/>
                    <a:pt x="733" y="4375"/>
                  </a:cubicBezTo>
                  <a:cubicBezTo>
                    <a:pt x="691" y="4354"/>
                    <a:pt x="670" y="4322"/>
                    <a:pt x="639" y="4301"/>
                  </a:cubicBezTo>
                  <a:cubicBezTo>
                    <a:pt x="607" y="4260"/>
                    <a:pt x="565" y="4239"/>
                    <a:pt x="513" y="4218"/>
                  </a:cubicBezTo>
                  <a:cubicBezTo>
                    <a:pt x="462" y="4193"/>
                    <a:pt x="410" y="4182"/>
                    <a:pt x="359" y="4182"/>
                  </a:cubicBezTo>
                  <a:cubicBezTo>
                    <a:pt x="170" y="4182"/>
                    <a:pt x="0" y="4338"/>
                    <a:pt x="0" y="4553"/>
                  </a:cubicBezTo>
                  <a:lnTo>
                    <a:pt x="0" y="6049"/>
                  </a:lnTo>
                  <a:cubicBezTo>
                    <a:pt x="0" y="6175"/>
                    <a:pt x="84" y="6269"/>
                    <a:pt x="199" y="6300"/>
                  </a:cubicBezTo>
                  <a:lnTo>
                    <a:pt x="231" y="6300"/>
                  </a:lnTo>
                  <a:cubicBezTo>
                    <a:pt x="2711" y="6258"/>
                    <a:pt x="4709" y="4260"/>
                    <a:pt x="4751" y="1780"/>
                  </a:cubicBezTo>
                  <a:cubicBezTo>
                    <a:pt x="4751" y="1769"/>
                    <a:pt x="4751" y="1759"/>
                    <a:pt x="4751" y="1748"/>
                  </a:cubicBezTo>
                  <a:cubicBezTo>
                    <a:pt x="4720" y="1633"/>
                    <a:pt x="4626" y="1549"/>
                    <a:pt x="4500" y="1549"/>
                  </a:cubicBezTo>
                  <a:lnTo>
                    <a:pt x="3014" y="1549"/>
                  </a:lnTo>
                  <a:cubicBezTo>
                    <a:pt x="2962" y="1549"/>
                    <a:pt x="2909" y="1508"/>
                    <a:pt x="2909" y="1445"/>
                  </a:cubicBezTo>
                  <a:cubicBezTo>
                    <a:pt x="2909" y="1413"/>
                    <a:pt x="2930" y="1382"/>
                    <a:pt x="2951" y="1361"/>
                  </a:cubicBezTo>
                  <a:cubicBezTo>
                    <a:pt x="3359" y="963"/>
                    <a:pt x="3223" y="283"/>
                    <a:pt x="2700" y="63"/>
                  </a:cubicBezTo>
                  <a:cubicBezTo>
                    <a:pt x="2598" y="21"/>
                    <a:pt x="2495" y="1"/>
                    <a:pt x="2394" y="1"/>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40"/>
            <p:cNvSpPr/>
            <p:nvPr/>
          </p:nvSpPr>
          <p:spPr>
            <a:xfrm>
              <a:off x="8676173" y="1443880"/>
              <a:ext cx="191913" cy="144704"/>
            </a:xfrm>
            <a:custGeom>
              <a:rect b="b" l="l" r="r" t="t"/>
              <a:pathLst>
                <a:path extrusionOk="0" h="4751" w="6301">
                  <a:moveTo>
                    <a:pt x="1811" y="262"/>
                  </a:moveTo>
                  <a:cubicBezTo>
                    <a:pt x="4124" y="325"/>
                    <a:pt x="5976" y="2187"/>
                    <a:pt x="6039" y="4489"/>
                  </a:cubicBezTo>
                  <a:lnTo>
                    <a:pt x="4563" y="4489"/>
                  </a:lnTo>
                  <a:cubicBezTo>
                    <a:pt x="4511" y="4489"/>
                    <a:pt x="4458" y="4448"/>
                    <a:pt x="4458" y="4385"/>
                  </a:cubicBezTo>
                  <a:cubicBezTo>
                    <a:pt x="4458" y="4353"/>
                    <a:pt x="4479" y="4322"/>
                    <a:pt x="4500" y="4301"/>
                  </a:cubicBezTo>
                  <a:cubicBezTo>
                    <a:pt x="5003" y="3809"/>
                    <a:pt x="4657" y="2941"/>
                    <a:pt x="3946" y="2941"/>
                  </a:cubicBezTo>
                  <a:cubicBezTo>
                    <a:pt x="3506" y="2941"/>
                    <a:pt x="3150" y="3296"/>
                    <a:pt x="3150" y="3736"/>
                  </a:cubicBezTo>
                  <a:cubicBezTo>
                    <a:pt x="3150" y="3945"/>
                    <a:pt x="3234" y="4155"/>
                    <a:pt x="3391" y="4301"/>
                  </a:cubicBezTo>
                  <a:cubicBezTo>
                    <a:pt x="3412" y="4322"/>
                    <a:pt x="3423" y="4353"/>
                    <a:pt x="3433" y="4385"/>
                  </a:cubicBezTo>
                  <a:cubicBezTo>
                    <a:pt x="3423" y="4448"/>
                    <a:pt x="3381" y="4489"/>
                    <a:pt x="3318" y="4489"/>
                  </a:cubicBezTo>
                  <a:lnTo>
                    <a:pt x="1811" y="4489"/>
                  </a:lnTo>
                  <a:lnTo>
                    <a:pt x="1811" y="2983"/>
                  </a:lnTo>
                  <a:cubicBezTo>
                    <a:pt x="1811" y="2773"/>
                    <a:pt x="1644" y="2616"/>
                    <a:pt x="1445" y="2616"/>
                  </a:cubicBezTo>
                  <a:cubicBezTo>
                    <a:pt x="1340" y="2616"/>
                    <a:pt x="1246" y="2658"/>
                    <a:pt x="1173" y="2731"/>
                  </a:cubicBezTo>
                  <a:cubicBezTo>
                    <a:pt x="1162" y="2742"/>
                    <a:pt x="1141" y="2763"/>
                    <a:pt x="1131" y="2773"/>
                  </a:cubicBezTo>
                  <a:cubicBezTo>
                    <a:pt x="1110" y="2784"/>
                    <a:pt x="1099" y="2794"/>
                    <a:pt x="1089" y="2805"/>
                  </a:cubicBezTo>
                  <a:lnTo>
                    <a:pt x="1162" y="2909"/>
                  </a:lnTo>
                  <a:lnTo>
                    <a:pt x="1079" y="2805"/>
                  </a:lnTo>
                  <a:cubicBezTo>
                    <a:pt x="1058" y="2815"/>
                    <a:pt x="1047" y="2826"/>
                    <a:pt x="1037" y="2826"/>
                  </a:cubicBezTo>
                  <a:lnTo>
                    <a:pt x="1026" y="2836"/>
                  </a:lnTo>
                  <a:cubicBezTo>
                    <a:pt x="1005" y="2846"/>
                    <a:pt x="995" y="2846"/>
                    <a:pt x="984" y="2857"/>
                  </a:cubicBezTo>
                  <a:lnTo>
                    <a:pt x="974" y="2857"/>
                  </a:lnTo>
                  <a:cubicBezTo>
                    <a:pt x="953" y="2867"/>
                    <a:pt x="942" y="2867"/>
                    <a:pt x="911" y="2878"/>
                  </a:cubicBezTo>
                  <a:cubicBezTo>
                    <a:pt x="880" y="2888"/>
                    <a:pt x="838" y="2888"/>
                    <a:pt x="806" y="2888"/>
                  </a:cubicBezTo>
                  <a:lnTo>
                    <a:pt x="733" y="2888"/>
                  </a:lnTo>
                  <a:cubicBezTo>
                    <a:pt x="712" y="2878"/>
                    <a:pt x="702" y="2878"/>
                    <a:pt x="681" y="2878"/>
                  </a:cubicBezTo>
                  <a:cubicBezTo>
                    <a:pt x="660" y="2878"/>
                    <a:pt x="649" y="2867"/>
                    <a:pt x="629" y="2867"/>
                  </a:cubicBezTo>
                  <a:lnTo>
                    <a:pt x="618" y="2857"/>
                  </a:lnTo>
                  <a:cubicBezTo>
                    <a:pt x="608" y="2857"/>
                    <a:pt x="597" y="2846"/>
                    <a:pt x="587" y="2846"/>
                  </a:cubicBezTo>
                  <a:lnTo>
                    <a:pt x="545" y="2826"/>
                  </a:lnTo>
                  <a:cubicBezTo>
                    <a:pt x="534" y="2826"/>
                    <a:pt x="524" y="2815"/>
                    <a:pt x="524" y="2815"/>
                  </a:cubicBezTo>
                  <a:lnTo>
                    <a:pt x="451" y="2920"/>
                  </a:lnTo>
                  <a:lnTo>
                    <a:pt x="513" y="2805"/>
                  </a:lnTo>
                  <a:cubicBezTo>
                    <a:pt x="493" y="2794"/>
                    <a:pt x="472" y="2773"/>
                    <a:pt x="451" y="2763"/>
                  </a:cubicBezTo>
                  <a:cubicBezTo>
                    <a:pt x="440" y="2752"/>
                    <a:pt x="430" y="2742"/>
                    <a:pt x="419" y="2731"/>
                  </a:cubicBezTo>
                  <a:cubicBezTo>
                    <a:pt x="409" y="2721"/>
                    <a:pt x="398" y="2710"/>
                    <a:pt x="388" y="2690"/>
                  </a:cubicBezTo>
                  <a:cubicBezTo>
                    <a:pt x="367" y="2669"/>
                    <a:pt x="346" y="2637"/>
                    <a:pt x="325" y="2606"/>
                  </a:cubicBezTo>
                  <a:lnTo>
                    <a:pt x="304" y="2564"/>
                  </a:lnTo>
                  <a:cubicBezTo>
                    <a:pt x="304" y="2553"/>
                    <a:pt x="304" y="2543"/>
                    <a:pt x="294" y="2533"/>
                  </a:cubicBezTo>
                  <a:lnTo>
                    <a:pt x="294" y="2522"/>
                  </a:lnTo>
                  <a:cubicBezTo>
                    <a:pt x="283" y="2501"/>
                    <a:pt x="283" y="2491"/>
                    <a:pt x="273" y="2470"/>
                  </a:cubicBezTo>
                  <a:cubicBezTo>
                    <a:pt x="273" y="2449"/>
                    <a:pt x="273" y="2438"/>
                    <a:pt x="273" y="2417"/>
                  </a:cubicBezTo>
                  <a:cubicBezTo>
                    <a:pt x="273" y="2407"/>
                    <a:pt x="262" y="2407"/>
                    <a:pt x="262" y="2386"/>
                  </a:cubicBezTo>
                  <a:cubicBezTo>
                    <a:pt x="262" y="2386"/>
                    <a:pt x="262" y="2376"/>
                    <a:pt x="262" y="2365"/>
                  </a:cubicBezTo>
                  <a:lnTo>
                    <a:pt x="262" y="2323"/>
                  </a:lnTo>
                  <a:cubicBezTo>
                    <a:pt x="273" y="2313"/>
                    <a:pt x="273" y="2302"/>
                    <a:pt x="273" y="2292"/>
                  </a:cubicBezTo>
                  <a:cubicBezTo>
                    <a:pt x="273" y="2271"/>
                    <a:pt x="273" y="2260"/>
                    <a:pt x="283" y="2240"/>
                  </a:cubicBezTo>
                  <a:cubicBezTo>
                    <a:pt x="283" y="2229"/>
                    <a:pt x="283" y="2208"/>
                    <a:pt x="294" y="2198"/>
                  </a:cubicBezTo>
                  <a:lnTo>
                    <a:pt x="294" y="2177"/>
                  </a:lnTo>
                  <a:cubicBezTo>
                    <a:pt x="304" y="2166"/>
                    <a:pt x="304" y="2166"/>
                    <a:pt x="304" y="2145"/>
                  </a:cubicBezTo>
                  <a:lnTo>
                    <a:pt x="325" y="2114"/>
                  </a:lnTo>
                  <a:cubicBezTo>
                    <a:pt x="346" y="2072"/>
                    <a:pt x="367" y="2041"/>
                    <a:pt x="388" y="2020"/>
                  </a:cubicBezTo>
                  <a:cubicBezTo>
                    <a:pt x="398" y="2009"/>
                    <a:pt x="409" y="1999"/>
                    <a:pt x="419" y="1978"/>
                  </a:cubicBezTo>
                  <a:cubicBezTo>
                    <a:pt x="430" y="1978"/>
                    <a:pt x="440" y="1967"/>
                    <a:pt x="451" y="1957"/>
                  </a:cubicBezTo>
                  <a:cubicBezTo>
                    <a:pt x="472" y="1936"/>
                    <a:pt x="493" y="1915"/>
                    <a:pt x="524" y="1905"/>
                  </a:cubicBezTo>
                  <a:lnTo>
                    <a:pt x="587" y="1873"/>
                  </a:lnTo>
                  <a:cubicBezTo>
                    <a:pt x="597" y="1863"/>
                    <a:pt x="608" y="1863"/>
                    <a:pt x="618" y="1852"/>
                  </a:cubicBezTo>
                  <a:lnTo>
                    <a:pt x="629" y="1852"/>
                  </a:lnTo>
                  <a:cubicBezTo>
                    <a:pt x="649" y="1842"/>
                    <a:pt x="670" y="1842"/>
                    <a:pt x="691" y="1831"/>
                  </a:cubicBezTo>
                  <a:lnTo>
                    <a:pt x="733" y="1831"/>
                  </a:lnTo>
                  <a:cubicBezTo>
                    <a:pt x="754" y="1831"/>
                    <a:pt x="775" y="1831"/>
                    <a:pt x="796" y="1821"/>
                  </a:cubicBezTo>
                  <a:cubicBezTo>
                    <a:pt x="838" y="1821"/>
                    <a:pt x="880" y="1831"/>
                    <a:pt x="922" y="1842"/>
                  </a:cubicBezTo>
                  <a:cubicBezTo>
                    <a:pt x="942" y="1842"/>
                    <a:pt x="953" y="1852"/>
                    <a:pt x="974" y="1852"/>
                  </a:cubicBezTo>
                  <a:lnTo>
                    <a:pt x="1016" y="1727"/>
                  </a:lnTo>
                  <a:lnTo>
                    <a:pt x="984" y="1863"/>
                  </a:lnTo>
                  <a:cubicBezTo>
                    <a:pt x="995" y="1863"/>
                    <a:pt x="1005" y="1873"/>
                    <a:pt x="1026" y="1873"/>
                  </a:cubicBezTo>
                  <a:lnTo>
                    <a:pt x="1037" y="1884"/>
                  </a:lnTo>
                  <a:cubicBezTo>
                    <a:pt x="1047" y="1894"/>
                    <a:pt x="1068" y="1894"/>
                    <a:pt x="1079" y="1905"/>
                  </a:cubicBezTo>
                  <a:lnTo>
                    <a:pt x="1141" y="1790"/>
                  </a:lnTo>
                  <a:lnTo>
                    <a:pt x="1089" y="1915"/>
                  </a:lnTo>
                  <a:cubicBezTo>
                    <a:pt x="1099" y="1926"/>
                    <a:pt x="1110" y="1936"/>
                    <a:pt x="1131" y="1947"/>
                  </a:cubicBezTo>
                  <a:cubicBezTo>
                    <a:pt x="1152" y="1957"/>
                    <a:pt x="1162" y="1967"/>
                    <a:pt x="1173" y="1988"/>
                  </a:cubicBezTo>
                  <a:cubicBezTo>
                    <a:pt x="1246" y="2062"/>
                    <a:pt x="1340" y="2104"/>
                    <a:pt x="1445" y="2104"/>
                  </a:cubicBezTo>
                  <a:cubicBezTo>
                    <a:pt x="1644" y="2104"/>
                    <a:pt x="1811" y="1936"/>
                    <a:pt x="1811" y="1737"/>
                  </a:cubicBezTo>
                  <a:lnTo>
                    <a:pt x="1811" y="262"/>
                  </a:lnTo>
                  <a:close/>
                  <a:moveTo>
                    <a:pt x="1780" y="0"/>
                  </a:moveTo>
                  <a:cubicBezTo>
                    <a:pt x="1769" y="0"/>
                    <a:pt x="1759" y="0"/>
                    <a:pt x="1748" y="11"/>
                  </a:cubicBezTo>
                  <a:cubicBezTo>
                    <a:pt x="1633" y="32"/>
                    <a:pt x="1549" y="136"/>
                    <a:pt x="1549" y="251"/>
                  </a:cubicBezTo>
                  <a:lnTo>
                    <a:pt x="1549" y="1737"/>
                  </a:lnTo>
                  <a:cubicBezTo>
                    <a:pt x="1549" y="1798"/>
                    <a:pt x="1497" y="1837"/>
                    <a:pt x="1442" y="1837"/>
                  </a:cubicBezTo>
                  <a:cubicBezTo>
                    <a:pt x="1413" y="1837"/>
                    <a:pt x="1383" y="1826"/>
                    <a:pt x="1361" y="1800"/>
                  </a:cubicBezTo>
                  <a:cubicBezTo>
                    <a:pt x="1340" y="1779"/>
                    <a:pt x="1319" y="1758"/>
                    <a:pt x="1288" y="1737"/>
                  </a:cubicBezTo>
                  <a:cubicBezTo>
                    <a:pt x="1267" y="1727"/>
                    <a:pt x="1246" y="1706"/>
                    <a:pt x="1235" y="1695"/>
                  </a:cubicBezTo>
                  <a:lnTo>
                    <a:pt x="1215" y="1685"/>
                  </a:lnTo>
                  <a:cubicBezTo>
                    <a:pt x="1194" y="1674"/>
                    <a:pt x="1173" y="1664"/>
                    <a:pt x="1152" y="1654"/>
                  </a:cubicBezTo>
                  <a:lnTo>
                    <a:pt x="1131" y="1643"/>
                  </a:lnTo>
                  <a:cubicBezTo>
                    <a:pt x="1120" y="1633"/>
                    <a:pt x="1099" y="1622"/>
                    <a:pt x="1068" y="1612"/>
                  </a:cubicBezTo>
                  <a:lnTo>
                    <a:pt x="1058" y="1612"/>
                  </a:lnTo>
                  <a:cubicBezTo>
                    <a:pt x="1037" y="1601"/>
                    <a:pt x="1005" y="1591"/>
                    <a:pt x="984" y="1591"/>
                  </a:cubicBezTo>
                  <a:cubicBezTo>
                    <a:pt x="984" y="1591"/>
                    <a:pt x="974" y="1580"/>
                    <a:pt x="974" y="1580"/>
                  </a:cubicBezTo>
                  <a:cubicBezTo>
                    <a:pt x="911" y="1570"/>
                    <a:pt x="848" y="1559"/>
                    <a:pt x="786" y="1559"/>
                  </a:cubicBezTo>
                  <a:cubicBezTo>
                    <a:pt x="754" y="1570"/>
                    <a:pt x="733" y="1570"/>
                    <a:pt x="702" y="1570"/>
                  </a:cubicBezTo>
                  <a:lnTo>
                    <a:pt x="691" y="1570"/>
                  </a:lnTo>
                  <a:cubicBezTo>
                    <a:pt x="670" y="1570"/>
                    <a:pt x="660" y="1580"/>
                    <a:pt x="639" y="1580"/>
                  </a:cubicBezTo>
                  <a:lnTo>
                    <a:pt x="629" y="1580"/>
                  </a:lnTo>
                  <a:cubicBezTo>
                    <a:pt x="597" y="1591"/>
                    <a:pt x="576" y="1591"/>
                    <a:pt x="555" y="1601"/>
                  </a:cubicBezTo>
                  <a:cubicBezTo>
                    <a:pt x="545" y="1601"/>
                    <a:pt x="534" y="1612"/>
                    <a:pt x="524" y="1612"/>
                  </a:cubicBezTo>
                  <a:cubicBezTo>
                    <a:pt x="513" y="1622"/>
                    <a:pt x="493" y="1622"/>
                    <a:pt x="482" y="1633"/>
                  </a:cubicBezTo>
                  <a:cubicBezTo>
                    <a:pt x="472" y="1633"/>
                    <a:pt x="461" y="1643"/>
                    <a:pt x="451" y="1643"/>
                  </a:cubicBezTo>
                  <a:cubicBezTo>
                    <a:pt x="440" y="1654"/>
                    <a:pt x="430" y="1654"/>
                    <a:pt x="419" y="1664"/>
                  </a:cubicBezTo>
                  <a:cubicBezTo>
                    <a:pt x="409" y="1664"/>
                    <a:pt x="398" y="1674"/>
                    <a:pt x="388" y="1685"/>
                  </a:cubicBezTo>
                  <a:lnTo>
                    <a:pt x="367" y="1685"/>
                  </a:lnTo>
                  <a:cubicBezTo>
                    <a:pt x="336" y="1706"/>
                    <a:pt x="304" y="1737"/>
                    <a:pt x="283" y="1758"/>
                  </a:cubicBezTo>
                  <a:cubicBezTo>
                    <a:pt x="262" y="1769"/>
                    <a:pt x="252" y="1779"/>
                    <a:pt x="241" y="1800"/>
                  </a:cubicBezTo>
                  <a:cubicBezTo>
                    <a:pt x="241" y="1800"/>
                    <a:pt x="231" y="1811"/>
                    <a:pt x="231" y="1811"/>
                  </a:cubicBezTo>
                  <a:cubicBezTo>
                    <a:pt x="210" y="1821"/>
                    <a:pt x="199" y="1831"/>
                    <a:pt x="189" y="1842"/>
                  </a:cubicBezTo>
                  <a:lnTo>
                    <a:pt x="179" y="1852"/>
                  </a:lnTo>
                  <a:cubicBezTo>
                    <a:pt x="147" y="1894"/>
                    <a:pt x="116" y="1947"/>
                    <a:pt x="95" y="1988"/>
                  </a:cubicBezTo>
                  <a:cubicBezTo>
                    <a:pt x="84" y="1999"/>
                    <a:pt x="84" y="2009"/>
                    <a:pt x="74" y="2020"/>
                  </a:cubicBezTo>
                  <a:lnTo>
                    <a:pt x="63" y="2051"/>
                  </a:lnTo>
                  <a:cubicBezTo>
                    <a:pt x="63" y="2062"/>
                    <a:pt x="53" y="2083"/>
                    <a:pt x="53" y="2093"/>
                  </a:cubicBezTo>
                  <a:lnTo>
                    <a:pt x="43" y="2114"/>
                  </a:lnTo>
                  <a:cubicBezTo>
                    <a:pt x="32" y="2135"/>
                    <a:pt x="32" y="2156"/>
                    <a:pt x="22" y="2177"/>
                  </a:cubicBezTo>
                  <a:lnTo>
                    <a:pt x="22" y="2198"/>
                  </a:lnTo>
                  <a:cubicBezTo>
                    <a:pt x="11" y="2219"/>
                    <a:pt x="11" y="2250"/>
                    <a:pt x="11" y="2271"/>
                  </a:cubicBezTo>
                  <a:cubicBezTo>
                    <a:pt x="11" y="2281"/>
                    <a:pt x="11" y="2302"/>
                    <a:pt x="1" y="2313"/>
                  </a:cubicBezTo>
                  <a:lnTo>
                    <a:pt x="1" y="2323"/>
                  </a:lnTo>
                  <a:cubicBezTo>
                    <a:pt x="1" y="2334"/>
                    <a:pt x="1" y="2344"/>
                    <a:pt x="1" y="2355"/>
                  </a:cubicBezTo>
                  <a:cubicBezTo>
                    <a:pt x="1" y="2365"/>
                    <a:pt x="1" y="2376"/>
                    <a:pt x="1" y="2386"/>
                  </a:cubicBezTo>
                  <a:lnTo>
                    <a:pt x="137" y="2376"/>
                  </a:lnTo>
                  <a:lnTo>
                    <a:pt x="1" y="2407"/>
                  </a:lnTo>
                  <a:cubicBezTo>
                    <a:pt x="11" y="2417"/>
                    <a:pt x="11" y="2428"/>
                    <a:pt x="11" y="2449"/>
                  </a:cubicBezTo>
                  <a:cubicBezTo>
                    <a:pt x="11" y="2470"/>
                    <a:pt x="22" y="2501"/>
                    <a:pt x="22" y="2533"/>
                  </a:cubicBezTo>
                  <a:cubicBezTo>
                    <a:pt x="32" y="2553"/>
                    <a:pt x="32" y="2574"/>
                    <a:pt x="43" y="2595"/>
                  </a:cubicBezTo>
                  <a:lnTo>
                    <a:pt x="53" y="2616"/>
                  </a:lnTo>
                  <a:cubicBezTo>
                    <a:pt x="53" y="2637"/>
                    <a:pt x="63" y="2648"/>
                    <a:pt x="63" y="2669"/>
                  </a:cubicBezTo>
                  <a:lnTo>
                    <a:pt x="84" y="2700"/>
                  </a:lnTo>
                  <a:cubicBezTo>
                    <a:pt x="84" y="2710"/>
                    <a:pt x="95" y="2721"/>
                    <a:pt x="95" y="2731"/>
                  </a:cubicBezTo>
                  <a:cubicBezTo>
                    <a:pt x="116" y="2773"/>
                    <a:pt x="147" y="2815"/>
                    <a:pt x="179" y="2857"/>
                  </a:cubicBezTo>
                  <a:cubicBezTo>
                    <a:pt x="179" y="2857"/>
                    <a:pt x="189" y="2867"/>
                    <a:pt x="189" y="2867"/>
                  </a:cubicBezTo>
                  <a:cubicBezTo>
                    <a:pt x="199" y="2878"/>
                    <a:pt x="210" y="2899"/>
                    <a:pt x="231" y="2909"/>
                  </a:cubicBezTo>
                  <a:lnTo>
                    <a:pt x="241" y="2920"/>
                  </a:lnTo>
                  <a:cubicBezTo>
                    <a:pt x="252" y="2930"/>
                    <a:pt x="262" y="2941"/>
                    <a:pt x="283" y="2962"/>
                  </a:cubicBezTo>
                  <a:cubicBezTo>
                    <a:pt x="304" y="2983"/>
                    <a:pt x="336" y="3003"/>
                    <a:pt x="367" y="3024"/>
                  </a:cubicBezTo>
                  <a:cubicBezTo>
                    <a:pt x="377" y="3024"/>
                    <a:pt x="388" y="3035"/>
                    <a:pt x="388" y="3035"/>
                  </a:cubicBezTo>
                  <a:cubicBezTo>
                    <a:pt x="398" y="3045"/>
                    <a:pt x="409" y="3045"/>
                    <a:pt x="419" y="3056"/>
                  </a:cubicBezTo>
                  <a:cubicBezTo>
                    <a:pt x="430" y="3056"/>
                    <a:pt x="440" y="3066"/>
                    <a:pt x="451" y="3077"/>
                  </a:cubicBezTo>
                  <a:lnTo>
                    <a:pt x="482" y="3087"/>
                  </a:lnTo>
                  <a:cubicBezTo>
                    <a:pt x="503" y="3087"/>
                    <a:pt x="513" y="3098"/>
                    <a:pt x="534" y="3108"/>
                  </a:cubicBezTo>
                  <a:lnTo>
                    <a:pt x="555" y="3108"/>
                  </a:lnTo>
                  <a:cubicBezTo>
                    <a:pt x="576" y="3119"/>
                    <a:pt x="597" y="3129"/>
                    <a:pt x="629" y="3129"/>
                  </a:cubicBezTo>
                  <a:cubicBezTo>
                    <a:pt x="629" y="3129"/>
                    <a:pt x="639" y="3139"/>
                    <a:pt x="639" y="3139"/>
                  </a:cubicBezTo>
                  <a:lnTo>
                    <a:pt x="702" y="3139"/>
                  </a:lnTo>
                  <a:cubicBezTo>
                    <a:pt x="723" y="3150"/>
                    <a:pt x="754" y="3150"/>
                    <a:pt x="786" y="3150"/>
                  </a:cubicBezTo>
                  <a:lnTo>
                    <a:pt x="796" y="3150"/>
                  </a:lnTo>
                  <a:cubicBezTo>
                    <a:pt x="859" y="3150"/>
                    <a:pt x="911" y="3139"/>
                    <a:pt x="974" y="3129"/>
                  </a:cubicBezTo>
                  <a:lnTo>
                    <a:pt x="984" y="3129"/>
                  </a:lnTo>
                  <a:cubicBezTo>
                    <a:pt x="1005" y="3119"/>
                    <a:pt x="1037" y="3119"/>
                    <a:pt x="1058" y="3108"/>
                  </a:cubicBezTo>
                  <a:lnTo>
                    <a:pt x="1079" y="3098"/>
                  </a:lnTo>
                  <a:cubicBezTo>
                    <a:pt x="1099" y="3087"/>
                    <a:pt x="1120" y="3087"/>
                    <a:pt x="1141" y="3077"/>
                  </a:cubicBezTo>
                  <a:lnTo>
                    <a:pt x="1152" y="3066"/>
                  </a:lnTo>
                  <a:cubicBezTo>
                    <a:pt x="1173" y="3056"/>
                    <a:pt x="1194" y="3045"/>
                    <a:pt x="1215" y="3024"/>
                  </a:cubicBezTo>
                  <a:lnTo>
                    <a:pt x="1235" y="3024"/>
                  </a:lnTo>
                  <a:cubicBezTo>
                    <a:pt x="1246" y="3003"/>
                    <a:pt x="1267" y="2993"/>
                    <a:pt x="1288" y="2983"/>
                  </a:cubicBezTo>
                  <a:cubicBezTo>
                    <a:pt x="1288" y="2983"/>
                    <a:pt x="1298" y="2972"/>
                    <a:pt x="1298" y="2972"/>
                  </a:cubicBezTo>
                  <a:cubicBezTo>
                    <a:pt x="1319" y="2951"/>
                    <a:pt x="1340" y="2930"/>
                    <a:pt x="1361" y="2909"/>
                  </a:cubicBezTo>
                  <a:cubicBezTo>
                    <a:pt x="1382" y="2888"/>
                    <a:pt x="1413" y="2878"/>
                    <a:pt x="1445" y="2878"/>
                  </a:cubicBezTo>
                  <a:cubicBezTo>
                    <a:pt x="1508" y="2878"/>
                    <a:pt x="1549" y="2920"/>
                    <a:pt x="1549" y="2983"/>
                  </a:cubicBezTo>
                  <a:lnTo>
                    <a:pt x="1549" y="4500"/>
                  </a:lnTo>
                  <a:cubicBezTo>
                    <a:pt x="1549" y="4636"/>
                    <a:pt x="1665" y="4751"/>
                    <a:pt x="1801" y="4751"/>
                  </a:cubicBezTo>
                  <a:lnTo>
                    <a:pt x="3318" y="4751"/>
                  </a:lnTo>
                  <a:cubicBezTo>
                    <a:pt x="3527" y="4751"/>
                    <a:pt x="3684" y="4584"/>
                    <a:pt x="3695" y="4385"/>
                  </a:cubicBezTo>
                  <a:cubicBezTo>
                    <a:pt x="3684" y="4280"/>
                    <a:pt x="3642" y="4186"/>
                    <a:pt x="3569" y="4113"/>
                  </a:cubicBezTo>
                  <a:cubicBezTo>
                    <a:pt x="3234" y="3778"/>
                    <a:pt x="3464" y="3202"/>
                    <a:pt x="3946" y="3202"/>
                  </a:cubicBezTo>
                  <a:cubicBezTo>
                    <a:pt x="4417" y="3202"/>
                    <a:pt x="4657" y="3788"/>
                    <a:pt x="4312" y="4113"/>
                  </a:cubicBezTo>
                  <a:cubicBezTo>
                    <a:pt x="4239" y="4186"/>
                    <a:pt x="4197" y="4280"/>
                    <a:pt x="4197" y="4385"/>
                  </a:cubicBezTo>
                  <a:cubicBezTo>
                    <a:pt x="4197" y="4584"/>
                    <a:pt x="4364" y="4751"/>
                    <a:pt x="4563" y="4751"/>
                  </a:cubicBezTo>
                  <a:lnTo>
                    <a:pt x="6049" y="4751"/>
                  </a:lnTo>
                  <a:cubicBezTo>
                    <a:pt x="6175" y="4751"/>
                    <a:pt x="6269" y="4667"/>
                    <a:pt x="6300" y="4552"/>
                  </a:cubicBezTo>
                  <a:cubicBezTo>
                    <a:pt x="6300" y="4542"/>
                    <a:pt x="6300" y="4531"/>
                    <a:pt x="6300" y="4521"/>
                  </a:cubicBezTo>
                  <a:cubicBezTo>
                    <a:pt x="6258" y="2051"/>
                    <a:pt x="4260" y="53"/>
                    <a:pt x="1780"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40"/>
            <p:cNvSpPr/>
            <p:nvPr/>
          </p:nvSpPr>
          <p:spPr>
            <a:xfrm>
              <a:off x="8586628" y="1443880"/>
              <a:ext cx="281458" cy="281458"/>
            </a:xfrm>
            <a:custGeom>
              <a:rect b="b" l="l" r="r" t="t"/>
              <a:pathLst>
                <a:path extrusionOk="0" h="9241" w="9241">
                  <a:moveTo>
                    <a:pt x="4709" y="262"/>
                  </a:moveTo>
                  <a:cubicBezTo>
                    <a:pt x="7053" y="304"/>
                    <a:pt x="8937" y="2187"/>
                    <a:pt x="8979" y="4531"/>
                  </a:cubicBezTo>
                  <a:lnTo>
                    <a:pt x="8979" y="4573"/>
                  </a:lnTo>
                  <a:cubicBezTo>
                    <a:pt x="8979" y="4584"/>
                    <a:pt x="8979" y="4604"/>
                    <a:pt x="8979" y="4625"/>
                  </a:cubicBezTo>
                  <a:cubicBezTo>
                    <a:pt x="8979" y="4636"/>
                    <a:pt x="8979" y="4657"/>
                    <a:pt x="8979" y="4678"/>
                  </a:cubicBezTo>
                  <a:lnTo>
                    <a:pt x="8979" y="4709"/>
                  </a:lnTo>
                  <a:cubicBezTo>
                    <a:pt x="8937" y="7053"/>
                    <a:pt x="7053" y="8937"/>
                    <a:pt x="4709" y="8979"/>
                  </a:cubicBezTo>
                  <a:lnTo>
                    <a:pt x="4531" y="8979"/>
                  </a:lnTo>
                  <a:cubicBezTo>
                    <a:pt x="2187" y="8937"/>
                    <a:pt x="304" y="7053"/>
                    <a:pt x="262" y="4709"/>
                  </a:cubicBezTo>
                  <a:lnTo>
                    <a:pt x="262" y="4678"/>
                  </a:lnTo>
                  <a:cubicBezTo>
                    <a:pt x="262" y="4657"/>
                    <a:pt x="262" y="4636"/>
                    <a:pt x="262" y="4625"/>
                  </a:cubicBezTo>
                  <a:cubicBezTo>
                    <a:pt x="262" y="4604"/>
                    <a:pt x="262" y="4584"/>
                    <a:pt x="262" y="4573"/>
                  </a:cubicBezTo>
                  <a:lnTo>
                    <a:pt x="262" y="4531"/>
                  </a:lnTo>
                  <a:cubicBezTo>
                    <a:pt x="304" y="2187"/>
                    <a:pt x="2187" y="304"/>
                    <a:pt x="4531" y="262"/>
                  </a:cubicBezTo>
                  <a:close/>
                  <a:moveTo>
                    <a:pt x="4521" y="0"/>
                  </a:moveTo>
                  <a:cubicBezTo>
                    <a:pt x="2051" y="53"/>
                    <a:pt x="53" y="2051"/>
                    <a:pt x="0" y="4521"/>
                  </a:cubicBezTo>
                  <a:lnTo>
                    <a:pt x="0" y="4563"/>
                  </a:lnTo>
                  <a:cubicBezTo>
                    <a:pt x="0" y="4584"/>
                    <a:pt x="0" y="4604"/>
                    <a:pt x="0" y="4625"/>
                  </a:cubicBezTo>
                  <a:cubicBezTo>
                    <a:pt x="0" y="4646"/>
                    <a:pt x="0" y="4667"/>
                    <a:pt x="0" y="4688"/>
                  </a:cubicBezTo>
                  <a:lnTo>
                    <a:pt x="0" y="4720"/>
                  </a:lnTo>
                  <a:cubicBezTo>
                    <a:pt x="53" y="7200"/>
                    <a:pt x="2051" y="9198"/>
                    <a:pt x="4521" y="9240"/>
                  </a:cubicBezTo>
                  <a:lnTo>
                    <a:pt x="4720" y="9240"/>
                  </a:lnTo>
                  <a:cubicBezTo>
                    <a:pt x="7200" y="9198"/>
                    <a:pt x="9198" y="7200"/>
                    <a:pt x="9240" y="4720"/>
                  </a:cubicBezTo>
                  <a:lnTo>
                    <a:pt x="9240" y="4688"/>
                  </a:lnTo>
                  <a:cubicBezTo>
                    <a:pt x="9240" y="4667"/>
                    <a:pt x="9240" y="4646"/>
                    <a:pt x="9240" y="4625"/>
                  </a:cubicBezTo>
                  <a:cubicBezTo>
                    <a:pt x="9240" y="4604"/>
                    <a:pt x="9240" y="4584"/>
                    <a:pt x="9240" y="4563"/>
                  </a:cubicBezTo>
                  <a:lnTo>
                    <a:pt x="9240" y="4521"/>
                  </a:lnTo>
                  <a:cubicBezTo>
                    <a:pt x="9198" y="2051"/>
                    <a:pt x="7200" y="53"/>
                    <a:pt x="4720"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7" name="Google Shape;607;p40"/>
          <p:cNvSpPr txBox="1"/>
          <p:nvPr/>
        </p:nvSpPr>
        <p:spPr>
          <a:xfrm>
            <a:off x="4447263" y="3011675"/>
            <a:ext cx="39267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Open Sans ExtraBold"/>
                <a:ea typeface="Open Sans ExtraBold"/>
                <a:cs typeface="Open Sans ExtraBold"/>
                <a:sym typeface="Open Sans ExtraBold"/>
              </a:rPr>
              <a:t>Learning Objective:</a:t>
            </a:r>
            <a:r>
              <a:rPr lang="en" sz="1200">
                <a:solidFill>
                  <a:schemeClr val="dk1"/>
                </a:solidFill>
                <a:latin typeface="Open Sans ExtraBold"/>
                <a:ea typeface="Open Sans ExtraBold"/>
                <a:cs typeface="Open Sans ExtraBold"/>
                <a:sym typeface="Open Sans ExtraBold"/>
              </a:rPr>
              <a:t> </a:t>
            </a:r>
            <a:endParaRPr sz="1200">
              <a:solidFill>
                <a:schemeClr val="dk1"/>
              </a:solidFill>
              <a:latin typeface="Open Sans ExtraBold"/>
              <a:ea typeface="Open Sans ExtraBold"/>
              <a:cs typeface="Open Sans ExtraBold"/>
              <a:sym typeface="Open Sans ExtraBold"/>
            </a:endParaRPr>
          </a:p>
          <a:p>
            <a:pPr indent="0" lvl="0" marL="0" rtl="0" algn="l">
              <a:spcBef>
                <a:spcPts val="0"/>
              </a:spcBef>
              <a:spcAft>
                <a:spcPts val="0"/>
              </a:spcAft>
              <a:buNone/>
            </a:pPr>
            <a:r>
              <a:rPr lang="en" sz="1800">
                <a:solidFill>
                  <a:schemeClr val="dk1"/>
                </a:solidFill>
                <a:latin typeface="Open Sans"/>
                <a:ea typeface="Open Sans"/>
                <a:cs typeface="Open Sans"/>
                <a:sym typeface="Open Sans"/>
              </a:rPr>
              <a:t>Partitioning a whole into equal sections</a:t>
            </a:r>
            <a:endParaRPr sz="1800">
              <a:solidFill>
                <a:schemeClr val="dk1"/>
              </a:solidFill>
              <a:latin typeface="Open Sans"/>
              <a:ea typeface="Open Sans"/>
              <a:cs typeface="Open Sans"/>
              <a:sym typeface="Open Sans"/>
            </a:endParaRPr>
          </a:p>
        </p:txBody>
      </p:sp>
      <p:sp>
        <p:nvSpPr>
          <p:cNvPr id="608" name="Google Shape;608;p40"/>
          <p:cNvSpPr txBox="1"/>
          <p:nvPr/>
        </p:nvSpPr>
        <p:spPr>
          <a:xfrm>
            <a:off x="4447263" y="2347313"/>
            <a:ext cx="4590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Open Sans ExtraBold"/>
                <a:ea typeface="Open Sans ExtraBold"/>
                <a:cs typeface="Open Sans ExtraBold"/>
                <a:sym typeface="Open Sans ExtraBold"/>
              </a:rPr>
              <a:t>ST Math Puzzle:</a:t>
            </a:r>
            <a:endParaRPr sz="1200">
              <a:solidFill>
                <a:schemeClr val="dk1"/>
              </a:solidFill>
              <a:latin typeface="Open Sans ExtraBold"/>
              <a:ea typeface="Open Sans ExtraBold"/>
              <a:cs typeface="Open Sans ExtraBold"/>
              <a:sym typeface="Open Sans ExtraBold"/>
            </a:endParaRPr>
          </a:p>
          <a:p>
            <a:pPr indent="0" lvl="0" marL="0" rtl="0" algn="l">
              <a:spcBef>
                <a:spcPts val="0"/>
              </a:spcBef>
              <a:spcAft>
                <a:spcPts val="0"/>
              </a:spcAft>
              <a:buNone/>
            </a:pPr>
            <a:r>
              <a:rPr lang="en" sz="1800">
                <a:solidFill>
                  <a:schemeClr val="dk1"/>
                </a:solidFill>
                <a:latin typeface="Open Sans"/>
                <a:ea typeface="Open Sans"/>
                <a:cs typeface="Open Sans"/>
                <a:sym typeface="Open Sans"/>
              </a:rPr>
              <a:t>Match Fraction &gt; Level 2</a:t>
            </a:r>
            <a:endParaRPr sz="2000">
              <a:solidFill>
                <a:schemeClr val="dk1"/>
              </a:solidFill>
              <a:latin typeface="Open Sans"/>
              <a:ea typeface="Open Sans"/>
              <a:cs typeface="Open Sans"/>
              <a:sym typeface="Open Sans"/>
            </a:endParaRPr>
          </a:p>
        </p:txBody>
      </p:sp>
      <p:sp>
        <p:nvSpPr>
          <p:cNvPr id="609" name="Google Shape;609;p40"/>
          <p:cNvSpPr txBox="1"/>
          <p:nvPr/>
        </p:nvSpPr>
        <p:spPr>
          <a:xfrm>
            <a:off x="1754435" y="3957436"/>
            <a:ext cx="1222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u="sng">
                <a:solidFill>
                  <a:schemeClr val="hlink"/>
                </a:solidFill>
                <a:latin typeface="Ubuntu"/>
                <a:ea typeface="Ubuntu"/>
                <a:cs typeface="Ubuntu"/>
                <a:sym typeface="Ubuntu"/>
                <a:hlinkClick r:id="rId5"/>
              </a:rPr>
              <a:t>Puzzle Link</a:t>
            </a:r>
            <a:endParaRPr sz="1200">
              <a:latin typeface="Ubuntu"/>
              <a:ea typeface="Ubuntu"/>
              <a:cs typeface="Ubuntu"/>
              <a:sym typeface="Ubuntu"/>
            </a:endParaRPr>
          </a:p>
        </p:txBody>
      </p:sp>
      <p:grpSp>
        <p:nvGrpSpPr>
          <p:cNvPr id="610" name="Google Shape;610;p40"/>
          <p:cNvGrpSpPr/>
          <p:nvPr/>
        </p:nvGrpSpPr>
        <p:grpSpPr>
          <a:xfrm>
            <a:off x="7709843" y="3629462"/>
            <a:ext cx="1138164" cy="1468500"/>
            <a:chOff x="7633097" y="3255132"/>
            <a:chExt cx="1510904" cy="1870224"/>
          </a:xfrm>
        </p:grpSpPr>
        <p:pic>
          <p:nvPicPr>
            <p:cNvPr id="611" name="Google Shape;611;p40"/>
            <p:cNvPicPr preferRelativeResize="0"/>
            <p:nvPr/>
          </p:nvPicPr>
          <p:blipFill>
            <a:blip r:embed="rId6">
              <a:alphaModFix/>
            </a:blip>
            <a:stretch>
              <a:fillRect/>
            </a:stretch>
          </p:blipFill>
          <p:spPr>
            <a:xfrm>
              <a:off x="7717350" y="3255132"/>
              <a:ext cx="1426651" cy="1870224"/>
            </a:xfrm>
            <a:prstGeom prst="rect">
              <a:avLst/>
            </a:prstGeom>
            <a:noFill/>
            <a:ln>
              <a:noFill/>
            </a:ln>
          </p:spPr>
        </p:pic>
        <p:pic>
          <p:nvPicPr>
            <p:cNvPr id="612" name="Google Shape;612;p40"/>
            <p:cNvPicPr preferRelativeResize="0"/>
            <p:nvPr/>
          </p:nvPicPr>
          <p:blipFill>
            <a:blip r:embed="rId7">
              <a:alphaModFix/>
            </a:blip>
            <a:stretch>
              <a:fillRect/>
            </a:stretch>
          </p:blipFill>
          <p:spPr>
            <a:xfrm rot="-1493955">
              <a:off x="7732861" y="3427538"/>
              <a:ext cx="233072" cy="525401"/>
            </a:xfrm>
            <a:prstGeom prst="rect">
              <a:avLst/>
            </a:prstGeom>
            <a:noFill/>
            <a:ln>
              <a:noFill/>
            </a:ln>
          </p:spPr>
        </p:pic>
      </p:grpSp>
      <p:sp>
        <p:nvSpPr>
          <p:cNvPr id="613" name="Google Shape;613;p40">
            <a:hlinkClick r:id="rId8"/>
          </p:cNvPr>
          <p:cNvSpPr/>
          <p:nvPr/>
        </p:nvSpPr>
        <p:spPr>
          <a:xfrm>
            <a:off x="1500462" y="3987208"/>
            <a:ext cx="352800" cy="3099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40"/>
          <p:cNvSpPr txBox="1"/>
          <p:nvPr/>
        </p:nvSpPr>
        <p:spPr>
          <a:xfrm>
            <a:off x="4413313" y="1192838"/>
            <a:ext cx="45186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chemeClr val="accent2"/>
                </a:solidFill>
                <a:latin typeface="Ubuntu"/>
                <a:ea typeface="Ubuntu"/>
                <a:cs typeface="Ubuntu"/>
                <a:sym typeface="Ubuntu"/>
              </a:rPr>
              <a:t> </a:t>
            </a:r>
            <a:r>
              <a:rPr b="1" lang="en" sz="1700">
                <a:solidFill>
                  <a:schemeClr val="accent2"/>
                </a:solidFill>
                <a:latin typeface="Ubuntu"/>
                <a:ea typeface="Ubuntu"/>
                <a:cs typeface="Ubuntu"/>
                <a:sym typeface="Ubuntu"/>
              </a:rPr>
              <a:t> </a:t>
            </a:r>
            <a:r>
              <a:rPr b="1" lang="en" sz="1600">
                <a:solidFill>
                  <a:schemeClr val="accent2"/>
                </a:solidFill>
                <a:latin typeface="Ubuntu"/>
                <a:ea typeface="Ubuntu"/>
                <a:cs typeface="Ubuntu"/>
                <a:sym typeface="Ubuntu"/>
              </a:rPr>
              <a:t>    </a:t>
            </a:r>
            <a:r>
              <a:rPr b="1" lang="en" sz="1600">
                <a:solidFill>
                  <a:schemeClr val="accent4"/>
                </a:solidFill>
                <a:latin typeface="Ubuntu"/>
                <a:ea typeface="Ubuntu"/>
                <a:cs typeface="Ubuntu"/>
                <a:sym typeface="Ubuntu"/>
              </a:rPr>
              <a:t>Time for</a:t>
            </a:r>
            <a:r>
              <a:rPr b="1" lang="en" sz="2200">
                <a:solidFill>
                  <a:schemeClr val="accent2"/>
                </a:solidFill>
                <a:latin typeface="Ubuntu"/>
                <a:ea typeface="Ubuntu"/>
                <a:cs typeface="Ubuntu"/>
                <a:sym typeface="Ubuntu"/>
              </a:rPr>
              <a:t> </a:t>
            </a:r>
            <a:endParaRPr b="1" sz="2200">
              <a:solidFill>
                <a:schemeClr val="accent2"/>
              </a:solidFill>
              <a:latin typeface="Ubuntu"/>
              <a:ea typeface="Ubuntu"/>
              <a:cs typeface="Ubuntu"/>
              <a:sym typeface="Ubuntu"/>
            </a:endParaRPr>
          </a:p>
          <a:p>
            <a:pPr indent="0" lvl="0" marL="0" rtl="0" algn="l">
              <a:spcBef>
                <a:spcPts val="0"/>
              </a:spcBef>
              <a:spcAft>
                <a:spcPts val="0"/>
              </a:spcAft>
              <a:buNone/>
            </a:pPr>
            <a:r>
              <a:rPr b="1" lang="en" sz="3200">
                <a:solidFill>
                  <a:schemeClr val="accent1"/>
                </a:solidFill>
                <a:latin typeface="Open Sans"/>
                <a:ea typeface="Open Sans"/>
                <a:cs typeface="Open Sans"/>
                <a:sym typeface="Open Sans"/>
              </a:rPr>
              <a:t>PROBLEM</a:t>
            </a:r>
            <a:r>
              <a:rPr b="1" lang="en" sz="3200">
                <a:solidFill>
                  <a:schemeClr val="accent5"/>
                </a:solidFill>
                <a:latin typeface="Open Sans"/>
                <a:ea typeface="Open Sans"/>
                <a:cs typeface="Open Sans"/>
                <a:sym typeface="Open Sans"/>
              </a:rPr>
              <a:t> </a:t>
            </a:r>
            <a:r>
              <a:rPr b="1" lang="en" sz="3200">
                <a:solidFill>
                  <a:schemeClr val="accent3"/>
                </a:solidFill>
                <a:latin typeface="Open Sans"/>
                <a:ea typeface="Open Sans"/>
                <a:cs typeface="Open Sans"/>
                <a:sym typeface="Open Sans"/>
              </a:rPr>
              <a:t>SOLVING</a:t>
            </a:r>
            <a:r>
              <a:rPr b="1" lang="en" sz="3200">
                <a:solidFill>
                  <a:schemeClr val="accent4"/>
                </a:solidFill>
                <a:latin typeface="Open Sans"/>
                <a:ea typeface="Open Sans"/>
                <a:cs typeface="Open Sans"/>
                <a:sym typeface="Open Sans"/>
              </a:rPr>
              <a:t>!</a:t>
            </a:r>
            <a:endParaRPr b="1" sz="3200">
              <a:solidFill>
                <a:schemeClr val="accent4"/>
              </a:solidFill>
              <a:latin typeface="Open Sans"/>
              <a:ea typeface="Open Sans"/>
              <a:cs typeface="Open Sans"/>
              <a:sym typeface="Open Sans"/>
            </a:endParaRPr>
          </a:p>
        </p:txBody>
      </p:sp>
      <p:sp>
        <p:nvSpPr>
          <p:cNvPr id="615" name="Google Shape;615;p40"/>
          <p:cNvSpPr/>
          <p:nvPr/>
        </p:nvSpPr>
        <p:spPr>
          <a:xfrm>
            <a:off x="4509188" y="2113350"/>
            <a:ext cx="2580000" cy="1680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16" name="Google Shape;616;p40"/>
          <p:cNvGrpSpPr/>
          <p:nvPr/>
        </p:nvGrpSpPr>
        <p:grpSpPr>
          <a:xfrm>
            <a:off x="4509208" y="1330103"/>
            <a:ext cx="227520" cy="248922"/>
            <a:chOff x="4469316" y="1236218"/>
            <a:chExt cx="360570" cy="400390"/>
          </a:xfrm>
        </p:grpSpPr>
        <p:sp>
          <p:nvSpPr>
            <p:cNvPr id="617" name="Google Shape;617;p40"/>
            <p:cNvSpPr/>
            <p:nvPr/>
          </p:nvSpPr>
          <p:spPr>
            <a:xfrm>
              <a:off x="4498361" y="1279378"/>
              <a:ext cx="56044" cy="54783"/>
            </a:xfrm>
            <a:custGeom>
              <a:rect b="b" l="l" r="r" t="t"/>
              <a:pathLst>
                <a:path extrusionOk="0" h="1607" w="1644">
                  <a:moveTo>
                    <a:pt x="621" y="1607"/>
                  </a:moveTo>
                  <a:cubicBezTo>
                    <a:pt x="572" y="1607"/>
                    <a:pt x="536" y="1583"/>
                    <a:pt x="499" y="1546"/>
                  </a:cubicBezTo>
                  <a:lnTo>
                    <a:pt x="122" y="1096"/>
                  </a:lnTo>
                  <a:cubicBezTo>
                    <a:pt x="37" y="986"/>
                    <a:pt x="0" y="865"/>
                    <a:pt x="13" y="731"/>
                  </a:cubicBezTo>
                  <a:cubicBezTo>
                    <a:pt x="25" y="597"/>
                    <a:pt x="86" y="475"/>
                    <a:pt x="195" y="390"/>
                  </a:cubicBezTo>
                  <a:lnTo>
                    <a:pt x="499" y="134"/>
                  </a:lnTo>
                  <a:cubicBezTo>
                    <a:pt x="597" y="49"/>
                    <a:pt x="731" y="1"/>
                    <a:pt x="865" y="13"/>
                  </a:cubicBezTo>
                  <a:cubicBezTo>
                    <a:pt x="998" y="25"/>
                    <a:pt x="1120" y="98"/>
                    <a:pt x="1205" y="195"/>
                  </a:cubicBezTo>
                  <a:lnTo>
                    <a:pt x="1583" y="646"/>
                  </a:lnTo>
                  <a:cubicBezTo>
                    <a:pt x="1643" y="719"/>
                    <a:pt x="1631" y="816"/>
                    <a:pt x="1570" y="865"/>
                  </a:cubicBezTo>
                  <a:cubicBezTo>
                    <a:pt x="1497" y="913"/>
                    <a:pt x="1400" y="913"/>
                    <a:pt x="1351" y="840"/>
                  </a:cubicBezTo>
                  <a:lnTo>
                    <a:pt x="974" y="390"/>
                  </a:lnTo>
                  <a:cubicBezTo>
                    <a:pt x="938" y="354"/>
                    <a:pt x="889" y="329"/>
                    <a:pt x="840" y="317"/>
                  </a:cubicBezTo>
                  <a:cubicBezTo>
                    <a:pt x="779" y="317"/>
                    <a:pt x="731" y="329"/>
                    <a:pt x="694" y="366"/>
                  </a:cubicBezTo>
                  <a:lnTo>
                    <a:pt x="390" y="621"/>
                  </a:lnTo>
                  <a:cubicBezTo>
                    <a:pt x="341" y="658"/>
                    <a:pt x="317" y="706"/>
                    <a:pt x="317" y="755"/>
                  </a:cubicBezTo>
                  <a:cubicBezTo>
                    <a:pt x="317" y="804"/>
                    <a:pt x="329" y="865"/>
                    <a:pt x="366" y="901"/>
                  </a:cubicBezTo>
                  <a:lnTo>
                    <a:pt x="743" y="1351"/>
                  </a:lnTo>
                  <a:cubicBezTo>
                    <a:pt x="792" y="1424"/>
                    <a:pt x="779" y="1510"/>
                    <a:pt x="718" y="1570"/>
                  </a:cubicBezTo>
                  <a:cubicBezTo>
                    <a:pt x="694" y="1595"/>
                    <a:pt x="658" y="1607"/>
                    <a:pt x="621" y="1607"/>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8" name="Google Shape;618;p40"/>
            <p:cNvSpPr/>
            <p:nvPr/>
          </p:nvSpPr>
          <p:spPr>
            <a:xfrm>
              <a:off x="4469316" y="1276072"/>
              <a:ext cx="360570" cy="360536"/>
            </a:xfrm>
            <a:custGeom>
              <a:rect b="b" l="l" r="r" t="t"/>
              <a:pathLst>
                <a:path extrusionOk="0" h="10576" w="10577">
                  <a:moveTo>
                    <a:pt x="5294" y="304"/>
                  </a:moveTo>
                  <a:cubicBezTo>
                    <a:pt x="2544" y="304"/>
                    <a:pt x="305" y="2544"/>
                    <a:pt x="305" y="5294"/>
                  </a:cubicBezTo>
                  <a:cubicBezTo>
                    <a:pt x="305" y="8044"/>
                    <a:pt x="2544" y="10272"/>
                    <a:pt x="5294" y="10272"/>
                  </a:cubicBezTo>
                  <a:cubicBezTo>
                    <a:pt x="8033" y="10272"/>
                    <a:pt x="10272" y="8044"/>
                    <a:pt x="10272" y="5294"/>
                  </a:cubicBezTo>
                  <a:cubicBezTo>
                    <a:pt x="10272" y="2544"/>
                    <a:pt x="8033" y="304"/>
                    <a:pt x="5294" y="304"/>
                  </a:cubicBezTo>
                  <a:close/>
                  <a:moveTo>
                    <a:pt x="5294" y="10576"/>
                  </a:moveTo>
                  <a:cubicBezTo>
                    <a:pt x="2374" y="10576"/>
                    <a:pt x="1" y="8203"/>
                    <a:pt x="1" y="5294"/>
                  </a:cubicBezTo>
                  <a:cubicBezTo>
                    <a:pt x="1" y="2373"/>
                    <a:pt x="2374" y="0"/>
                    <a:pt x="5294" y="0"/>
                  </a:cubicBezTo>
                  <a:cubicBezTo>
                    <a:pt x="8203" y="0"/>
                    <a:pt x="10576" y="2373"/>
                    <a:pt x="10576" y="5294"/>
                  </a:cubicBezTo>
                  <a:cubicBezTo>
                    <a:pt x="10576" y="8203"/>
                    <a:pt x="8203" y="10576"/>
                    <a:pt x="5294" y="10576"/>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9" name="Google Shape;619;p40"/>
            <p:cNvSpPr/>
            <p:nvPr/>
          </p:nvSpPr>
          <p:spPr>
            <a:xfrm>
              <a:off x="4507089" y="1314220"/>
              <a:ext cx="285026" cy="284651"/>
            </a:xfrm>
            <a:custGeom>
              <a:rect b="b" l="l" r="r" t="t"/>
              <a:pathLst>
                <a:path extrusionOk="0" h="8350" w="8361">
                  <a:moveTo>
                    <a:pt x="4186" y="305"/>
                  </a:moveTo>
                  <a:cubicBezTo>
                    <a:pt x="2045" y="305"/>
                    <a:pt x="304" y="2033"/>
                    <a:pt x="304" y="4175"/>
                  </a:cubicBezTo>
                  <a:cubicBezTo>
                    <a:pt x="304" y="6305"/>
                    <a:pt x="2045" y="8045"/>
                    <a:pt x="4186" y="8045"/>
                  </a:cubicBezTo>
                  <a:cubicBezTo>
                    <a:pt x="6316" y="8045"/>
                    <a:pt x="8057" y="6305"/>
                    <a:pt x="8057" y="4175"/>
                  </a:cubicBezTo>
                  <a:cubicBezTo>
                    <a:pt x="8057" y="2033"/>
                    <a:pt x="6316" y="305"/>
                    <a:pt x="4186" y="305"/>
                  </a:cubicBezTo>
                  <a:close/>
                  <a:moveTo>
                    <a:pt x="4186" y="8349"/>
                  </a:moveTo>
                  <a:cubicBezTo>
                    <a:pt x="1874" y="8349"/>
                    <a:pt x="0" y="6475"/>
                    <a:pt x="0" y="4175"/>
                  </a:cubicBezTo>
                  <a:cubicBezTo>
                    <a:pt x="0" y="1875"/>
                    <a:pt x="1874" y="1"/>
                    <a:pt x="4186" y="1"/>
                  </a:cubicBezTo>
                  <a:cubicBezTo>
                    <a:pt x="6487" y="1"/>
                    <a:pt x="8361" y="1875"/>
                    <a:pt x="8361" y="4175"/>
                  </a:cubicBezTo>
                  <a:cubicBezTo>
                    <a:pt x="8361" y="6475"/>
                    <a:pt x="6487" y="8349"/>
                    <a:pt x="4186" y="8349"/>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0" name="Google Shape;620;p40"/>
            <p:cNvSpPr/>
            <p:nvPr/>
          </p:nvSpPr>
          <p:spPr>
            <a:xfrm>
              <a:off x="4523657" y="1334572"/>
              <a:ext cx="247732" cy="248107"/>
            </a:xfrm>
            <a:custGeom>
              <a:rect b="b" l="l" r="r" t="t"/>
              <a:pathLst>
                <a:path extrusionOk="0" h="7278" w="7267">
                  <a:moveTo>
                    <a:pt x="3700" y="0"/>
                  </a:moveTo>
                  <a:cubicBezTo>
                    <a:pt x="1644" y="0"/>
                    <a:pt x="1" y="1728"/>
                    <a:pt x="123" y="3809"/>
                  </a:cubicBezTo>
                  <a:cubicBezTo>
                    <a:pt x="232" y="5586"/>
                    <a:pt x="1680" y="7034"/>
                    <a:pt x="3469" y="7144"/>
                  </a:cubicBezTo>
                  <a:cubicBezTo>
                    <a:pt x="5538" y="7278"/>
                    <a:pt x="7266" y="5623"/>
                    <a:pt x="7266" y="3578"/>
                  </a:cubicBezTo>
                  <a:lnTo>
                    <a:pt x="3700" y="3578"/>
                  </a:lnTo>
                  <a:lnTo>
                    <a:pt x="3700" y="0"/>
                  </a:lnTo>
                  <a:close/>
                </a:path>
              </a:pathLst>
            </a:custGeom>
            <a:solidFill>
              <a:srgbClr val="77BB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1" name="Google Shape;621;p40"/>
            <p:cNvSpPr/>
            <p:nvPr/>
          </p:nvSpPr>
          <p:spPr>
            <a:xfrm>
              <a:off x="4629033" y="1236218"/>
              <a:ext cx="41113" cy="50249"/>
            </a:xfrm>
            <a:custGeom>
              <a:rect b="b" l="l" r="r" t="t"/>
              <a:pathLst>
                <a:path extrusionOk="0" h="1474" w="1206">
                  <a:moveTo>
                    <a:pt x="1048" y="1473"/>
                  </a:moveTo>
                  <a:cubicBezTo>
                    <a:pt x="962" y="1473"/>
                    <a:pt x="902" y="1413"/>
                    <a:pt x="902" y="1327"/>
                  </a:cubicBezTo>
                  <a:lnTo>
                    <a:pt x="902" y="305"/>
                  </a:lnTo>
                  <a:lnTo>
                    <a:pt x="305" y="305"/>
                  </a:lnTo>
                  <a:lnTo>
                    <a:pt x="305" y="1327"/>
                  </a:lnTo>
                  <a:cubicBezTo>
                    <a:pt x="305" y="1413"/>
                    <a:pt x="244" y="1473"/>
                    <a:pt x="159" y="1473"/>
                  </a:cubicBezTo>
                  <a:cubicBezTo>
                    <a:pt x="74" y="1473"/>
                    <a:pt x="1" y="1413"/>
                    <a:pt x="1" y="1327"/>
                  </a:cubicBezTo>
                  <a:lnTo>
                    <a:pt x="1" y="147"/>
                  </a:lnTo>
                  <a:cubicBezTo>
                    <a:pt x="1" y="62"/>
                    <a:pt x="74" y="1"/>
                    <a:pt x="159" y="1"/>
                  </a:cubicBezTo>
                  <a:lnTo>
                    <a:pt x="1048" y="1"/>
                  </a:lnTo>
                  <a:cubicBezTo>
                    <a:pt x="1133" y="1"/>
                    <a:pt x="1206" y="62"/>
                    <a:pt x="1206" y="147"/>
                  </a:cubicBezTo>
                  <a:lnTo>
                    <a:pt x="1206" y="1327"/>
                  </a:lnTo>
                  <a:cubicBezTo>
                    <a:pt x="1206" y="1413"/>
                    <a:pt x="1133" y="1473"/>
                    <a:pt x="1048" y="1473"/>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2" name="Google Shape;622;p40"/>
            <p:cNvSpPr/>
            <p:nvPr/>
          </p:nvSpPr>
          <p:spPr>
            <a:xfrm>
              <a:off x="4723227" y="1392220"/>
              <a:ext cx="33647" cy="23693"/>
            </a:xfrm>
            <a:custGeom>
              <a:rect b="b" l="l" r="r" t="t"/>
              <a:pathLst>
                <a:path extrusionOk="0" h="695" w="987">
                  <a:moveTo>
                    <a:pt x="171" y="694"/>
                  </a:moveTo>
                  <a:cubicBezTo>
                    <a:pt x="122" y="694"/>
                    <a:pt x="74" y="658"/>
                    <a:pt x="37" y="609"/>
                  </a:cubicBezTo>
                  <a:cubicBezTo>
                    <a:pt x="1" y="536"/>
                    <a:pt x="25" y="451"/>
                    <a:pt x="98" y="402"/>
                  </a:cubicBezTo>
                  <a:lnTo>
                    <a:pt x="731" y="37"/>
                  </a:lnTo>
                  <a:cubicBezTo>
                    <a:pt x="804" y="1"/>
                    <a:pt x="901" y="25"/>
                    <a:pt x="938" y="98"/>
                  </a:cubicBezTo>
                  <a:cubicBezTo>
                    <a:pt x="986" y="171"/>
                    <a:pt x="950" y="256"/>
                    <a:pt x="889" y="305"/>
                  </a:cubicBezTo>
                  <a:lnTo>
                    <a:pt x="244" y="670"/>
                  </a:lnTo>
                  <a:cubicBezTo>
                    <a:pt x="232" y="682"/>
                    <a:pt x="195" y="694"/>
                    <a:pt x="171" y="694"/>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3" name="Google Shape;623;p40"/>
            <p:cNvSpPr/>
            <p:nvPr/>
          </p:nvSpPr>
          <p:spPr>
            <a:xfrm>
              <a:off x="4689614" y="1349504"/>
              <a:ext cx="24511" cy="32385"/>
            </a:xfrm>
            <a:custGeom>
              <a:rect b="b" l="l" r="r" t="t"/>
              <a:pathLst>
                <a:path extrusionOk="0" h="950" w="719">
                  <a:moveTo>
                    <a:pt x="171" y="950"/>
                  </a:moveTo>
                  <a:cubicBezTo>
                    <a:pt x="147" y="950"/>
                    <a:pt x="122" y="950"/>
                    <a:pt x="98" y="937"/>
                  </a:cubicBezTo>
                  <a:cubicBezTo>
                    <a:pt x="25" y="889"/>
                    <a:pt x="1" y="803"/>
                    <a:pt x="37" y="730"/>
                  </a:cubicBezTo>
                  <a:lnTo>
                    <a:pt x="402" y="98"/>
                  </a:lnTo>
                  <a:cubicBezTo>
                    <a:pt x="451" y="25"/>
                    <a:pt x="536" y="0"/>
                    <a:pt x="621" y="37"/>
                  </a:cubicBezTo>
                  <a:cubicBezTo>
                    <a:pt x="682" y="85"/>
                    <a:pt x="719" y="171"/>
                    <a:pt x="670" y="244"/>
                  </a:cubicBezTo>
                  <a:lnTo>
                    <a:pt x="305" y="877"/>
                  </a:lnTo>
                  <a:cubicBezTo>
                    <a:pt x="281" y="925"/>
                    <a:pt x="232" y="950"/>
                    <a:pt x="171" y="950"/>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624" name="Google Shape;624;p40"/>
          <p:cNvPicPr preferRelativeResize="0"/>
          <p:nvPr/>
        </p:nvPicPr>
        <p:blipFill rotWithShape="1">
          <a:blip r:embed="rId9">
            <a:alphaModFix/>
          </a:blip>
          <a:srcRect b="1681" l="0" r="0" t="1690"/>
          <a:stretch/>
        </p:blipFill>
        <p:spPr>
          <a:xfrm>
            <a:off x="728974" y="1845708"/>
            <a:ext cx="3334625" cy="1812470"/>
          </a:xfrm>
          <a:prstGeom prst="rect">
            <a:avLst/>
          </a:prstGeom>
          <a:noFill/>
          <a:ln>
            <a:noFill/>
          </a:ln>
        </p:spPr>
      </p:pic>
      <p:grpSp>
        <p:nvGrpSpPr>
          <p:cNvPr id="625" name="Google Shape;625;p40"/>
          <p:cNvGrpSpPr/>
          <p:nvPr/>
        </p:nvGrpSpPr>
        <p:grpSpPr>
          <a:xfrm>
            <a:off x="2859100" y="658076"/>
            <a:ext cx="1390125" cy="1117724"/>
            <a:chOff x="2859100" y="658076"/>
            <a:chExt cx="1390125" cy="1117724"/>
          </a:xfrm>
        </p:grpSpPr>
        <p:pic>
          <p:nvPicPr>
            <p:cNvPr id="626" name="Google Shape;626;p40"/>
            <p:cNvPicPr preferRelativeResize="0"/>
            <p:nvPr/>
          </p:nvPicPr>
          <p:blipFill>
            <a:blip r:embed="rId10">
              <a:alphaModFix/>
            </a:blip>
            <a:stretch>
              <a:fillRect/>
            </a:stretch>
          </p:blipFill>
          <p:spPr>
            <a:xfrm rot="-208168">
              <a:off x="2889325" y="697357"/>
              <a:ext cx="1329675" cy="1039161"/>
            </a:xfrm>
            <a:prstGeom prst="rect">
              <a:avLst/>
            </a:prstGeom>
            <a:noFill/>
            <a:ln>
              <a:noFill/>
            </a:ln>
          </p:spPr>
        </p:pic>
        <p:pic>
          <p:nvPicPr>
            <p:cNvPr id="627" name="Google Shape;627;p40"/>
            <p:cNvPicPr preferRelativeResize="0"/>
            <p:nvPr/>
          </p:nvPicPr>
          <p:blipFill>
            <a:blip r:embed="rId11">
              <a:alphaModFix/>
            </a:blip>
            <a:stretch>
              <a:fillRect/>
            </a:stretch>
          </p:blipFill>
          <p:spPr>
            <a:xfrm>
              <a:off x="3681125" y="1269910"/>
              <a:ext cx="382482" cy="369300"/>
            </a:xfrm>
            <a:prstGeom prst="rect">
              <a:avLst/>
            </a:prstGeom>
            <a:noFill/>
            <a:ln>
              <a:noFill/>
            </a:ln>
          </p:spPr>
        </p:pic>
      </p:grpSp>
    </p:spTree>
  </p:cSld>
  <p:clrMapOvr>
    <a:masterClrMapping/>
  </p:clrMapOvr>
  <p:transition spd="med">
    <p:fade thruBlk="1"/>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631" name="Shape 631"/>
        <p:cNvGrpSpPr/>
        <p:nvPr/>
      </p:nvGrpSpPr>
      <p:grpSpPr>
        <a:xfrm>
          <a:off x="0" y="0"/>
          <a:ext cx="0" cy="0"/>
          <a:chOff x="0" y="0"/>
          <a:chExt cx="0" cy="0"/>
        </a:xfrm>
      </p:grpSpPr>
      <p:sp>
        <p:nvSpPr>
          <p:cNvPr id="632" name="Google Shape;632;p41"/>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Module</a:t>
            </a:r>
            <a:r>
              <a:rPr lang="en" sz="1800">
                <a:solidFill>
                  <a:schemeClr val="dk1"/>
                </a:solidFill>
                <a:latin typeface="Ubuntu Medium"/>
                <a:ea typeface="Ubuntu Medium"/>
                <a:cs typeface="Ubuntu Medium"/>
                <a:sym typeface="Ubuntu Medium"/>
              </a:rPr>
              <a:t> 2 - Day 4</a:t>
            </a:r>
            <a:endParaRPr sz="1800">
              <a:solidFill>
                <a:schemeClr val="dk1"/>
              </a:solidFill>
              <a:latin typeface="Ubuntu Medium"/>
              <a:ea typeface="Ubuntu Medium"/>
              <a:cs typeface="Ubuntu Medium"/>
              <a:sym typeface="Ubuntu Medium"/>
            </a:endParaRPr>
          </a:p>
        </p:txBody>
      </p:sp>
      <p:sp>
        <p:nvSpPr>
          <p:cNvPr id="633" name="Google Shape;633;p41"/>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3"/>
                </a:solidFill>
                <a:latin typeface="Ubuntu"/>
                <a:ea typeface="Ubuntu"/>
                <a:cs typeface="Ubuntu"/>
                <a:sym typeface="Ubuntu"/>
              </a:rPr>
              <a:t>Problem Solving</a:t>
            </a:r>
            <a:endParaRPr b="1" sz="2100">
              <a:solidFill>
                <a:schemeClr val="accent3"/>
              </a:solidFill>
              <a:latin typeface="Ubuntu"/>
              <a:ea typeface="Ubuntu"/>
              <a:cs typeface="Ubuntu"/>
              <a:sym typeface="Ubuntu"/>
            </a:endParaRPr>
          </a:p>
        </p:txBody>
      </p:sp>
      <p:pic>
        <p:nvPicPr>
          <p:cNvPr id="634" name="Google Shape;634;p41"/>
          <p:cNvPicPr preferRelativeResize="0"/>
          <p:nvPr>
            <p:ph idx="2" type="pic"/>
          </p:nvPr>
        </p:nvPicPr>
        <p:blipFill rotWithShape="1">
          <a:blip r:embed="rId3">
            <a:alphaModFix/>
          </a:blip>
          <a:srcRect b="835" l="0" r="0" t="826"/>
          <a:stretch/>
        </p:blipFill>
        <p:spPr>
          <a:xfrm>
            <a:off x="232100" y="188652"/>
            <a:ext cx="879600" cy="864900"/>
          </a:xfrm>
          <a:prstGeom prst="ellipse">
            <a:avLst/>
          </a:prstGeom>
          <a:noFill/>
          <a:ln>
            <a:noFill/>
          </a:ln>
          <a:effectLst>
            <a:outerShdw blurRad="177800" rotWithShape="0" algn="ctr" dir="5400000" dist="50800">
              <a:srgbClr val="000000">
                <a:alpha val="14000"/>
              </a:srgbClr>
            </a:outerShdw>
          </a:effectLst>
        </p:spPr>
      </p:pic>
      <p:sp>
        <p:nvSpPr>
          <p:cNvPr id="635" name="Google Shape;635;p41"/>
          <p:cNvSpPr/>
          <p:nvPr/>
        </p:nvSpPr>
        <p:spPr>
          <a:xfrm>
            <a:off x="453250" y="1254525"/>
            <a:ext cx="8307000" cy="3716700"/>
          </a:xfrm>
          <a:prstGeom prst="roundRect">
            <a:avLst>
              <a:gd fmla="val 16667" name="adj"/>
            </a:avLst>
          </a:prstGeom>
          <a:solidFill>
            <a:srgbClr val="FFFFFE"/>
          </a:solidFill>
          <a:ln cap="flat" cmpd="sng" w="38100">
            <a:solidFill>
              <a:schemeClr val="accent3"/>
            </a:solidFill>
            <a:prstDash val="dot"/>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a:solidFill>
                  <a:schemeClr val="accent3"/>
                </a:solidFill>
                <a:latin typeface="Ubuntu"/>
                <a:ea typeface="Ubuntu"/>
                <a:cs typeface="Ubuntu"/>
                <a:sym typeface="Ubuntu"/>
              </a:rPr>
              <a:t>Problem of the Day</a:t>
            </a:r>
            <a:endParaRPr b="1">
              <a:solidFill>
                <a:schemeClr val="accent3"/>
              </a:solidFill>
              <a:latin typeface="Ubuntu"/>
              <a:ea typeface="Ubuntu"/>
              <a:cs typeface="Ubuntu"/>
              <a:sym typeface="Ubuntu"/>
            </a:endParaRPr>
          </a:p>
          <a:p>
            <a:pPr indent="0" lvl="0" marL="0" rtl="0" algn="ctr">
              <a:lnSpc>
                <a:spcPct val="115000"/>
              </a:lnSpc>
              <a:spcBef>
                <a:spcPts val="0"/>
              </a:spcBef>
              <a:spcAft>
                <a:spcPts val="0"/>
              </a:spcAft>
              <a:buNone/>
            </a:pPr>
            <a:r>
              <a:t/>
            </a:r>
            <a:endParaRPr b="1" sz="800">
              <a:solidFill>
                <a:srgbClr val="2B2B2B"/>
              </a:solidFill>
              <a:latin typeface="Ubuntu"/>
              <a:ea typeface="Ubuntu"/>
              <a:cs typeface="Ubuntu"/>
              <a:sym typeface="Ubuntu"/>
            </a:endParaRPr>
          </a:p>
          <a:p>
            <a:pPr indent="0" lvl="0" marL="0" rtl="0" algn="ctr">
              <a:lnSpc>
                <a:spcPct val="115000"/>
              </a:lnSpc>
              <a:spcBef>
                <a:spcPts val="0"/>
              </a:spcBef>
              <a:spcAft>
                <a:spcPts val="0"/>
              </a:spcAft>
              <a:buNone/>
            </a:pPr>
            <a:r>
              <a:rPr lang="en" sz="2300">
                <a:solidFill>
                  <a:schemeClr val="dk1"/>
                </a:solidFill>
                <a:latin typeface="Ubuntu Medium"/>
                <a:ea typeface="Ubuntu Medium"/>
                <a:cs typeface="Ubuntu Medium"/>
                <a:sym typeface="Ubuntu Medium"/>
              </a:rPr>
              <a:t>Brett and 3 classmates were given a bulletin board to present their Math Challenge. They decided to divide the bulletin board so that each of them had an equal amount of space. Show two different ways they could partition the board. Prove that one partition from your first bulletin board example is equivalent to one partition from the second example.</a:t>
            </a:r>
            <a:endParaRPr sz="2300">
              <a:solidFill>
                <a:schemeClr val="dk1"/>
              </a:solidFill>
              <a:latin typeface="Ubuntu Medium"/>
              <a:ea typeface="Ubuntu Medium"/>
              <a:cs typeface="Ubuntu Medium"/>
              <a:sym typeface="Ubuntu Medium"/>
            </a:endParaRPr>
          </a:p>
        </p:txBody>
      </p:sp>
      <p:pic>
        <p:nvPicPr>
          <p:cNvPr id="636" name="Google Shape;636;p41"/>
          <p:cNvPicPr preferRelativeResize="0"/>
          <p:nvPr/>
        </p:nvPicPr>
        <p:blipFill rotWithShape="1">
          <a:blip r:embed="rId4">
            <a:alphaModFix/>
          </a:blip>
          <a:srcRect b="0" l="2821" r="2821" t="0"/>
          <a:stretch/>
        </p:blipFill>
        <p:spPr>
          <a:xfrm>
            <a:off x="5275325" y="571700"/>
            <a:ext cx="1197550" cy="1170375"/>
          </a:xfrm>
          <a:prstGeom prst="rect">
            <a:avLst/>
          </a:prstGeom>
          <a:noFill/>
          <a:ln>
            <a:noFill/>
          </a:ln>
        </p:spPr>
      </p:pic>
      <p:pic>
        <p:nvPicPr>
          <p:cNvPr id="637" name="Google Shape;637;p41"/>
          <p:cNvPicPr preferRelativeResize="0"/>
          <p:nvPr/>
        </p:nvPicPr>
        <p:blipFill>
          <a:blip r:embed="rId5">
            <a:alphaModFix/>
          </a:blip>
          <a:stretch>
            <a:fillRect/>
          </a:stretch>
        </p:blipFill>
        <p:spPr>
          <a:xfrm rot="-4958466">
            <a:off x="5091850" y="1214395"/>
            <a:ext cx="176914" cy="409624"/>
          </a:xfrm>
          <a:prstGeom prst="rect">
            <a:avLst/>
          </a:prstGeom>
          <a:noFill/>
          <a:ln>
            <a:noFill/>
          </a:ln>
        </p:spPr>
      </p:pic>
    </p:spTree>
  </p:cSld>
  <p:clrMapOvr>
    <a:masterClrMapping/>
  </p:clrMapOvr>
  <p:transition spd="med">
    <p:fade thruBlk="1"/>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641" name="Shape 641"/>
        <p:cNvGrpSpPr/>
        <p:nvPr/>
      </p:nvGrpSpPr>
      <p:grpSpPr>
        <a:xfrm>
          <a:off x="0" y="0"/>
          <a:ext cx="0" cy="0"/>
          <a:chOff x="0" y="0"/>
          <a:chExt cx="0" cy="0"/>
        </a:xfrm>
      </p:grpSpPr>
      <p:sp>
        <p:nvSpPr>
          <p:cNvPr id="642" name="Google Shape;642;p42"/>
          <p:cNvSpPr/>
          <p:nvPr/>
        </p:nvSpPr>
        <p:spPr>
          <a:xfrm>
            <a:off x="4511591" y="1918164"/>
            <a:ext cx="2465400" cy="741900"/>
          </a:xfrm>
          <a:prstGeom prst="roundRect">
            <a:avLst>
              <a:gd fmla="val 16667" name="adj"/>
            </a:avLst>
          </a:prstGeom>
          <a:solidFill>
            <a:schemeClr val="lt2"/>
          </a:solidFill>
          <a:ln>
            <a:noFill/>
          </a:ln>
          <a:effectLst>
            <a:outerShdw blurRad="177800" rotWithShape="0" algn="ctr" dir="5400000" dist="50800">
              <a:srgbClr val="000000">
                <a:alpha val="1294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43" name="Google Shape;643;p42"/>
          <p:cNvSpPr txBox="1"/>
          <p:nvPr>
            <p:ph idx="1" type="body"/>
          </p:nvPr>
        </p:nvSpPr>
        <p:spPr>
          <a:xfrm>
            <a:off x="4717218" y="1918166"/>
            <a:ext cx="2159400" cy="738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2400">
                <a:solidFill>
                  <a:schemeClr val="dk1"/>
                </a:solidFill>
                <a:latin typeface="Ubuntu Medium"/>
                <a:ea typeface="Ubuntu Medium"/>
                <a:cs typeface="Ubuntu Medium"/>
                <a:sym typeface="Ubuntu Medium"/>
              </a:rPr>
              <a:t>Module</a:t>
            </a:r>
            <a:r>
              <a:rPr lang="en" sz="2400">
                <a:solidFill>
                  <a:schemeClr val="dk1"/>
                </a:solidFill>
                <a:latin typeface="Ubuntu Medium"/>
                <a:ea typeface="Ubuntu Medium"/>
                <a:cs typeface="Ubuntu Medium"/>
                <a:sym typeface="Ubuntu Medium"/>
              </a:rPr>
              <a:t> 3</a:t>
            </a:r>
            <a:endParaRPr sz="2400">
              <a:solidFill>
                <a:schemeClr val="dk1"/>
              </a:solidFill>
              <a:latin typeface="Ubuntu Medium"/>
              <a:ea typeface="Ubuntu Medium"/>
              <a:cs typeface="Ubuntu Medium"/>
              <a:sym typeface="Ubuntu Medium"/>
            </a:endParaRPr>
          </a:p>
        </p:txBody>
      </p:sp>
      <p:pic>
        <p:nvPicPr>
          <p:cNvPr id="644" name="Google Shape;644;p42"/>
          <p:cNvPicPr preferRelativeResize="0"/>
          <p:nvPr>
            <p:ph idx="2" type="pic"/>
          </p:nvPr>
        </p:nvPicPr>
        <p:blipFill rotWithShape="1">
          <a:blip r:embed="rId3">
            <a:alphaModFix/>
          </a:blip>
          <a:srcRect b="845" l="0" r="0" t="835"/>
          <a:stretch/>
        </p:blipFill>
        <p:spPr>
          <a:xfrm>
            <a:off x="2145000" y="900700"/>
            <a:ext cx="2679900" cy="2634900"/>
          </a:xfrm>
          <a:prstGeom prst="ellipse">
            <a:avLst/>
          </a:prstGeom>
          <a:noFill/>
          <a:ln>
            <a:noFill/>
          </a:ln>
          <a:effectLst>
            <a:outerShdw blurRad="177800" rotWithShape="0" algn="ctr" dir="5400000" dist="50800">
              <a:srgbClr val="000000">
                <a:alpha val="14000"/>
              </a:srgbClr>
            </a:outerShdw>
          </a:effectLst>
        </p:spPr>
      </p:pic>
      <p:sp>
        <p:nvSpPr>
          <p:cNvPr id="645" name="Google Shape;645;p42"/>
          <p:cNvSpPr txBox="1"/>
          <p:nvPr/>
        </p:nvSpPr>
        <p:spPr>
          <a:xfrm>
            <a:off x="696075" y="4054250"/>
            <a:ext cx="7729500" cy="646500"/>
          </a:xfrm>
          <a:prstGeom prst="rect">
            <a:avLst/>
          </a:prstGeom>
          <a:solidFill>
            <a:schemeClr val="accent5"/>
          </a:solidFill>
          <a:ln cap="flat" cmpd="sng" w="28575">
            <a:solidFill>
              <a:schemeClr val="lt2"/>
            </a:solidFill>
            <a:prstDash val="dot"/>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3000">
                <a:solidFill>
                  <a:schemeClr val="lt2"/>
                </a:solidFill>
                <a:latin typeface="Ubuntu Medium"/>
                <a:ea typeface="Ubuntu Medium"/>
                <a:cs typeface="Ubuntu Medium"/>
                <a:sym typeface="Ubuntu Medium"/>
              </a:rPr>
              <a:t>Learning math carefree!</a:t>
            </a:r>
            <a:endParaRPr sz="3000">
              <a:solidFill>
                <a:schemeClr val="lt2"/>
              </a:solidFill>
              <a:latin typeface="Ubuntu Medium"/>
              <a:ea typeface="Ubuntu Medium"/>
              <a:cs typeface="Ubuntu Medium"/>
              <a:sym typeface="Ubuntu Medium"/>
            </a:endParaRPr>
          </a:p>
        </p:txBody>
      </p:sp>
    </p:spTree>
  </p:cSld>
  <p:clrMapOvr>
    <a:masterClrMapping/>
  </p:clrMapOvr>
  <p:transition spd="med">
    <p:fade thruBlk="1"/>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649" name="Shape 649"/>
        <p:cNvGrpSpPr/>
        <p:nvPr/>
      </p:nvGrpSpPr>
      <p:grpSpPr>
        <a:xfrm>
          <a:off x="0" y="0"/>
          <a:ext cx="0" cy="0"/>
          <a:chOff x="0" y="0"/>
          <a:chExt cx="0" cy="0"/>
        </a:xfrm>
      </p:grpSpPr>
      <p:sp>
        <p:nvSpPr>
          <p:cNvPr id="650" name="Google Shape;650;p43"/>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Module</a:t>
            </a:r>
            <a:r>
              <a:rPr lang="en" sz="1800">
                <a:solidFill>
                  <a:schemeClr val="dk1"/>
                </a:solidFill>
                <a:latin typeface="Ubuntu Medium"/>
                <a:ea typeface="Ubuntu Medium"/>
                <a:cs typeface="Ubuntu Medium"/>
                <a:sym typeface="Ubuntu Medium"/>
              </a:rPr>
              <a:t> 3 - Day 1</a:t>
            </a:r>
            <a:endParaRPr sz="1800">
              <a:solidFill>
                <a:schemeClr val="dk1"/>
              </a:solidFill>
              <a:latin typeface="Ubuntu Medium"/>
              <a:ea typeface="Ubuntu Medium"/>
              <a:cs typeface="Ubuntu Medium"/>
              <a:sym typeface="Ubuntu Medium"/>
            </a:endParaRPr>
          </a:p>
        </p:txBody>
      </p:sp>
      <p:sp>
        <p:nvSpPr>
          <p:cNvPr id="651" name="Google Shape;651;p43"/>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5"/>
                </a:solidFill>
                <a:latin typeface="Ubuntu"/>
                <a:ea typeface="Ubuntu"/>
                <a:cs typeface="Ubuntu"/>
                <a:sym typeface="Ubuntu"/>
              </a:rPr>
              <a:t>My Thinking Path</a:t>
            </a:r>
            <a:endParaRPr b="1" sz="2100">
              <a:solidFill>
                <a:schemeClr val="accent5"/>
              </a:solidFill>
              <a:latin typeface="Ubuntu"/>
              <a:ea typeface="Ubuntu"/>
              <a:cs typeface="Ubuntu"/>
              <a:sym typeface="Ubuntu"/>
            </a:endParaRPr>
          </a:p>
        </p:txBody>
      </p:sp>
      <p:pic>
        <p:nvPicPr>
          <p:cNvPr id="652" name="Google Shape;652;p43"/>
          <p:cNvPicPr preferRelativeResize="0"/>
          <p:nvPr>
            <p:ph idx="2" type="pic"/>
          </p:nvPr>
        </p:nvPicPr>
        <p:blipFill rotWithShape="1">
          <a:blip r:embed="rId3">
            <a:alphaModFix/>
          </a:blip>
          <a:srcRect b="845" l="0" r="0" t="835"/>
          <a:stretch/>
        </p:blipFill>
        <p:spPr>
          <a:xfrm>
            <a:off x="233897" y="189700"/>
            <a:ext cx="877800" cy="862800"/>
          </a:xfrm>
          <a:prstGeom prst="ellipse">
            <a:avLst/>
          </a:prstGeom>
          <a:noFill/>
          <a:ln>
            <a:noFill/>
          </a:ln>
          <a:effectLst>
            <a:outerShdw blurRad="177800" rotWithShape="0" algn="ctr" dir="5400000" dist="50800">
              <a:srgbClr val="000000">
                <a:alpha val="14000"/>
              </a:srgbClr>
            </a:outerShdw>
          </a:effectLst>
        </p:spPr>
      </p:pic>
      <p:sp>
        <p:nvSpPr>
          <p:cNvPr id="653" name="Google Shape;653;p43"/>
          <p:cNvSpPr/>
          <p:nvPr/>
        </p:nvSpPr>
        <p:spPr>
          <a:xfrm>
            <a:off x="1896550" y="2105175"/>
            <a:ext cx="6533400" cy="492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What I know about partitioning a whole is…</a:t>
            </a:r>
            <a:endParaRPr b="1" sz="2000">
              <a:solidFill>
                <a:srgbClr val="FFFFFF"/>
              </a:solidFill>
              <a:latin typeface="Open Sans"/>
              <a:ea typeface="Open Sans"/>
              <a:cs typeface="Open Sans"/>
              <a:sym typeface="Open Sans"/>
            </a:endParaRPr>
          </a:p>
        </p:txBody>
      </p:sp>
      <p:sp>
        <p:nvSpPr>
          <p:cNvPr id="654" name="Google Shape;654;p43"/>
          <p:cNvSpPr/>
          <p:nvPr/>
        </p:nvSpPr>
        <p:spPr>
          <a:xfrm>
            <a:off x="1896525" y="2763675"/>
            <a:ext cx="6533400" cy="492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What I know about combining fractions is…</a:t>
            </a:r>
            <a:endParaRPr b="1" sz="2000">
              <a:solidFill>
                <a:srgbClr val="FFFFFF"/>
              </a:solidFill>
              <a:latin typeface="Open Sans"/>
              <a:ea typeface="Open Sans"/>
              <a:cs typeface="Open Sans"/>
              <a:sym typeface="Open Sans"/>
            </a:endParaRPr>
          </a:p>
        </p:txBody>
      </p:sp>
      <p:sp>
        <p:nvSpPr>
          <p:cNvPr id="655" name="Google Shape;655;p43"/>
          <p:cNvSpPr/>
          <p:nvPr/>
        </p:nvSpPr>
        <p:spPr>
          <a:xfrm>
            <a:off x="762813" y="3422200"/>
            <a:ext cx="37605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One thing I learned is . . .</a:t>
            </a:r>
            <a:endParaRPr b="1" sz="2000">
              <a:solidFill>
                <a:srgbClr val="FFFFFF"/>
              </a:solidFill>
              <a:latin typeface="Open Sans"/>
              <a:ea typeface="Open Sans"/>
              <a:cs typeface="Open Sans"/>
              <a:sym typeface="Open Sans"/>
            </a:endParaRPr>
          </a:p>
        </p:txBody>
      </p:sp>
      <p:pic>
        <p:nvPicPr>
          <p:cNvPr id="656" name="Google Shape;656;p43"/>
          <p:cNvPicPr preferRelativeResize="0"/>
          <p:nvPr/>
        </p:nvPicPr>
        <p:blipFill>
          <a:blip r:embed="rId4">
            <a:alphaModFix/>
          </a:blip>
          <a:stretch>
            <a:fillRect/>
          </a:stretch>
        </p:blipFill>
        <p:spPr>
          <a:xfrm>
            <a:off x="483176" y="2216952"/>
            <a:ext cx="1286909" cy="1205274"/>
          </a:xfrm>
          <a:prstGeom prst="rect">
            <a:avLst/>
          </a:prstGeom>
          <a:noFill/>
          <a:ln>
            <a:noFill/>
          </a:ln>
        </p:spPr>
      </p:pic>
      <p:sp>
        <p:nvSpPr>
          <p:cNvPr id="657" name="Google Shape;657;p43"/>
          <p:cNvSpPr/>
          <p:nvPr/>
        </p:nvSpPr>
        <p:spPr>
          <a:xfrm>
            <a:off x="1304800"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This is like…</a:t>
            </a:r>
            <a:endParaRPr/>
          </a:p>
        </p:txBody>
      </p:sp>
      <p:sp>
        <p:nvSpPr>
          <p:cNvPr id="658" name="Google Shape;658;p43"/>
          <p:cNvSpPr/>
          <p:nvPr/>
        </p:nvSpPr>
        <p:spPr>
          <a:xfrm>
            <a:off x="3422557" y="4096025"/>
            <a:ext cx="23829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This is not like….</a:t>
            </a:r>
            <a:endParaRPr b="1" sz="2000">
              <a:solidFill>
                <a:srgbClr val="FFFFFF"/>
              </a:solidFill>
              <a:latin typeface="Open Sans"/>
              <a:ea typeface="Open Sans"/>
              <a:cs typeface="Open Sans"/>
              <a:sym typeface="Open Sans"/>
            </a:endParaRPr>
          </a:p>
        </p:txBody>
      </p:sp>
      <p:sp>
        <p:nvSpPr>
          <p:cNvPr id="659" name="Google Shape;659;p43"/>
          <p:cNvSpPr/>
          <p:nvPr/>
        </p:nvSpPr>
        <p:spPr>
          <a:xfrm>
            <a:off x="5941404"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I wonder…</a:t>
            </a:r>
            <a:endParaRPr b="1" sz="2000">
              <a:solidFill>
                <a:srgbClr val="FFFFFF"/>
              </a:solidFill>
              <a:latin typeface="Open Sans"/>
              <a:ea typeface="Open Sans"/>
              <a:cs typeface="Open Sans"/>
              <a:sym typeface="Open Sans"/>
            </a:endParaRPr>
          </a:p>
        </p:txBody>
      </p:sp>
      <p:sp>
        <p:nvSpPr>
          <p:cNvPr id="660" name="Google Shape;660;p43"/>
          <p:cNvSpPr/>
          <p:nvPr/>
        </p:nvSpPr>
        <p:spPr>
          <a:xfrm>
            <a:off x="4674700" y="3422225"/>
            <a:ext cx="37551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A question I have is . . .</a:t>
            </a:r>
            <a:endParaRPr b="1" sz="2000">
              <a:solidFill>
                <a:srgbClr val="FFFFFF"/>
              </a:solidFill>
              <a:latin typeface="Open Sans"/>
              <a:ea typeface="Open Sans"/>
              <a:cs typeface="Open Sans"/>
              <a:sym typeface="Open Sans"/>
            </a:endParaRPr>
          </a:p>
        </p:txBody>
      </p:sp>
      <p:sp>
        <p:nvSpPr>
          <p:cNvPr id="661" name="Google Shape;661;p43"/>
          <p:cNvSpPr/>
          <p:nvPr/>
        </p:nvSpPr>
        <p:spPr>
          <a:xfrm>
            <a:off x="1176750" y="1621675"/>
            <a:ext cx="630300" cy="390000"/>
          </a:xfrm>
          <a:prstGeom prst="wedgeEllipseCallout">
            <a:avLst>
              <a:gd fmla="val -24052" name="adj1"/>
              <a:gd fmla="val 93064" name="adj2"/>
            </a:avLst>
          </a:prstGeom>
          <a:solidFill>
            <a:srgbClr val="7DC9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Ubuntu"/>
                <a:ea typeface="Ubuntu"/>
                <a:cs typeface="Ubuntu"/>
                <a:sym typeface="Ubuntu"/>
              </a:rPr>
              <a:t>???</a:t>
            </a:r>
            <a:endParaRPr b="1">
              <a:solidFill>
                <a:srgbClr val="FFFFFF"/>
              </a:solidFill>
              <a:latin typeface="Ubuntu"/>
              <a:ea typeface="Ubuntu"/>
              <a:cs typeface="Ubuntu"/>
              <a:sym typeface="Ubuntu"/>
            </a:endParaRPr>
          </a:p>
        </p:txBody>
      </p:sp>
      <p:pic>
        <p:nvPicPr>
          <p:cNvPr id="662" name="Google Shape;662;p43"/>
          <p:cNvPicPr preferRelativeResize="0"/>
          <p:nvPr/>
        </p:nvPicPr>
        <p:blipFill>
          <a:blip r:embed="rId5">
            <a:alphaModFix/>
          </a:blip>
          <a:stretch>
            <a:fillRect/>
          </a:stretch>
        </p:blipFill>
        <p:spPr>
          <a:xfrm>
            <a:off x="6119724" y="1063200"/>
            <a:ext cx="1238925" cy="1041975"/>
          </a:xfrm>
          <a:prstGeom prst="rect">
            <a:avLst/>
          </a:prstGeom>
          <a:noFill/>
          <a:ln>
            <a:noFill/>
          </a:ln>
        </p:spPr>
      </p:pic>
      <p:pic>
        <p:nvPicPr>
          <p:cNvPr id="663" name="Google Shape;663;p43"/>
          <p:cNvPicPr preferRelativeResize="0"/>
          <p:nvPr/>
        </p:nvPicPr>
        <p:blipFill>
          <a:blip r:embed="rId6">
            <a:alphaModFix/>
          </a:blip>
          <a:stretch>
            <a:fillRect/>
          </a:stretch>
        </p:blipFill>
        <p:spPr>
          <a:xfrm rot="1337649">
            <a:off x="7906207" y="2067913"/>
            <a:ext cx="1256935" cy="2677373"/>
          </a:xfrm>
          <a:prstGeom prst="rect">
            <a:avLst/>
          </a:prstGeom>
          <a:noFill/>
          <a:ln>
            <a:noFill/>
          </a:ln>
        </p:spPr>
      </p:pic>
      <p:sp>
        <p:nvSpPr>
          <p:cNvPr id="664" name="Google Shape;664;p43"/>
          <p:cNvSpPr/>
          <p:nvPr/>
        </p:nvSpPr>
        <p:spPr>
          <a:xfrm>
            <a:off x="1304800" y="875050"/>
            <a:ext cx="4217700" cy="668100"/>
          </a:xfrm>
          <a:prstGeom prst="roundRect">
            <a:avLst>
              <a:gd fmla="val 16667" name="adj"/>
            </a:avLst>
          </a:prstGeom>
          <a:solidFill>
            <a:srgbClr val="0063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Open Sans"/>
                <a:ea typeface="Open Sans"/>
                <a:cs typeface="Open Sans"/>
                <a:sym typeface="Open Sans"/>
              </a:rPr>
              <a:t>Topic: </a:t>
            </a:r>
            <a:r>
              <a:rPr b="1" lang="en" sz="1800">
                <a:solidFill>
                  <a:srgbClr val="FFFFFF"/>
                </a:solidFill>
                <a:latin typeface="Open Sans"/>
                <a:ea typeface="Open Sans"/>
                <a:cs typeface="Open Sans"/>
                <a:sym typeface="Open Sans"/>
              </a:rPr>
              <a:t>Defining and partitioning one and combining unit fractions</a:t>
            </a:r>
            <a:endParaRPr sz="1800"/>
          </a:p>
        </p:txBody>
      </p:sp>
    </p:spTree>
  </p:cSld>
  <p:clrMapOvr>
    <a:masterClrMapping/>
  </p:clrMapOvr>
  <p:transition spd="med">
    <p:fade thruBlk="1"/>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99" name="Shape 99"/>
        <p:cNvGrpSpPr/>
        <p:nvPr/>
      </p:nvGrpSpPr>
      <p:grpSpPr>
        <a:xfrm>
          <a:off x="0" y="0"/>
          <a:ext cx="0" cy="0"/>
          <a:chOff x="0" y="0"/>
          <a:chExt cx="0" cy="0"/>
        </a:xfrm>
      </p:grpSpPr>
      <p:sp>
        <p:nvSpPr>
          <p:cNvPr id="100" name="Google Shape;100;p17"/>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Module</a:t>
            </a:r>
            <a:r>
              <a:rPr lang="en" sz="1800">
                <a:solidFill>
                  <a:schemeClr val="dk1"/>
                </a:solidFill>
                <a:latin typeface="Ubuntu Medium"/>
                <a:ea typeface="Ubuntu Medium"/>
                <a:cs typeface="Ubuntu Medium"/>
                <a:sym typeface="Ubuntu Medium"/>
              </a:rPr>
              <a:t> 1 - Day 1</a:t>
            </a:r>
            <a:endParaRPr sz="1800">
              <a:solidFill>
                <a:schemeClr val="dk1"/>
              </a:solidFill>
              <a:latin typeface="Ubuntu Medium"/>
              <a:ea typeface="Ubuntu Medium"/>
              <a:cs typeface="Ubuntu Medium"/>
              <a:sym typeface="Ubuntu Medium"/>
            </a:endParaRPr>
          </a:p>
        </p:txBody>
      </p:sp>
      <p:pic>
        <p:nvPicPr>
          <p:cNvPr id="101" name="Google Shape;101;p17"/>
          <p:cNvPicPr preferRelativeResize="0"/>
          <p:nvPr>
            <p:ph idx="2" type="pic"/>
          </p:nvPr>
        </p:nvPicPr>
        <p:blipFill rotWithShape="1">
          <a:blip r:embed="rId3">
            <a:alphaModFix/>
          </a:blip>
          <a:srcRect b="961" l="0" r="0" t="951"/>
          <a:stretch/>
        </p:blipFill>
        <p:spPr>
          <a:xfrm>
            <a:off x="272475" y="214750"/>
            <a:ext cx="879600" cy="862800"/>
          </a:xfrm>
          <a:prstGeom prst="ellipse">
            <a:avLst/>
          </a:prstGeom>
          <a:noFill/>
          <a:ln>
            <a:noFill/>
          </a:ln>
          <a:effectLst>
            <a:outerShdw blurRad="177800" rotWithShape="0" algn="ctr" dir="5400000" dist="50800">
              <a:srgbClr val="000000">
                <a:alpha val="14000"/>
              </a:srgbClr>
            </a:outerShdw>
          </a:effectLst>
        </p:spPr>
      </p:pic>
      <p:sp>
        <p:nvSpPr>
          <p:cNvPr id="102" name="Google Shape;102;p17"/>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2"/>
                </a:solidFill>
                <a:latin typeface="Ubuntu"/>
                <a:ea typeface="Ubuntu"/>
                <a:cs typeface="Ubuntu"/>
                <a:sym typeface="Ubuntu"/>
              </a:rPr>
              <a:t>Who is JiJi?</a:t>
            </a:r>
            <a:endParaRPr b="1" sz="2100">
              <a:solidFill>
                <a:schemeClr val="accent2"/>
              </a:solidFill>
              <a:latin typeface="Ubuntu"/>
              <a:ea typeface="Ubuntu"/>
              <a:cs typeface="Ubuntu"/>
              <a:sym typeface="Ubuntu"/>
            </a:endParaRPr>
          </a:p>
        </p:txBody>
      </p:sp>
      <p:grpSp>
        <p:nvGrpSpPr>
          <p:cNvPr id="103" name="Google Shape;103;p17"/>
          <p:cNvGrpSpPr/>
          <p:nvPr/>
        </p:nvGrpSpPr>
        <p:grpSpPr>
          <a:xfrm>
            <a:off x="736625" y="290000"/>
            <a:ext cx="8278734" cy="5143500"/>
            <a:chOff x="736625" y="290000"/>
            <a:chExt cx="8278734" cy="5143500"/>
          </a:xfrm>
        </p:grpSpPr>
        <p:sp>
          <p:nvSpPr>
            <p:cNvPr id="104" name="Google Shape;104;p17"/>
            <p:cNvSpPr/>
            <p:nvPr/>
          </p:nvSpPr>
          <p:spPr>
            <a:xfrm>
              <a:off x="1202475" y="2837250"/>
              <a:ext cx="2412900" cy="5787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7"/>
            <p:cNvSpPr txBox="1"/>
            <p:nvPr/>
          </p:nvSpPr>
          <p:spPr>
            <a:xfrm>
              <a:off x="736625" y="1580225"/>
              <a:ext cx="4097100" cy="754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700">
                  <a:latin typeface="Ubuntu Medium"/>
                  <a:ea typeface="Ubuntu Medium"/>
                  <a:cs typeface="Ubuntu Medium"/>
                  <a:sym typeface="Ubuntu Medium"/>
                </a:rPr>
                <a:t>New to ST Math?</a:t>
              </a:r>
              <a:endParaRPr sz="3700">
                <a:latin typeface="Ubuntu Medium"/>
                <a:ea typeface="Ubuntu Medium"/>
                <a:cs typeface="Ubuntu Medium"/>
                <a:sym typeface="Ubuntu Medium"/>
              </a:endParaRPr>
            </a:p>
          </p:txBody>
        </p:sp>
        <p:sp>
          <p:nvSpPr>
            <p:cNvPr id="106" name="Google Shape;106;p17">
              <a:hlinkClick r:id="rId4"/>
            </p:cNvPr>
            <p:cNvSpPr txBox="1"/>
            <p:nvPr/>
          </p:nvSpPr>
          <p:spPr>
            <a:xfrm>
              <a:off x="1333775" y="2888100"/>
              <a:ext cx="22458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solidFill>
                    <a:srgbClr val="FFFFFF"/>
                  </a:solidFill>
                  <a:uFill>
                    <a:noFill/>
                  </a:uFill>
                  <a:latin typeface="Ubuntu Medium"/>
                  <a:ea typeface="Ubuntu Medium"/>
                  <a:cs typeface="Ubuntu Medium"/>
                  <a:sym typeface="Ubuntu Medium"/>
                  <a:hlinkClick r:id="rId5">
                    <a:extLst>
                      <a:ext uri="{A12FA001-AC4F-418D-AE19-62706E023703}">
                        <ahyp:hlinkClr val="tx"/>
                      </a:ext>
                    </a:extLst>
                  </a:hlinkClick>
                </a:rPr>
                <a:t>Guided Intro</a:t>
              </a:r>
              <a:endParaRPr sz="2000">
                <a:solidFill>
                  <a:srgbClr val="FFFFFF"/>
                </a:solidFill>
                <a:latin typeface="Ubuntu Medium"/>
                <a:ea typeface="Ubuntu Medium"/>
                <a:cs typeface="Ubuntu Medium"/>
                <a:sym typeface="Ubuntu Medium"/>
              </a:endParaRPr>
            </a:p>
          </p:txBody>
        </p:sp>
        <p:sp>
          <p:nvSpPr>
            <p:cNvPr id="107" name="Google Shape;107;p17">
              <a:hlinkClick r:id="rId6"/>
            </p:cNvPr>
            <p:cNvSpPr/>
            <p:nvPr/>
          </p:nvSpPr>
          <p:spPr>
            <a:xfrm rot="5400000">
              <a:off x="3093400" y="3028050"/>
              <a:ext cx="315600" cy="197100"/>
            </a:xfrm>
            <a:prstGeom prst="triangle">
              <a:avLst>
                <a:gd fmla="val 48432"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8" name="Google Shape;108;p17"/>
            <p:cNvPicPr preferRelativeResize="0"/>
            <p:nvPr/>
          </p:nvPicPr>
          <p:blipFill>
            <a:blip r:embed="rId7">
              <a:alphaModFix/>
            </a:blip>
            <a:stretch>
              <a:fillRect/>
            </a:stretch>
          </p:blipFill>
          <p:spPr>
            <a:xfrm>
              <a:off x="3105125" y="3866150"/>
              <a:ext cx="724476" cy="599974"/>
            </a:xfrm>
            <a:prstGeom prst="rect">
              <a:avLst/>
            </a:prstGeom>
            <a:noFill/>
            <a:ln>
              <a:noFill/>
            </a:ln>
          </p:spPr>
        </p:pic>
        <p:pic>
          <p:nvPicPr>
            <p:cNvPr id="109" name="Google Shape;109;p17"/>
            <p:cNvPicPr preferRelativeResize="0"/>
            <p:nvPr/>
          </p:nvPicPr>
          <p:blipFill>
            <a:blip r:embed="rId8">
              <a:alphaModFix/>
            </a:blip>
            <a:stretch>
              <a:fillRect/>
            </a:stretch>
          </p:blipFill>
          <p:spPr>
            <a:xfrm flipH="1">
              <a:off x="3152646" y="4451733"/>
              <a:ext cx="724475" cy="691763"/>
            </a:xfrm>
            <a:prstGeom prst="rect">
              <a:avLst/>
            </a:prstGeom>
            <a:noFill/>
            <a:ln>
              <a:noFill/>
            </a:ln>
          </p:spPr>
        </p:pic>
        <p:pic>
          <p:nvPicPr>
            <p:cNvPr id="110" name="Google Shape;110;p17"/>
            <p:cNvPicPr preferRelativeResize="0"/>
            <p:nvPr/>
          </p:nvPicPr>
          <p:blipFill>
            <a:blip r:embed="rId9">
              <a:alphaModFix/>
            </a:blip>
            <a:stretch>
              <a:fillRect/>
            </a:stretch>
          </p:blipFill>
          <p:spPr>
            <a:xfrm>
              <a:off x="3230300" y="3121825"/>
              <a:ext cx="783275" cy="780175"/>
            </a:xfrm>
            <a:prstGeom prst="rect">
              <a:avLst/>
            </a:prstGeom>
            <a:noFill/>
            <a:ln>
              <a:noFill/>
            </a:ln>
          </p:spPr>
        </p:pic>
        <p:pic>
          <p:nvPicPr>
            <p:cNvPr id="111" name="Google Shape;111;p17"/>
            <p:cNvPicPr preferRelativeResize="0"/>
            <p:nvPr/>
          </p:nvPicPr>
          <p:blipFill>
            <a:blip r:embed="rId10">
              <a:alphaModFix/>
            </a:blip>
            <a:stretch>
              <a:fillRect/>
            </a:stretch>
          </p:blipFill>
          <p:spPr>
            <a:xfrm>
              <a:off x="5091791" y="290000"/>
              <a:ext cx="3923567" cy="5143500"/>
            </a:xfrm>
            <a:prstGeom prst="rect">
              <a:avLst/>
            </a:prstGeom>
            <a:noFill/>
            <a:ln>
              <a:noFill/>
            </a:ln>
          </p:spPr>
        </p:pic>
      </p:grpSp>
    </p:spTree>
  </p:cSld>
  <p:clrMapOvr>
    <a:masterClrMapping/>
  </p:clrMapOvr>
  <p:transition spd="med">
    <p:fade thruBlk="1"/>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668" name="Shape 668"/>
        <p:cNvGrpSpPr/>
        <p:nvPr/>
      </p:nvGrpSpPr>
      <p:grpSpPr>
        <a:xfrm>
          <a:off x="0" y="0"/>
          <a:ext cx="0" cy="0"/>
          <a:chOff x="0" y="0"/>
          <a:chExt cx="0" cy="0"/>
        </a:xfrm>
      </p:grpSpPr>
      <p:sp>
        <p:nvSpPr>
          <p:cNvPr id="669" name="Google Shape;669;p44"/>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Module</a:t>
            </a:r>
            <a:r>
              <a:rPr lang="en" sz="1800">
                <a:solidFill>
                  <a:schemeClr val="dk1"/>
                </a:solidFill>
                <a:latin typeface="Ubuntu Medium"/>
                <a:ea typeface="Ubuntu Medium"/>
                <a:cs typeface="Ubuntu Medium"/>
                <a:sym typeface="Ubuntu Medium"/>
              </a:rPr>
              <a:t> 3 - Day 1</a:t>
            </a:r>
            <a:endParaRPr sz="1800">
              <a:solidFill>
                <a:schemeClr val="dk1"/>
              </a:solidFill>
              <a:latin typeface="Ubuntu Medium"/>
              <a:ea typeface="Ubuntu Medium"/>
              <a:cs typeface="Ubuntu Medium"/>
              <a:sym typeface="Ubuntu Medium"/>
            </a:endParaRPr>
          </a:p>
        </p:txBody>
      </p:sp>
      <p:sp>
        <p:nvSpPr>
          <p:cNvPr id="670" name="Google Shape;670;p44"/>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5"/>
                </a:solidFill>
                <a:latin typeface="Ubuntu"/>
                <a:ea typeface="Ubuntu"/>
                <a:cs typeface="Ubuntu"/>
                <a:sym typeface="Ubuntu"/>
              </a:rPr>
              <a:t>Puzzle Talk</a:t>
            </a:r>
            <a:endParaRPr b="1" sz="2100">
              <a:solidFill>
                <a:schemeClr val="accent5"/>
              </a:solidFill>
              <a:latin typeface="Ubuntu"/>
              <a:ea typeface="Ubuntu"/>
              <a:cs typeface="Ubuntu"/>
              <a:sym typeface="Ubuntu"/>
            </a:endParaRPr>
          </a:p>
        </p:txBody>
      </p:sp>
      <p:pic>
        <p:nvPicPr>
          <p:cNvPr id="671" name="Google Shape;671;p44"/>
          <p:cNvPicPr preferRelativeResize="0"/>
          <p:nvPr>
            <p:ph idx="2" type="pic"/>
          </p:nvPr>
        </p:nvPicPr>
        <p:blipFill rotWithShape="1">
          <a:blip r:embed="rId3">
            <a:alphaModFix/>
          </a:blip>
          <a:srcRect b="845" l="0" r="0" t="835"/>
          <a:stretch/>
        </p:blipFill>
        <p:spPr>
          <a:xfrm>
            <a:off x="233897" y="189700"/>
            <a:ext cx="877800" cy="862800"/>
          </a:xfrm>
          <a:prstGeom prst="ellipse">
            <a:avLst/>
          </a:prstGeom>
          <a:noFill/>
          <a:ln>
            <a:noFill/>
          </a:ln>
          <a:effectLst>
            <a:outerShdw blurRad="177800" rotWithShape="0" algn="ctr" dir="5400000" dist="50800">
              <a:srgbClr val="000000">
                <a:alpha val="14000"/>
              </a:srgbClr>
            </a:outerShdw>
          </a:effectLst>
        </p:spPr>
      </p:pic>
      <p:pic>
        <p:nvPicPr>
          <p:cNvPr descr="E:\Новая папка (3)\вспомогательные\graphicriver-13574762-site2max-powerpoint\MockUp\mockup_png\Computer_4.png" id="672" name="Google Shape;672;p44"/>
          <p:cNvPicPr preferRelativeResize="0"/>
          <p:nvPr/>
        </p:nvPicPr>
        <p:blipFill rotWithShape="1">
          <a:blip r:embed="rId4">
            <a:alphaModFix/>
          </a:blip>
          <a:srcRect b="0" l="0" r="0" t="0"/>
          <a:stretch/>
        </p:blipFill>
        <p:spPr>
          <a:xfrm>
            <a:off x="70525" y="1624275"/>
            <a:ext cx="4589999" cy="2432850"/>
          </a:xfrm>
          <a:prstGeom prst="rect">
            <a:avLst/>
          </a:prstGeom>
          <a:noFill/>
          <a:ln>
            <a:noFill/>
          </a:ln>
        </p:spPr>
      </p:pic>
      <p:grpSp>
        <p:nvGrpSpPr>
          <p:cNvPr id="673" name="Google Shape;673;p44"/>
          <p:cNvGrpSpPr/>
          <p:nvPr/>
        </p:nvGrpSpPr>
        <p:grpSpPr>
          <a:xfrm>
            <a:off x="1590104" y="4057131"/>
            <a:ext cx="173012" cy="169916"/>
            <a:chOff x="8586628" y="1443880"/>
            <a:chExt cx="281458" cy="281458"/>
          </a:xfrm>
        </p:grpSpPr>
        <p:sp>
          <p:nvSpPr>
            <p:cNvPr id="674" name="Google Shape;674;p44"/>
            <p:cNvSpPr/>
            <p:nvPr/>
          </p:nvSpPr>
          <p:spPr>
            <a:xfrm>
              <a:off x="8590770" y="1448022"/>
              <a:ext cx="136754" cy="183598"/>
            </a:xfrm>
            <a:custGeom>
              <a:rect b="b" l="l" r="r" t="t"/>
              <a:pathLst>
                <a:path extrusionOk="0" h="6028" w="4490">
                  <a:moveTo>
                    <a:pt x="4395" y="0"/>
                  </a:moveTo>
                  <a:cubicBezTo>
                    <a:pt x="1988" y="53"/>
                    <a:pt x="53" y="1988"/>
                    <a:pt x="0" y="4395"/>
                  </a:cubicBezTo>
                  <a:cubicBezTo>
                    <a:pt x="11" y="4448"/>
                    <a:pt x="53" y="4489"/>
                    <a:pt x="115" y="4489"/>
                  </a:cubicBezTo>
                  <a:lnTo>
                    <a:pt x="1601" y="4489"/>
                  </a:lnTo>
                  <a:cubicBezTo>
                    <a:pt x="1727" y="4489"/>
                    <a:pt x="1831" y="4594"/>
                    <a:pt x="1831" y="4720"/>
                  </a:cubicBezTo>
                  <a:cubicBezTo>
                    <a:pt x="1831" y="4793"/>
                    <a:pt x="1811" y="4856"/>
                    <a:pt x="1758" y="4898"/>
                  </a:cubicBezTo>
                  <a:cubicBezTo>
                    <a:pt x="1737" y="4918"/>
                    <a:pt x="1727" y="4929"/>
                    <a:pt x="1706" y="4950"/>
                  </a:cubicBezTo>
                  <a:cubicBezTo>
                    <a:pt x="1706" y="4950"/>
                    <a:pt x="1706" y="4960"/>
                    <a:pt x="1695" y="4971"/>
                  </a:cubicBezTo>
                  <a:cubicBezTo>
                    <a:pt x="1685" y="4981"/>
                    <a:pt x="1675" y="4992"/>
                    <a:pt x="1664" y="5002"/>
                  </a:cubicBezTo>
                  <a:cubicBezTo>
                    <a:pt x="1664" y="5013"/>
                    <a:pt x="1664" y="5023"/>
                    <a:pt x="1654" y="5023"/>
                  </a:cubicBezTo>
                  <a:cubicBezTo>
                    <a:pt x="1643" y="5044"/>
                    <a:pt x="1643" y="5054"/>
                    <a:pt x="1633" y="5065"/>
                  </a:cubicBezTo>
                  <a:cubicBezTo>
                    <a:pt x="1633" y="5075"/>
                    <a:pt x="1622" y="5086"/>
                    <a:pt x="1622" y="5086"/>
                  </a:cubicBezTo>
                  <a:cubicBezTo>
                    <a:pt x="1612" y="5107"/>
                    <a:pt x="1612" y="5117"/>
                    <a:pt x="1601" y="5128"/>
                  </a:cubicBezTo>
                  <a:cubicBezTo>
                    <a:pt x="1601" y="5138"/>
                    <a:pt x="1601" y="5149"/>
                    <a:pt x="1591" y="5159"/>
                  </a:cubicBezTo>
                  <a:cubicBezTo>
                    <a:pt x="1591" y="5170"/>
                    <a:pt x="1580" y="5191"/>
                    <a:pt x="1580" y="5201"/>
                  </a:cubicBezTo>
                  <a:cubicBezTo>
                    <a:pt x="1580" y="5211"/>
                    <a:pt x="1580" y="5222"/>
                    <a:pt x="1570" y="5222"/>
                  </a:cubicBezTo>
                  <a:cubicBezTo>
                    <a:pt x="1570" y="5243"/>
                    <a:pt x="1570" y="5264"/>
                    <a:pt x="1559" y="5295"/>
                  </a:cubicBezTo>
                  <a:cubicBezTo>
                    <a:pt x="1559" y="5327"/>
                    <a:pt x="1559" y="5347"/>
                    <a:pt x="1559" y="5379"/>
                  </a:cubicBezTo>
                  <a:cubicBezTo>
                    <a:pt x="1559" y="5379"/>
                    <a:pt x="1559" y="5389"/>
                    <a:pt x="1559" y="5389"/>
                  </a:cubicBezTo>
                  <a:cubicBezTo>
                    <a:pt x="1559" y="5410"/>
                    <a:pt x="1559" y="5431"/>
                    <a:pt x="1559" y="5452"/>
                  </a:cubicBezTo>
                  <a:cubicBezTo>
                    <a:pt x="1570" y="5494"/>
                    <a:pt x="1580" y="5536"/>
                    <a:pt x="1591" y="5578"/>
                  </a:cubicBezTo>
                  <a:cubicBezTo>
                    <a:pt x="1591" y="5578"/>
                    <a:pt x="1591" y="5588"/>
                    <a:pt x="1601" y="5588"/>
                  </a:cubicBezTo>
                  <a:cubicBezTo>
                    <a:pt x="1601" y="5609"/>
                    <a:pt x="1612" y="5620"/>
                    <a:pt x="1612" y="5630"/>
                  </a:cubicBezTo>
                  <a:cubicBezTo>
                    <a:pt x="1612" y="5640"/>
                    <a:pt x="1622" y="5651"/>
                    <a:pt x="1622" y="5651"/>
                  </a:cubicBezTo>
                  <a:cubicBezTo>
                    <a:pt x="1633" y="5661"/>
                    <a:pt x="1633" y="5672"/>
                    <a:pt x="1643" y="5682"/>
                  </a:cubicBezTo>
                  <a:cubicBezTo>
                    <a:pt x="1643" y="5693"/>
                    <a:pt x="1654" y="5703"/>
                    <a:pt x="1654" y="5714"/>
                  </a:cubicBezTo>
                  <a:cubicBezTo>
                    <a:pt x="1654" y="5714"/>
                    <a:pt x="1664" y="5724"/>
                    <a:pt x="1664" y="5735"/>
                  </a:cubicBezTo>
                  <a:cubicBezTo>
                    <a:pt x="1685" y="5756"/>
                    <a:pt x="1695" y="5777"/>
                    <a:pt x="1716" y="5797"/>
                  </a:cubicBezTo>
                  <a:lnTo>
                    <a:pt x="1716" y="5808"/>
                  </a:lnTo>
                  <a:cubicBezTo>
                    <a:pt x="1727" y="5818"/>
                    <a:pt x="1737" y="5829"/>
                    <a:pt x="1748" y="5839"/>
                  </a:cubicBezTo>
                  <a:cubicBezTo>
                    <a:pt x="1758" y="5839"/>
                    <a:pt x="1758" y="5839"/>
                    <a:pt x="1758" y="5850"/>
                  </a:cubicBezTo>
                  <a:cubicBezTo>
                    <a:pt x="1769" y="5860"/>
                    <a:pt x="1779" y="5871"/>
                    <a:pt x="1790" y="5871"/>
                  </a:cubicBezTo>
                  <a:cubicBezTo>
                    <a:pt x="1800" y="5881"/>
                    <a:pt x="1800" y="5881"/>
                    <a:pt x="1800" y="5881"/>
                  </a:cubicBezTo>
                  <a:cubicBezTo>
                    <a:pt x="1842" y="5913"/>
                    <a:pt x="1873" y="5933"/>
                    <a:pt x="1915" y="5954"/>
                  </a:cubicBezTo>
                  <a:cubicBezTo>
                    <a:pt x="1926" y="5965"/>
                    <a:pt x="1936" y="5965"/>
                    <a:pt x="1936" y="5965"/>
                  </a:cubicBezTo>
                  <a:cubicBezTo>
                    <a:pt x="1947" y="5975"/>
                    <a:pt x="1957" y="5975"/>
                    <a:pt x="1968" y="5986"/>
                  </a:cubicBezTo>
                  <a:cubicBezTo>
                    <a:pt x="1978" y="5986"/>
                    <a:pt x="1988" y="5986"/>
                    <a:pt x="1999" y="5996"/>
                  </a:cubicBezTo>
                  <a:cubicBezTo>
                    <a:pt x="2009" y="5996"/>
                    <a:pt x="2020" y="5996"/>
                    <a:pt x="2020" y="6007"/>
                  </a:cubicBezTo>
                  <a:cubicBezTo>
                    <a:pt x="2041" y="6007"/>
                    <a:pt x="2051" y="6007"/>
                    <a:pt x="2072" y="6017"/>
                  </a:cubicBezTo>
                  <a:lnTo>
                    <a:pt x="2083" y="6017"/>
                  </a:lnTo>
                  <a:cubicBezTo>
                    <a:pt x="2104" y="6017"/>
                    <a:pt x="2124" y="6028"/>
                    <a:pt x="2145" y="6028"/>
                  </a:cubicBezTo>
                  <a:lnTo>
                    <a:pt x="2292" y="6028"/>
                  </a:lnTo>
                  <a:cubicBezTo>
                    <a:pt x="2334" y="6028"/>
                    <a:pt x="2376" y="6017"/>
                    <a:pt x="2428" y="5996"/>
                  </a:cubicBezTo>
                  <a:lnTo>
                    <a:pt x="2438" y="5996"/>
                  </a:lnTo>
                  <a:cubicBezTo>
                    <a:pt x="2449" y="5986"/>
                    <a:pt x="2470" y="5986"/>
                    <a:pt x="2480" y="5975"/>
                  </a:cubicBezTo>
                  <a:lnTo>
                    <a:pt x="2501" y="5975"/>
                  </a:lnTo>
                  <a:cubicBezTo>
                    <a:pt x="2512" y="5965"/>
                    <a:pt x="2533" y="5954"/>
                    <a:pt x="2543" y="5944"/>
                  </a:cubicBezTo>
                  <a:lnTo>
                    <a:pt x="2554" y="5944"/>
                  </a:lnTo>
                  <a:cubicBezTo>
                    <a:pt x="2574" y="5933"/>
                    <a:pt x="2585" y="5923"/>
                    <a:pt x="2606" y="5913"/>
                  </a:cubicBezTo>
                  <a:cubicBezTo>
                    <a:pt x="2616" y="5902"/>
                    <a:pt x="2627" y="5892"/>
                    <a:pt x="2627" y="5892"/>
                  </a:cubicBezTo>
                  <a:cubicBezTo>
                    <a:pt x="2637" y="5881"/>
                    <a:pt x="2648" y="5881"/>
                    <a:pt x="2648" y="5871"/>
                  </a:cubicBezTo>
                  <a:cubicBezTo>
                    <a:pt x="2658" y="5860"/>
                    <a:pt x="2669" y="5860"/>
                    <a:pt x="2679" y="5850"/>
                  </a:cubicBezTo>
                  <a:cubicBezTo>
                    <a:pt x="2679" y="5839"/>
                    <a:pt x="2690" y="5839"/>
                    <a:pt x="2700" y="5829"/>
                  </a:cubicBezTo>
                  <a:cubicBezTo>
                    <a:pt x="2700" y="5818"/>
                    <a:pt x="2710" y="5818"/>
                    <a:pt x="2721" y="5808"/>
                  </a:cubicBezTo>
                  <a:cubicBezTo>
                    <a:pt x="2721" y="5797"/>
                    <a:pt x="2731" y="5787"/>
                    <a:pt x="2742" y="5787"/>
                  </a:cubicBezTo>
                  <a:cubicBezTo>
                    <a:pt x="2752" y="5766"/>
                    <a:pt x="2752" y="5756"/>
                    <a:pt x="2763" y="5745"/>
                  </a:cubicBezTo>
                  <a:cubicBezTo>
                    <a:pt x="2773" y="5735"/>
                    <a:pt x="2784" y="5724"/>
                    <a:pt x="2784" y="5714"/>
                  </a:cubicBezTo>
                  <a:cubicBezTo>
                    <a:pt x="2794" y="5703"/>
                    <a:pt x="2794" y="5693"/>
                    <a:pt x="2805" y="5693"/>
                  </a:cubicBezTo>
                  <a:cubicBezTo>
                    <a:pt x="2805" y="5682"/>
                    <a:pt x="2815" y="5661"/>
                    <a:pt x="2815" y="5651"/>
                  </a:cubicBezTo>
                  <a:cubicBezTo>
                    <a:pt x="2826" y="5651"/>
                    <a:pt x="2826" y="5640"/>
                    <a:pt x="2826" y="5630"/>
                  </a:cubicBezTo>
                  <a:cubicBezTo>
                    <a:pt x="2836" y="5620"/>
                    <a:pt x="2836" y="5599"/>
                    <a:pt x="2847" y="5588"/>
                  </a:cubicBezTo>
                  <a:cubicBezTo>
                    <a:pt x="2847" y="5588"/>
                    <a:pt x="2847" y="5578"/>
                    <a:pt x="2847" y="5578"/>
                  </a:cubicBezTo>
                  <a:cubicBezTo>
                    <a:pt x="2867" y="5536"/>
                    <a:pt x="2878" y="5494"/>
                    <a:pt x="2878" y="5452"/>
                  </a:cubicBezTo>
                  <a:cubicBezTo>
                    <a:pt x="2878" y="5431"/>
                    <a:pt x="2878" y="5410"/>
                    <a:pt x="2878" y="5389"/>
                  </a:cubicBezTo>
                  <a:cubicBezTo>
                    <a:pt x="2878" y="5389"/>
                    <a:pt x="2888" y="5379"/>
                    <a:pt x="2888" y="5379"/>
                  </a:cubicBezTo>
                  <a:cubicBezTo>
                    <a:pt x="2888" y="5347"/>
                    <a:pt x="2878" y="5327"/>
                    <a:pt x="2878" y="5295"/>
                  </a:cubicBezTo>
                  <a:cubicBezTo>
                    <a:pt x="2878" y="5274"/>
                    <a:pt x="2867" y="5243"/>
                    <a:pt x="2867" y="5222"/>
                  </a:cubicBezTo>
                  <a:cubicBezTo>
                    <a:pt x="2867" y="5222"/>
                    <a:pt x="2867" y="5211"/>
                    <a:pt x="2867" y="5211"/>
                  </a:cubicBezTo>
                  <a:cubicBezTo>
                    <a:pt x="2857" y="5191"/>
                    <a:pt x="2857" y="5170"/>
                    <a:pt x="2847" y="5159"/>
                  </a:cubicBezTo>
                  <a:cubicBezTo>
                    <a:pt x="2847" y="5149"/>
                    <a:pt x="2847" y="5138"/>
                    <a:pt x="2836" y="5138"/>
                  </a:cubicBezTo>
                  <a:cubicBezTo>
                    <a:pt x="2836" y="5117"/>
                    <a:pt x="2826" y="5107"/>
                    <a:pt x="2815" y="5086"/>
                  </a:cubicBezTo>
                  <a:cubicBezTo>
                    <a:pt x="2815" y="5086"/>
                    <a:pt x="2815" y="5075"/>
                    <a:pt x="2815" y="5065"/>
                  </a:cubicBezTo>
                  <a:cubicBezTo>
                    <a:pt x="2805" y="5054"/>
                    <a:pt x="2794" y="5034"/>
                    <a:pt x="2784" y="5023"/>
                  </a:cubicBezTo>
                  <a:cubicBezTo>
                    <a:pt x="2784" y="5023"/>
                    <a:pt x="2773" y="5013"/>
                    <a:pt x="2773" y="5002"/>
                  </a:cubicBezTo>
                  <a:cubicBezTo>
                    <a:pt x="2763" y="4992"/>
                    <a:pt x="2752" y="4971"/>
                    <a:pt x="2742" y="4960"/>
                  </a:cubicBezTo>
                  <a:cubicBezTo>
                    <a:pt x="2742" y="4960"/>
                    <a:pt x="2731" y="4950"/>
                    <a:pt x="2731" y="4950"/>
                  </a:cubicBezTo>
                  <a:cubicBezTo>
                    <a:pt x="2721" y="4929"/>
                    <a:pt x="2700" y="4918"/>
                    <a:pt x="2690" y="4898"/>
                  </a:cubicBezTo>
                  <a:cubicBezTo>
                    <a:pt x="2637" y="4856"/>
                    <a:pt x="2606" y="4793"/>
                    <a:pt x="2606" y="4720"/>
                  </a:cubicBezTo>
                  <a:cubicBezTo>
                    <a:pt x="2606" y="4594"/>
                    <a:pt x="2710" y="4489"/>
                    <a:pt x="2847" y="4489"/>
                  </a:cubicBezTo>
                  <a:lnTo>
                    <a:pt x="4364" y="4489"/>
                  </a:lnTo>
                  <a:cubicBezTo>
                    <a:pt x="4437" y="4489"/>
                    <a:pt x="4489" y="4437"/>
                    <a:pt x="4489" y="4364"/>
                  </a:cubicBezTo>
                  <a:lnTo>
                    <a:pt x="4489" y="2847"/>
                  </a:lnTo>
                  <a:cubicBezTo>
                    <a:pt x="4489" y="2710"/>
                    <a:pt x="4374" y="2606"/>
                    <a:pt x="4249" y="2606"/>
                  </a:cubicBezTo>
                  <a:cubicBezTo>
                    <a:pt x="4186" y="2606"/>
                    <a:pt x="4123" y="2637"/>
                    <a:pt x="4071" y="2690"/>
                  </a:cubicBezTo>
                  <a:cubicBezTo>
                    <a:pt x="4060" y="2700"/>
                    <a:pt x="4039" y="2721"/>
                    <a:pt x="4019" y="2731"/>
                  </a:cubicBezTo>
                  <a:cubicBezTo>
                    <a:pt x="4019" y="2731"/>
                    <a:pt x="4019" y="2742"/>
                    <a:pt x="4008" y="2742"/>
                  </a:cubicBezTo>
                  <a:cubicBezTo>
                    <a:pt x="3998" y="2752"/>
                    <a:pt x="3977" y="2763"/>
                    <a:pt x="3966" y="2773"/>
                  </a:cubicBezTo>
                  <a:cubicBezTo>
                    <a:pt x="3956" y="2773"/>
                    <a:pt x="3956" y="2784"/>
                    <a:pt x="3945" y="2784"/>
                  </a:cubicBezTo>
                  <a:cubicBezTo>
                    <a:pt x="3935" y="2794"/>
                    <a:pt x="3914" y="2805"/>
                    <a:pt x="3903" y="2815"/>
                  </a:cubicBezTo>
                  <a:lnTo>
                    <a:pt x="3883" y="2815"/>
                  </a:lnTo>
                  <a:cubicBezTo>
                    <a:pt x="3872" y="2826"/>
                    <a:pt x="3851" y="2836"/>
                    <a:pt x="3830" y="2836"/>
                  </a:cubicBezTo>
                  <a:cubicBezTo>
                    <a:pt x="3830" y="2847"/>
                    <a:pt x="3820" y="2847"/>
                    <a:pt x="3820" y="2847"/>
                  </a:cubicBezTo>
                  <a:cubicBezTo>
                    <a:pt x="3799" y="2857"/>
                    <a:pt x="3778" y="2857"/>
                    <a:pt x="3757" y="2867"/>
                  </a:cubicBezTo>
                  <a:lnTo>
                    <a:pt x="3746" y="2867"/>
                  </a:lnTo>
                  <a:cubicBezTo>
                    <a:pt x="3694" y="2878"/>
                    <a:pt x="3652" y="2888"/>
                    <a:pt x="3600" y="2888"/>
                  </a:cubicBezTo>
                  <a:lnTo>
                    <a:pt x="3590" y="2888"/>
                  </a:lnTo>
                  <a:cubicBezTo>
                    <a:pt x="3569" y="2878"/>
                    <a:pt x="3537" y="2878"/>
                    <a:pt x="3516" y="2878"/>
                  </a:cubicBezTo>
                  <a:cubicBezTo>
                    <a:pt x="3495" y="2878"/>
                    <a:pt x="3485" y="2878"/>
                    <a:pt x="3464" y="2867"/>
                  </a:cubicBezTo>
                  <a:lnTo>
                    <a:pt x="3453" y="2867"/>
                  </a:lnTo>
                  <a:cubicBezTo>
                    <a:pt x="3433" y="2867"/>
                    <a:pt x="3412" y="2857"/>
                    <a:pt x="3401" y="2847"/>
                  </a:cubicBezTo>
                  <a:lnTo>
                    <a:pt x="3380" y="2847"/>
                  </a:lnTo>
                  <a:cubicBezTo>
                    <a:pt x="3359" y="2836"/>
                    <a:pt x="3349" y="2836"/>
                    <a:pt x="3338" y="2826"/>
                  </a:cubicBezTo>
                  <a:cubicBezTo>
                    <a:pt x="3328" y="2826"/>
                    <a:pt x="3317" y="2826"/>
                    <a:pt x="3317" y="2815"/>
                  </a:cubicBezTo>
                  <a:cubicBezTo>
                    <a:pt x="3307" y="2815"/>
                    <a:pt x="3297" y="2805"/>
                    <a:pt x="3286" y="2805"/>
                  </a:cubicBezTo>
                  <a:cubicBezTo>
                    <a:pt x="3276" y="2794"/>
                    <a:pt x="3265" y="2794"/>
                    <a:pt x="3255" y="2784"/>
                  </a:cubicBezTo>
                  <a:cubicBezTo>
                    <a:pt x="3255" y="2784"/>
                    <a:pt x="3244" y="2784"/>
                    <a:pt x="3244" y="2773"/>
                  </a:cubicBezTo>
                  <a:cubicBezTo>
                    <a:pt x="3213" y="2763"/>
                    <a:pt x="3192" y="2742"/>
                    <a:pt x="3171" y="2721"/>
                  </a:cubicBezTo>
                  <a:cubicBezTo>
                    <a:pt x="3160" y="2710"/>
                    <a:pt x="3140" y="2700"/>
                    <a:pt x="3129" y="2690"/>
                  </a:cubicBezTo>
                  <a:cubicBezTo>
                    <a:pt x="3129" y="2690"/>
                    <a:pt x="3129" y="2679"/>
                    <a:pt x="3129" y="2679"/>
                  </a:cubicBezTo>
                  <a:cubicBezTo>
                    <a:pt x="3119" y="2669"/>
                    <a:pt x="3108" y="2658"/>
                    <a:pt x="3098" y="2648"/>
                  </a:cubicBezTo>
                  <a:cubicBezTo>
                    <a:pt x="3087" y="2648"/>
                    <a:pt x="3087" y="2637"/>
                    <a:pt x="3087" y="2637"/>
                  </a:cubicBezTo>
                  <a:cubicBezTo>
                    <a:pt x="3056" y="2606"/>
                    <a:pt x="3035" y="2564"/>
                    <a:pt x="3014" y="2533"/>
                  </a:cubicBezTo>
                  <a:cubicBezTo>
                    <a:pt x="3014" y="2522"/>
                    <a:pt x="3003" y="2512"/>
                    <a:pt x="3003" y="2501"/>
                  </a:cubicBezTo>
                  <a:cubicBezTo>
                    <a:pt x="2993" y="2491"/>
                    <a:pt x="2993" y="2491"/>
                    <a:pt x="2993" y="2480"/>
                  </a:cubicBezTo>
                  <a:cubicBezTo>
                    <a:pt x="2983" y="2470"/>
                    <a:pt x="2983" y="2449"/>
                    <a:pt x="2972" y="2438"/>
                  </a:cubicBezTo>
                  <a:cubicBezTo>
                    <a:pt x="2972" y="2438"/>
                    <a:pt x="2972" y="2428"/>
                    <a:pt x="2972" y="2417"/>
                  </a:cubicBezTo>
                  <a:cubicBezTo>
                    <a:pt x="2962" y="2407"/>
                    <a:pt x="2962" y="2386"/>
                    <a:pt x="2951" y="2365"/>
                  </a:cubicBezTo>
                  <a:cubicBezTo>
                    <a:pt x="2951" y="2365"/>
                    <a:pt x="2951" y="2365"/>
                    <a:pt x="2951" y="2355"/>
                  </a:cubicBezTo>
                  <a:cubicBezTo>
                    <a:pt x="2951" y="2344"/>
                    <a:pt x="2941" y="2323"/>
                    <a:pt x="2941" y="2302"/>
                  </a:cubicBezTo>
                  <a:lnTo>
                    <a:pt x="2941" y="2292"/>
                  </a:lnTo>
                  <a:cubicBezTo>
                    <a:pt x="2941" y="2281"/>
                    <a:pt x="2941" y="2271"/>
                    <a:pt x="2941" y="2250"/>
                  </a:cubicBezTo>
                  <a:cubicBezTo>
                    <a:pt x="2941" y="2240"/>
                    <a:pt x="2941" y="2229"/>
                    <a:pt x="2941" y="2219"/>
                  </a:cubicBezTo>
                  <a:cubicBezTo>
                    <a:pt x="2941" y="2208"/>
                    <a:pt x="2941" y="2198"/>
                    <a:pt x="2941" y="2187"/>
                  </a:cubicBezTo>
                  <a:cubicBezTo>
                    <a:pt x="2941" y="2177"/>
                    <a:pt x="2941" y="2166"/>
                    <a:pt x="2941" y="2145"/>
                  </a:cubicBezTo>
                  <a:cubicBezTo>
                    <a:pt x="2941" y="2124"/>
                    <a:pt x="2951" y="2104"/>
                    <a:pt x="2951" y="2083"/>
                  </a:cubicBezTo>
                  <a:cubicBezTo>
                    <a:pt x="2951" y="2083"/>
                    <a:pt x="2951" y="2072"/>
                    <a:pt x="2951" y="2072"/>
                  </a:cubicBezTo>
                  <a:cubicBezTo>
                    <a:pt x="2962" y="2051"/>
                    <a:pt x="2962" y="2041"/>
                    <a:pt x="2972" y="2020"/>
                  </a:cubicBezTo>
                  <a:cubicBezTo>
                    <a:pt x="2972" y="2020"/>
                    <a:pt x="2972" y="2009"/>
                    <a:pt x="2972" y="1999"/>
                  </a:cubicBezTo>
                  <a:cubicBezTo>
                    <a:pt x="2983" y="1988"/>
                    <a:pt x="2983" y="1978"/>
                    <a:pt x="2993" y="1968"/>
                  </a:cubicBezTo>
                  <a:cubicBezTo>
                    <a:pt x="2993" y="1957"/>
                    <a:pt x="2993" y="1947"/>
                    <a:pt x="3003" y="1936"/>
                  </a:cubicBezTo>
                  <a:cubicBezTo>
                    <a:pt x="3003" y="1926"/>
                    <a:pt x="3014" y="1926"/>
                    <a:pt x="3014" y="1915"/>
                  </a:cubicBezTo>
                  <a:cubicBezTo>
                    <a:pt x="3035" y="1873"/>
                    <a:pt x="3056" y="1842"/>
                    <a:pt x="3087" y="1800"/>
                  </a:cubicBezTo>
                  <a:lnTo>
                    <a:pt x="3098" y="1800"/>
                  </a:lnTo>
                  <a:cubicBezTo>
                    <a:pt x="3108" y="1779"/>
                    <a:pt x="3119" y="1769"/>
                    <a:pt x="3129" y="1758"/>
                  </a:cubicBezTo>
                  <a:cubicBezTo>
                    <a:pt x="3140" y="1737"/>
                    <a:pt x="3160" y="1727"/>
                    <a:pt x="3171" y="1716"/>
                  </a:cubicBezTo>
                  <a:cubicBezTo>
                    <a:pt x="3192" y="1695"/>
                    <a:pt x="3213" y="1685"/>
                    <a:pt x="3244" y="1664"/>
                  </a:cubicBezTo>
                  <a:cubicBezTo>
                    <a:pt x="3244" y="1664"/>
                    <a:pt x="3255" y="1654"/>
                    <a:pt x="3255" y="1654"/>
                  </a:cubicBezTo>
                  <a:cubicBezTo>
                    <a:pt x="3265" y="1654"/>
                    <a:pt x="3276" y="1643"/>
                    <a:pt x="3286" y="1643"/>
                  </a:cubicBezTo>
                  <a:cubicBezTo>
                    <a:pt x="3297" y="1633"/>
                    <a:pt x="3307" y="1633"/>
                    <a:pt x="3317" y="1622"/>
                  </a:cubicBezTo>
                  <a:cubicBezTo>
                    <a:pt x="3317" y="1622"/>
                    <a:pt x="3328" y="1612"/>
                    <a:pt x="3338" y="1612"/>
                  </a:cubicBezTo>
                  <a:cubicBezTo>
                    <a:pt x="3349" y="1612"/>
                    <a:pt x="3359" y="1601"/>
                    <a:pt x="3380" y="1601"/>
                  </a:cubicBezTo>
                  <a:cubicBezTo>
                    <a:pt x="3380" y="1601"/>
                    <a:pt x="3391" y="1591"/>
                    <a:pt x="3401" y="1591"/>
                  </a:cubicBezTo>
                  <a:cubicBezTo>
                    <a:pt x="3412" y="1580"/>
                    <a:pt x="3433" y="1580"/>
                    <a:pt x="3453" y="1570"/>
                  </a:cubicBezTo>
                  <a:lnTo>
                    <a:pt x="3516" y="1570"/>
                  </a:lnTo>
                  <a:cubicBezTo>
                    <a:pt x="3516" y="1565"/>
                    <a:pt x="3516" y="1565"/>
                    <a:pt x="3516" y="1565"/>
                  </a:cubicBezTo>
                  <a:cubicBezTo>
                    <a:pt x="3516" y="1565"/>
                    <a:pt x="3516" y="1565"/>
                    <a:pt x="3516" y="1559"/>
                  </a:cubicBezTo>
                  <a:lnTo>
                    <a:pt x="3600" y="1559"/>
                  </a:lnTo>
                  <a:cubicBezTo>
                    <a:pt x="3652" y="1559"/>
                    <a:pt x="3694" y="1559"/>
                    <a:pt x="3746" y="1580"/>
                  </a:cubicBezTo>
                  <a:lnTo>
                    <a:pt x="3757" y="1580"/>
                  </a:lnTo>
                  <a:cubicBezTo>
                    <a:pt x="3778" y="1580"/>
                    <a:pt x="3799" y="1591"/>
                    <a:pt x="3820" y="1591"/>
                  </a:cubicBezTo>
                  <a:cubicBezTo>
                    <a:pt x="3820" y="1601"/>
                    <a:pt x="3830" y="1601"/>
                    <a:pt x="3830" y="1601"/>
                  </a:cubicBezTo>
                  <a:cubicBezTo>
                    <a:pt x="3851" y="1612"/>
                    <a:pt x="3872" y="1612"/>
                    <a:pt x="3883" y="1622"/>
                  </a:cubicBezTo>
                  <a:cubicBezTo>
                    <a:pt x="3893" y="1622"/>
                    <a:pt x="3893" y="1633"/>
                    <a:pt x="3903" y="1633"/>
                  </a:cubicBezTo>
                  <a:cubicBezTo>
                    <a:pt x="3914" y="1643"/>
                    <a:pt x="3935" y="1654"/>
                    <a:pt x="3945" y="1654"/>
                  </a:cubicBezTo>
                  <a:cubicBezTo>
                    <a:pt x="3956" y="1664"/>
                    <a:pt x="3956" y="1664"/>
                    <a:pt x="3966" y="1664"/>
                  </a:cubicBezTo>
                  <a:cubicBezTo>
                    <a:pt x="3977" y="1675"/>
                    <a:pt x="3998" y="1695"/>
                    <a:pt x="4008" y="1706"/>
                  </a:cubicBezTo>
                  <a:lnTo>
                    <a:pt x="4019" y="1706"/>
                  </a:lnTo>
                  <a:cubicBezTo>
                    <a:pt x="4039" y="1727"/>
                    <a:pt x="4060" y="1737"/>
                    <a:pt x="4071" y="1758"/>
                  </a:cubicBezTo>
                  <a:cubicBezTo>
                    <a:pt x="4123" y="1811"/>
                    <a:pt x="4186" y="1831"/>
                    <a:pt x="4249" y="1831"/>
                  </a:cubicBezTo>
                  <a:cubicBezTo>
                    <a:pt x="4374" y="1831"/>
                    <a:pt x="4489" y="1727"/>
                    <a:pt x="4489" y="1601"/>
                  </a:cubicBezTo>
                  <a:lnTo>
                    <a:pt x="4489" y="115"/>
                  </a:lnTo>
                  <a:cubicBezTo>
                    <a:pt x="4489" y="53"/>
                    <a:pt x="4448" y="11"/>
                    <a:pt x="4395" y="0"/>
                  </a:cubicBezTo>
                  <a:close/>
                </a:path>
              </a:pathLst>
            </a:custGeom>
            <a:solidFill>
              <a:srgbClr val="1C9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44"/>
            <p:cNvSpPr/>
            <p:nvPr/>
          </p:nvSpPr>
          <p:spPr>
            <a:xfrm>
              <a:off x="8590770" y="1584746"/>
              <a:ext cx="183933" cy="136450"/>
            </a:xfrm>
            <a:custGeom>
              <a:rect b="b" l="l" r="r" t="t"/>
              <a:pathLst>
                <a:path extrusionOk="0" h="4480" w="6039">
                  <a:moveTo>
                    <a:pt x="115" y="0"/>
                  </a:moveTo>
                  <a:cubicBezTo>
                    <a:pt x="53" y="0"/>
                    <a:pt x="11" y="32"/>
                    <a:pt x="0" y="95"/>
                  </a:cubicBezTo>
                  <a:cubicBezTo>
                    <a:pt x="53" y="2491"/>
                    <a:pt x="1988" y="4437"/>
                    <a:pt x="4395" y="4479"/>
                  </a:cubicBezTo>
                  <a:cubicBezTo>
                    <a:pt x="4448" y="4469"/>
                    <a:pt x="4489" y="4427"/>
                    <a:pt x="4489" y="4364"/>
                  </a:cubicBezTo>
                  <a:lnTo>
                    <a:pt x="4489" y="2868"/>
                  </a:lnTo>
                  <a:cubicBezTo>
                    <a:pt x="4489" y="2732"/>
                    <a:pt x="4594" y="2627"/>
                    <a:pt x="4720" y="2627"/>
                  </a:cubicBezTo>
                  <a:cubicBezTo>
                    <a:pt x="4741" y="2627"/>
                    <a:pt x="4751" y="2627"/>
                    <a:pt x="4772" y="2637"/>
                  </a:cubicBezTo>
                  <a:cubicBezTo>
                    <a:pt x="4782" y="2637"/>
                    <a:pt x="4803" y="2637"/>
                    <a:pt x="4814" y="2648"/>
                  </a:cubicBezTo>
                  <a:cubicBezTo>
                    <a:pt x="4845" y="2658"/>
                    <a:pt x="4877" y="2679"/>
                    <a:pt x="4898" y="2700"/>
                  </a:cubicBezTo>
                  <a:cubicBezTo>
                    <a:pt x="4929" y="2742"/>
                    <a:pt x="4971" y="2773"/>
                    <a:pt x="5013" y="2794"/>
                  </a:cubicBezTo>
                  <a:cubicBezTo>
                    <a:pt x="5075" y="2836"/>
                    <a:pt x="5149" y="2868"/>
                    <a:pt x="5222" y="2889"/>
                  </a:cubicBezTo>
                  <a:cubicBezTo>
                    <a:pt x="5265" y="2901"/>
                    <a:pt x="5311" y="2906"/>
                    <a:pt x="5359" y="2906"/>
                  </a:cubicBezTo>
                  <a:cubicBezTo>
                    <a:pt x="5393" y="2906"/>
                    <a:pt x="5428" y="2903"/>
                    <a:pt x="5463" y="2899"/>
                  </a:cubicBezTo>
                  <a:cubicBezTo>
                    <a:pt x="5494" y="2889"/>
                    <a:pt x="5536" y="2889"/>
                    <a:pt x="5567" y="2878"/>
                  </a:cubicBezTo>
                  <a:cubicBezTo>
                    <a:pt x="5588" y="2868"/>
                    <a:pt x="5620" y="2857"/>
                    <a:pt x="5641" y="2847"/>
                  </a:cubicBezTo>
                  <a:cubicBezTo>
                    <a:pt x="5672" y="2836"/>
                    <a:pt x="5703" y="2815"/>
                    <a:pt x="5735" y="2794"/>
                  </a:cubicBezTo>
                  <a:cubicBezTo>
                    <a:pt x="5756" y="2784"/>
                    <a:pt x="5777" y="2763"/>
                    <a:pt x="5797" y="2753"/>
                  </a:cubicBezTo>
                  <a:cubicBezTo>
                    <a:pt x="5808" y="2732"/>
                    <a:pt x="5829" y="2721"/>
                    <a:pt x="5839" y="2700"/>
                  </a:cubicBezTo>
                  <a:cubicBezTo>
                    <a:pt x="5902" y="2637"/>
                    <a:pt x="5954" y="2564"/>
                    <a:pt x="5986" y="2480"/>
                  </a:cubicBezTo>
                  <a:cubicBezTo>
                    <a:pt x="6007" y="2428"/>
                    <a:pt x="6017" y="2376"/>
                    <a:pt x="6028" y="2313"/>
                  </a:cubicBezTo>
                  <a:cubicBezTo>
                    <a:pt x="6038" y="2271"/>
                    <a:pt x="6038" y="2219"/>
                    <a:pt x="6028" y="2167"/>
                  </a:cubicBezTo>
                  <a:cubicBezTo>
                    <a:pt x="6017" y="2030"/>
                    <a:pt x="5954" y="1905"/>
                    <a:pt x="5860" y="1800"/>
                  </a:cubicBezTo>
                  <a:cubicBezTo>
                    <a:pt x="5818" y="1748"/>
                    <a:pt x="5766" y="1706"/>
                    <a:pt x="5703" y="1675"/>
                  </a:cubicBezTo>
                  <a:cubicBezTo>
                    <a:pt x="5600" y="1610"/>
                    <a:pt x="5484" y="1579"/>
                    <a:pt x="5368" y="1579"/>
                  </a:cubicBezTo>
                  <a:cubicBezTo>
                    <a:pt x="5238" y="1579"/>
                    <a:pt x="5108" y="1618"/>
                    <a:pt x="4992" y="1696"/>
                  </a:cubicBezTo>
                  <a:cubicBezTo>
                    <a:pt x="4981" y="1706"/>
                    <a:pt x="4960" y="1717"/>
                    <a:pt x="4939" y="1737"/>
                  </a:cubicBezTo>
                  <a:cubicBezTo>
                    <a:pt x="4929" y="1748"/>
                    <a:pt x="4908" y="1758"/>
                    <a:pt x="4898" y="1779"/>
                  </a:cubicBezTo>
                  <a:cubicBezTo>
                    <a:pt x="4887" y="1790"/>
                    <a:pt x="4877" y="1800"/>
                    <a:pt x="4856" y="1811"/>
                  </a:cubicBezTo>
                  <a:cubicBezTo>
                    <a:pt x="4845" y="1821"/>
                    <a:pt x="4835" y="1832"/>
                    <a:pt x="4814" y="1832"/>
                  </a:cubicBezTo>
                  <a:cubicBezTo>
                    <a:pt x="4782" y="1853"/>
                    <a:pt x="4751" y="1853"/>
                    <a:pt x="4720" y="1853"/>
                  </a:cubicBezTo>
                  <a:cubicBezTo>
                    <a:pt x="4594" y="1853"/>
                    <a:pt x="4489" y="1748"/>
                    <a:pt x="4489" y="1622"/>
                  </a:cubicBezTo>
                  <a:lnTo>
                    <a:pt x="4489" y="116"/>
                  </a:lnTo>
                  <a:cubicBezTo>
                    <a:pt x="4489" y="53"/>
                    <a:pt x="4437" y="0"/>
                    <a:pt x="4364" y="0"/>
                  </a:cubicBezTo>
                  <a:lnTo>
                    <a:pt x="2847" y="0"/>
                  </a:lnTo>
                  <a:cubicBezTo>
                    <a:pt x="2710" y="0"/>
                    <a:pt x="2606" y="105"/>
                    <a:pt x="2606" y="231"/>
                  </a:cubicBezTo>
                  <a:cubicBezTo>
                    <a:pt x="2606" y="304"/>
                    <a:pt x="2637" y="367"/>
                    <a:pt x="2690" y="409"/>
                  </a:cubicBezTo>
                  <a:cubicBezTo>
                    <a:pt x="2700" y="429"/>
                    <a:pt x="2721" y="440"/>
                    <a:pt x="2731" y="461"/>
                  </a:cubicBezTo>
                  <a:cubicBezTo>
                    <a:pt x="2731" y="461"/>
                    <a:pt x="2742" y="471"/>
                    <a:pt x="2742" y="471"/>
                  </a:cubicBezTo>
                  <a:cubicBezTo>
                    <a:pt x="2752" y="482"/>
                    <a:pt x="2763" y="503"/>
                    <a:pt x="2773" y="513"/>
                  </a:cubicBezTo>
                  <a:cubicBezTo>
                    <a:pt x="2773" y="524"/>
                    <a:pt x="2784" y="534"/>
                    <a:pt x="2784" y="534"/>
                  </a:cubicBezTo>
                  <a:cubicBezTo>
                    <a:pt x="2794" y="545"/>
                    <a:pt x="2805" y="565"/>
                    <a:pt x="2815" y="576"/>
                  </a:cubicBezTo>
                  <a:cubicBezTo>
                    <a:pt x="2815" y="586"/>
                    <a:pt x="2815" y="597"/>
                    <a:pt x="2815" y="597"/>
                  </a:cubicBezTo>
                  <a:cubicBezTo>
                    <a:pt x="2826" y="618"/>
                    <a:pt x="2836" y="628"/>
                    <a:pt x="2836" y="649"/>
                  </a:cubicBezTo>
                  <a:cubicBezTo>
                    <a:pt x="2847" y="649"/>
                    <a:pt x="2847" y="660"/>
                    <a:pt x="2847" y="670"/>
                  </a:cubicBezTo>
                  <a:cubicBezTo>
                    <a:pt x="2857" y="681"/>
                    <a:pt x="2857" y="702"/>
                    <a:pt x="2867" y="722"/>
                  </a:cubicBezTo>
                  <a:cubicBezTo>
                    <a:pt x="2867" y="722"/>
                    <a:pt x="2867" y="733"/>
                    <a:pt x="2867" y="733"/>
                  </a:cubicBezTo>
                  <a:cubicBezTo>
                    <a:pt x="2867" y="754"/>
                    <a:pt x="2878" y="785"/>
                    <a:pt x="2878" y="806"/>
                  </a:cubicBezTo>
                  <a:cubicBezTo>
                    <a:pt x="2878" y="838"/>
                    <a:pt x="2888" y="858"/>
                    <a:pt x="2888" y="890"/>
                  </a:cubicBezTo>
                  <a:cubicBezTo>
                    <a:pt x="2888" y="890"/>
                    <a:pt x="2878" y="900"/>
                    <a:pt x="2878" y="900"/>
                  </a:cubicBezTo>
                  <a:cubicBezTo>
                    <a:pt x="2878" y="921"/>
                    <a:pt x="2878" y="942"/>
                    <a:pt x="2878" y="963"/>
                  </a:cubicBezTo>
                  <a:cubicBezTo>
                    <a:pt x="2878" y="963"/>
                    <a:pt x="2878" y="963"/>
                    <a:pt x="2878" y="974"/>
                  </a:cubicBezTo>
                  <a:cubicBezTo>
                    <a:pt x="2867" y="1005"/>
                    <a:pt x="2867" y="1047"/>
                    <a:pt x="2847" y="1089"/>
                  </a:cubicBezTo>
                  <a:cubicBezTo>
                    <a:pt x="2847" y="1089"/>
                    <a:pt x="2847" y="1099"/>
                    <a:pt x="2847" y="1099"/>
                  </a:cubicBezTo>
                  <a:cubicBezTo>
                    <a:pt x="2836" y="1110"/>
                    <a:pt x="2836" y="1131"/>
                    <a:pt x="2826" y="1141"/>
                  </a:cubicBezTo>
                  <a:cubicBezTo>
                    <a:pt x="2826" y="1151"/>
                    <a:pt x="2826" y="1162"/>
                    <a:pt x="2815" y="1162"/>
                  </a:cubicBezTo>
                  <a:cubicBezTo>
                    <a:pt x="2815" y="1172"/>
                    <a:pt x="2805" y="1193"/>
                    <a:pt x="2805" y="1204"/>
                  </a:cubicBezTo>
                  <a:cubicBezTo>
                    <a:pt x="2794" y="1204"/>
                    <a:pt x="2794" y="1214"/>
                    <a:pt x="2784" y="1225"/>
                  </a:cubicBezTo>
                  <a:cubicBezTo>
                    <a:pt x="2784" y="1235"/>
                    <a:pt x="2773" y="1246"/>
                    <a:pt x="2763" y="1256"/>
                  </a:cubicBezTo>
                  <a:cubicBezTo>
                    <a:pt x="2752" y="1267"/>
                    <a:pt x="2752" y="1277"/>
                    <a:pt x="2742" y="1298"/>
                  </a:cubicBezTo>
                  <a:cubicBezTo>
                    <a:pt x="2731" y="1298"/>
                    <a:pt x="2721" y="1308"/>
                    <a:pt x="2721" y="1319"/>
                  </a:cubicBezTo>
                  <a:cubicBezTo>
                    <a:pt x="2710" y="1329"/>
                    <a:pt x="2700" y="1329"/>
                    <a:pt x="2700" y="1340"/>
                  </a:cubicBezTo>
                  <a:cubicBezTo>
                    <a:pt x="2690" y="1350"/>
                    <a:pt x="2679" y="1350"/>
                    <a:pt x="2679" y="1361"/>
                  </a:cubicBezTo>
                  <a:cubicBezTo>
                    <a:pt x="2669" y="1371"/>
                    <a:pt x="2658" y="1371"/>
                    <a:pt x="2648" y="1382"/>
                  </a:cubicBezTo>
                  <a:cubicBezTo>
                    <a:pt x="2648" y="1392"/>
                    <a:pt x="2637" y="1392"/>
                    <a:pt x="2627" y="1403"/>
                  </a:cubicBezTo>
                  <a:cubicBezTo>
                    <a:pt x="2627" y="1403"/>
                    <a:pt x="2616" y="1413"/>
                    <a:pt x="2606" y="1424"/>
                  </a:cubicBezTo>
                  <a:cubicBezTo>
                    <a:pt x="2585" y="1434"/>
                    <a:pt x="2574" y="1444"/>
                    <a:pt x="2554" y="1455"/>
                  </a:cubicBezTo>
                  <a:lnTo>
                    <a:pt x="2543" y="1455"/>
                  </a:lnTo>
                  <a:cubicBezTo>
                    <a:pt x="2533" y="1465"/>
                    <a:pt x="2512" y="1476"/>
                    <a:pt x="2501" y="1486"/>
                  </a:cubicBezTo>
                  <a:lnTo>
                    <a:pt x="2480" y="1486"/>
                  </a:lnTo>
                  <a:cubicBezTo>
                    <a:pt x="2470" y="1497"/>
                    <a:pt x="2449" y="1497"/>
                    <a:pt x="2438" y="1507"/>
                  </a:cubicBezTo>
                  <a:lnTo>
                    <a:pt x="2428" y="1507"/>
                  </a:lnTo>
                  <a:cubicBezTo>
                    <a:pt x="2386" y="1528"/>
                    <a:pt x="2344" y="1539"/>
                    <a:pt x="2302" y="1539"/>
                  </a:cubicBezTo>
                  <a:lnTo>
                    <a:pt x="2145" y="1539"/>
                  </a:lnTo>
                  <a:cubicBezTo>
                    <a:pt x="2124" y="1539"/>
                    <a:pt x="2104" y="1528"/>
                    <a:pt x="2083" y="1528"/>
                  </a:cubicBezTo>
                  <a:lnTo>
                    <a:pt x="2072" y="1528"/>
                  </a:lnTo>
                  <a:cubicBezTo>
                    <a:pt x="2051" y="1518"/>
                    <a:pt x="2041" y="1518"/>
                    <a:pt x="2020" y="1518"/>
                  </a:cubicBezTo>
                  <a:cubicBezTo>
                    <a:pt x="2020" y="1507"/>
                    <a:pt x="2009" y="1507"/>
                    <a:pt x="1999" y="1507"/>
                  </a:cubicBezTo>
                  <a:cubicBezTo>
                    <a:pt x="1988" y="1497"/>
                    <a:pt x="1978" y="1497"/>
                    <a:pt x="1968" y="1497"/>
                  </a:cubicBezTo>
                  <a:cubicBezTo>
                    <a:pt x="1957" y="1486"/>
                    <a:pt x="1947" y="1486"/>
                    <a:pt x="1936" y="1476"/>
                  </a:cubicBezTo>
                  <a:cubicBezTo>
                    <a:pt x="1936" y="1476"/>
                    <a:pt x="1926" y="1476"/>
                    <a:pt x="1915" y="1465"/>
                  </a:cubicBezTo>
                  <a:cubicBezTo>
                    <a:pt x="1873" y="1444"/>
                    <a:pt x="1842" y="1424"/>
                    <a:pt x="1800" y="1392"/>
                  </a:cubicBezTo>
                  <a:cubicBezTo>
                    <a:pt x="1800" y="1392"/>
                    <a:pt x="1800" y="1392"/>
                    <a:pt x="1790" y="1382"/>
                  </a:cubicBezTo>
                  <a:cubicBezTo>
                    <a:pt x="1779" y="1382"/>
                    <a:pt x="1769" y="1371"/>
                    <a:pt x="1758" y="1361"/>
                  </a:cubicBezTo>
                  <a:cubicBezTo>
                    <a:pt x="1758" y="1350"/>
                    <a:pt x="1758" y="1350"/>
                    <a:pt x="1748" y="1350"/>
                  </a:cubicBezTo>
                  <a:cubicBezTo>
                    <a:pt x="1737" y="1340"/>
                    <a:pt x="1727" y="1329"/>
                    <a:pt x="1716" y="1319"/>
                  </a:cubicBezTo>
                  <a:lnTo>
                    <a:pt x="1716" y="1308"/>
                  </a:lnTo>
                  <a:cubicBezTo>
                    <a:pt x="1695" y="1288"/>
                    <a:pt x="1685" y="1267"/>
                    <a:pt x="1664" y="1246"/>
                  </a:cubicBezTo>
                  <a:cubicBezTo>
                    <a:pt x="1664" y="1235"/>
                    <a:pt x="1654" y="1225"/>
                    <a:pt x="1654" y="1225"/>
                  </a:cubicBezTo>
                  <a:cubicBezTo>
                    <a:pt x="1654" y="1214"/>
                    <a:pt x="1643" y="1204"/>
                    <a:pt x="1643" y="1193"/>
                  </a:cubicBezTo>
                  <a:cubicBezTo>
                    <a:pt x="1633" y="1183"/>
                    <a:pt x="1633" y="1172"/>
                    <a:pt x="1622" y="1162"/>
                  </a:cubicBezTo>
                  <a:cubicBezTo>
                    <a:pt x="1622" y="1162"/>
                    <a:pt x="1612" y="1151"/>
                    <a:pt x="1612" y="1141"/>
                  </a:cubicBezTo>
                  <a:cubicBezTo>
                    <a:pt x="1612" y="1131"/>
                    <a:pt x="1601" y="1120"/>
                    <a:pt x="1601" y="1099"/>
                  </a:cubicBezTo>
                  <a:cubicBezTo>
                    <a:pt x="1591" y="1099"/>
                    <a:pt x="1591" y="1089"/>
                    <a:pt x="1591" y="1089"/>
                  </a:cubicBezTo>
                  <a:cubicBezTo>
                    <a:pt x="1580" y="1047"/>
                    <a:pt x="1570" y="1005"/>
                    <a:pt x="1559" y="963"/>
                  </a:cubicBezTo>
                  <a:cubicBezTo>
                    <a:pt x="1559" y="942"/>
                    <a:pt x="1559" y="921"/>
                    <a:pt x="1559" y="900"/>
                  </a:cubicBezTo>
                  <a:cubicBezTo>
                    <a:pt x="1559" y="900"/>
                    <a:pt x="1559" y="890"/>
                    <a:pt x="1559" y="890"/>
                  </a:cubicBezTo>
                  <a:cubicBezTo>
                    <a:pt x="1559" y="879"/>
                    <a:pt x="1559" y="879"/>
                    <a:pt x="1559" y="879"/>
                  </a:cubicBezTo>
                  <a:cubicBezTo>
                    <a:pt x="1559" y="858"/>
                    <a:pt x="1559" y="838"/>
                    <a:pt x="1559" y="806"/>
                  </a:cubicBezTo>
                  <a:cubicBezTo>
                    <a:pt x="1570" y="775"/>
                    <a:pt x="1570" y="754"/>
                    <a:pt x="1570" y="733"/>
                  </a:cubicBezTo>
                  <a:cubicBezTo>
                    <a:pt x="1580" y="733"/>
                    <a:pt x="1580" y="722"/>
                    <a:pt x="1580" y="712"/>
                  </a:cubicBezTo>
                  <a:cubicBezTo>
                    <a:pt x="1580" y="702"/>
                    <a:pt x="1591" y="681"/>
                    <a:pt x="1591" y="670"/>
                  </a:cubicBezTo>
                  <a:cubicBezTo>
                    <a:pt x="1601" y="660"/>
                    <a:pt x="1601" y="649"/>
                    <a:pt x="1601" y="639"/>
                  </a:cubicBezTo>
                  <a:cubicBezTo>
                    <a:pt x="1612" y="628"/>
                    <a:pt x="1612" y="618"/>
                    <a:pt x="1622" y="597"/>
                  </a:cubicBezTo>
                  <a:cubicBezTo>
                    <a:pt x="1622" y="597"/>
                    <a:pt x="1633" y="586"/>
                    <a:pt x="1633" y="576"/>
                  </a:cubicBezTo>
                  <a:cubicBezTo>
                    <a:pt x="1643" y="565"/>
                    <a:pt x="1643" y="555"/>
                    <a:pt x="1654" y="534"/>
                  </a:cubicBezTo>
                  <a:cubicBezTo>
                    <a:pt x="1664" y="534"/>
                    <a:pt x="1664" y="524"/>
                    <a:pt x="1664" y="513"/>
                  </a:cubicBezTo>
                  <a:cubicBezTo>
                    <a:pt x="1675" y="503"/>
                    <a:pt x="1685" y="492"/>
                    <a:pt x="1695" y="482"/>
                  </a:cubicBezTo>
                  <a:cubicBezTo>
                    <a:pt x="1706" y="471"/>
                    <a:pt x="1706" y="461"/>
                    <a:pt x="1706" y="461"/>
                  </a:cubicBezTo>
                  <a:cubicBezTo>
                    <a:pt x="1727" y="440"/>
                    <a:pt x="1737" y="429"/>
                    <a:pt x="1758" y="409"/>
                  </a:cubicBezTo>
                  <a:cubicBezTo>
                    <a:pt x="1811" y="367"/>
                    <a:pt x="1831" y="304"/>
                    <a:pt x="1831" y="231"/>
                  </a:cubicBezTo>
                  <a:cubicBezTo>
                    <a:pt x="1831" y="105"/>
                    <a:pt x="1727" y="0"/>
                    <a:pt x="1601" y="0"/>
                  </a:cubicBezTo>
                  <a:close/>
                </a:path>
              </a:pathLst>
            </a:custGeom>
            <a:solidFill>
              <a:srgbClr val="7DC8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44"/>
            <p:cNvSpPr/>
            <p:nvPr/>
          </p:nvSpPr>
          <p:spPr>
            <a:xfrm>
              <a:off x="8727494" y="1537567"/>
              <a:ext cx="136450" cy="183628"/>
            </a:xfrm>
            <a:custGeom>
              <a:rect b="b" l="l" r="r" t="t"/>
              <a:pathLst>
                <a:path extrusionOk="0" h="6029" w="4480">
                  <a:moveTo>
                    <a:pt x="2261" y="1"/>
                  </a:moveTo>
                  <a:cubicBezTo>
                    <a:pt x="1664" y="1"/>
                    <a:pt x="1371" y="723"/>
                    <a:pt x="1800" y="1131"/>
                  </a:cubicBezTo>
                  <a:cubicBezTo>
                    <a:pt x="1842" y="1183"/>
                    <a:pt x="1874" y="1246"/>
                    <a:pt x="1874" y="1309"/>
                  </a:cubicBezTo>
                  <a:cubicBezTo>
                    <a:pt x="1874" y="1434"/>
                    <a:pt x="1769" y="1549"/>
                    <a:pt x="1633" y="1549"/>
                  </a:cubicBezTo>
                  <a:lnTo>
                    <a:pt x="116" y="1549"/>
                  </a:lnTo>
                  <a:cubicBezTo>
                    <a:pt x="53" y="1549"/>
                    <a:pt x="0" y="1602"/>
                    <a:pt x="0" y="1665"/>
                  </a:cubicBezTo>
                  <a:lnTo>
                    <a:pt x="0" y="3171"/>
                  </a:lnTo>
                  <a:cubicBezTo>
                    <a:pt x="0" y="3297"/>
                    <a:pt x="105" y="3402"/>
                    <a:pt x="231" y="3402"/>
                  </a:cubicBezTo>
                  <a:cubicBezTo>
                    <a:pt x="262" y="3402"/>
                    <a:pt x="293" y="3402"/>
                    <a:pt x="325" y="3381"/>
                  </a:cubicBezTo>
                  <a:cubicBezTo>
                    <a:pt x="346" y="3381"/>
                    <a:pt x="356" y="3370"/>
                    <a:pt x="367" y="3360"/>
                  </a:cubicBezTo>
                  <a:cubicBezTo>
                    <a:pt x="388" y="3349"/>
                    <a:pt x="398" y="3339"/>
                    <a:pt x="409" y="3328"/>
                  </a:cubicBezTo>
                  <a:cubicBezTo>
                    <a:pt x="419" y="3307"/>
                    <a:pt x="440" y="3297"/>
                    <a:pt x="450" y="3286"/>
                  </a:cubicBezTo>
                  <a:cubicBezTo>
                    <a:pt x="471" y="3266"/>
                    <a:pt x="492" y="3255"/>
                    <a:pt x="503" y="3245"/>
                  </a:cubicBezTo>
                  <a:cubicBezTo>
                    <a:pt x="534" y="3224"/>
                    <a:pt x="566" y="3213"/>
                    <a:pt x="586" y="3192"/>
                  </a:cubicBezTo>
                  <a:cubicBezTo>
                    <a:pt x="639" y="3171"/>
                    <a:pt x="691" y="3150"/>
                    <a:pt x="743" y="3140"/>
                  </a:cubicBezTo>
                  <a:cubicBezTo>
                    <a:pt x="785" y="3130"/>
                    <a:pt x="838" y="3130"/>
                    <a:pt x="879" y="3130"/>
                  </a:cubicBezTo>
                  <a:cubicBezTo>
                    <a:pt x="1214" y="3130"/>
                    <a:pt x="1507" y="3381"/>
                    <a:pt x="1539" y="3716"/>
                  </a:cubicBezTo>
                  <a:cubicBezTo>
                    <a:pt x="1549" y="3768"/>
                    <a:pt x="1549" y="3820"/>
                    <a:pt x="1539" y="3862"/>
                  </a:cubicBezTo>
                  <a:cubicBezTo>
                    <a:pt x="1528" y="3925"/>
                    <a:pt x="1518" y="3977"/>
                    <a:pt x="1497" y="4029"/>
                  </a:cubicBezTo>
                  <a:cubicBezTo>
                    <a:pt x="1465" y="4113"/>
                    <a:pt x="1413" y="4186"/>
                    <a:pt x="1350" y="4249"/>
                  </a:cubicBezTo>
                  <a:cubicBezTo>
                    <a:pt x="1340" y="4270"/>
                    <a:pt x="1319" y="4281"/>
                    <a:pt x="1308" y="4302"/>
                  </a:cubicBezTo>
                  <a:cubicBezTo>
                    <a:pt x="1288" y="4312"/>
                    <a:pt x="1267" y="4333"/>
                    <a:pt x="1246" y="4343"/>
                  </a:cubicBezTo>
                  <a:cubicBezTo>
                    <a:pt x="1214" y="4364"/>
                    <a:pt x="1183" y="4385"/>
                    <a:pt x="1152" y="4396"/>
                  </a:cubicBezTo>
                  <a:cubicBezTo>
                    <a:pt x="1131" y="4406"/>
                    <a:pt x="1099" y="4417"/>
                    <a:pt x="1078" y="4427"/>
                  </a:cubicBezTo>
                  <a:cubicBezTo>
                    <a:pt x="1047" y="4438"/>
                    <a:pt x="1005" y="4438"/>
                    <a:pt x="974" y="4448"/>
                  </a:cubicBezTo>
                  <a:cubicBezTo>
                    <a:pt x="939" y="4452"/>
                    <a:pt x="904" y="4455"/>
                    <a:pt x="870" y="4455"/>
                  </a:cubicBezTo>
                  <a:cubicBezTo>
                    <a:pt x="822" y="4455"/>
                    <a:pt x="776" y="4450"/>
                    <a:pt x="733" y="4438"/>
                  </a:cubicBezTo>
                  <a:cubicBezTo>
                    <a:pt x="660" y="4417"/>
                    <a:pt x="586" y="4385"/>
                    <a:pt x="524" y="4343"/>
                  </a:cubicBezTo>
                  <a:cubicBezTo>
                    <a:pt x="482" y="4322"/>
                    <a:pt x="440" y="4291"/>
                    <a:pt x="409" y="4249"/>
                  </a:cubicBezTo>
                  <a:cubicBezTo>
                    <a:pt x="388" y="4228"/>
                    <a:pt x="356" y="4207"/>
                    <a:pt x="325" y="4197"/>
                  </a:cubicBezTo>
                  <a:cubicBezTo>
                    <a:pt x="314" y="4186"/>
                    <a:pt x="293" y="4186"/>
                    <a:pt x="283" y="4186"/>
                  </a:cubicBezTo>
                  <a:cubicBezTo>
                    <a:pt x="262" y="4176"/>
                    <a:pt x="252" y="4176"/>
                    <a:pt x="231" y="4176"/>
                  </a:cubicBezTo>
                  <a:cubicBezTo>
                    <a:pt x="105" y="4176"/>
                    <a:pt x="0" y="4281"/>
                    <a:pt x="0" y="4417"/>
                  </a:cubicBezTo>
                  <a:lnTo>
                    <a:pt x="0" y="5913"/>
                  </a:lnTo>
                  <a:cubicBezTo>
                    <a:pt x="0" y="5976"/>
                    <a:pt x="32" y="6018"/>
                    <a:pt x="95" y="6028"/>
                  </a:cubicBezTo>
                  <a:cubicBezTo>
                    <a:pt x="2491" y="5986"/>
                    <a:pt x="4437" y="4040"/>
                    <a:pt x="4479" y="1644"/>
                  </a:cubicBezTo>
                  <a:cubicBezTo>
                    <a:pt x="4469" y="1581"/>
                    <a:pt x="4427" y="1549"/>
                    <a:pt x="4364" y="1549"/>
                  </a:cubicBezTo>
                  <a:lnTo>
                    <a:pt x="2878" y="1549"/>
                  </a:lnTo>
                  <a:cubicBezTo>
                    <a:pt x="2753" y="1549"/>
                    <a:pt x="2648" y="1434"/>
                    <a:pt x="2648" y="1309"/>
                  </a:cubicBezTo>
                  <a:cubicBezTo>
                    <a:pt x="2648" y="1246"/>
                    <a:pt x="2679" y="1183"/>
                    <a:pt x="2721" y="1131"/>
                  </a:cubicBezTo>
                  <a:cubicBezTo>
                    <a:pt x="3150" y="723"/>
                    <a:pt x="2857" y="1"/>
                    <a:pt x="2261" y="1"/>
                  </a:cubicBezTo>
                  <a:close/>
                </a:path>
              </a:pathLst>
            </a:custGeom>
            <a:solidFill>
              <a:srgbClr val="F8A3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44"/>
            <p:cNvSpPr/>
            <p:nvPr/>
          </p:nvSpPr>
          <p:spPr>
            <a:xfrm>
              <a:off x="8680315" y="1448022"/>
              <a:ext cx="183628" cy="136754"/>
            </a:xfrm>
            <a:custGeom>
              <a:rect b="b" l="l" r="r" t="t"/>
              <a:pathLst>
                <a:path extrusionOk="0" h="4490" w="6029">
                  <a:moveTo>
                    <a:pt x="1644" y="0"/>
                  </a:moveTo>
                  <a:cubicBezTo>
                    <a:pt x="1581" y="11"/>
                    <a:pt x="1549" y="53"/>
                    <a:pt x="1549" y="115"/>
                  </a:cubicBezTo>
                  <a:lnTo>
                    <a:pt x="1549" y="1601"/>
                  </a:lnTo>
                  <a:cubicBezTo>
                    <a:pt x="1549" y="1727"/>
                    <a:pt x="1434" y="1831"/>
                    <a:pt x="1309" y="1831"/>
                  </a:cubicBezTo>
                  <a:cubicBezTo>
                    <a:pt x="1246" y="1831"/>
                    <a:pt x="1183" y="1811"/>
                    <a:pt x="1131" y="1758"/>
                  </a:cubicBezTo>
                  <a:cubicBezTo>
                    <a:pt x="1120" y="1737"/>
                    <a:pt x="1099" y="1727"/>
                    <a:pt x="1079" y="1706"/>
                  </a:cubicBezTo>
                  <a:lnTo>
                    <a:pt x="1068" y="1706"/>
                  </a:lnTo>
                  <a:cubicBezTo>
                    <a:pt x="1058" y="1695"/>
                    <a:pt x="1037" y="1675"/>
                    <a:pt x="1026" y="1664"/>
                  </a:cubicBezTo>
                  <a:cubicBezTo>
                    <a:pt x="1016" y="1664"/>
                    <a:pt x="1016" y="1664"/>
                    <a:pt x="1005" y="1654"/>
                  </a:cubicBezTo>
                  <a:cubicBezTo>
                    <a:pt x="995" y="1654"/>
                    <a:pt x="974" y="1643"/>
                    <a:pt x="963" y="1633"/>
                  </a:cubicBezTo>
                  <a:cubicBezTo>
                    <a:pt x="953" y="1633"/>
                    <a:pt x="953" y="1622"/>
                    <a:pt x="943" y="1622"/>
                  </a:cubicBezTo>
                  <a:cubicBezTo>
                    <a:pt x="932" y="1612"/>
                    <a:pt x="911" y="1612"/>
                    <a:pt x="890" y="1601"/>
                  </a:cubicBezTo>
                  <a:cubicBezTo>
                    <a:pt x="890" y="1601"/>
                    <a:pt x="880" y="1601"/>
                    <a:pt x="880" y="1591"/>
                  </a:cubicBezTo>
                  <a:cubicBezTo>
                    <a:pt x="859" y="1591"/>
                    <a:pt x="838" y="1580"/>
                    <a:pt x="817" y="1580"/>
                  </a:cubicBezTo>
                  <a:lnTo>
                    <a:pt x="806" y="1580"/>
                  </a:lnTo>
                  <a:cubicBezTo>
                    <a:pt x="754" y="1559"/>
                    <a:pt x="702" y="1559"/>
                    <a:pt x="650" y="1559"/>
                  </a:cubicBezTo>
                  <a:lnTo>
                    <a:pt x="576" y="1559"/>
                  </a:lnTo>
                  <a:cubicBezTo>
                    <a:pt x="576" y="1565"/>
                    <a:pt x="576" y="1565"/>
                    <a:pt x="576" y="1565"/>
                  </a:cubicBezTo>
                  <a:cubicBezTo>
                    <a:pt x="576" y="1565"/>
                    <a:pt x="576" y="1565"/>
                    <a:pt x="576" y="1570"/>
                  </a:cubicBezTo>
                  <a:lnTo>
                    <a:pt x="513" y="1570"/>
                  </a:lnTo>
                  <a:cubicBezTo>
                    <a:pt x="493" y="1580"/>
                    <a:pt x="472" y="1580"/>
                    <a:pt x="461" y="1591"/>
                  </a:cubicBezTo>
                  <a:cubicBezTo>
                    <a:pt x="451" y="1591"/>
                    <a:pt x="440" y="1601"/>
                    <a:pt x="440" y="1601"/>
                  </a:cubicBezTo>
                  <a:cubicBezTo>
                    <a:pt x="419" y="1601"/>
                    <a:pt x="409" y="1612"/>
                    <a:pt x="398" y="1612"/>
                  </a:cubicBezTo>
                  <a:cubicBezTo>
                    <a:pt x="388" y="1612"/>
                    <a:pt x="377" y="1622"/>
                    <a:pt x="377" y="1622"/>
                  </a:cubicBezTo>
                  <a:cubicBezTo>
                    <a:pt x="367" y="1633"/>
                    <a:pt x="357" y="1633"/>
                    <a:pt x="346" y="1643"/>
                  </a:cubicBezTo>
                  <a:cubicBezTo>
                    <a:pt x="336" y="1643"/>
                    <a:pt x="325" y="1654"/>
                    <a:pt x="315" y="1654"/>
                  </a:cubicBezTo>
                  <a:cubicBezTo>
                    <a:pt x="315" y="1654"/>
                    <a:pt x="304" y="1664"/>
                    <a:pt x="304" y="1664"/>
                  </a:cubicBezTo>
                  <a:cubicBezTo>
                    <a:pt x="273" y="1685"/>
                    <a:pt x="252" y="1695"/>
                    <a:pt x="231" y="1716"/>
                  </a:cubicBezTo>
                  <a:cubicBezTo>
                    <a:pt x="220" y="1727"/>
                    <a:pt x="200" y="1737"/>
                    <a:pt x="189" y="1758"/>
                  </a:cubicBezTo>
                  <a:cubicBezTo>
                    <a:pt x="179" y="1769"/>
                    <a:pt x="168" y="1779"/>
                    <a:pt x="158" y="1800"/>
                  </a:cubicBezTo>
                  <a:lnTo>
                    <a:pt x="147" y="1800"/>
                  </a:lnTo>
                  <a:cubicBezTo>
                    <a:pt x="116" y="1842"/>
                    <a:pt x="95" y="1873"/>
                    <a:pt x="74" y="1915"/>
                  </a:cubicBezTo>
                  <a:cubicBezTo>
                    <a:pt x="74" y="1926"/>
                    <a:pt x="63" y="1926"/>
                    <a:pt x="63" y="1936"/>
                  </a:cubicBezTo>
                  <a:cubicBezTo>
                    <a:pt x="53" y="1947"/>
                    <a:pt x="53" y="1957"/>
                    <a:pt x="53" y="1968"/>
                  </a:cubicBezTo>
                  <a:cubicBezTo>
                    <a:pt x="43" y="1978"/>
                    <a:pt x="43" y="1988"/>
                    <a:pt x="32" y="1999"/>
                  </a:cubicBezTo>
                  <a:cubicBezTo>
                    <a:pt x="32" y="2009"/>
                    <a:pt x="32" y="2020"/>
                    <a:pt x="32" y="2020"/>
                  </a:cubicBezTo>
                  <a:cubicBezTo>
                    <a:pt x="22" y="2041"/>
                    <a:pt x="22" y="2051"/>
                    <a:pt x="11" y="2072"/>
                  </a:cubicBezTo>
                  <a:cubicBezTo>
                    <a:pt x="11" y="2072"/>
                    <a:pt x="11" y="2083"/>
                    <a:pt x="11" y="2083"/>
                  </a:cubicBezTo>
                  <a:cubicBezTo>
                    <a:pt x="11" y="2104"/>
                    <a:pt x="1" y="2124"/>
                    <a:pt x="1" y="2145"/>
                  </a:cubicBezTo>
                  <a:cubicBezTo>
                    <a:pt x="1" y="2166"/>
                    <a:pt x="1" y="2177"/>
                    <a:pt x="1" y="2187"/>
                  </a:cubicBezTo>
                  <a:cubicBezTo>
                    <a:pt x="1" y="2198"/>
                    <a:pt x="1" y="2208"/>
                    <a:pt x="1" y="2219"/>
                  </a:cubicBezTo>
                  <a:cubicBezTo>
                    <a:pt x="1" y="2229"/>
                    <a:pt x="1" y="2240"/>
                    <a:pt x="1" y="2250"/>
                  </a:cubicBezTo>
                  <a:cubicBezTo>
                    <a:pt x="1" y="2271"/>
                    <a:pt x="1" y="2281"/>
                    <a:pt x="1" y="2292"/>
                  </a:cubicBezTo>
                  <a:cubicBezTo>
                    <a:pt x="1" y="2313"/>
                    <a:pt x="11" y="2334"/>
                    <a:pt x="11" y="2355"/>
                  </a:cubicBezTo>
                  <a:cubicBezTo>
                    <a:pt x="11" y="2365"/>
                    <a:pt x="11" y="2365"/>
                    <a:pt x="11" y="2365"/>
                  </a:cubicBezTo>
                  <a:cubicBezTo>
                    <a:pt x="22" y="2386"/>
                    <a:pt x="22" y="2407"/>
                    <a:pt x="32" y="2417"/>
                  </a:cubicBezTo>
                  <a:cubicBezTo>
                    <a:pt x="32" y="2428"/>
                    <a:pt x="32" y="2438"/>
                    <a:pt x="32" y="2438"/>
                  </a:cubicBezTo>
                  <a:cubicBezTo>
                    <a:pt x="43" y="2449"/>
                    <a:pt x="43" y="2470"/>
                    <a:pt x="53" y="2480"/>
                  </a:cubicBezTo>
                  <a:cubicBezTo>
                    <a:pt x="53" y="2491"/>
                    <a:pt x="53" y="2491"/>
                    <a:pt x="63" y="2501"/>
                  </a:cubicBezTo>
                  <a:cubicBezTo>
                    <a:pt x="63" y="2512"/>
                    <a:pt x="74" y="2522"/>
                    <a:pt x="74" y="2533"/>
                  </a:cubicBezTo>
                  <a:cubicBezTo>
                    <a:pt x="95" y="2564"/>
                    <a:pt x="116" y="2606"/>
                    <a:pt x="147" y="2637"/>
                  </a:cubicBezTo>
                  <a:cubicBezTo>
                    <a:pt x="147" y="2637"/>
                    <a:pt x="147" y="2648"/>
                    <a:pt x="158" y="2648"/>
                  </a:cubicBezTo>
                  <a:cubicBezTo>
                    <a:pt x="168" y="2658"/>
                    <a:pt x="179" y="2669"/>
                    <a:pt x="189" y="2679"/>
                  </a:cubicBezTo>
                  <a:cubicBezTo>
                    <a:pt x="189" y="2679"/>
                    <a:pt x="189" y="2690"/>
                    <a:pt x="189" y="2690"/>
                  </a:cubicBezTo>
                  <a:cubicBezTo>
                    <a:pt x="200" y="2700"/>
                    <a:pt x="220" y="2710"/>
                    <a:pt x="231" y="2721"/>
                  </a:cubicBezTo>
                  <a:cubicBezTo>
                    <a:pt x="252" y="2742"/>
                    <a:pt x="273" y="2763"/>
                    <a:pt x="304" y="2773"/>
                  </a:cubicBezTo>
                  <a:cubicBezTo>
                    <a:pt x="304" y="2784"/>
                    <a:pt x="315" y="2784"/>
                    <a:pt x="315" y="2784"/>
                  </a:cubicBezTo>
                  <a:cubicBezTo>
                    <a:pt x="325" y="2794"/>
                    <a:pt x="336" y="2794"/>
                    <a:pt x="346" y="2805"/>
                  </a:cubicBezTo>
                  <a:cubicBezTo>
                    <a:pt x="357" y="2805"/>
                    <a:pt x="367" y="2815"/>
                    <a:pt x="377" y="2815"/>
                  </a:cubicBezTo>
                  <a:cubicBezTo>
                    <a:pt x="377" y="2826"/>
                    <a:pt x="388" y="2826"/>
                    <a:pt x="398" y="2826"/>
                  </a:cubicBezTo>
                  <a:cubicBezTo>
                    <a:pt x="409" y="2836"/>
                    <a:pt x="419" y="2836"/>
                    <a:pt x="440" y="2847"/>
                  </a:cubicBezTo>
                  <a:lnTo>
                    <a:pt x="461" y="2847"/>
                  </a:lnTo>
                  <a:cubicBezTo>
                    <a:pt x="472" y="2857"/>
                    <a:pt x="493" y="2867"/>
                    <a:pt x="513" y="2867"/>
                  </a:cubicBezTo>
                  <a:lnTo>
                    <a:pt x="524" y="2867"/>
                  </a:lnTo>
                  <a:cubicBezTo>
                    <a:pt x="545" y="2878"/>
                    <a:pt x="566" y="2878"/>
                    <a:pt x="576" y="2878"/>
                  </a:cubicBezTo>
                  <a:cubicBezTo>
                    <a:pt x="597" y="2878"/>
                    <a:pt x="629" y="2878"/>
                    <a:pt x="650" y="2888"/>
                  </a:cubicBezTo>
                  <a:lnTo>
                    <a:pt x="660" y="2888"/>
                  </a:lnTo>
                  <a:cubicBezTo>
                    <a:pt x="712" y="2888"/>
                    <a:pt x="754" y="2878"/>
                    <a:pt x="806" y="2867"/>
                  </a:cubicBezTo>
                  <a:lnTo>
                    <a:pt x="817" y="2867"/>
                  </a:lnTo>
                  <a:cubicBezTo>
                    <a:pt x="838" y="2857"/>
                    <a:pt x="859" y="2857"/>
                    <a:pt x="880" y="2847"/>
                  </a:cubicBezTo>
                  <a:cubicBezTo>
                    <a:pt x="880" y="2847"/>
                    <a:pt x="890" y="2847"/>
                    <a:pt x="890" y="2836"/>
                  </a:cubicBezTo>
                  <a:cubicBezTo>
                    <a:pt x="911" y="2836"/>
                    <a:pt x="932" y="2826"/>
                    <a:pt x="943" y="2815"/>
                  </a:cubicBezTo>
                  <a:lnTo>
                    <a:pt x="963" y="2815"/>
                  </a:lnTo>
                  <a:cubicBezTo>
                    <a:pt x="974" y="2805"/>
                    <a:pt x="995" y="2794"/>
                    <a:pt x="1005" y="2784"/>
                  </a:cubicBezTo>
                  <a:cubicBezTo>
                    <a:pt x="1016" y="2784"/>
                    <a:pt x="1016" y="2773"/>
                    <a:pt x="1026" y="2773"/>
                  </a:cubicBezTo>
                  <a:cubicBezTo>
                    <a:pt x="1037" y="2763"/>
                    <a:pt x="1058" y="2752"/>
                    <a:pt x="1068" y="2742"/>
                  </a:cubicBezTo>
                  <a:cubicBezTo>
                    <a:pt x="1079" y="2742"/>
                    <a:pt x="1079" y="2731"/>
                    <a:pt x="1079" y="2731"/>
                  </a:cubicBezTo>
                  <a:cubicBezTo>
                    <a:pt x="1099" y="2721"/>
                    <a:pt x="1120" y="2700"/>
                    <a:pt x="1131" y="2690"/>
                  </a:cubicBezTo>
                  <a:cubicBezTo>
                    <a:pt x="1183" y="2637"/>
                    <a:pt x="1246" y="2606"/>
                    <a:pt x="1309" y="2606"/>
                  </a:cubicBezTo>
                  <a:cubicBezTo>
                    <a:pt x="1434" y="2606"/>
                    <a:pt x="1549" y="2710"/>
                    <a:pt x="1549" y="2847"/>
                  </a:cubicBezTo>
                  <a:lnTo>
                    <a:pt x="1549" y="4364"/>
                  </a:lnTo>
                  <a:cubicBezTo>
                    <a:pt x="1549" y="4437"/>
                    <a:pt x="1602" y="4489"/>
                    <a:pt x="1665" y="4489"/>
                  </a:cubicBezTo>
                  <a:lnTo>
                    <a:pt x="3182" y="4489"/>
                  </a:lnTo>
                  <a:cubicBezTo>
                    <a:pt x="3318" y="4489"/>
                    <a:pt x="3423" y="4374"/>
                    <a:pt x="3423" y="4249"/>
                  </a:cubicBezTo>
                  <a:cubicBezTo>
                    <a:pt x="3423" y="4186"/>
                    <a:pt x="3391" y="4123"/>
                    <a:pt x="3349" y="4071"/>
                  </a:cubicBezTo>
                  <a:cubicBezTo>
                    <a:pt x="2920" y="3663"/>
                    <a:pt x="3213" y="2941"/>
                    <a:pt x="3810" y="2941"/>
                  </a:cubicBezTo>
                  <a:cubicBezTo>
                    <a:pt x="4406" y="2941"/>
                    <a:pt x="4699" y="3663"/>
                    <a:pt x="4270" y="4071"/>
                  </a:cubicBezTo>
                  <a:cubicBezTo>
                    <a:pt x="4228" y="4123"/>
                    <a:pt x="4197" y="4186"/>
                    <a:pt x="4197" y="4249"/>
                  </a:cubicBezTo>
                  <a:cubicBezTo>
                    <a:pt x="4197" y="4374"/>
                    <a:pt x="4302" y="4489"/>
                    <a:pt x="4427" y="4489"/>
                  </a:cubicBezTo>
                  <a:lnTo>
                    <a:pt x="5913" y="4489"/>
                  </a:lnTo>
                  <a:cubicBezTo>
                    <a:pt x="5976" y="4489"/>
                    <a:pt x="6018" y="4448"/>
                    <a:pt x="6028" y="4395"/>
                  </a:cubicBezTo>
                  <a:cubicBezTo>
                    <a:pt x="5986" y="1988"/>
                    <a:pt x="4040" y="53"/>
                    <a:pt x="164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44"/>
            <p:cNvSpPr/>
            <p:nvPr/>
          </p:nvSpPr>
          <p:spPr>
            <a:xfrm>
              <a:off x="8586628" y="1443880"/>
              <a:ext cx="144704" cy="191882"/>
            </a:xfrm>
            <a:custGeom>
              <a:rect b="b" l="l" r="r" t="t"/>
              <a:pathLst>
                <a:path extrusionOk="0" h="6300" w="4751">
                  <a:moveTo>
                    <a:pt x="4489" y="262"/>
                  </a:moveTo>
                  <a:lnTo>
                    <a:pt x="4489" y="1737"/>
                  </a:lnTo>
                  <a:cubicBezTo>
                    <a:pt x="4489" y="1790"/>
                    <a:pt x="4448" y="1842"/>
                    <a:pt x="4385" y="1842"/>
                  </a:cubicBezTo>
                  <a:cubicBezTo>
                    <a:pt x="4353" y="1842"/>
                    <a:pt x="4322" y="1821"/>
                    <a:pt x="4301" y="1800"/>
                  </a:cubicBezTo>
                  <a:cubicBezTo>
                    <a:pt x="4280" y="1779"/>
                    <a:pt x="4259" y="1758"/>
                    <a:pt x="4228" y="1737"/>
                  </a:cubicBezTo>
                  <a:cubicBezTo>
                    <a:pt x="4207" y="1716"/>
                    <a:pt x="4186" y="1706"/>
                    <a:pt x="4175" y="1695"/>
                  </a:cubicBezTo>
                  <a:lnTo>
                    <a:pt x="4155" y="1685"/>
                  </a:lnTo>
                  <a:cubicBezTo>
                    <a:pt x="4134" y="1674"/>
                    <a:pt x="4113" y="1664"/>
                    <a:pt x="4092" y="1654"/>
                  </a:cubicBezTo>
                  <a:lnTo>
                    <a:pt x="4071" y="1643"/>
                  </a:lnTo>
                  <a:cubicBezTo>
                    <a:pt x="4060" y="1633"/>
                    <a:pt x="4039" y="1622"/>
                    <a:pt x="4008" y="1612"/>
                  </a:cubicBezTo>
                  <a:lnTo>
                    <a:pt x="3998" y="1612"/>
                  </a:lnTo>
                  <a:cubicBezTo>
                    <a:pt x="3977" y="1601"/>
                    <a:pt x="3945" y="1591"/>
                    <a:pt x="3924" y="1591"/>
                  </a:cubicBezTo>
                  <a:lnTo>
                    <a:pt x="3914" y="1580"/>
                  </a:lnTo>
                  <a:cubicBezTo>
                    <a:pt x="3851" y="1570"/>
                    <a:pt x="3799" y="1559"/>
                    <a:pt x="3736" y="1559"/>
                  </a:cubicBezTo>
                  <a:lnTo>
                    <a:pt x="3726" y="1559"/>
                  </a:lnTo>
                  <a:cubicBezTo>
                    <a:pt x="3694" y="1570"/>
                    <a:pt x="3673" y="1570"/>
                    <a:pt x="3642" y="1570"/>
                  </a:cubicBezTo>
                  <a:lnTo>
                    <a:pt x="3631" y="1570"/>
                  </a:lnTo>
                  <a:cubicBezTo>
                    <a:pt x="3610" y="1570"/>
                    <a:pt x="3600" y="1580"/>
                    <a:pt x="3579" y="1580"/>
                  </a:cubicBezTo>
                  <a:lnTo>
                    <a:pt x="3569" y="1580"/>
                  </a:lnTo>
                  <a:cubicBezTo>
                    <a:pt x="3537" y="1591"/>
                    <a:pt x="3516" y="1591"/>
                    <a:pt x="3495" y="1601"/>
                  </a:cubicBezTo>
                  <a:cubicBezTo>
                    <a:pt x="3485" y="1601"/>
                    <a:pt x="3474" y="1612"/>
                    <a:pt x="3464" y="1612"/>
                  </a:cubicBezTo>
                  <a:cubicBezTo>
                    <a:pt x="3453" y="1622"/>
                    <a:pt x="3433" y="1622"/>
                    <a:pt x="3422" y="1633"/>
                  </a:cubicBezTo>
                  <a:cubicBezTo>
                    <a:pt x="3412" y="1633"/>
                    <a:pt x="3401" y="1643"/>
                    <a:pt x="3391" y="1643"/>
                  </a:cubicBezTo>
                  <a:cubicBezTo>
                    <a:pt x="3380" y="1654"/>
                    <a:pt x="3370" y="1654"/>
                    <a:pt x="3359" y="1664"/>
                  </a:cubicBezTo>
                  <a:cubicBezTo>
                    <a:pt x="3349" y="1664"/>
                    <a:pt x="3338" y="1674"/>
                    <a:pt x="3328" y="1685"/>
                  </a:cubicBezTo>
                  <a:lnTo>
                    <a:pt x="3307" y="1685"/>
                  </a:lnTo>
                  <a:cubicBezTo>
                    <a:pt x="3276" y="1706"/>
                    <a:pt x="3244" y="1737"/>
                    <a:pt x="3223" y="1758"/>
                  </a:cubicBezTo>
                  <a:cubicBezTo>
                    <a:pt x="3202" y="1769"/>
                    <a:pt x="3192" y="1779"/>
                    <a:pt x="3181" y="1800"/>
                  </a:cubicBezTo>
                  <a:lnTo>
                    <a:pt x="3171" y="1811"/>
                  </a:lnTo>
                  <a:cubicBezTo>
                    <a:pt x="3150" y="1821"/>
                    <a:pt x="3139" y="1831"/>
                    <a:pt x="3129" y="1842"/>
                  </a:cubicBezTo>
                  <a:lnTo>
                    <a:pt x="3119" y="1852"/>
                  </a:lnTo>
                  <a:cubicBezTo>
                    <a:pt x="3087" y="1894"/>
                    <a:pt x="3056" y="1947"/>
                    <a:pt x="3035" y="1988"/>
                  </a:cubicBezTo>
                  <a:cubicBezTo>
                    <a:pt x="3024" y="1999"/>
                    <a:pt x="3024" y="2009"/>
                    <a:pt x="3014" y="2020"/>
                  </a:cubicBezTo>
                  <a:lnTo>
                    <a:pt x="3003" y="2051"/>
                  </a:lnTo>
                  <a:cubicBezTo>
                    <a:pt x="3003" y="2062"/>
                    <a:pt x="2993" y="2083"/>
                    <a:pt x="2993" y="2093"/>
                  </a:cubicBezTo>
                  <a:lnTo>
                    <a:pt x="2983" y="2114"/>
                  </a:lnTo>
                  <a:cubicBezTo>
                    <a:pt x="2972" y="2135"/>
                    <a:pt x="2972" y="2156"/>
                    <a:pt x="2962" y="2177"/>
                  </a:cubicBezTo>
                  <a:lnTo>
                    <a:pt x="2962" y="2198"/>
                  </a:lnTo>
                  <a:cubicBezTo>
                    <a:pt x="2951" y="2219"/>
                    <a:pt x="2951" y="2240"/>
                    <a:pt x="2951" y="2271"/>
                  </a:cubicBezTo>
                  <a:cubicBezTo>
                    <a:pt x="2951" y="2281"/>
                    <a:pt x="2951" y="2292"/>
                    <a:pt x="2941" y="2313"/>
                  </a:cubicBezTo>
                  <a:lnTo>
                    <a:pt x="2941" y="2323"/>
                  </a:lnTo>
                  <a:cubicBezTo>
                    <a:pt x="2941" y="2334"/>
                    <a:pt x="2941" y="2344"/>
                    <a:pt x="2941" y="2355"/>
                  </a:cubicBezTo>
                  <a:cubicBezTo>
                    <a:pt x="2941" y="2365"/>
                    <a:pt x="2941" y="2376"/>
                    <a:pt x="2941" y="2386"/>
                  </a:cubicBezTo>
                  <a:lnTo>
                    <a:pt x="3077" y="2376"/>
                  </a:lnTo>
                  <a:lnTo>
                    <a:pt x="2941" y="2407"/>
                  </a:lnTo>
                  <a:cubicBezTo>
                    <a:pt x="2951" y="2417"/>
                    <a:pt x="2951" y="2428"/>
                    <a:pt x="2951" y="2449"/>
                  </a:cubicBezTo>
                  <a:cubicBezTo>
                    <a:pt x="2951" y="2480"/>
                    <a:pt x="2962" y="2501"/>
                    <a:pt x="2962" y="2533"/>
                  </a:cubicBezTo>
                  <a:cubicBezTo>
                    <a:pt x="2972" y="2553"/>
                    <a:pt x="2972" y="2574"/>
                    <a:pt x="2983" y="2595"/>
                  </a:cubicBezTo>
                  <a:lnTo>
                    <a:pt x="2993" y="2616"/>
                  </a:lnTo>
                  <a:cubicBezTo>
                    <a:pt x="2993" y="2637"/>
                    <a:pt x="3003" y="2648"/>
                    <a:pt x="3003" y="2669"/>
                  </a:cubicBezTo>
                  <a:lnTo>
                    <a:pt x="3024" y="2700"/>
                  </a:lnTo>
                  <a:cubicBezTo>
                    <a:pt x="3024" y="2710"/>
                    <a:pt x="3035" y="2721"/>
                    <a:pt x="3035" y="2731"/>
                  </a:cubicBezTo>
                  <a:cubicBezTo>
                    <a:pt x="3056" y="2773"/>
                    <a:pt x="3087" y="2815"/>
                    <a:pt x="3119" y="2857"/>
                  </a:cubicBezTo>
                  <a:cubicBezTo>
                    <a:pt x="3119" y="2857"/>
                    <a:pt x="3129" y="2867"/>
                    <a:pt x="3129" y="2867"/>
                  </a:cubicBezTo>
                  <a:cubicBezTo>
                    <a:pt x="3139" y="2878"/>
                    <a:pt x="3150" y="2899"/>
                    <a:pt x="3171" y="2909"/>
                  </a:cubicBezTo>
                  <a:lnTo>
                    <a:pt x="3181" y="2920"/>
                  </a:lnTo>
                  <a:cubicBezTo>
                    <a:pt x="3192" y="2930"/>
                    <a:pt x="3202" y="2941"/>
                    <a:pt x="3223" y="2962"/>
                  </a:cubicBezTo>
                  <a:cubicBezTo>
                    <a:pt x="3244" y="2983"/>
                    <a:pt x="3276" y="3003"/>
                    <a:pt x="3307" y="3024"/>
                  </a:cubicBezTo>
                  <a:cubicBezTo>
                    <a:pt x="3317" y="3024"/>
                    <a:pt x="3328" y="3035"/>
                    <a:pt x="3328" y="3035"/>
                  </a:cubicBezTo>
                  <a:cubicBezTo>
                    <a:pt x="3338" y="3045"/>
                    <a:pt x="3349" y="3045"/>
                    <a:pt x="3359" y="3056"/>
                  </a:cubicBezTo>
                  <a:cubicBezTo>
                    <a:pt x="3370" y="3056"/>
                    <a:pt x="3380" y="3066"/>
                    <a:pt x="3391" y="3077"/>
                  </a:cubicBezTo>
                  <a:lnTo>
                    <a:pt x="3422" y="3087"/>
                  </a:lnTo>
                  <a:cubicBezTo>
                    <a:pt x="3443" y="3087"/>
                    <a:pt x="3453" y="3098"/>
                    <a:pt x="3474" y="3108"/>
                  </a:cubicBezTo>
                  <a:lnTo>
                    <a:pt x="3495" y="3108"/>
                  </a:lnTo>
                  <a:cubicBezTo>
                    <a:pt x="3516" y="3119"/>
                    <a:pt x="3537" y="3129"/>
                    <a:pt x="3569" y="3129"/>
                  </a:cubicBezTo>
                  <a:cubicBezTo>
                    <a:pt x="3569" y="3129"/>
                    <a:pt x="3579" y="3139"/>
                    <a:pt x="3579" y="3139"/>
                  </a:cubicBezTo>
                  <a:lnTo>
                    <a:pt x="3642" y="3139"/>
                  </a:lnTo>
                  <a:cubicBezTo>
                    <a:pt x="3663" y="3150"/>
                    <a:pt x="3694" y="3150"/>
                    <a:pt x="3726" y="3150"/>
                  </a:cubicBezTo>
                  <a:lnTo>
                    <a:pt x="3736" y="3150"/>
                  </a:lnTo>
                  <a:cubicBezTo>
                    <a:pt x="3799" y="3150"/>
                    <a:pt x="3851" y="3139"/>
                    <a:pt x="3914" y="3129"/>
                  </a:cubicBezTo>
                  <a:lnTo>
                    <a:pt x="3924" y="3129"/>
                  </a:lnTo>
                  <a:cubicBezTo>
                    <a:pt x="3945" y="3119"/>
                    <a:pt x="3977" y="3119"/>
                    <a:pt x="3998" y="3108"/>
                  </a:cubicBezTo>
                  <a:lnTo>
                    <a:pt x="4019" y="3098"/>
                  </a:lnTo>
                  <a:cubicBezTo>
                    <a:pt x="4039" y="3087"/>
                    <a:pt x="4060" y="3087"/>
                    <a:pt x="4081" y="3077"/>
                  </a:cubicBezTo>
                  <a:lnTo>
                    <a:pt x="4092" y="3066"/>
                  </a:lnTo>
                  <a:cubicBezTo>
                    <a:pt x="4113" y="3056"/>
                    <a:pt x="4134" y="3045"/>
                    <a:pt x="4155" y="3024"/>
                  </a:cubicBezTo>
                  <a:lnTo>
                    <a:pt x="4175" y="3024"/>
                  </a:lnTo>
                  <a:cubicBezTo>
                    <a:pt x="4186" y="3003"/>
                    <a:pt x="4207" y="2993"/>
                    <a:pt x="4228" y="2983"/>
                  </a:cubicBezTo>
                  <a:cubicBezTo>
                    <a:pt x="4228" y="2983"/>
                    <a:pt x="4238" y="2972"/>
                    <a:pt x="4238" y="2972"/>
                  </a:cubicBezTo>
                  <a:cubicBezTo>
                    <a:pt x="4259" y="2951"/>
                    <a:pt x="4280" y="2930"/>
                    <a:pt x="4301" y="2909"/>
                  </a:cubicBezTo>
                  <a:cubicBezTo>
                    <a:pt x="4322" y="2888"/>
                    <a:pt x="4353" y="2878"/>
                    <a:pt x="4385" y="2878"/>
                  </a:cubicBezTo>
                  <a:cubicBezTo>
                    <a:pt x="4448" y="2878"/>
                    <a:pt x="4489" y="2920"/>
                    <a:pt x="4489" y="2983"/>
                  </a:cubicBezTo>
                  <a:lnTo>
                    <a:pt x="4489" y="4489"/>
                  </a:lnTo>
                  <a:lnTo>
                    <a:pt x="2983" y="4489"/>
                  </a:lnTo>
                  <a:cubicBezTo>
                    <a:pt x="2773" y="4489"/>
                    <a:pt x="2616" y="4657"/>
                    <a:pt x="2616" y="4856"/>
                  </a:cubicBezTo>
                  <a:cubicBezTo>
                    <a:pt x="2616" y="4960"/>
                    <a:pt x="2658" y="5054"/>
                    <a:pt x="2731" y="5128"/>
                  </a:cubicBezTo>
                  <a:cubicBezTo>
                    <a:pt x="2742" y="5138"/>
                    <a:pt x="2763" y="5159"/>
                    <a:pt x="2773" y="5180"/>
                  </a:cubicBezTo>
                  <a:cubicBezTo>
                    <a:pt x="2784" y="5190"/>
                    <a:pt x="2794" y="5201"/>
                    <a:pt x="2805" y="5211"/>
                  </a:cubicBezTo>
                  <a:cubicBezTo>
                    <a:pt x="2805" y="5211"/>
                    <a:pt x="2805" y="5232"/>
                    <a:pt x="2805" y="5232"/>
                  </a:cubicBezTo>
                  <a:cubicBezTo>
                    <a:pt x="2815" y="5243"/>
                    <a:pt x="2826" y="5253"/>
                    <a:pt x="2826" y="5264"/>
                  </a:cubicBezTo>
                  <a:lnTo>
                    <a:pt x="2836" y="5285"/>
                  </a:lnTo>
                  <a:cubicBezTo>
                    <a:pt x="2846" y="5295"/>
                    <a:pt x="2846" y="5306"/>
                    <a:pt x="2857" y="5316"/>
                  </a:cubicBezTo>
                  <a:lnTo>
                    <a:pt x="2983" y="5274"/>
                  </a:lnTo>
                  <a:lnTo>
                    <a:pt x="2857" y="5337"/>
                  </a:lnTo>
                  <a:cubicBezTo>
                    <a:pt x="2867" y="5347"/>
                    <a:pt x="2867" y="5358"/>
                    <a:pt x="2867" y="5379"/>
                  </a:cubicBezTo>
                  <a:lnTo>
                    <a:pt x="2878" y="5389"/>
                  </a:lnTo>
                  <a:cubicBezTo>
                    <a:pt x="2878" y="5410"/>
                    <a:pt x="2888" y="5431"/>
                    <a:pt x="2888" y="5452"/>
                  </a:cubicBezTo>
                  <a:cubicBezTo>
                    <a:pt x="2888" y="5463"/>
                    <a:pt x="2888" y="5483"/>
                    <a:pt x="2888" y="5504"/>
                  </a:cubicBezTo>
                  <a:lnTo>
                    <a:pt x="2888" y="5525"/>
                  </a:lnTo>
                  <a:cubicBezTo>
                    <a:pt x="2888" y="5536"/>
                    <a:pt x="2888" y="5557"/>
                    <a:pt x="2888" y="5567"/>
                  </a:cubicBezTo>
                  <a:cubicBezTo>
                    <a:pt x="2878" y="5609"/>
                    <a:pt x="2867" y="5640"/>
                    <a:pt x="2857" y="5682"/>
                  </a:cubicBezTo>
                  <a:cubicBezTo>
                    <a:pt x="2857" y="5693"/>
                    <a:pt x="2846" y="5703"/>
                    <a:pt x="2846" y="5714"/>
                  </a:cubicBezTo>
                  <a:lnTo>
                    <a:pt x="2836" y="5735"/>
                  </a:lnTo>
                  <a:cubicBezTo>
                    <a:pt x="2836" y="5745"/>
                    <a:pt x="2826" y="5756"/>
                    <a:pt x="2826" y="5766"/>
                  </a:cubicBezTo>
                  <a:lnTo>
                    <a:pt x="2815" y="5776"/>
                  </a:lnTo>
                  <a:cubicBezTo>
                    <a:pt x="2805" y="5787"/>
                    <a:pt x="2805" y="5797"/>
                    <a:pt x="2794" y="5808"/>
                  </a:cubicBezTo>
                  <a:cubicBezTo>
                    <a:pt x="2784" y="5818"/>
                    <a:pt x="2784" y="5829"/>
                    <a:pt x="2763" y="5850"/>
                  </a:cubicBezTo>
                  <a:lnTo>
                    <a:pt x="2752" y="5850"/>
                  </a:lnTo>
                  <a:cubicBezTo>
                    <a:pt x="2752" y="5860"/>
                    <a:pt x="2742" y="5871"/>
                    <a:pt x="2742" y="5871"/>
                  </a:cubicBezTo>
                  <a:lnTo>
                    <a:pt x="2721" y="5892"/>
                  </a:lnTo>
                  <a:cubicBezTo>
                    <a:pt x="2721" y="5892"/>
                    <a:pt x="2710" y="5902"/>
                    <a:pt x="2700" y="5913"/>
                  </a:cubicBezTo>
                  <a:lnTo>
                    <a:pt x="2679" y="5923"/>
                  </a:lnTo>
                  <a:cubicBezTo>
                    <a:pt x="2679" y="5933"/>
                    <a:pt x="2669" y="5933"/>
                    <a:pt x="2669" y="5944"/>
                  </a:cubicBezTo>
                  <a:cubicBezTo>
                    <a:pt x="2648" y="5944"/>
                    <a:pt x="2637" y="5954"/>
                    <a:pt x="2627" y="5965"/>
                  </a:cubicBezTo>
                  <a:lnTo>
                    <a:pt x="2690" y="6080"/>
                  </a:lnTo>
                  <a:lnTo>
                    <a:pt x="2616" y="5965"/>
                  </a:lnTo>
                  <a:cubicBezTo>
                    <a:pt x="2606" y="5975"/>
                    <a:pt x="2595" y="5986"/>
                    <a:pt x="2585" y="5986"/>
                  </a:cubicBezTo>
                  <a:lnTo>
                    <a:pt x="2637" y="6111"/>
                  </a:lnTo>
                  <a:lnTo>
                    <a:pt x="2564" y="5996"/>
                  </a:lnTo>
                  <a:cubicBezTo>
                    <a:pt x="2553" y="5996"/>
                    <a:pt x="2543" y="6007"/>
                    <a:pt x="2522" y="6007"/>
                  </a:cubicBezTo>
                  <a:cubicBezTo>
                    <a:pt x="2491" y="6028"/>
                    <a:pt x="2449" y="6028"/>
                    <a:pt x="2417" y="6038"/>
                  </a:cubicBezTo>
                  <a:lnTo>
                    <a:pt x="2292" y="6038"/>
                  </a:lnTo>
                  <a:cubicBezTo>
                    <a:pt x="2281" y="6028"/>
                    <a:pt x="2260" y="6028"/>
                    <a:pt x="2250" y="6028"/>
                  </a:cubicBezTo>
                  <a:lnTo>
                    <a:pt x="2219" y="6153"/>
                  </a:lnTo>
                  <a:lnTo>
                    <a:pt x="2229" y="6017"/>
                  </a:lnTo>
                  <a:lnTo>
                    <a:pt x="2198" y="6017"/>
                  </a:lnTo>
                  <a:lnTo>
                    <a:pt x="2177" y="6007"/>
                  </a:lnTo>
                  <a:cubicBezTo>
                    <a:pt x="2166" y="6007"/>
                    <a:pt x="2166" y="5996"/>
                    <a:pt x="2156" y="5996"/>
                  </a:cubicBezTo>
                  <a:lnTo>
                    <a:pt x="2114" y="5975"/>
                  </a:lnTo>
                  <a:cubicBezTo>
                    <a:pt x="2083" y="5954"/>
                    <a:pt x="2041" y="5933"/>
                    <a:pt x="2020" y="5913"/>
                  </a:cubicBezTo>
                  <a:cubicBezTo>
                    <a:pt x="2009" y="5902"/>
                    <a:pt x="1999" y="5892"/>
                    <a:pt x="1978" y="5881"/>
                  </a:cubicBezTo>
                  <a:cubicBezTo>
                    <a:pt x="1967" y="5871"/>
                    <a:pt x="1967" y="5860"/>
                    <a:pt x="1957" y="5850"/>
                  </a:cubicBezTo>
                  <a:cubicBezTo>
                    <a:pt x="1936" y="5829"/>
                    <a:pt x="1926" y="5818"/>
                    <a:pt x="1915" y="5797"/>
                  </a:cubicBezTo>
                  <a:lnTo>
                    <a:pt x="1800" y="5871"/>
                  </a:lnTo>
                  <a:lnTo>
                    <a:pt x="1905" y="5776"/>
                  </a:lnTo>
                  <a:lnTo>
                    <a:pt x="1894" y="5756"/>
                  </a:lnTo>
                  <a:cubicBezTo>
                    <a:pt x="1884" y="5756"/>
                    <a:pt x="1884" y="5745"/>
                    <a:pt x="1873" y="5735"/>
                  </a:cubicBezTo>
                  <a:lnTo>
                    <a:pt x="1873" y="5714"/>
                  </a:lnTo>
                  <a:cubicBezTo>
                    <a:pt x="1863" y="5703"/>
                    <a:pt x="1863" y="5693"/>
                    <a:pt x="1852" y="5682"/>
                  </a:cubicBezTo>
                  <a:lnTo>
                    <a:pt x="1737" y="5724"/>
                  </a:lnTo>
                  <a:lnTo>
                    <a:pt x="1852" y="5672"/>
                  </a:lnTo>
                  <a:cubicBezTo>
                    <a:pt x="1842" y="5640"/>
                    <a:pt x="1831" y="5609"/>
                    <a:pt x="1831" y="5567"/>
                  </a:cubicBezTo>
                  <a:cubicBezTo>
                    <a:pt x="1831" y="5557"/>
                    <a:pt x="1831" y="5536"/>
                    <a:pt x="1831" y="5525"/>
                  </a:cubicBezTo>
                  <a:lnTo>
                    <a:pt x="1821" y="5504"/>
                  </a:lnTo>
                  <a:cubicBezTo>
                    <a:pt x="1821" y="5483"/>
                    <a:pt x="1831" y="5463"/>
                    <a:pt x="1831" y="5442"/>
                  </a:cubicBezTo>
                  <a:cubicBezTo>
                    <a:pt x="1831" y="5421"/>
                    <a:pt x="1831" y="5410"/>
                    <a:pt x="1842" y="5389"/>
                  </a:cubicBezTo>
                  <a:lnTo>
                    <a:pt x="1706" y="5358"/>
                  </a:lnTo>
                  <a:lnTo>
                    <a:pt x="1842" y="5368"/>
                  </a:lnTo>
                  <a:cubicBezTo>
                    <a:pt x="1842" y="5358"/>
                    <a:pt x="1852" y="5347"/>
                    <a:pt x="1852" y="5337"/>
                  </a:cubicBezTo>
                  <a:lnTo>
                    <a:pt x="1863" y="5316"/>
                  </a:lnTo>
                  <a:cubicBezTo>
                    <a:pt x="1863" y="5306"/>
                    <a:pt x="1873" y="5295"/>
                    <a:pt x="1873" y="5285"/>
                  </a:cubicBezTo>
                  <a:lnTo>
                    <a:pt x="1884" y="5264"/>
                  </a:lnTo>
                  <a:cubicBezTo>
                    <a:pt x="1894" y="5253"/>
                    <a:pt x="1894" y="5243"/>
                    <a:pt x="1905" y="5232"/>
                  </a:cubicBezTo>
                  <a:lnTo>
                    <a:pt x="1915" y="5211"/>
                  </a:lnTo>
                  <a:cubicBezTo>
                    <a:pt x="1926" y="5201"/>
                    <a:pt x="1926" y="5190"/>
                    <a:pt x="1936" y="5180"/>
                  </a:cubicBezTo>
                  <a:cubicBezTo>
                    <a:pt x="1936" y="5180"/>
                    <a:pt x="1947" y="5170"/>
                    <a:pt x="1947" y="5170"/>
                  </a:cubicBezTo>
                  <a:cubicBezTo>
                    <a:pt x="1957" y="5149"/>
                    <a:pt x="1967" y="5138"/>
                    <a:pt x="1988" y="5128"/>
                  </a:cubicBezTo>
                  <a:cubicBezTo>
                    <a:pt x="2062" y="5054"/>
                    <a:pt x="2104" y="4960"/>
                    <a:pt x="2104" y="4856"/>
                  </a:cubicBezTo>
                  <a:cubicBezTo>
                    <a:pt x="2104" y="4657"/>
                    <a:pt x="1936" y="4489"/>
                    <a:pt x="1737" y="4489"/>
                  </a:cubicBezTo>
                  <a:lnTo>
                    <a:pt x="262" y="4489"/>
                  </a:lnTo>
                  <a:cubicBezTo>
                    <a:pt x="325" y="2187"/>
                    <a:pt x="2187" y="325"/>
                    <a:pt x="4489" y="262"/>
                  </a:cubicBezTo>
                  <a:close/>
                  <a:moveTo>
                    <a:pt x="4521" y="0"/>
                  </a:moveTo>
                  <a:cubicBezTo>
                    <a:pt x="2051" y="53"/>
                    <a:pt x="53" y="2041"/>
                    <a:pt x="0" y="4521"/>
                  </a:cubicBezTo>
                  <a:cubicBezTo>
                    <a:pt x="0" y="4531"/>
                    <a:pt x="0" y="4542"/>
                    <a:pt x="0" y="4552"/>
                  </a:cubicBezTo>
                  <a:cubicBezTo>
                    <a:pt x="32" y="4667"/>
                    <a:pt x="136" y="4751"/>
                    <a:pt x="251" y="4751"/>
                  </a:cubicBezTo>
                  <a:lnTo>
                    <a:pt x="1737" y="4751"/>
                  </a:lnTo>
                  <a:cubicBezTo>
                    <a:pt x="1790" y="4751"/>
                    <a:pt x="1842" y="4803"/>
                    <a:pt x="1842" y="4856"/>
                  </a:cubicBezTo>
                  <a:cubicBezTo>
                    <a:pt x="1842" y="4887"/>
                    <a:pt x="1821" y="4918"/>
                    <a:pt x="1800" y="4939"/>
                  </a:cubicBezTo>
                  <a:cubicBezTo>
                    <a:pt x="1779" y="4960"/>
                    <a:pt x="1758" y="4981"/>
                    <a:pt x="1748" y="5002"/>
                  </a:cubicBezTo>
                  <a:lnTo>
                    <a:pt x="1727" y="5023"/>
                  </a:lnTo>
                  <a:cubicBezTo>
                    <a:pt x="1716" y="5034"/>
                    <a:pt x="1706" y="5054"/>
                    <a:pt x="1695" y="5065"/>
                  </a:cubicBezTo>
                  <a:lnTo>
                    <a:pt x="1674" y="5096"/>
                  </a:lnTo>
                  <a:cubicBezTo>
                    <a:pt x="1674" y="5107"/>
                    <a:pt x="1664" y="5128"/>
                    <a:pt x="1654" y="5138"/>
                  </a:cubicBezTo>
                  <a:cubicBezTo>
                    <a:pt x="1643" y="5149"/>
                    <a:pt x="1643" y="5159"/>
                    <a:pt x="1643" y="5170"/>
                  </a:cubicBezTo>
                  <a:cubicBezTo>
                    <a:pt x="1633" y="5190"/>
                    <a:pt x="1622" y="5201"/>
                    <a:pt x="1622" y="5222"/>
                  </a:cubicBezTo>
                  <a:cubicBezTo>
                    <a:pt x="1612" y="5232"/>
                    <a:pt x="1612" y="5243"/>
                    <a:pt x="1601" y="5253"/>
                  </a:cubicBezTo>
                  <a:cubicBezTo>
                    <a:pt x="1601" y="5274"/>
                    <a:pt x="1591" y="5285"/>
                    <a:pt x="1591" y="5316"/>
                  </a:cubicBezTo>
                  <a:lnTo>
                    <a:pt x="1580" y="5337"/>
                  </a:lnTo>
                  <a:cubicBezTo>
                    <a:pt x="1580" y="5358"/>
                    <a:pt x="1570" y="5389"/>
                    <a:pt x="1570" y="5421"/>
                  </a:cubicBezTo>
                  <a:cubicBezTo>
                    <a:pt x="1570" y="5452"/>
                    <a:pt x="1559" y="5483"/>
                    <a:pt x="1559" y="5515"/>
                  </a:cubicBezTo>
                  <a:cubicBezTo>
                    <a:pt x="1559" y="5515"/>
                    <a:pt x="1559" y="5525"/>
                    <a:pt x="1570" y="5536"/>
                  </a:cubicBezTo>
                  <a:cubicBezTo>
                    <a:pt x="1570" y="5557"/>
                    <a:pt x="1570" y="5578"/>
                    <a:pt x="1570" y="5599"/>
                  </a:cubicBezTo>
                  <a:cubicBezTo>
                    <a:pt x="1580" y="5651"/>
                    <a:pt x="1591" y="5703"/>
                    <a:pt x="1601" y="5756"/>
                  </a:cubicBezTo>
                  <a:lnTo>
                    <a:pt x="1612" y="5766"/>
                  </a:lnTo>
                  <a:cubicBezTo>
                    <a:pt x="1612" y="5787"/>
                    <a:pt x="1622" y="5808"/>
                    <a:pt x="1633" y="5818"/>
                  </a:cubicBezTo>
                  <a:cubicBezTo>
                    <a:pt x="1633" y="5829"/>
                    <a:pt x="1633" y="5839"/>
                    <a:pt x="1643" y="5850"/>
                  </a:cubicBezTo>
                  <a:cubicBezTo>
                    <a:pt x="1654" y="5860"/>
                    <a:pt x="1654" y="5871"/>
                    <a:pt x="1664" y="5892"/>
                  </a:cubicBezTo>
                  <a:cubicBezTo>
                    <a:pt x="1664" y="5902"/>
                    <a:pt x="1674" y="5913"/>
                    <a:pt x="1674" y="5913"/>
                  </a:cubicBezTo>
                  <a:lnTo>
                    <a:pt x="1695" y="5933"/>
                  </a:lnTo>
                  <a:cubicBezTo>
                    <a:pt x="1716" y="5965"/>
                    <a:pt x="1737" y="5996"/>
                    <a:pt x="1758" y="6028"/>
                  </a:cubicBezTo>
                  <a:cubicBezTo>
                    <a:pt x="1769" y="6038"/>
                    <a:pt x="1779" y="6049"/>
                    <a:pt x="1800" y="6069"/>
                  </a:cubicBezTo>
                  <a:cubicBezTo>
                    <a:pt x="1800" y="6069"/>
                    <a:pt x="1811" y="6069"/>
                    <a:pt x="1811" y="6080"/>
                  </a:cubicBezTo>
                  <a:cubicBezTo>
                    <a:pt x="1821" y="6090"/>
                    <a:pt x="1831" y="6101"/>
                    <a:pt x="1842" y="6111"/>
                  </a:cubicBezTo>
                  <a:cubicBezTo>
                    <a:pt x="1842" y="6111"/>
                    <a:pt x="1852" y="6122"/>
                    <a:pt x="1852" y="6122"/>
                  </a:cubicBezTo>
                  <a:cubicBezTo>
                    <a:pt x="1905" y="6153"/>
                    <a:pt x="1947" y="6185"/>
                    <a:pt x="1999" y="6216"/>
                  </a:cubicBezTo>
                  <a:cubicBezTo>
                    <a:pt x="1999" y="6216"/>
                    <a:pt x="2009" y="6216"/>
                    <a:pt x="2020" y="6226"/>
                  </a:cubicBezTo>
                  <a:cubicBezTo>
                    <a:pt x="2030" y="6226"/>
                    <a:pt x="2041" y="6237"/>
                    <a:pt x="2051" y="6237"/>
                  </a:cubicBezTo>
                  <a:cubicBezTo>
                    <a:pt x="2062" y="6247"/>
                    <a:pt x="2083" y="6247"/>
                    <a:pt x="2093" y="6258"/>
                  </a:cubicBezTo>
                  <a:lnTo>
                    <a:pt x="2124" y="6258"/>
                  </a:lnTo>
                  <a:cubicBezTo>
                    <a:pt x="2135" y="6268"/>
                    <a:pt x="2156" y="6268"/>
                    <a:pt x="2177" y="6279"/>
                  </a:cubicBezTo>
                  <a:lnTo>
                    <a:pt x="2198" y="6279"/>
                  </a:lnTo>
                  <a:cubicBezTo>
                    <a:pt x="2219" y="6289"/>
                    <a:pt x="2240" y="6289"/>
                    <a:pt x="2271" y="6289"/>
                  </a:cubicBezTo>
                  <a:cubicBezTo>
                    <a:pt x="2292" y="6300"/>
                    <a:pt x="2323" y="6300"/>
                    <a:pt x="2344" y="6300"/>
                  </a:cubicBezTo>
                  <a:lnTo>
                    <a:pt x="2428" y="6300"/>
                  </a:lnTo>
                  <a:cubicBezTo>
                    <a:pt x="2428" y="6300"/>
                    <a:pt x="2438" y="6289"/>
                    <a:pt x="2438" y="6289"/>
                  </a:cubicBezTo>
                  <a:cubicBezTo>
                    <a:pt x="2491" y="6289"/>
                    <a:pt x="2543" y="6279"/>
                    <a:pt x="2595" y="6258"/>
                  </a:cubicBezTo>
                  <a:lnTo>
                    <a:pt x="2616" y="6258"/>
                  </a:lnTo>
                  <a:cubicBezTo>
                    <a:pt x="2637" y="6247"/>
                    <a:pt x="2648" y="6237"/>
                    <a:pt x="2679" y="6226"/>
                  </a:cubicBezTo>
                  <a:lnTo>
                    <a:pt x="2690" y="6226"/>
                  </a:lnTo>
                  <a:cubicBezTo>
                    <a:pt x="2710" y="6216"/>
                    <a:pt x="2721" y="6206"/>
                    <a:pt x="2742" y="6195"/>
                  </a:cubicBezTo>
                  <a:cubicBezTo>
                    <a:pt x="2752" y="6195"/>
                    <a:pt x="2763" y="6185"/>
                    <a:pt x="2763" y="6185"/>
                  </a:cubicBezTo>
                  <a:cubicBezTo>
                    <a:pt x="2784" y="6174"/>
                    <a:pt x="2794" y="6164"/>
                    <a:pt x="2815" y="6153"/>
                  </a:cubicBezTo>
                  <a:cubicBezTo>
                    <a:pt x="2826" y="6143"/>
                    <a:pt x="2836" y="6143"/>
                    <a:pt x="2846" y="6122"/>
                  </a:cubicBezTo>
                  <a:lnTo>
                    <a:pt x="2867" y="6111"/>
                  </a:lnTo>
                  <a:cubicBezTo>
                    <a:pt x="2878" y="6101"/>
                    <a:pt x="2899" y="6090"/>
                    <a:pt x="2899" y="6080"/>
                  </a:cubicBezTo>
                  <a:lnTo>
                    <a:pt x="2920" y="6059"/>
                  </a:lnTo>
                  <a:cubicBezTo>
                    <a:pt x="2930" y="6049"/>
                    <a:pt x="2941" y="6038"/>
                    <a:pt x="2951" y="6028"/>
                  </a:cubicBezTo>
                  <a:lnTo>
                    <a:pt x="2972" y="6007"/>
                  </a:lnTo>
                  <a:cubicBezTo>
                    <a:pt x="2983" y="5986"/>
                    <a:pt x="3003" y="5975"/>
                    <a:pt x="3014" y="5954"/>
                  </a:cubicBezTo>
                  <a:cubicBezTo>
                    <a:pt x="3014" y="5944"/>
                    <a:pt x="3024" y="5923"/>
                    <a:pt x="3035" y="5913"/>
                  </a:cubicBezTo>
                  <a:lnTo>
                    <a:pt x="3056" y="5892"/>
                  </a:lnTo>
                  <a:cubicBezTo>
                    <a:pt x="3056" y="5871"/>
                    <a:pt x="3066" y="5860"/>
                    <a:pt x="3077" y="5850"/>
                  </a:cubicBezTo>
                  <a:lnTo>
                    <a:pt x="3087" y="5829"/>
                  </a:lnTo>
                  <a:cubicBezTo>
                    <a:pt x="3087" y="5808"/>
                    <a:pt x="3098" y="5787"/>
                    <a:pt x="3108" y="5766"/>
                  </a:cubicBezTo>
                  <a:cubicBezTo>
                    <a:pt x="3108" y="5766"/>
                    <a:pt x="3108" y="5756"/>
                    <a:pt x="3108" y="5756"/>
                  </a:cubicBezTo>
                  <a:cubicBezTo>
                    <a:pt x="3129" y="5703"/>
                    <a:pt x="3139" y="5651"/>
                    <a:pt x="3139" y="5599"/>
                  </a:cubicBezTo>
                  <a:cubicBezTo>
                    <a:pt x="3150" y="5578"/>
                    <a:pt x="3150" y="5557"/>
                    <a:pt x="3150" y="5525"/>
                  </a:cubicBezTo>
                  <a:cubicBezTo>
                    <a:pt x="3150" y="5525"/>
                    <a:pt x="3150" y="5515"/>
                    <a:pt x="3150" y="5515"/>
                  </a:cubicBezTo>
                  <a:cubicBezTo>
                    <a:pt x="3150" y="5483"/>
                    <a:pt x="3150" y="5452"/>
                    <a:pt x="3150" y="5410"/>
                  </a:cubicBezTo>
                  <a:cubicBezTo>
                    <a:pt x="3139" y="5389"/>
                    <a:pt x="3139" y="5358"/>
                    <a:pt x="3129" y="5337"/>
                  </a:cubicBezTo>
                  <a:lnTo>
                    <a:pt x="3129" y="5316"/>
                  </a:lnTo>
                  <a:cubicBezTo>
                    <a:pt x="3119" y="5295"/>
                    <a:pt x="3119" y="5274"/>
                    <a:pt x="3108" y="5253"/>
                  </a:cubicBezTo>
                  <a:lnTo>
                    <a:pt x="3098" y="5222"/>
                  </a:lnTo>
                  <a:cubicBezTo>
                    <a:pt x="3087" y="5201"/>
                    <a:pt x="3087" y="5190"/>
                    <a:pt x="3077" y="5170"/>
                  </a:cubicBezTo>
                  <a:lnTo>
                    <a:pt x="3066" y="5149"/>
                  </a:lnTo>
                  <a:cubicBezTo>
                    <a:pt x="3056" y="5128"/>
                    <a:pt x="3045" y="5107"/>
                    <a:pt x="3035" y="5086"/>
                  </a:cubicBezTo>
                  <a:lnTo>
                    <a:pt x="3024" y="5075"/>
                  </a:lnTo>
                  <a:cubicBezTo>
                    <a:pt x="3003" y="5054"/>
                    <a:pt x="2993" y="5034"/>
                    <a:pt x="2983" y="5013"/>
                  </a:cubicBezTo>
                  <a:cubicBezTo>
                    <a:pt x="2972" y="5013"/>
                    <a:pt x="2972" y="5002"/>
                    <a:pt x="2972" y="5002"/>
                  </a:cubicBezTo>
                  <a:cubicBezTo>
                    <a:pt x="2951" y="4981"/>
                    <a:pt x="2930" y="4960"/>
                    <a:pt x="2909" y="4939"/>
                  </a:cubicBezTo>
                  <a:cubicBezTo>
                    <a:pt x="2888" y="4918"/>
                    <a:pt x="2878" y="4887"/>
                    <a:pt x="2878" y="4856"/>
                  </a:cubicBezTo>
                  <a:cubicBezTo>
                    <a:pt x="2878" y="4803"/>
                    <a:pt x="2920" y="4751"/>
                    <a:pt x="2983" y="4751"/>
                  </a:cubicBezTo>
                  <a:lnTo>
                    <a:pt x="4500" y="4751"/>
                  </a:lnTo>
                  <a:cubicBezTo>
                    <a:pt x="4636" y="4751"/>
                    <a:pt x="4751" y="4636"/>
                    <a:pt x="4751" y="4500"/>
                  </a:cubicBezTo>
                  <a:lnTo>
                    <a:pt x="4751" y="2983"/>
                  </a:lnTo>
                  <a:cubicBezTo>
                    <a:pt x="4751" y="2773"/>
                    <a:pt x="4584" y="2616"/>
                    <a:pt x="4385" y="2616"/>
                  </a:cubicBezTo>
                  <a:cubicBezTo>
                    <a:pt x="4280" y="2616"/>
                    <a:pt x="4186" y="2658"/>
                    <a:pt x="4113" y="2731"/>
                  </a:cubicBezTo>
                  <a:cubicBezTo>
                    <a:pt x="4102" y="2742"/>
                    <a:pt x="4081" y="2763"/>
                    <a:pt x="4071" y="2773"/>
                  </a:cubicBezTo>
                  <a:cubicBezTo>
                    <a:pt x="4050" y="2784"/>
                    <a:pt x="4039" y="2794"/>
                    <a:pt x="4029" y="2805"/>
                  </a:cubicBezTo>
                  <a:lnTo>
                    <a:pt x="4102" y="2909"/>
                  </a:lnTo>
                  <a:lnTo>
                    <a:pt x="4019" y="2805"/>
                  </a:lnTo>
                  <a:cubicBezTo>
                    <a:pt x="3998" y="2815"/>
                    <a:pt x="3987" y="2826"/>
                    <a:pt x="3977" y="2826"/>
                  </a:cubicBezTo>
                  <a:lnTo>
                    <a:pt x="3966" y="2836"/>
                  </a:lnTo>
                  <a:cubicBezTo>
                    <a:pt x="3945" y="2846"/>
                    <a:pt x="3935" y="2846"/>
                    <a:pt x="3924" y="2857"/>
                  </a:cubicBezTo>
                  <a:lnTo>
                    <a:pt x="3914" y="2857"/>
                  </a:lnTo>
                  <a:cubicBezTo>
                    <a:pt x="3893" y="2867"/>
                    <a:pt x="3882" y="2867"/>
                    <a:pt x="3851" y="2878"/>
                  </a:cubicBezTo>
                  <a:cubicBezTo>
                    <a:pt x="3820" y="2888"/>
                    <a:pt x="3778" y="2888"/>
                    <a:pt x="3746" y="2888"/>
                  </a:cubicBezTo>
                  <a:lnTo>
                    <a:pt x="3663" y="2888"/>
                  </a:lnTo>
                  <a:cubicBezTo>
                    <a:pt x="3652" y="2878"/>
                    <a:pt x="3642" y="2878"/>
                    <a:pt x="3621" y="2878"/>
                  </a:cubicBezTo>
                  <a:cubicBezTo>
                    <a:pt x="3600" y="2878"/>
                    <a:pt x="3589" y="2867"/>
                    <a:pt x="3569" y="2867"/>
                  </a:cubicBezTo>
                  <a:lnTo>
                    <a:pt x="3558" y="2857"/>
                  </a:lnTo>
                  <a:cubicBezTo>
                    <a:pt x="3548" y="2857"/>
                    <a:pt x="3537" y="2846"/>
                    <a:pt x="3527" y="2846"/>
                  </a:cubicBezTo>
                  <a:lnTo>
                    <a:pt x="3485" y="2826"/>
                  </a:lnTo>
                  <a:cubicBezTo>
                    <a:pt x="3474" y="2826"/>
                    <a:pt x="3464" y="2815"/>
                    <a:pt x="3464" y="2815"/>
                  </a:cubicBezTo>
                  <a:lnTo>
                    <a:pt x="3391" y="2920"/>
                  </a:lnTo>
                  <a:lnTo>
                    <a:pt x="3453" y="2805"/>
                  </a:lnTo>
                  <a:cubicBezTo>
                    <a:pt x="3433" y="2794"/>
                    <a:pt x="3412" y="2773"/>
                    <a:pt x="3391" y="2763"/>
                  </a:cubicBezTo>
                  <a:cubicBezTo>
                    <a:pt x="3380" y="2752"/>
                    <a:pt x="3370" y="2742"/>
                    <a:pt x="3359" y="2731"/>
                  </a:cubicBezTo>
                  <a:cubicBezTo>
                    <a:pt x="3349" y="2721"/>
                    <a:pt x="3338" y="2710"/>
                    <a:pt x="3328" y="2690"/>
                  </a:cubicBezTo>
                  <a:cubicBezTo>
                    <a:pt x="3307" y="2669"/>
                    <a:pt x="3286" y="2637"/>
                    <a:pt x="3265" y="2606"/>
                  </a:cubicBezTo>
                  <a:lnTo>
                    <a:pt x="3244" y="2564"/>
                  </a:lnTo>
                  <a:cubicBezTo>
                    <a:pt x="3244" y="2553"/>
                    <a:pt x="3244" y="2543"/>
                    <a:pt x="3234" y="2533"/>
                  </a:cubicBezTo>
                  <a:lnTo>
                    <a:pt x="3234" y="2522"/>
                  </a:lnTo>
                  <a:cubicBezTo>
                    <a:pt x="3223" y="2501"/>
                    <a:pt x="3223" y="2491"/>
                    <a:pt x="3213" y="2470"/>
                  </a:cubicBezTo>
                  <a:cubicBezTo>
                    <a:pt x="3213" y="2449"/>
                    <a:pt x="3213" y="2438"/>
                    <a:pt x="3213" y="2417"/>
                  </a:cubicBezTo>
                  <a:cubicBezTo>
                    <a:pt x="3213" y="2407"/>
                    <a:pt x="3213" y="2407"/>
                    <a:pt x="3202" y="2386"/>
                  </a:cubicBezTo>
                  <a:cubicBezTo>
                    <a:pt x="3202" y="2386"/>
                    <a:pt x="3202" y="2376"/>
                    <a:pt x="3202" y="2365"/>
                  </a:cubicBezTo>
                  <a:lnTo>
                    <a:pt x="3202" y="2323"/>
                  </a:lnTo>
                  <a:cubicBezTo>
                    <a:pt x="3213" y="2313"/>
                    <a:pt x="3213" y="2302"/>
                    <a:pt x="3213" y="2292"/>
                  </a:cubicBezTo>
                  <a:cubicBezTo>
                    <a:pt x="3213" y="2271"/>
                    <a:pt x="3213" y="2260"/>
                    <a:pt x="3223" y="2240"/>
                  </a:cubicBezTo>
                  <a:cubicBezTo>
                    <a:pt x="3223" y="2229"/>
                    <a:pt x="3223" y="2208"/>
                    <a:pt x="3234" y="2198"/>
                  </a:cubicBezTo>
                  <a:lnTo>
                    <a:pt x="3234" y="2177"/>
                  </a:lnTo>
                  <a:cubicBezTo>
                    <a:pt x="3244" y="2166"/>
                    <a:pt x="3244" y="2166"/>
                    <a:pt x="3244" y="2145"/>
                  </a:cubicBezTo>
                  <a:lnTo>
                    <a:pt x="3265" y="2114"/>
                  </a:lnTo>
                  <a:cubicBezTo>
                    <a:pt x="3286" y="2072"/>
                    <a:pt x="3307" y="2041"/>
                    <a:pt x="3328" y="2020"/>
                  </a:cubicBezTo>
                  <a:cubicBezTo>
                    <a:pt x="3338" y="2009"/>
                    <a:pt x="3349" y="1999"/>
                    <a:pt x="3359" y="1978"/>
                  </a:cubicBezTo>
                  <a:cubicBezTo>
                    <a:pt x="3370" y="1978"/>
                    <a:pt x="3380" y="1967"/>
                    <a:pt x="3391" y="1957"/>
                  </a:cubicBezTo>
                  <a:cubicBezTo>
                    <a:pt x="3412" y="1936"/>
                    <a:pt x="3433" y="1915"/>
                    <a:pt x="3464" y="1905"/>
                  </a:cubicBezTo>
                  <a:cubicBezTo>
                    <a:pt x="3464" y="1894"/>
                    <a:pt x="3474" y="1894"/>
                    <a:pt x="3485" y="1894"/>
                  </a:cubicBezTo>
                  <a:lnTo>
                    <a:pt x="3527" y="1873"/>
                  </a:lnTo>
                  <a:cubicBezTo>
                    <a:pt x="3537" y="1863"/>
                    <a:pt x="3548" y="1863"/>
                    <a:pt x="3558" y="1852"/>
                  </a:cubicBezTo>
                  <a:lnTo>
                    <a:pt x="3569" y="1852"/>
                  </a:lnTo>
                  <a:cubicBezTo>
                    <a:pt x="3589" y="1842"/>
                    <a:pt x="3610" y="1842"/>
                    <a:pt x="3631" y="1831"/>
                  </a:cubicBezTo>
                  <a:lnTo>
                    <a:pt x="3673" y="1831"/>
                  </a:lnTo>
                  <a:cubicBezTo>
                    <a:pt x="3684" y="1831"/>
                    <a:pt x="3705" y="1831"/>
                    <a:pt x="3736" y="1821"/>
                  </a:cubicBezTo>
                  <a:cubicBezTo>
                    <a:pt x="3778" y="1821"/>
                    <a:pt x="3820" y="1831"/>
                    <a:pt x="3862" y="1842"/>
                  </a:cubicBezTo>
                  <a:cubicBezTo>
                    <a:pt x="3882" y="1842"/>
                    <a:pt x="3893" y="1852"/>
                    <a:pt x="3914" y="1852"/>
                  </a:cubicBezTo>
                  <a:lnTo>
                    <a:pt x="3956" y="1727"/>
                  </a:lnTo>
                  <a:lnTo>
                    <a:pt x="3924" y="1863"/>
                  </a:lnTo>
                  <a:cubicBezTo>
                    <a:pt x="3935" y="1863"/>
                    <a:pt x="3945" y="1873"/>
                    <a:pt x="3966" y="1873"/>
                  </a:cubicBezTo>
                  <a:lnTo>
                    <a:pt x="3977" y="1884"/>
                  </a:lnTo>
                  <a:cubicBezTo>
                    <a:pt x="3987" y="1894"/>
                    <a:pt x="4008" y="1894"/>
                    <a:pt x="4019" y="1905"/>
                  </a:cubicBezTo>
                  <a:lnTo>
                    <a:pt x="4081" y="1790"/>
                  </a:lnTo>
                  <a:lnTo>
                    <a:pt x="4029" y="1915"/>
                  </a:lnTo>
                  <a:cubicBezTo>
                    <a:pt x="4039" y="1926"/>
                    <a:pt x="4050" y="1936"/>
                    <a:pt x="4071" y="1947"/>
                  </a:cubicBezTo>
                  <a:cubicBezTo>
                    <a:pt x="4092" y="1957"/>
                    <a:pt x="4102" y="1967"/>
                    <a:pt x="4113" y="1988"/>
                  </a:cubicBezTo>
                  <a:cubicBezTo>
                    <a:pt x="4186" y="2062"/>
                    <a:pt x="4280" y="2104"/>
                    <a:pt x="4385" y="2104"/>
                  </a:cubicBezTo>
                  <a:cubicBezTo>
                    <a:pt x="4584" y="2104"/>
                    <a:pt x="4751" y="1936"/>
                    <a:pt x="4751" y="1737"/>
                  </a:cubicBezTo>
                  <a:lnTo>
                    <a:pt x="4751" y="251"/>
                  </a:lnTo>
                  <a:cubicBezTo>
                    <a:pt x="4751" y="136"/>
                    <a:pt x="4667" y="32"/>
                    <a:pt x="4552" y="11"/>
                  </a:cubicBezTo>
                  <a:cubicBezTo>
                    <a:pt x="4542" y="0"/>
                    <a:pt x="4531" y="0"/>
                    <a:pt x="4521"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44"/>
            <p:cNvSpPr/>
            <p:nvPr/>
          </p:nvSpPr>
          <p:spPr>
            <a:xfrm>
              <a:off x="8586628" y="1580603"/>
              <a:ext cx="191882" cy="144734"/>
            </a:xfrm>
            <a:custGeom>
              <a:rect b="b" l="l" r="r" t="t"/>
              <a:pathLst>
                <a:path extrusionOk="0" h="4752" w="6300">
                  <a:moveTo>
                    <a:pt x="4489" y="262"/>
                  </a:moveTo>
                  <a:lnTo>
                    <a:pt x="4489" y="1758"/>
                  </a:lnTo>
                  <a:cubicBezTo>
                    <a:pt x="4489" y="1968"/>
                    <a:pt x="4664" y="2124"/>
                    <a:pt x="4857" y="2124"/>
                  </a:cubicBezTo>
                  <a:cubicBezTo>
                    <a:pt x="4905" y="2124"/>
                    <a:pt x="4954" y="2114"/>
                    <a:pt x="5002" y="2093"/>
                  </a:cubicBezTo>
                  <a:cubicBezTo>
                    <a:pt x="5034" y="2083"/>
                    <a:pt x="5054" y="2062"/>
                    <a:pt x="5075" y="2051"/>
                  </a:cubicBezTo>
                  <a:cubicBezTo>
                    <a:pt x="5086" y="2041"/>
                    <a:pt x="5107" y="2020"/>
                    <a:pt x="5128" y="2010"/>
                  </a:cubicBezTo>
                  <a:cubicBezTo>
                    <a:pt x="5138" y="1989"/>
                    <a:pt x="5149" y="1978"/>
                    <a:pt x="5159" y="1968"/>
                  </a:cubicBezTo>
                  <a:cubicBezTo>
                    <a:pt x="5180" y="1957"/>
                    <a:pt x="5191" y="1947"/>
                    <a:pt x="5201" y="1936"/>
                  </a:cubicBezTo>
                  <a:cubicBezTo>
                    <a:pt x="5264" y="1905"/>
                    <a:pt x="5327" y="1873"/>
                    <a:pt x="5400" y="1853"/>
                  </a:cubicBezTo>
                  <a:cubicBezTo>
                    <a:pt x="5430" y="1848"/>
                    <a:pt x="5460" y="1846"/>
                    <a:pt x="5491" y="1846"/>
                  </a:cubicBezTo>
                  <a:cubicBezTo>
                    <a:pt x="5534" y="1846"/>
                    <a:pt x="5577" y="1851"/>
                    <a:pt x="5620" y="1863"/>
                  </a:cubicBezTo>
                  <a:cubicBezTo>
                    <a:pt x="5672" y="1873"/>
                    <a:pt x="5724" y="1894"/>
                    <a:pt x="5777" y="1915"/>
                  </a:cubicBezTo>
                  <a:cubicBezTo>
                    <a:pt x="5818" y="1947"/>
                    <a:pt x="5860" y="1978"/>
                    <a:pt x="5902" y="2020"/>
                  </a:cubicBezTo>
                  <a:cubicBezTo>
                    <a:pt x="5913" y="2030"/>
                    <a:pt x="5923" y="2051"/>
                    <a:pt x="5933" y="2062"/>
                  </a:cubicBezTo>
                  <a:cubicBezTo>
                    <a:pt x="5986" y="2135"/>
                    <a:pt x="6028" y="2229"/>
                    <a:pt x="6038" y="2323"/>
                  </a:cubicBezTo>
                  <a:cubicBezTo>
                    <a:pt x="6038" y="2365"/>
                    <a:pt x="6038" y="2397"/>
                    <a:pt x="6038" y="2439"/>
                  </a:cubicBezTo>
                  <a:cubicBezTo>
                    <a:pt x="6028" y="2480"/>
                    <a:pt x="6017" y="2522"/>
                    <a:pt x="6007" y="2564"/>
                  </a:cubicBezTo>
                  <a:cubicBezTo>
                    <a:pt x="5975" y="2637"/>
                    <a:pt x="5933" y="2700"/>
                    <a:pt x="5881" y="2752"/>
                  </a:cubicBezTo>
                  <a:cubicBezTo>
                    <a:pt x="5871" y="2763"/>
                    <a:pt x="5860" y="2773"/>
                    <a:pt x="5850" y="2784"/>
                  </a:cubicBezTo>
                  <a:cubicBezTo>
                    <a:pt x="5829" y="2794"/>
                    <a:pt x="5808" y="2815"/>
                    <a:pt x="5797" y="2826"/>
                  </a:cubicBezTo>
                  <a:cubicBezTo>
                    <a:pt x="5777" y="2836"/>
                    <a:pt x="5745" y="2847"/>
                    <a:pt x="5724" y="2857"/>
                  </a:cubicBezTo>
                  <a:cubicBezTo>
                    <a:pt x="5703" y="2868"/>
                    <a:pt x="5682" y="2878"/>
                    <a:pt x="5661" y="2889"/>
                  </a:cubicBezTo>
                  <a:cubicBezTo>
                    <a:pt x="5640" y="2899"/>
                    <a:pt x="5609" y="2899"/>
                    <a:pt x="5578" y="2899"/>
                  </a:cubicBezTo>
                  <a:cubicBezTo>
                    <a:pt x="5546" y="2904"/>
                    <a:pt x="5515" y="2907"/>
                    <a:pt x="5484" y="2907"/>
                  </a:cubicBezTo>
                  <a:cubicBezTo>
                    <a:pt x="5452" y="2907"/>
                    <a:pt x="5421" y="2904"/>
                    <a:pt x="5389" y="2899"/>
                  </a:cubicBezTo>
                  <a:cubicBezTo>
                    <a:pt x="5327" y="2878"/>
                    <a:pt x="5274" y="2857"/>
                    <a:pt x="5222" y="2826"/>
                  </a:cubicBezTo>
                  <a:cubicBezTo>
                    <a:pt x="5180" y="2805"/>
                    <a:pt x="5159" y="2773"/>
                    <a:pt x="5128" y="2752"/>
                  </a:cubicBezTo>
                  <a:cubicBezTo>
                    <a:pt x="5096" y="2711"/>
                    <a:pt x="5054" y="2690"/>
                    <a:pt x="5002" y="2669"/>
                  </a:cubicBezTo>
                  <a:cubicBezTo>
                    <a:pt x="4951" y="2644"/>
                    <a:pt x="4899" y="2633"/>
                    <a:pt x="4848" y="2633"/>
                  </a:cubicBezTo>
                  <a:cubicBezTo>
                    <a:pt x="4659" y="2633"/>
                    <a:pt x="4489" y="2789"/>
                    <a:pt x="4489" y="3004"/>
                  </a:cubicBezTo>
                  <a:lnTo>
                    <a:pt x="4489" y="4490"/>
                  </a:lnTo>
                  <a:cubicBezTo>
                    <a:pt x="2187" y="4427"/>
                    <a:pt x="325" y="2575"/>
                    <a:pt x="262" y="262"/>
                  </a:cubicBezTo>
                  <a:lnTo>
                    <a:pt x="1737" y="262"/>
                  </a:lnTo>
                  <a:cubicBezTo>
                    <a:pt x="1790" y="262"/>
                    <a:pt x="1842" y="314"/>
                    <a:pt x="1842" y="367"/>
                  </a:cubicBezTo>
                  <a:cubicBezTo>
                    <a:pt x="1842" y="398"/>
                    <a:pt x="1821" y="429"/>
                    <a:pt x="1800" y="450"/>
                  </a:cubicBezTo>
                  <a:cubicBezTo>
                    <a:pt x="1779" y="471"/>
                    <a:pt x="1758" y="492"/>
                    <a:pt x="1748" y="513"/>
                  </a:cubicBezTo>
                  <a:lnTo>
                    <a:pt x="1727" y="534"/>
                  </a:lnTo>
                  <a:cubicBezTo>
                    <a:pt x="1716" y="545"/>
                    <a:pt x="1706" y="565"/>
                    <a:pt x="1695" y="576"/>
                  </a:cubicBezTo>
                  <a:lnTo>
                    <a:pt x="1674" y="607"/>
                  </a:lnTo>
                  <a:cubicBezTo>
                    <a:pt x="1674" y="618"/>
                    <a:pt x="1664" y="639"/>
                    <a:pt x="1654" y="649"/>
                  </a:cubicBezTo>
                  <a:cubicBezTo>
                    <a:pt x="1643" y="660"/>
                    <a:pt x="1643" y="670"/>
                    <a:pt x="1643" y="681"/>
                  </a:cubicBezTo>
                  <a:cubicBezTo>
                    <a:pt x="1633" y="701"/>
                    <a:pt x="1622" y="712"/>
                    <a:pt x="1622" y="733"/>
                  </a:cubicBezTo>
                  <a:cubicBezTo>
                    <a:pt x="1612" y="743"/>
                    <a:pt x="1612" y="754"/>
                    <a:pt x="1601" y="764"/>
                  </a:cubicBezTo>
                  <a:cubicBezTo>
                    <a:pt x="1601" y="785"/>
                    <a:pt x="1591" y="796"/>
                    <a:pt x="1591" y="827"/>
                  </a:cubicBezTo>
                  <a:lnTo>
                    <a:pt x="1580" y="848"/>
                  </a:lnTo>
                  <a:cubicBezTo>
                    <a:pt x="1580" y="869"/>
                    <a:pt x="1570" y="900"/>
                    <a:pt x="1570" y="932"/>
                  </a:cubicBezTo>
                  <a:cubicBezTo>
                    <a:pt x="1570" y="963"/>
                    <a:pt x="1559" y="994"/>
                    <a:pt x="1559" y="1026"/>
                  </a:cubicBezTo>
                  <a:cubicBezTo>
                    <a:pt x="1559" y="1026"/>
                    <a:pt x="1559" y="1036"/>
                    <a:pt x="1570" y="1047"/>
                  </a:cubicBezTo>
                  <a:cubicBezTo>
                    <a:pt x="1570" y="1068"/>
                    <a:pt x="1570" y="1089"/>
                    <a:pt x="1570" y="1110"/>
                  </a:cubicBezTo>
                  <a:cubicBezTo>
                    <a:pt x="1580" y="1162"/>
                    <a:pt x="1591" y="1214"/>
                    <a:pt x="1601" y="1267"/>
                  </a:cubicBezTo>
                  <a:lnTo>
                    <a:pt x="1612" y="1277"/>
                  </a:lnTo>
                  <a:cubicBezTo>
                    <a:pt x="1612" y="1298"/>
                    <a:pt x="1622" y="1319"/>
                    <a:pt x="1633" y="1329"/>
                  </a:cubicBezTo>
                  <a:cubicBezTo>
                    <a:pt x="1633" y="1340"/>
                    <a:pt x="1633" y="1350"/>
                    <a:pt x="1643" y="1361"/>
                  </a:cubicBezTo>
                  <a:cubicBezTo>
                    <a:pt x="1654" y="1371"/>
                    <a:pt x="1654" y="1382"/>
                    <a:pt x="1664" y="1403"/>
                  </a:cubicBezTo>
                  <a:cubicBezTo>
                    <a:pt x="1664" y="1413"/>
                    <a:pt x="1674" y="1424"/>
                    <a:pt x="1674" y="1424"/>
                  </a:cubicBezTo>
                  <a:lnTo>
                    <a:pt x="1695" y="1444"/>
                  </a:lnTo>
                  <a:cubicBezTo>
                    <a:pt x="1716" y="1476"/>
                    <a:pt x="1737" y="1507"/>
                    <a:pt x="1758" y="1539"/>
                  </a:cubicBezTo>
                  <a:cubicBezTo>
                    <a:pt x="1769" y="1549"/>
                    <a:pt x="1779" y="1560"/>
                    <a:pt x="1800" y="1580"/>
                  </a:cubicBezTo>
                  <a:lnTo>
                    <a:pt x="1811" y="1591"/>
                  </a:lnTo>
                  <a:cubicBezTo>
                    <a:pt x="1821" y="1601"/>
                    <a:pt x="1831" y="1612"/>
                    <a:pt x="1842" y="1622"/>
                  </a:cubicBezTo>
                  <a:cubicBezTo>
                    <a:pt x="1842" y="1622"/>
                    <a:pt x="1852" y="1633"/>
                    <a:pt x="1852" y="1633"/>
                  </a:cubicBezTo>
                  <a:cubicBezTo>
                    <a:pt x="1905" y="1664"/>
                    <a:pt x="1947" y="1696"/>
                    <a:pt x="1999" y="1727"/>
                  </a:cubicBezTo>
                  <a:cubicBezTo>
                    <a:pt x="1999" y="1727"/>
                    <a:pt x="2009" y="1727"/>
                    <a:pt x="2020" y="1737"/>
                  </a:cubicBezTo>
                  <a:cubicBezTo>
                    <a:pt x="2030" y="1737"/>
                    <a:pt x="2041" y="1748"/>
                    <a:pt x="2051" y="1748"/>
                  </a:cubicBezTo>
                  <a:cubicBezTo>
                    <a:pt x="2062" y="1758"/>
                    <a:pt x="2083" y="1758"/>
                    <a:pt x="2093" y="1769"/>
                  </a:cubicBezTo>
                  <a:lnTo>
                    <a:pt x="2124" y="1769"/>
                  </a:lnTo>
                  <a:cubicBezTo>
                    <a:pt x="2135" y="1779"/>
                    <a:pt x="2156" y="1779"/>
                    <a:pt x="2177" y="1790"/>
                  </a:cubicBezTo>
                  <a:lnTo>
                    <a:pt x="2198" y="1790"/>
                  </a:lnTo>
                  <a:cubicBezTo>
                    <a:pt x="2219" y="1800"/>
                    <a:pt x="2240" y="1800"/>
                    <a:pt x="2271" y="1800"/>
                  </a:cubicBezTo>
                  <a:cubicBezTo>
                    <a:pt x="2292" y="1811"/>
                    <a:pt x="2313" y="1811"/>
                    <a:pt x="2344" y="1811"/>
                  </a:cubicBezTo>
                  <a:lnTo>
                    <a:pt x="2438" y="1811"/>
                  </a:lnTo>
                  <a:cubicBezTo>
                    <a:pt x="2438" y="1811"/>
                    <a:pt x="2449" y="1800"/>
                    <a:pt x="2449" y="1800"/>
                  </a:cubicBezTo>
                  <a:cubicBezTo>
                    <a:pt x="2501" y="1800"/>
                    <a:pt x="2553" y="1790"/>
                    <a:pt x="2595" y="1769"/>
                  </a:cubicBezTo>
                  <a:lnTo>
                    <a:pt x="2616" y="1769"/>
                  </a:lnTo>
                  <a:cubicBezTo>
                    <a:pt x="2637" y="1758"/>
                    <a:pt x="2648" y="1748"/>
                    <a:pt x="2679" y="1737"/>
                  </a:cubicBezTo>
                  <a:lnTo>
                    <a:pt x="2690" y="1737"/>
                  </a:lnTo>
                  <a:cubicBezTo>
                    <a:pt x="2710" y="1727"/>
                    <a:pt x="2721" y="1717"/>
                    <a:pt x="2742" y="1706"/>
                  </a:cubicBezTo>
                  <a:cubicBezTo>
                    <a:pt x="2752" y="1706"/>
                    <a:pt x="2763" y="1696"/>
                    <a:pt x="2763" y="1696"/>
                  </a:cubicBezTo>
                  <a:cubicBezTo>
                    <a:pt x="2784" y="1685"/>
                    <a:pt x="2794" y="1675"/>
                    <a:pt x="2815" y="1664"/>
                  </a:cubicBezTo>
                  <a:cubicBezTo>
                    <a:pt x="2826" y="1654"/>
                    <a:pt x="2836" y="1654"/>
                    <a:pt x="2846" y="1633"/>
                  </a:cubicBezTo>
                  <a:lnTo>
                    <a:pt x="2867" y="1622"/>
                  </a:lnTo>
                  <a:cubicBezTo>
                    <a:pt x="2878" y="1612"/>
                    <a:pt x="2899" y="1601"/>
                    <a:pt x="2909" y="1591"/>
                  </a:cubicBezTo>
                  <a:lnTo>
                    <a:pt x="2920" y="1570"/>
                  </a:lnTo>
                  <a:cubicBezTo>
                    <a:pt x="2930" y="1560"/>
                    <a:pt x="2941" y="1549"/>
                    <a:pt x="2951" y="1539"/>
                  </a:cubicBezTo>
                  <a:lnTo>
                    <a:pt x="2972" y="1518"/>
                  </a:lnTo>
                  <a:cubicBezTo>
                    <a:pt x="2983" y="1497"/>
                    <a:pt x="3003" y="1486"/>
                    <a:pt x="3014" y="1465"/>
                  </a:cubicBezTo>
                  <a:cubicBezTo>
                    <a:pt x="3014" y="1455"/>
                    <a:pt x="3024" y="1444"/>
                    <a:pt x="3035" y="1424"/>
                  </a:cubicBezTo>
                  <a:lnTo>
                    <a:pt x="3045" y="1403"/>
                  </a:lnTo>
                  <a:cubicBezTo>
                    <a:pt x="3056" y="1382"/>
                    <a:pt x="3066" y="1371"/>
                    <a:pt x="3077" y="1361"/>
                  </a:cubicBezTo>
                  <a:lnTo>
                    <a:pt x="3087" y="1340"/>
                  </a:lnTo>
                  <a:cubicBezTo>
                    <a:pt x="3087" y="1319"/>
                    <a:pt x="3098" y="1298"/>
                    <a:pt x="3108" y="1277"/>
                  </a:cubicBezTo>
                  <a:cubicBezTo>
                    <a:pt x="3108" y="1277"/>
                    <a:pt x="3108" y="1267"/>
                    <a:pt x="3108" y="1267"/>
                  </a:cubicBezTo>
                  <a:cubicBezTo>
                    <a:pt x="3129" y="1214"/>
                    <a:pt x="3139" y="1162"/>
                    <a:pt x="3139" y="1110"/>
                  </a:cubicBezTo>
                  <a:cubicBezTo>
                    <a:pt x="3150" y="1089"/>
                    <a:pt x="3150" y="1068"/>
                    <a:pt x="3150" y="1036"/>
                  </a:cubicBezTo>
                  <a:cubicBezTo>
                    <a:pt x="3150" y="1036"/>
                    <a:pt x="3150" y="1026"/>
                    <a:pt x="3150" y="1026"/>
                  </a:cubicBezTo>
                  <a:cubicBezTo>
                    <a:pt x="3150" y="994"/>
                    <a:pt x="3150" y="963"/>
                    <a:pt x="3150" y="921"/>
                  </a:cubicBezTo>
                  <a:cubicBezTo>
                    <a:pt x="3139" y="900"/>
                    <a:pt x="3139" y="869"/>
                    <a:pt x="3129" y="848"/>
                  </a:cubicBezTo>
                  <a:lnTo>
                    <a:pt x="3129" y="827"/>
                  </a:lnTo>
                  <a:cubicBezTo>
                    <a:pt x="3119" y="806"/>
                    <a:pt x="3119" y="785"/>
                    <a:pt x="3108" y="764"/>
                  </a:cubicBezTo>
                  <a:lnTo>
                    <a:pt x="3098" y="733"/>
                  </a:lnTo>
                  <a:cubicBezTo>
                    <a:pt x="3087" y="712"/>
                    <a:pt x="3087" y="701"/>
                    <a:pt x="3077" y="681"/>
                  </a:cubicBezTo>
                  <a:lnTo>
                    <a:pt x="3066" y="660"/>
                  </a:lnTo>
                  <a:cubicBezTo>
                    <a:pt x="3056" y="639"/>
                    <a:pt x="3045" y="618"/>
                    <a:pt x="3035" y="597"/>
                  </a:cubicBezTo>
                  <a:lnTo>
                    <a:pt x="3024" y="586"/>
                  </a:lnTo>
                  <a:cubicBezTo>
                    <a:pt x="3003" y="565"/>
                    <a:pt x="2993" y="545"/>
                    <a:pt x="2983" y="524"/>
                  </a:cubicBezTo>
                  <a:cubicBezTo>
                    <a:pt x="2972" y="524"/>
                    <a:pt x="2972" y="513"/>
                    <a:pt x="2972" y="513"/>
                  </a:cubicBezTo>
                  <a:cubicBezTo>
                    <a:pt x="2951" y="492"/>
                    <a:pt x="2930" y="471"/>
                    <a:pt x="2909" y="450"/>
                  </a:cubicBezTo>
                  <a:cubicBezTo>
                    <a:pt x="2888" y="429"/>
                    <a:pt x="2878" y="398"/>
                    <a:pt x="2878" y="367"/>
                  </a:cubicBezTo>
                  <a:cubicBezTo>
                    <a:pt x="2878" y="314"/>
                    <a:pt x="2920" y="262"/>
                    <a:pt x="2983" y="262"/>
                  </a:cubicBezTo>
                  <a:close/>
                  <a:moveTo>
                    <a:pt x="251" y="0"/>
                  </a:moveTo>
                  <a:cubicBezTo>
                    <a:pt x="136" y="0"/>
                    <a:pt x="32" y="84"/>
                    <a:pt x="0" y="199"/>
                  </a:cubicBezTo>
                  <a:cubicBezTo>
                    <a:pt x="0" y="210"/>
                    <a:pt x="0" y="220"/>
                    <a:pt x="0" y="231"/>
                  </a:cubicBezTo>
                  <a:cubicBezTo>
                    <a:pt x="53" y="2711"/>
                    <a:pt x="2051" y="4709"/>
                    <a:pt x="4521" y="4751"/>
                  </a:cubicBezTo>
                  <a:lnTo>
                    <a:pt x="4552" y="4751"/>
                  </a:lnTo>
                  <a:cubicBezTo>
                    <a:pt x="4667" y="4720"/>
                    <a:pt x="4751" y="4626"/>
                    <a:pt x="4751" y="4500"/>
                  </a:cubicBezTo>
                  <a:lnTo>
                    <a:pt x="4751" y="3004"/>
                  </a:lnTo>
                  <a:cubicBezTo>
                    <a:pt x="4751" y="2962"/>
                    <a:pt x="4772" y="2930"/>
                    <a:pt x="4803" y="2909"/>
                  </a:cubicBezTo>
                  <a:cubicBezTo>
                    <a:pt x="4818" y="2902"/>
                    <a:pt x="4838" y="2895"/>
                    <a:pt x="4856" y="2895"/>
                  </a:cubicBezTo>
                  <a:cubicBezTo>
                    <a:pt x="4863" y="2895"/>
                    <a:pt x="4870" y="2896"/>
                    <a:pt x="4877" y="2899"/>
                  </a:cubicBezTo>
                  <a:lnTo>
                    <a:pt x="4898" y="2899"/>
                  </a:lnTo>
                  <a:cubicBezTo>
                    <a:pt x="4918" y="2909"/>
                    <a:pt x="4929" y="2920"/>
                    <a:pt x="4939" y="2930"/>
                  </a:cubicBezTo>
                  <a:cubicBezTo>
                    <a:pt x="4981" y="2972"/>
                    <a:pt x="5023" y="3014"/>
                    <a:pt x="5075" y="3045"/>
                  </a:cubicBezTo>
                  <a:cubicBezTo>
                    <a:pt x="5149" y="3098"/>
                    <a:pt x="5243" y="3129"/>
                    <a:pt x="5327" y="3150"/>
                  </a:cubicBezTo>
                  <a:cubicBezTo>
                    <a:pt x="5382" y="3162"/>
                    <a:pt x="5437" y="3167"/>
                    <a:pt x="5492" y="3167"/>
                  </a:cubicBezTo>
                  <a:cubicBezTo>
                    <a:pt x="5531" y="3167"/>
                    <a:pt x="5570" y="3165"/>
                    <a:pt x="5609" y="3161"/>
                  </a:cubicBezTo>
                  <a:cubicBezTo>
                    <a:pt x="5651" y="3161"/>
                    <a:pt x="5703" y="3150"/>
                    <a:pt x="5745" y="3140"/>
                  </a:cubicBezTo>
                  <a:cubicBezTo>
                    <a:pt x="5777" y="3129"/>
                    <a:pt x="5797" y="3119"/>
                    <a:pt x="5829" y="3098"/>
                  </a:cubicBezTo>
                  <a:cubicBezTo>
                    <a:pt x="5902" y="3066"/>
                    <a:pt x="5954" y="3035"/>
                    <a:pt x="6017" y="2983"/>
                  </a:cubicBezTo>
                  <a:cubicBezTo>
                    <a:pt x="6038" y="2972"/>
                    <a:pt x="6049" y="2951"/>
                    <a:pt x="6070" y="2930"/>
                  </a:cubicBezTo>
                  <a:cubicBezTo>
                    <a:pt x="6143" y="2857"/>
                    <a:pt x="6206" y="2763"/>
                    <a:pt x="6247" y="2658"/>
                  </a:cubicBezTo>
                  <a:cubicBezTo>
                    <a:pt x="6268" y="2596"/>
                    <a:pt x="6289" y="2533"/>
                    <a:pt x="6289" y="2470"/>
                  </a:cubicBezTo>
                  <a:cubicBezTo>
                    <a:pt x="6300" y="2407"/>
                    <a:pt x="6300" y="2355"/>
                    <a:pt x="6289" y="2292"/>
                  </a:cubicBezTo>
                  <a:cubicBezTo>
                    <a:pt x="6279" y="2156"/>
                    <a:pt x="6226" y="2020"/>
                    <a:pt x="6143" y="1905"/>
                  </a:cubicBezTo>
                  <a:cubicBezTo>
                    <a:pt x="6132" y="1884"/>
                    <a:pt x="6111" y="1863"/>
                    <a:pt x="6090" y="1842"/>
                  </a:cubicBezTo>
                  <a:cubicBezTo>
                    <a:pt x="5986" y="1727"/>
                    <a:pt x="5839" y="1633"/>
                    <a:pt x="5672" y="1601"/>
                  </a:cubicBezTo>
                  <a:cubicBezTo>
                    <a:pt x="5620" y="1591"/>
                    <a:pt x="5565" y="1586"/>
                    <a:pt x="5510" y="1586"/>
                  </a:cubicBezTo>
                  <a:cubicBezTo>
                    <a:pt x="5455" y="1586"/>
                    <a:pt x="5400" y="1591"/>
                    <a:pt x="5347" y="1601"/>
                  </a:cubicBezTo>
                  <a:cubicBezTo>
                    <a:pt x="5274" y="1612"/>
                    <a:pt x="5222" y="1633"/>
                    <a:pt x="5159" y="1664"/>
                  </a:cubicBezTo>
                  <a:cubicBezTo>
                    <a:pt x="5128" y="1685"/>
                    <a:pt x="5086" y="1706"/>
                    <a:pt x="5054" y="1727"/>
                  </a:cubicBezTo>
                  <a:cubicBezTo>
                    <a:pt x="5034" y="1737"/>
                    <a:pt x="5013" y="1758"/>
                    <a:pt x="4992" y="1769"/>
                  </a:cubicBezTo>
                  <a:cubicBezTo>
                    <a:pt x="4981" y="1790"/>
                    <a:pt x="4960" y="1800"/>
                    <a:pt x="4939" y="1821"/>
                  </a:cubicBezTo>
                  <a:cubicBezTo>
                    <a:pt x="4929" y="1832"/>
                    <a:pt x="4929" y="1832"/>
                    <a:pt x="4918" y="1842"/>
                  </a:cubicBezTo>
                  <a:cubicBezTo>
                    <a:pt x="4918" y="1842"/>
                    <a:pt x="4908" y="1853"/>
                    <a:pt x="4898" y="1853"/>
                  </a:cubicBezTo>
                  <a:cubicBezTo>
                    <a:pt x="4885" y="1857"/>
                    <a:pt x="4870" y="1859"/>
                    <a:pt x="4855" y="1859"/>
                  </a:cubicBezTo>
                  <a:cubicBezTo>
                    <a:pt x="4835" y="1859"/>
                    <a:pt x="4816" y="1854"/>
                    <a:pt x="4803" y="1842"/>
                  </a:cubicBezTo>
                  <a:cubicBezTo>
                    <a:pt x="4772" y="1821"/>
                    <a:pt x="4751" y="1790"/>
                    <a:pt x="4751" y="1758"/>
                  </a:cubicBezTo>
                  <a:lnTo>
                    <a:pt x="4751" y="252"/>
                  </a:lnTo>
                  <a:cubicBezTo>
                    <a:pt x="4751" y="115"/>
                    <a:pt x="4636" y="0"/>
                    <a:pt x="4500" y="0"/>
                  </a:cubicBezTo>
                  <a:lnTo>
                    <a:pt x="2983" y="0"/>
                  </a:lnTo>
                  <a:cubicBezTo>
                    <a:pt x="2773" y="0"/>
                    <a:pt x="2616" y="168"/>
                    <a:pt x="2616" y="367"/>
                  </a:cubicBezTo>
                  <a:cubicBezTo>
                    <a:pt x="2616" y="471"/>
                    <a:pt x="2658" y="565"/>
                    <a:pt x="2731" y="639"/>
                  </a:cubicBezTo>
                  <a:cubicBezTo>
                    <a:pt x="2742" y="649"/>
                    <a:pt x="2763" y="670"/>
                    <a:pt x="2773" y="691"/>
                  </a:cubicBezTo>
                  <a:cubicBezTo>
                    <a:pt x="2784" y="701"/>
                    <a:pt x="2794" y="712"/>
                    <a:pt x="2805" y="722"/>
                  </a:cubicBezTo>
                  <a:cubicBezTo>
                    <a:pt x="2805" y="722"/>
                    <a:pt x="2805" y="743"/>
                    <a:pt x="2805" y="743"/>
                  </a:cubicBezTo>
                  <a:cubicBezTo>
                    <a:pt x="2815" y="754"/>
                    <a:pt x="2826" y="764"/>
                    <a:pt x="2826" y="775"/>
                  </a:cubicBezTo>
                  <a:lnTo>
                    <a:pt x="2836" y="796"/>
                  </a:lnTo>
                  <a:cubicBezTo>
                    <a:pt x="2846" y="806"/>
                    <a:pt x="2846" y="817"/>
                    <a:pt x="2857" y="827"/>
                  </a:cubicBezTo>
                  <a:lnTo>
                    <a:pt x="2983" y="785"/>
                  </a:lnTo>
                  <a:lnTo>
                    <a:pt x="2857" y="848"/>
                  </a:lnTo>
                  <a:cubicBezTo>
                    <a:pt x="2867" y="858"/>
                    <a:pt x="2867" y="869"/>
                    <a:pt x="2867" y="890"/>
                  </a:cubicBezTo>
                  <a:lnTo>
                    <a:pt x="2878" y="900"/>
                  </a:lnTo>
                  <a:cubicBezTo>
                    <a:pt x="2878" y="921"/>
                    <a:pt x="2888" y="942"/>
                    <a:pt x="2888" y="963"/>
                  </a:cubicBezTo>
                  <a:cubicBezTo>
                    <a:pt x="2888" y="974"/>
                    <a:pt x="2888" y="994"/>
                    <a:pt x="2888" y="1015"/>
                  </a:cubicBezTo>
                  <a:lnTo>
                    <a:pt x="2888" y="1036"/>
                  </a:lnTo>
                  <a:cubicBezTo>
                    <a:pt x="2888" y="1047"/>
                    <a:pt x="2888" y="1068"/>
                    <a:pt x="2888" y="1089"/>
                  </a:cubicBezTo>
                  <a:cubicBezTo>
                    <a:pt x="2878" y="1120"/>
                    <a:pt x="2867" y="1162"/>
                    <a:pt x="2857" y="1193"/>
                  </a:cubicBezTo>
                  <a:cubicBezTo>
                    <a:pt x="2857" y="1204"/>
                    <a:pt x="2846" y="1214"/>
                    <a:pt x="2846" y="1225"/>
                  </a:cubicBezTo>
                  <a:lnTo>
                    <a:pt x="2836" y="1246"/>
                  </a:lnTo>
                  <a:cubicBezTo>
                    <a:pt x="2836" y="1256"/>
                    <a:pt x="2826" y="1267"/>
                    <a:pt x="2826" y="1277"/>
                  </a:cubicBezTo>
                  <a:lnTo>
                    <a:pt x="2815" y="1287"/>
                  </a:lnTo>
                  <a:cubicBezTo>
                    <a:pt x="2805" y="1298"/>
                    <a:pt x="2805" y="1308"/>
                    <a:pt x="2794" y="1319"/>
                  </a:cubicBezTo>
                  <a:cubicBezTo>
                    <a:pt x="2784" y="1329"/>
                    <a:pt x="2784" y="1340"/>
                    <a:pt x="2763" y="1361"/>
                  </a:cubicBezTo>
                  <a:lnTo>
                    <a:pt x="2752" y="1361"/>
                  </a:lnTo>
                  <a:cubicBezTo>
                    <a:pt x="2752" y="1371"/>
                    <a:pt x="2742" y="1382"/>
                    <a:pt x="2742" y="1382"/>
                  </a:cubicBezTo>
                  <a:lnTo>
                    <a:pt x="2721" y="1403"/>
                  </a:lnTo>
                  <a:cubicBezTo>
                    <a:pt x="2721" y="1403"/>
                    <a:pt x="2710" y="1413"/>
                    <a:pt x="2700" y="1424"/>
                  </a:cubicBezTo>
                  <a:lnTo>
                    <a:pt x="2679" y="1434"/>
                  </a:lnTo>
                  <a:cubicBezTo>
                    <a:pt x="2679" y="1444"/>
                    <a:pt x="2669" y="1444"/>
                    <a:pt x="2669" y="1455"/>
                  </a:cubicBezTo>
                  <a:cubicBezTo>
                    <a:pt x="2648" y="1455"/>
                    <a:pt x="2637" y="1465"/>
                    <a:pt x="2627" y="1476"/>
                  </a:cubicBezTo>
                  <a:lnTo>
                    <a:pt x="2690" y="1591"/>
                  </a:lnTo>
                  <a:lnTo>
                    <a:pt x="2616" y="1486"/>
                  </a:lnTo>
                  <a:cubicBezTo>
                    <a:pt x="2606" y="1486"/>
                    <a:pt x="2595" y="1497"/>
                    <a:pt x="2585" y="1497"/>
                  </a:cubicBezTo>
                  <a:lnTo>
                    <a:pt x="2637" y="1622"/>
                  </a:lnTo>
                  <a:lnTo>
                    <a:pt x="2564" y="1507"/>
                  </a:lnTo>
                  <a:cubicBezTo>
                    <a:pt x="2553" y="1507"/>
                    <a:pt x="2543" y="1518"/>
                    <a:pt x="2522" y="1518"/>
                  </a:cubicBezTo>
                  <a:cubicBezTo>
                    <a:pt x="2491" y="1539"/>
                    <a:pt x="2449" y="1539"/>
                    <a:pt x="2417" y="1549"/>
                  </a:cubicBezTo>
                  <a:lnTo>
                    <a:pt x="2292" y="1549"/>
                  </a:lnTo>
                  <a:cubicBezTo>
                    <a:pt x="2281" y="1539"/>
                    <a:pt x="2260" y="1539"/>
                    <a:pt x="2250" y="1539"/>
                  </a:cubicBezTo>
                  <a:lnTo>
                    <a:pt x="2219" y="1664"/>
                  </a:lnTo>
                  <a:lnTo>
                    <a:pt x="2229" y="1528"/>
                  </a:lnTo>
                  <a:lnTo>
                    <a:pt x="2198" y="1528"/>
                  </a:lnTo>
                  <a:lnTo>
                    <a:pt x="2177" y="1518"/>
                  </a:lnTo>
                  <a:cubicBezTo>
                    <a:pt x="2166" y="1518"/>
                    <a:pt x="2166" y="1507"/>
                    <a:pt x="2156" y="1507"/>
                  </a:cubicBezTo>
                  <a:lnTo>
                    <a:pt x="2114" y="1486"/>
                  </a:lnTo>
                  <a:cubicBezTo>
                    <a:pt x="2083" y="1465"/>
                    <a:pt x="2041" y="1444"/>
                    <a:pt x="2020" y="1424"/>
                  </a:cubicBezTo>
                  <a:cubicBezTo>
                    <a:pt x="2009" y="1413"/>
                    <a:pt x="1999" y="1403"/>
                    <a:pt x="1978" y="1392"/>
                  </a:cubicBezTo>
                  <a:cubicBezTo>
                    <a:pt x="1967" y="1382"/>
                    <a:pt x="1967" y="1371"/>
                    <a:pt x="1957" y="1361"/>
                  </a:cubicBezTo>
                  <a:cubicBezTo>
                    <a:pt x="1936" y="1340"/>
                    <a:pt x="1926" y="1329"/>
                    <a:pt x="1915" y="1308"/>
                  </a:cubicBezTo>
                  <a:lnTo>
                    <a:pt x="1800" y="1382"/>
                  </a:lnTo>
                  <a:lnTo>
                    <a:pt x="1905" y="1287"/>
                  </a:lnTo>
                  <a:lnTo>
                    <a:pt x="1894" y="1267"/>
                  </a:lnTo>
                  <a:cubicBezTo>
                    <a:pt x="1884" y="1267"/>
                    <a:pt x="1884" y="1256"/>
                    <a:pt x="1873" y="1246"/>
                  </a:cubicBezTo>
                  <a:lnTo>
                    <a:pt x="1873" y="1225"/>
                  </a:lnTo>
                  <a:cubicBezTo>
                    <a:pt x="1863" y="1214"/>
                    <a:pt x="1863" y="1204"/>
                    <a:pt x="1852" y="1193"/>
                  </a:cubicBezTo>
                  <a:lnTo>
                    <a:pt x="1737" y="1235"/>
                  </a:lnTo>
                  <a:lnTo>
                    <a:pt x="1852" y="1183"/>
                  </a:lnTo>
                  <a:cubicBezTo>
                    <a:pt x="1842" y="1151"/>
                    <a:pt x="1831" y="1120"/>
                    <a:pt x="1831" y="1078"/>
                  </a:cubicBezTo>
                  <a:cubicBezTo>
                    <a:pt x="1831" y="1068"/>
                    <a:pt x="1831" y="1047"/>
                    <a:pt x="1831" y="1036"/>
                  </a:cubicBezTo>
                  <a:lnTo>
                    <a:pt x="1695" y="1026"/>
                  </a:lnTo>
                  <a:lnTo>
                    <a:pt x="1821" y="1015"/>
                  </a:lnTo>
                  <a:cubicBezTo>
                    <a:pt x="1821" y="994"/>
                    <a:pt x="1831" y="974"/>
                    <a:pt x="1831" y="953"/>
                  </a:cubicBezTo>
                  <a:cubicBezTo>
                    <a:pt x="1831" y="932"/>
                    <a:pt x="1831" y="921"/>
                    <a:pt x="1842" y="900"/>
                  </a:cubicBezTo>
                  <a:lnTo>
                    <a:pt x="1706" y="869"/>
                  </a:lnTo>
                  <a:lnTo>
                    <a:pt x="1842" y="879"/>
                  </a:lnTo>
                  <a:cubicBezTo>
                    <a:pt x="1842" y="869"/>
                    <a:pt x="1852" y="858"/>
                    <a:pt x="1852" y="848"/>
                  </a:cubicBezTo>
                  <a:lnTo>
                    <a:pt x="1863" y="827"/>
                  </a:lnTo>
                  <a:cubicBezTo>
                    <a:pt x="1863" y="817"/>
                    <a:pt x="1873" y="806"/>
                    <a:pt x="1873" y="796"/>
                  </a:cubicBezTo>
                  <a:lnTo>
                    <a:pt x="1884" y="775"/>
                  </a:lnTo>
                  <a:cubicBezTo>
                    <a:pt x="1894" y="764"/>
                    <a:pt x="1894" y="754"/>
                    <a:pt x="1905" y="743"/>
                  </a:cubicBezTo>
                  <a:lnTo>
                    <a:pt x="1915" y="722"/>
                  </a:lnTo>
                  <a:cubicBezTo>
                    <a:pt x="1926" y="712"/>
                    <a:pt x="1926" y="701"/>
                    <a:pt x="1936" y="691"/>
                  </a:cubicBezTo>
                  <a:cubicBezTo>
                    <a:pt x="1936" y="691"/>
                    <a:pt x="1947" y="681"/>
                    <a:pt x="1947" y="681"/>
                  </a:cubicBezTo>
                  <a:cubicBezTo>
                    <a:pt x="1957" y="660"/>
                    <a:pt x="1967" y="649"/>
                    <a:pt x="1988" y="639"/>
                  </a:cubicBezTo>
                  <a:cubicBezTo>
                    <a:pt x="2062" y="565"/>
                    <a:pt x="2104" y="471"/>
                    <a:pt x="2104" y="367"/>
                  </a:cubicBezTo>
                  <a:cubicBezTo>
                    <a:pt x="2104" y="168"/>
                    <a:pt x="1936" y="0"/>
                    <a:pt x="1737"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44"/>
            <p:cNvSpPr/>
            <p:nvPr/>
          </p:nvSpPr>
          <p:spPr>
            <a:xfrm>
              <a:off x="8723352" y="1533425"/>
              <a:ext cx="144734" cy="191913"/>
            </a:xfrm>
            <a:custGeom>
              <a:rect b="b" l="l" r="r" t="t"/>
              <a:pathLst>
                <a:path extrusionOk="0" h="6301" w="4752">
                  <a:moveTo>
                    <a:pt x="2397" y="262"/>
                  </a:moveTo>
                  <a:cubicBezTo>
                    <a:pt x="2868" y="262"/>
                    <a:pt x="3108" y="848"/>
                    <a:pt x="2763" y="1173"/>
                  </a:cubicBezTo>
                  <a:cubicBezTo>
                    <a:pt x="2690" y="1246"/>
                    <a:pt x="2648" y="1340"/>
                    <a:pt x="2648" y="1445"/>
                  </a:cubicBezTo>
                  <a:cubicBezTo>
                    <a:pt x="2648" y="1644"/>
                    <a:pt x="2815" y="1811"/>
                    <a:pt x="3014" y="1811"/>
                  </a:cubicBezTo>
                  <a:lnTo>
                    <a:pt x="4490" y="1811"/>
                  </a:lnTo>
                  <a:cubicBezTo>
                    <a:pt x="4427" y="4124"/>
                    <a:pt x="2575" y="5976"/>
                    <a:pt x="262" y="6039"/>
                  </a:cubicBezTo>
                  <a:lnTo>
                    <a:pt x="262" y="4553"/>
                  </a:lnTo>
                  <a:cubicBezTo>
                    <a:pt x="262" y="4490"/>
                    <a:pt x="314" y="4448"/>
                    <a:pt x="367" y="4448"/>
                  </a:cubicBezTo>
                  <a:lnTo>
                    <a:pt x="409" y="4448"/>
                  </a:lnTo>
                  <a:cubicBezTo>
                    <a:pt x="429" y="4458"/>
                    <a:pt x="440" y="4469"/>
                    <a:pt x="450" y="4479"/>
                  </a:cubicBezTo>
                  <a:cubicBezTo>
                    <a:pt x="492" y="4521"/>
                    <a:pt x="534" y="4563"/>
                    <a:pt x="586" y="4594"/>
                  </a:cubicBezTo>
                  <a:cubicBezTo>
                    <a:pt x="660" y="4647"/>
                    <a:pt x="754" y="4678"/>
                    <a:pt x="838" y="4699"/>
                  </a:cubicBezTo>
                  <a:cubicBezTo>
                    <a:pt x="893" y="4711"/>
                    <a:pt x="948" y="4716"/>
                    <a:pt x="1003" y="4716"/>
                  </a:cubicBezTo>
                  <a:cubicBezTo>
                    <a:pt x="1042" y="4716"/>
                    <a:pt x="1081" y="4714"/>
                    <a:pt x="1120" y="4710"/>
                  </a:cubicBezTo>
                  <a:cubicBezTo>
                    <a:pt x="1162" y="4710"/>
                    <a:pt x="1214" y="4699"/>
                    <a:pt x="1256" y="4689"/>
                  </a:cubicBezTo>
                  <a:cubicBezTo>
                    <a:pt x="1288" y="4678"/>
                    <a:pt x="1308" y="4668"/>
                    <a:pt x="1340" y="4647"/>
                  </a:cubicBezTo>
                  <a:cubicBezTo>
                    <a:pt x="1413" y="4615"/>
                    <a:pt x="1465" y="4584"/>
                    <a:pt x="1528" y="4532"/>
                  </a:cubicBezTo>
                  <a:cubicBezTo>
                    <a:pt x="1549" y="4521"/>
                    <a:pt x="1560" y="4500"/>
                    <a:pt x="1581" y="4479"/>
                  </a:cubicBezTo>
                  <a:cubicBezTo>
                    <a:pt x="1654" y="4406"/>
                    <a:pt x="1717" y="4312"/>
                    <a:pt x="1758" y="4207"/>
                  </a:cubicBezTo>
                  <a:cubicBezTo>
                    <a:pt x="1779" y="4145"/>
                    <a:pt x="1800" y="4082"/>
                    <a:pt x="1800" y="4019"/>
                  </a:cubicBezTo>
                  <a:cubicBezTo>
                    <a:pt x="1811" y="3956"/>
                    <a:pt x="1811" y="3904"/>
                    <a:pt x="1800" y="3841"/>
                  </a:cubicBezTo>
                  <a:cubicBezTo>
                    <a:pt x="1790" y="3705"/>
                    <a:pt x="1737" y="3569"/>
                    <a:pt x="1654" y="3454"/>
                  </a:cubicBezTo>
                  <a:cubicBezTo>
                    <a:pt x="1643" y="3433"/>
                    <a:pt x="1622" y="3412"/>
                    <a:pt x="1601" y="3391"/>
                  </a:cubicBezTo>
                  <a:cubicBezTo>
                    <a:pt x="1497" y="3276"/>
                    <a:pt x="1350" y="3182"/>
                    <a:pt x="1183" y="3150"/>
                  </a:cubicBezTo>
                  <a:cubicBezTo>
                    <a:pt x="1131" y="3140"/>
                    <a:pt x="1076" y="3135"/>
                    <a:pt x="1021" y="3135"/>
                  </a:cubicBezTo>
                  <a:cubicBezTo>
                    <a:pt x="966" y="3135"/>
                    <a:pt x="911" y="3140"/>
                    <a:pt x="858" y="3150"/>
                  </a:cubicBezTo>
                  <a:cubicBezTo>
                    <a:pt x="785" y="3161"/>
                    <a:pt x="733" y="3182"/>
                    <a:pt x="670" y="3213"/>
                  </a:cubicBezTo>
                  <a:cubicBezTo>
                    <a:pt x="639" y="3234"/>
                    <a:pt x="597" y="3255"/>
                    <a:pt x="565" y="3276"/>
                  </a:cubicBezTo>
                  <a:cubicBezTo>
                    <a:pt x="545" y="3286"/>
                    <a:pt x="524" y="3307"/>
                    <a:pt x="503" y="3318"/>
                  </a:cubicBezTo>
                  <a:cubicBezTo>
                    <a:pt x="492" y="3339"/>
                    <a:pt x="471" y="3349"/>
                    <a:pt x="450" y="3370"/>
                  </a:cubicBezTo>
                  <a:cubicBezTo>
                    <a:pt x="440" y="3381"/>
                    <a:pt x="440" y="3381"/>
                    <a:pt x="429" y="3391"/>
                  </a:cubicBezTo>
                  <a:cubicBezTo>
                    <a:pt x="429" y="3391"/>
                    <a:pt x="419" y="3402"/>
                    <a:pt x="409" y="3402"/>
                  </a:cubicBezTo>
                  <a:cubicBezTo>
                    <a:pt x="396" y="3406"/>
                    <a:pt x="381" y="3408"/>
                    <a:pt x="366" y="3408"/>
                  </a:cubicBezTo>
                  <a:cubicBezTo>
                    <a:pt x="346" y="3408"/>
                    <a:pt x="327" y="3403"/>
                    <a:pt x="314" y="3391"/>
                  </a:cubicBezTo>
                  <a:cubicBezTo>
                    <a:pt x="283" y="3370"/>
                    <a:pt x="262" y="3339"/>
                    <a:pt x="262" y="3307"/>
                  </a:cubicBezTo>
                  <a:lnTo>
                    <a:pt x="262" y="1811"/>
                  </a:lnTo>
                  <a:lnTo>
                    <a:pt x="1769" y="1811"/>
                  </a:lnTo>
                  <a:cubicBezTo>
                    <a:pt x="1978" y="1811"/>
                    <a:pt x="2135" y="1644"/>
                    <a:pt x="2146" y="1445"/>
                  </a:cubicBezTo>
                  <a:cubicBezTo>
                    <a:pt x="2135" y="1340"/>
                    <a:pt x="2093" y="1246"/>
                    <a:pt x="2020" y="1173"/>
                  </a:cubicBezTo>
                  <a:cubicBezTo>
                    <a:pt x="1685" y="838"/>
                    <a:pt x="1915" y="262"/>
                    <a:pt x="2397" y="262"/>
                  </a:cubicBezTo>
                  <a:close/>
                  <a:moveTo>
                    <a:pt x="2394" y="1"/>
                  </a:moveTo>
                  <a:cubicBezTo>
                    <a:pt x="1975" y="1"/>
                    <a:pt x="1601" y="341"/>
                    <a:pt x="1601" y="796"/>
                  </a:cubicBezTo>
                  <a:cubicBezTo>
                    <a:pt x="1601" y="1005"/>
                    <a:pt x="1685" y="1215"/>
                    <a:pt x="1842" y="1361"/>
                  </a:cubicBezTo>
                  <a:cubicBezTo>
                    <a:pt x="1863" y="1382"/>
                    <a:pt x="1874" y="1413"/>
                    <a:pt x="1884" y="1445"/>
                  </a:cubicBezTo>
                  <a:cubicBezTo>
                    <a:pt x="1874" y="1508"/>
                    <a:pt x="1832" y="1549"/>
                    <a:pt x="1769" y="1549"/>
                  </a:cubicBezTo>
                  <a:lnTo>
                    <a:pt x="252" y="1549"/>
                  </a:lnTo>
                  <a:cubicBezTo>
                    <a:pt x="116" y="1549"/>
                    <a:pt x="0" y="1664"/>
                    <a:pt x="0" y="1801"/>
                  </a:cubicBezTo>
                  <a:lnTo>
                    <a:pt x="0" y="3307"/>
                  </a:lnTo>
                  <a:cubicBezTo>
                    <a:pt x="0" y="3517"/>
                    <a:pt x="175" y="3673"/>
                    <a:pt x="368" y="3673"/>
                  </a:cubicBezTo>
                  <a:cubicBezTo>
                    <a:pt x="416" y="3673"/>
                    <a:pt x="465" y="3663"/>
                    <a:pt x="513" y="3642"/>
                  </a:cubicBezTo>
                  <a:cubicBezTo>
                    <a:pt x="545" y="3632"/>
                    <a:pt x="565" y="3611"/>
                    <a:pt x="586" y="3600"/>
                  </a:cubicBezTo>
                  <a:cubicBezTo>
                    <a:pt x="597" y="3590"/>
                    <a:pt x="618" y="3569"/>
                    <a:pt x="639" y="3559"/>
                  </a:cubicBezTo>
                  <a:cubicBezTo>
                    <a:pt x="649" y="3538"/>
                    <a:pt x="660" y="3527"/>
                    <a:pt x="670" y="3517"/>
                  </a:cubicBezTo>
                  <a:cubicBezTo>
                    <a:pt x="691" y="3506"/>
                    <a:pt x="702" y="3496"/>
                    <a:pt x="712" y="3485"/>
                  </a:cubicBezTo>
                  <a:cubicBezTo>
                    <a:pt x="775" y="3454"/>
                    <a:pt x="838" y="3422"/>
                    <a:pt x="911" y="3402"/>
                  </a:cubicBezTo>
                  <a:cubicBezTo>
                    <a:pt x="941" y="3397"/>
                    <a:pt x="971" y="3395"/>
                    <a:pt x="1002" y="3395"/>
                  </a:cubicBezTo>
                  <a:cubicBezTo>
                    <a:pt x="1045" y="3395"/>
                    <a:pt x="1088" y="3400"/>
                    <a:pt x="1131" y="3412"/>
                  </a:cubicBezTo>
                  <a:cubicBezTo>
                    <a:pt x="1183" y="3422"/>
                    <a:pt x="1235" y="3443"/>
                    <a:pt x="1288" y="3464"/>
                  </a:cubicBezTo>
                  <a:cubicBezTo>
                    <a:pt x="1329" y="3496"/>
                    <a:pt x="1371" y="3527"/>
                    <a:pt x="1413" y="3569"/>
                  </a:cubicBezTo>
                  <a:cubicBezTo>
                    <a:pt x="1424" y="3579"/>
                    <a:pt x="1434" y="3600"/>
                    <a:pt x="1444" y="3611"/>
                  </a:cubicBezTo>
                  <a:cubicBezTo>
                    <a:pt x="1497" y="3684"/>
                    <a:pt x="1539" y="3778"/>
                    <a:pt x="1549" y="3872"/>
                  </a:cubicBezTo>
                  <a:cubicBezTo>
                    <a:pt x="1549" y="3914"/>
                    <a:pt x="1549" y="3946"/>
                    <a:pt x="1549" y="3988"/>
                  </a:cubicBezTo>
                  <a:cubicBezTo>
                    <a:pt x="1539" y="4029"/>
                    <a:pt x="1528" y="4071"/>
                    <a:pt x="1518" y="4113"/>
                  </a:cubicBezTo>
                  <a:cubicBezTo>
                    <a:pt x="1486" y="4186"/>
                    <a:pt x="1444" y="4249"/>
                    <a:pt x="1392" y="4301"/>
                  </a:cubicBezTo>
                  <a:cubicBezTo>
                    <a:pt x="1382" y="4312"/>
                    <a:pt x="1371" y="4322"/>
                    <a:pt x="1361" y="4333"/>
                  </a:cubicBezTo>
                  <a:cubicBezTo>
                    <a:pt x="1340" y="4343"/>
                    <a:pt x="1319" y="4364"/>
                    <a:pt x="1308" y="4375"/>
                  </a:cubicBezTo>
                  <a:cubicBezTo>
                    <a:pt x="1288" y="4385"/>
                    <a:pt x="1256" y="4396"/>
                    <a:pt x="1235" y="4406"/>
                  </a:cubicBezTo>
                  <a:cubicBezTo>
                    <a:pt x="1214" y="4417"/>
                    <a:pt x="1193" y="4427"/>
                    <a:pt x="1172" y="4438"/>
                  </a:cubicBezTo>
                  <a:cubicBezTo>
                    <a:pt x="1151" y="4448"/>
                    <a:pt x="1120" y="4448"/>
                    <a:pt x="1089" y="4448"/>
                  </a:cubicBezTo>
                  <a:cubicBezTo>
                    <a:pt x="1057" y="4453"/>
                    <a:pt x="1026" y="4456"/>
                    <a:pt x="995" y="4456"/>
                  </a:cubicBezTo>
                  <a:cubicBezTo>
                    <a:pt x="963" y="4456"/>
                    <a:pt x="932" y="4453"/>
                    <a:pt x="900" y="4448"/>
                  </a:cubicBezTo>
                  <a:cubicBezTo>
                    <a:pt x="838" y="4427"/>
                    <a:pt x="785" y="4406"/>
                    <a:pt x="733" y="4375"/>
                  </a:cubicBezTo>
                  <a:cubicBezTo>
                    <a:pt x="691" y="4354"/>
                    <a:pt x="670" y="4322"/>
                    <a:pt x="639" y="4301"/>
                  </a:cubicBezTo>
                  <a:cubicBezTo>
                    <a:pt x="607" y="4260"/>
                    <a:pt x="565" y="4239"/>
                    <a:pt x="513" y="4218"/>
                  </a:cubicBezTo>
                  <a:cubicBezTo>
                    <a:pt x="462" y="4193"/>
                    <a:pt x="410" y="4182"/>
                    <a:pt x="359" y="4182"/>
                  </a:cubicBezTo>
                  <a:cubicBezTo>
                    <a:pt x="170" y="4182"/>
                    <a:pt x="0" y="4338"/>
                    <a:pt x="0" y="4553"/>
                  </a:cubicBezTo>
                  <a:lnTo>
                    <a:pt x="0" y="6049"/>
                  </a:lnTo>
                  <a:cubicBezTo>
                    <a:pt x="0" y="6175"/>
                    <a:pt x="84" y="6269"/>
                    <a:pt x="199" y="6300"/>
                  </a:cubicBezTo>
                  <a:lnTo>
                    <a:pt x="231" y="6300"/>
                  </a:lnTo>
                  <a:cubicBezTo>
                    <a:pt x="2711" y="6258"/>
                    <a:pt x="4709" y="4260"/>
                    <a:pt x="4751" y="1780"/>
                  </a:cubicBezTo>
                  <a:cubicBezTo>
                    <a:pt x="4751" y="1769"/>
                    <a:pt x="4751" y="1759"/>
                    <a:pt x="4751" y="1748"/>
                  </a:cubicBezTo>
                  <a:cubicBezTo>
                    <a:pt x="4720" y="1633"/>
                    <a:pt x="4626" y="1549"/>
                    <a:pt x="4500" y="1549"/>
                  </a:cubicBezTo>
                  <a:lnTo>
                    <a:pt x="3014" y="1549"/>
                  </a:lnTo>
                  <a:cubicBezTo>
                    <a:pt x="2962" y="1549"/>
                    <a:pt x="2909" y="1508"/>
                    <a:pt x="2909" y="1445"/>
                  </a:cubicBezTo>
                  <a:cubicBezTo>
                    <a:pt x="2909" y="1413"/>
                    <a:pt x="2930" y="1382"/>
                    <a:pt x="2951" y="1361"/>
                  </a:cubicBezTo>
                  <a:cubicBezTo>
                    <a:pt x="3359" y="963"/>
                    <a:pt x="3223" y="283"/>
                    <a:pt x="2700" y="63"/>
                  </a:cubicBezTo>
                  <a:cubicBezTo>
                    <a:pt x="2598" y="21"/>
                    <a:pt x="2495" y="1"/>
                    <a:pt x="2394" y="1"/>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44"/>
            <p:cNvSpPr/>
            <p:nvPr/>
          </p:nvSpPr>
          <p:spPr>
            <a:xfrm>
              <a:off x="8676173" y="1443880"/>
              <a:ext cx="191913" cy="144704"/>
            </a:xfrm>
            <a:custGeom>
              <a:rect b="b" l="l" r="r" t="t"/>
              <a:pathLst>
                <a:path extrusionOk="0" h="4751" w="6301">
                  <a:moveTo>
                    <a:pt x="1811" y="262"/>
                  </a:moveTo>
                  <a:cubicBezTo>
                    <a:pt x="4124" y="325"/>
                    <a:pt x="5976" y="2187"/>
                    <a:pt x="6039" y="4489"/>
                  </a:cubicBezTo>
                  <a:lnTo>
                    <a:pt x="4563" y="4489"/>
                  </a:lnTo>
                  <a:cubicBezTo>
                    <a:pt x="4511" y="4489"/>
                    <a:pt x="4458" y="4448"/>
                    <a:pt x="4458" y="4385"/>
                  </a:cubicBezTo>
                  <a:cubicBezTo>
                    <a:pt x="4458" y="4353"/>
                    <a:pt x="4479" y="4322"/>
                    <a:pt x="4500" y="4301"/>
                  </a:cubicBezTo>
                  <a:cubicBezTo>
                    <a:pt x="5003" y="3809"/>
                    <a:pt x="4657" y="2941"/>
                    <a:pt x="3946" y="2941"/>
                  </a:cubicBezTo>
                  <a:cubicBezTo>
                    <a:pt x="3506" y="2941"/>
                    <a:pt x="3150" y="3296"/>
                    <a:pt x="3150" y="3736"/>
                  </a:cubicBezTo>
                  <a:cubicBezTo>
                    <a:pt x="3150" y="3945"/>
                    <a:pt x="3234" y="4155"/>
                    <a:pt x="3391" y="4301"/>
                  </a:cubicBezTo>
                  <a:cubicBezTo>
                    <a:pt x="3412" y="4322"/>
                    <a:pt x="3423" y="4353"/>
                    <a:pt x="3433" y="4385"/>
                  </a:cubicBezTo>
                  <a:cubicBezTo>
                    <a:pt x="3423" y="4448"/>
                    <a:pt x="3381" y="4489"/>
                    <a:pt x="3318" y="4489"/>
                  </a:cubicBezTo>
                  <a:lnTo>
                    <a:pt x="1811" y="4489"/>
                  </a:lnTo>
                  <a:lnTo>
                    <a:pt x="1811" y="2983"/>
                  </a:lnTo>
                  <a:cubicBezTo>
                    <a:pt x="1811" y="2773"/>
                    <a:pt x="1644" y="2616"/>
                    <a:pt x="1445" y="2616"/>
                  </a:cubicBezTo>
                  <a:cubicBezTo>
                    <a:pt x="1340" y="2616"/>
                    <a:pt x="1246" y="2658"/>
                    <a:pt x="1173" y="2731"/>
                  </a:cubicBezTo>
                  <a:cubicBezTo>
                    <a:pt x="1162" y="2742"/>
                    <a:pt x="1141" y="2763"/>
                    <a:pt x="1131" y="2773"/>
                  </a:cubicBezTo>
                  <a:cubicBezTo>
                    <a:pt x="1110" y="2784"/>
                    <a:pt x="1099" y="2794"/>
                    <a:pt x="1089" y="2805"/>
                  </a:cubicBezTo>
                  <a:lnTo>
                    <a:pt x="1162" y="2909"/>
                  </a:lnTo>
                  <a:lnTo>
                    <a:pt x="1079" y="2805"/>
                  </a:lnTo>
                  <a:cubicBezTo>
                    <a:pt x="1058" y="2815"/>
                    <a:pt x="1047" y="2826"/>
                    <a:pt x="1037" y="2826"/>
                  </a:cubicBezTo>
                  <a:lnTo>
                    <a:pt x="1026" y="2836"/>
                  </a:lnTo>
                  <a:cubicBezTo>
                    <a:pt x="1005" y="2846"/>
                    <a:pt x="995" y="2846"/>
                    <a:pt x="984" y="2857"/>
                  </a:cubicBezTo>
                  <a:lnTo>
                    <a:pt x="974" y="2857"/>
                  </a:lnTo>
                  <a:cubicBezTo>
                    <a:pt x="953" y="2867"/>
                    <a:pt x="942" y="2867"/>
                    <a:pt x="911" y="2878"/>
                  </a:cubicBezTo>
                  <a:cubicBezTo>
                    <a:pt x="880" y="2888"/>
                    <a:pt x="838" y="2888"/>
                    <a:pt x="806" y="2888"/>
                  </a:cubicBezTo>
                  <a:lnTo>
                    <a:pt x="733" y="2888"/>
                  </a:lnTo>
                  <a:cubicBezTo>
                    <a:pt x="712" y="2878"/>
                    <a:pt x="702" y="2878"/>
                    <a:pt x="681" y="2878"/>
                  </a:cubicBezTo>
                  <a:cubicBezTo>
                    <a:pt x="660" y="2878"/>
                    <a:pt x="649" y="2867"/>
                    <a:pt x="629" y="2867"/>
                  </a:cubicBezTo>
                  <a:lnTo>
                    <a:pt x="618" y="2857"/>
                  </a:lnTo>
                  <a:cubicBezTo>
                    <a:pt x="608" y="2857"/>
                    <a:pt x="597" y="2846"/>
                    <a:pt x="587" y="2846"/>
                  </a:cubicBezTo>
                  <a:lnTo>
                    <a:pt x="545" y="2826"/>
                  </a:lnTo>
                  <a:cubicBezTo>
                    <a:pt x="534" y="2826"/>
                    <a:pt x="524" y="2815"/>
                    <a:pt x="524" y="2815"/>
                  </a:cubicBezTo>
                  <a:lnTo>
                    <a:pt x="451" y="2920"/>
                  </a:lnTo>
                  <a:lnTo>
                    <a:pt x="513" y="2805"/>
                  </a:lnTo>
                  <a:cubicBezTo>
                    <a:pt x="493" y="2794"/>
                    <a:pt x="472" y="2773"/>
                    <a:pt x="451" y="2763"/>
                  </a:cubicBezTo>
                  <a:cubicBezTo>
                    <a:pt x="440" y="2752"/>
                    <a:pt x="430" y="2742"/>
                    <a:pt x="419" y="2731"/>
                  </a:cubicBezTo>
                  <a:cubicBezTo>
                    <a:pt x="409" y="2721"/>
                    <a:pt x="398" y="2710"/>
                    <a:pt x="388" y="2690"/>
                  </a:cubicBezTo>
                  <a:cubicBezTo>
                    <a:pt x="367" y="2669"/>
                    <a:pt x="346" y="2637"/>
                    <a:pt x="325" y="2606"/>
                  </a:cubicBezTo>
                  <a:lnTo>
                    <a:pt x="304" y="2564"/>
                  </a:lnTo>
                  <a:cubicBezTo>
                    <a:pt x="304" y="2553"/>
                    <a:pt x="304" y="2543"/>
                    <a:pt x="294" y="2533"/>
                  </a:cubicBezTo>
                  <a:lnTo>
                    <a:pt x="294" y="2522"/>
                  </a:lnTo>
                  <a:cubicBezTo>
                    <a:pt x="283" y="2501"/>
                    <a:pt x="283" y="2491"/>
                    <a:pt x="273" y="2470"/>
                  </a:cubicBezTo>
                  <a:cubicBezTo>
                    <a:pt x="273" y="2449"/>
                    <a:pt x="273" y="2438"/>
                    <a:pt x="273" y="2417"/>
                  </a:cubicBezTo>
                  <a:cubicBezTo>
                    <a:pt x="273" y="2407"/>
                    <a:pt x="262" y="2407"/>
                    <a:pt x="262" y="2386"/>
                  </a:cubicBezTo>
                  <a:cubicBezTo>
                    <a:pt x="262" y="2386"/>
                    <a:pt x="262" y="2376"/>
                    <a:pt x="262" y="2365"/>
                  </a:cubicBezTo>
                  <a:lnTo>
                    <a:pt x="262" y="2323"/>
                  </a:lnTo>
                  <a:cubicBezTo>
                    <a:pt x="273" y="2313"/>
                    <a:pt x="273" y="2302"/>
                    <a:pt x="273" y="2292"/>
                  </a:cubicBezTo>
                  <a:cubicBezTo>
                    <a:pt x="273" y="2271"/>
                    <a:pt x="273" y="2260"/>
                    <a:pt x="283" y="2240"/>
                  </a:cubicBezTo>
                  <a:cubicBezTo>
                    <a:pt x="283" y="2229"/>
                    <a:pt x="283" y="2208"/>
                    <a:pt x="294" y="2198"/>
                  </a:cubicBezTo>
                  <a:lnTo>
                    <a:pt x="294" y="2177"/>
                  </a:lnTo>
                  <a:cubicBezTo>
                    <a:pt x="304" y="2166"/>
                    <a:pt x="304" y="2166"/>
                    <a:pt x="304" y="2145"/>
                  </a:cubicBezTo>
                  <a:lnTo>
                    <a:pt x="325" y="2114"/>
                  </a:lnTo>
                  <a:cubicBezTo>
                    <a:pt x="346" y="2072"/>
                    <a:pt x="367" y="2041"/>
                    <a:pt x="388" y="2020"/>
                  </a:cubicBezTo>
                  <a:cubicBezTo>
                    <a:pt x="398" y="2009"/>
                    <a:pt x="409" y="1999"/>
                    <a:pt x="419" y="1978"/>
                  </a:cubicBezTo>
                  <a:cubicBezTo>
                    <a:pt x="430" y="1978"/>
                    <a:pt x="440" y="1967"/>
                    <a:pt x="451" y="1957"/>
                  </a:cubicBezTo>
                  <a:cubicBezTo>
                    <a:pt x="472" y="1936"/>
                    <a:pt x="493" y="1915"/>
                    <a:pt x="524" y="1905"/>
                  </a:cubicBezTo>
                  <a:lnTo>
                    <a:pt x="587" y="1873"/>
                  </a:lnTo>
                  <a:cubicBezTo>
                    <a:pt x="597" y="1863"/>
                    <a:pt x="608" y="1863"/>
                    <a:pt x="618" y="1852"/>
                  </a:cubicBezTo>
                  <a:lnTo>
                    <a:pt x="629" y="1852"/>
                  </a:lnTo>
                  <a:cubicBezTo>
                    <a:pt x="649" y="1842"/>
                    <a:pt x="670" y="1842"/>
                    <a:pt x="691" y="1831"/>
                  </a:cubicBezTo>
                  <a:lnTo>
                    <a:pt x="733" y="1831"/>
                  </a:lnTo>
                  <a:cubicBezTo>
                    <a:pt x="754" y="1831"/>
                    <a:pt x="775" y="1831"/>
                    <a:pt x="796" y="1821"/>
                  </a:cubicBezTo>
                  <a:cubicBezTo>
                    <a:pt x="838" y="1821"/>
                    <a:pt x="880" y="1831"/>
                    <a:pt x="922" y="1842"/>
                  </a:cubicBezTo>
                  <a:cubicBezTo>
                    <a:pt x="942" y="1842"/>
                    <a:pt x="953" y="1852"/>
                    <a:pt x="974" y="1852"/>
                  </a:cubicBezTo>
                  <a:lnTo>
                    <a:pt x="1016" y="1727"/>
                  </a:lnTo>
                  <a:lnTo>
                    <a:pt x="984" y="1863"/>
                  </a:lnTo>
                  <a:cubicBezTo>
                    <a:pt x="995" y="1863"/>
                    <a:pt x="1005" y="1873"/>
                    <a:pt x="1026" y="1873"/>
                  </a:cubicBezTo>
                  <a:lnTo>
                    <a:pt x="1037" y="1884"/>
                  </a:lnTo>
                  <a:cubicBezTo>
                    <a:pt x="1047" y="1894"/>
                    <a:pt x="1068" y="1894"/>
                    <a:pt x="1079" y="1905"/>
                  </a:cubicBezTo>
                  <a:lnTo>
                    <a:pt x="1141" y="1790"/>
                  </a:lnTo>
                  <a:lnTo>
                    <a:pt x="1089" y="1915"/>
                  </a:lnTo>
                  <a:cubicBezTo>
                    <a:pt x="1099" y="1926"/>
                    <a:pt x="1110" y="1936"/>
                    <a:pt x="1131" y="1947"/>
                  </a:cubicBezTo>
                  <a:cubicBezTo>
                    <a:pt x="1152" y="1957"/>
                    <a:pt x="1162" y="1967"/>
                    <a:pt x="1173" y="1988"/>
                  </a:cubicBezTo>
                  <a:cubicBezTo>
                    <a:pt x="1246" y="2062"/>
                    <a:pt x="1340" y="2104"/>
                    <a:pt x="1445" y="2104"/>
                  </a:cubicBezTo>
                  <a:cubicBezTo>
                    <a:pt x="1644" y="2104"/>
                    <a:pt x="1811" y="1936"/>
                    <a:pt x="1811" y="1737"/>
                  </a:cubicBezTo>
                  <a:lnTo>
                    <a:pt x="1811" y="262"/>
                  </a:lnTo>
                  <a:close/>
                  <a:moveTo>
                    <a:pt x="1780" y="0"/>
                  </a:moveTo>
                  <a:cubicBezTo>
                    <a:pt x="1769" y="0"/>
                    <a:pt x="1759" y="0"/>
                    <a:pt x="1748" y="11"/>
                  </a:cubicBezTo>
                  <a:cubicBezTo>
                    <a:pt x="1633" y="32"/>
                    <a:pt x="1549" y="136"/>
                    <a:pt x="1549" y="251"/>
                  </a:cubicBezTo>
                  <a:lnTo>
                    <a:pt x="1549" y="1737"/>
                  </a:lnTo>
                  <a:cubicBezTo>
                    <a:pt x="1549" y="1798"/>
                    <a:pt x="1497" y="1837"/>
                    <a:pt x="1442" y="1837"/>
                  </a:cubicBezTo>
                  <a:cubicBezTo>
                    <a:pt x="1413" y="1837"/>
                    <a:pt x="1383" y="1826"/>
                    <a:pt x="1361" y="1800"/>
                  </a:cubicBezTo>
                  <a:cubicBezTo>
                    <a:pt x="1340" y="1779"/>
                    <a:pt x="1319" y="1758"/>
                    <a:pt x="1288" y="1737"/>
                  </a:cubicBezTo>
                  <a:cubicBezTo>
                    <a:pt x="1267" y="1727"/>
                    <a:pt x="1246" y="1706"/>
                    <a:pt x="1235" y="1695"/>
                  </a:cubicBezTo>
                  <a:lnTo>
                    <a:pt x="1215" y="1685"/>
                  </a:lnTo>
                  <a:cubicBezTo>
                    <a:pt x="1194" y="1674"/>
                    <a:pt x="1173" y="1664"/>
                    <a:pt x="1152" y="1654"/>
                  </a:cubicBezTo>
                  <a:lnTo>
                    <a:pt x="1131" y="1643"/>
                  </a:lnTo>
                  <a:cubicBezTo>
                    <a:pt x="1120" y="1633"/>
                    <a:pt x="1099" y="1622"/>
                    <a:pt x="1068" y="1612"/>
                  </a:cubicBezTo>
                  <a:lnTo>
                    <a:pt x="1058" y="1612"/>
                  </a:lnTo>
                  <a:cubicBezTo>
                    <a:pt x="1037" y="1601"/>
                    <a:pt x="1005" y="1591"/>
                    <a:pt x="984" y="1591"/>
                  </a:cubicBezTo>
                  <a:cubicBezTo>
                    <a:pt x="984" y="1591"/>
                    <a:pt x="974" y="1580"/>
                    <a:pt x="974" y="1580"/>
                  </a:cubicBezTo>
                  <a:cubicBezTo>
                    <a:pt x="911" y="1570"/>
                    <a:pt x="848" y="1559"/>
                    <a:pt x="786" y="1559"/>
                  </a:cubicBezTo>
                  <a:cubicBezTo>
                    <a:pt x="754" y="1570"/>
                    <a:pt x="733" y="1570"/>
                    <a:pt x="702" y="1570"/>
                  </a:cubicBezTo>
                  <a:lnTo>
                    <a:pt x="691" y="1570"/>
                  </a:lnTo>
                  <a:cubicBezTo>
                    <a:pt x="670" y="1570"/>
                    <a:pt x="660" y="1580"/>
                    <a:pt x="639" y="1580"/>
                  </a:cubicBezTo>
                  <a:lnTo>
                    <a:pt x="629" y="1580"/>
                  </a:lnTo>
                  <a:cubicBezTo>
                    <a:pt x="597" y="1591"/>
                    <a:pt x="576" y="1591"/>
                    <a:pt x="555" y="1601"/>
                  </a:cubicBezTo>
                  <a:cubicBezTo>
                    <a:pt x="545" y="1601"/>
                    <a:pt x="534" y="1612"/>
                    <a:pt x="524" y="1612"/>
                  </a:cubicBezTo>
                  <a:cubicBezTo>
                    <a:pt x="513" y="1622"/>
                    <a:pt x="493" y="1622"/>
                    <a:pt x="482" y="1633"/>
                  </a:cubicBezTo>
                  <a:cubicBezTo>
                    <a:pt x="472" y="1633"/>
                    <a:pt x="461" y="1643"/>
                    <a:pt x="451" y="1643"/>
                  </a:cubicBezTo>
                  <a:cubicBezTo>
                    <a:pt x="440" y="1654"/>
                    <a:pt x="430" y="1654"/>
                    <a:pt x="419" y="1664"/>
                  </a:cubicBezTo>
                  <a:cubicBezTo>
                    <a:pt x="409" y="1664"/>
                    <a:pt x="398" y="1674"/>
                    <a:pt x="388" y="1685"/>
                  </a:cubicBezTo>
                  <a:lnTo>
                    <a:pt x="367" y="1685"/>
                  </a:lnTo>
                  <a:cubicBezTo>
                    <a:pt x="336" y="1706"/>
                    <a:pt x="304" y="1737"/>
                    <a:pt x="283" y="1758"/>
                  </a:cubicBezTo>
                  <a:cubicBezTo>
                    <a:pt x="262" y="1769"/>
                    <a:pt x="252" y="1779"/>
                    <a:pt x="241" y="1800"/>
                  </a:cubicBezTo>
                  <a:cubicBezTo>
                    <a:pt x="241" y="1800"/>
                    <a:pt x="231" y="1811"/>
                    <a:pt x="231" y="1811"/>
                  </a:cubicBezTo>
                  <a:cubicBezTo>
                    <a:pt x="210" y="1821"/>
                    <a:pt x="199" y="1831"/>
                    <a:pt x="189" y="1842"/>
                  </a:cubicBezTo>
                  <a:lnTo>
                    <a:pt x="179" y="1852"/>
                  </a:lnTo>
                  <a:cubicBezTo>
                    <a:pt x="147" y="1894"/>
                    <a:pt x="116" y="1947"/>
                    <a:pt x="95" y="1988"/>
                  </a:cubicBezTo>
                  <a:cubicBezTo>
                    <a:pt x="84" y="1999"/>
                    <a:pt x="84" y="2009"/>
                    <a:pt x="74" y="2020"/>
                  </a:cubicBezTo>
                  <a:lnTo>
                    <a:pt x="63" y="2051"/>
                  </a:lnTo>
                  <a:cubicBezTo>
                    <a:pt x="63" y="2062"/>
                    <a:pt x="53" y="2083"/>
                    <a:pt x="53" y="2093"/>
                  </a:cubicBezTo>
                  <a:lnTo>
                    <a:pt x="43" y="2114"/>
                  </a:lnTo>
                  <a:cubicBezTo>
                    <a:pt x="32" y="2135"/>
                    <a:pt x="32" y="2156"/>
                    <a:pt x="22" y="2177"/>
                  </a:cubicBezTo>
                  <a:lnTo>
                    <a:pt x="22" y="2198"/>
                  </a:lnTo>
                  <a:cubicBezTo>
                    <a:pt x="11" y="2219"/>
                    <a:pt x="11" y="2250"/>
                    <a:pt x="11" y="2271"/>
                  </a:cubicBezTo>
                  <a:cubicBezTo>
                    <a:pt x="11" y="2281"/>
                    <a:pt x="11" y="2302"/>
                    <a:pt x="1" y="2313"/>
                  </a:cubicBezTo>
                  <a:lnTo>
                    <a:pt x="1" y="2323"/>
                  </a:lnTo>
                  <a:cubicBezTo>
                    <a:pt x="1" y="2334"/>
                    <a:pt x="1" y="2344"/>
                    <a:pt x="1" y="2355"/>
                  </a:cubicBezTo>
                  <a:cubicBezTo>
                    <a:pt x="1" y="2365"/>
                    <a:pt x="1" y="2376"/>
                    <a:pt x="1" y="2386"/>
                  </a:cubicBezTo>
                  <a:lnTo>
                    <a:pt x="137" y="2376"/>
                  </a:lnTo>
                  <a:lnTo>
                    <a:pt x="1" y="2407"/>
                  </a:lnTo>
                  <a:cubicBezTo>
                    <a:pt x="11" y="2417"/>
                    <a:pt x="11" y="2428"/>
                    <a:pt x="11" y="2449"/>
                  </a:cubicBezTo>
                  <a:cubicBezTo>
                    <a:pt x="11" y="2470"/>
                    <a:pt x="22" y="2501"/>
                    <a:pt x="22" y="2533"/>
                  </a:cubicBezTo>
                  <a:cubicBezTo>
                    <a:pt x="32" y="2553"/>
                    <a:pt x="32" y="2574"/>
                    <a:pt x="43" y="2595"/>
                  </a:cubicBezTo>
                  <a:lnTo>
                    <a:pt x="53" y="2616"/>
                  </a:lnTo>
                  <a:cubicBezTo>
                    <a:pt x="53" y="2637"/>
                    <a:pt x="63" y="2648"/>
                    <a:pt x="63" y="2669"/>
                  </a:cubicBezTo>
                  <a:lnTo>
                    <a:pt x="84" y="2700"/>
                  </a:lnTo>
                  <a:cubicBezTo>
                    <a:pt x="84" y="2710"/>
                    <a:pt x="95" y="2721"/>
                    <a:pt x="95" y="2731"/>
                  </a:cubicBezTo>
                  <a:cubicBezTo>
                    <a:pt x="116" y="2773"/>
                    <a:pt x="147" y="2815"/>
                    <a:pt x="179" y="2857"/>
                  </a:cubicBezTo>
                  <a:cubicBezTo>
                    <a:pt x="179" y="2857"/>
                    <a:pt x="189" y="2867"/>
                    <a:pt x="189" y="2867"/>
                  </a:cubicBezTo>
                  <a:cubicBezTo>
                    <a:pt x="199" y="2878"/>
                    <a:pt x="210" y="2899"/>
                    <a:pt x="231" y="2909"/>
                  </a:cubicBezTo>
                  <a:lnTo>
                    <a:pt x="241" y="2920"/>
                  </a:lnTo>
                  <a:cubicBezTo>
                    <a:pt x="252" y="2930"/>
                    <a:pt x="262" y="2941"/>
                    <a:pt x="283" y="2962"/>
                  </a:cubicBezTo>
                  <a:cubicBezTo>
                    <a:pt x="304" y="2983"/>
                    <a:pt x="336" y="3003"/>
                    <a:pt x="367" y="3024"/>
                  </a:cubicBezTo>
                  <a:cubicBezTo>
                    <a:pt x="377" y="3024"/>
                    <a:pt x="388" y="3035"/>
                    <a:pt x="388" y="3035"/>
                  </a:cubicBezTo>
                  <a:cubicBezTo>
                    <a:pt x="398" y="3045"/>
                    <a:pt x="409" y="3045"/>
                    <a:pt x="419" y="3056"/>
                  </a:cubicBezTo>
                  <a:cubicBezTo>
                    <a:pt x="430" y="3056"/>
                    <a:pt x="440" y="3066"/>
                    <a:pt x="451" y="3077"/>
                  </a:cubicBezTo>
                  <a:lnTo>
                    <a:pt x="482" y="3087"/>
                  </a:lnTo>
                  <a:cubicBezTo>
                    <a:pt x="503" y="3087"/>
                    <a:pt x="513" y="3098"/>
                    <a:pt x="534" y="3108"/>
                  </a:cubicBezTo>
                  <a:lnTo>
                    <a:pt x="555" y="3108"/>
                  </a:lnTo>
                  <a:cubicBezTo>
                    <a:pt x="576" y="3119"/>
                    <a:pt x="597" y="3129"/>
                    <a:pt x="629" y="3129"/>
                  </a:cubicBezTo>
                  <a:cubicBezTo>
                    <a:pt x="629" y="3129"/>
                    <a:pt x="639" y="3139"/>
                    <a:pt x="639" y="3139"/>
                  </a:cubicBezTo>
                  <a:lnTo>
                    <a:pt x="702" y="3139"/>
                  </a:lnTo>
                  <a:cubicBezTo>
                    <a:pt x="723" y="3150"/>
                    <a:pt x="754" y="3150"/>
                    <a:pt x="786" y="3150"/>
                  </a:cubicBezTo>
                  <a:lnTo>
                    <a:pt x="796" y="3150"/>
                  </a:lnTo>
                  <a:cubicBezTo>
                    <a:pt x="859" y="3150"/>
                    <a:pt x="911" y="3139"/>
                    <a:pt x="974" y="3129"/>
                  </a:cubicBezTo>
                  <a:lnTo>
                    <a:pt x="984" y="3129"/>
                  </a:lnTo>
                  <a:cubicBezTo>
                    <a:pt x="1005" y="3119"/>
                    <a:pt x="1037" y="3119"/>
                    <a:pt x="1058" y="3108"/>
                  </a:cubicBezTo>
                  <a:lnTo>
                    <a:pt x="1079" y="3098"/>
                  </a:lnTo>
                  <a:cubicBezTo>
                    <a:pt x="1099" y="3087"/>
                    <a:pt x="1120" y="3087"/>
                    <a:pt x="1141" y="3077"/>
                  </a:cubicBezTo>
                  <a:lnTo>
                    <a:pt x="1152" y="3066"/>
                  </a:lnTo>
                  <a:cubicBezTo>
                    <a:pt x="1173" y="3056"/>
                    <a:pt x="1194" y="3045"/>
                    <a:pt x="1215" y="3024"/>
                  </a:cubicBezTo>
                  <a:lnTo>
                    <a:pt x="1235" y="3024"/>
                  </a:lnTo>
                  <a:cubicBezTo>
                    <a:pt x="1246" y="3003"/>
                    <a:pt x="1267" y="2993"/>
                    <a:pt x="1288" y="2983"/>
                  </a:cubicBezTo>
                  <a:cubicBezTo>
                    <a:pt x="1288" y="2983"/>
                    <a:pt x="1298" y="2972"/>
                    <a:pt x="1298" y="2972"/>
                  </a:cubicBezTo>
                  <a:cubicBezTo>
                    <a:pt x="1319" y="2951"/>
                    <a:pt x="1340" y="2930"/>
                    <a:pt x="1361" y="2909"/>
                  </a:cubicBezTo>
                  <a:cubicBezTo>
                    <a:pt x="1382" y="2888"/>
                    <a:pt x="1413" y="2878"/>
                    <a:pt x="1445" y="2878"/>
                  </a:cubicBezTo>
                  <a:cubicBezTo>
                    <a:pt x="1508" y="2878"/>
                    <a:pt x="1549" y="2920"/>
                    <a:pt x="1549" y="2983"/>
                  </a:cubicBezTo>
                  <a:lnTo>
                    <a:pt x="1549" y="4500"/>
                  </a:lnTo>
                  <a:cubicBezTo>
                    <a:pt x="1549" y="4636"/>
                    <a:pt x="1665" y="4751"/>
                    <a:pt x="1801" y="4751"/>
                  </a:cubicBezTo>
                  <a:lnTo>
                    <a:pt x="3318" y="4751"/>
                  </a:lnTo>
                  <a:cubicBezTo>
                    <a:pt x="3527" y="4751"/>
                    <a:pt x="3684" y="4584"/>
                    <a:pt x="3695" y="4385"/>
                  </a:cubicBezTo>
                  <a:cubicBezTo>
                    <a:pt x="3684" y="4280"/>
                    <a:pt x="3642" y="4186"/>
                    <a:pt x="3569" y="4113"/>
                  </a:cubicBezTo>
                  <a:cubicBezTo>
                    <a:pt x="3234" y="3778"/>
                    <a:pt x="3464" y="3202"/>
                    <a:pt x="3946" y="3202"/>
                  </a:cubicBezTo>
                  <a:cubicBezTo>
                    <a:pt x="4417" y="3202"/>
                    <a:pt x="4657" y="3788"/>
                    <a:pt x="4312" y="4113"/>
                  </a:cubicBezTo>
                  <a:cubicBezTo>
                    <a:pt x="4239" y="4186"/>
                    <a:pt x="4197" y="4280"/>
                    <a:pt x="4197" y="4385"/>
                  </a:cubicBezTo>
                  <a:cubicBezTo>
                    <a:pt x="4197" y="4584"/>
                    <a:pt x="4364" y="4751"/>
                    <a:pt x="4563" y="4751"/>
                  </a:cubicBezTo>
                  <a:lnTo>
                    <a:pt x="6049" y="4751"/>
                  </a:lnTo>
                  <a:cubicBezTo>
                    <a:pt x="6175" y="4751"/>
                    <a:pt x="6269" y="4667"/>
                    <a:pt x="6300" y="4552"/>
                  </a:cubicBezTo>
                  <a:cubicBezTo>
                    <a:pt x="6300" y="4542"/>
                    <a:pt x="6300" y="4531"/>
                    <a:pt x="6300" y="4521"/>
                  </a:cubicBezTo>
                  <a:cubicBezTo>
                    <a:pt x="6258" y="2051"/>
                    <a:pt x="4260" y="53"/>
                    <a:pt x="1780"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44"/>
            <p:cNvSpPr/>
            <p:nvPr/>
          </p:nvSpPr>
          <p:spPr>
            <a:xfrm>
              <a:off x="8586628" y="1443880"/>
              <a:ext cx="281458" cy="281458"/>
            </a:xfrm>
            <a:custGeom>
              <a:rect b="b" l="l" r="r" t="t"/>
              <a:pathLst>
                <a:path extrusionOk="0" h="9241" w="9241">
                  <a:moveTo>
                    <a:pt x="4709" y="262"/>
                  </a:moveTo>
                  <a:cubicBezTo>
                    <a:pt x="7053" y="304"/>
                    <a:pt x="8937" y="2187"/>
                    <a:pt x="8979" y="4531"/>
                  </a:cubicBezTo>
                  <a:lnTo>
                    <a:pt x="8979" y="4573"/>
                  </a:lnTo>
                  <a:cubicBezTo>
                    <a:pt x="8979" y="4584"/>
                    <a:pt x="8979" y="4604"/>
                    <a:pt x="8979" y="4625"/>
                  </a:cubicBezTo>
                  <a:cubicBezTo>
                    <a:pt x="8979" y="4636"/>
                    <a:pt x="8979" y="4657"/>
                    <a:pt x="8979" y="4678"/>
                  </a:cubicBezTo>
                  <a:lnTo>
                    <a:pt x="8979" y="4709"/>
                  </a:lnTo>
                  <a:cubicBezTo>
                    <a:pt x="8937" y="7053"/>
                    <a:pt x="7053" y="8937"/>
                    <a:pt x="4709" y="8979"/>
                  </a:cubicBezTo>
                  <a:lnTo>
                    <a:pt x="4531" y="8979"/>
                  </a:lnTo>
                  <a:cubicBezTo>
                    <a:pt x="2187" y="8937"/>
                    <a:pt x="304" y="7053"/>
                    <a:pt x="262" y="4709"/>
                  </a:cubicBezTo>
                  <a:lnTo>
                    <a:pt x="262" y="4678"/>
                  </a:lnTo>
                  <a:cubicBezTo>
                    <a:pt x="262" y="4657"/>
                    <a:pt x="262" y="4636"/>
                    <a:pt x="262" y="4625"/>
                  </a:cubicBezTo>
                  <a:cubicBezTo>
                    <a:pt x="262" y="4604"/>
                    <a:pt x="262" y="4584"/>
                    <a:pt x="262" y="4573"/>
                  </a:cubicBezTo>
                  <a:lnTo>
                    <a:pt x="262" y="4531"/>
                  </a:lnTo>
                  <a:cubicBezTo>
                    <a:pt x="304" y="2187"/>
                    <a:pt x="2187" y="304"/>
                    <a:pt x="4531" y="262"/>
                  </a:cubicBezTo>
                  <a:close/>
                  <a:moveTo>
                    <a:pt x="4521" y="0"/>
                  </a:moveTo>
                  <a:cubicBezTo>
                    <a:pt x="2051" y="53"/>
                    <a:pt x="53" y="2051"/>
                    <a:pt x="0" y="4521"/>
                  </a:cubicBezTo>
                  <a:lnTo>
                    <a:pt x="0" y="4563"/>
                  </a:lnTo>
                  <a:cubicBezTo>
                    <a:pt x="0" y="4584"/>
                    <a:pt x="0" y="4604"/>
                    <a:pt x="0" y="4625"/>
                  </a:cubicBezTo>
                  <a:cubicBezTo>
                    <a:pt x="0" y="4646"/>
                    <a:pt x="0" y="4667"/>
                    <a:pt x="0" y="4688"/>
                  </a:cubicBezTo>
                  <a:lnTo>
                    <a:pt x="0" y="4720"/>
                  </a:lnTo>
                  <a:cubicBezTo>
                    <a:pt x="53" y="7200"/>
                    <a:pt x="2051" y="9198"/>
                    <a:pt x="4521" y="9240"/>
                  </a:cubicBezTo>
                  <a:lnTo>
                    <a:pt x="4720" y="9240"/>
                  </a:lnTo>
                  <a:cubicBezTo>
                    <a:pt x="7200" y="9198"/>
                    <a:pt x="9198" y="7200"/>
                    <a:pt x="9240" y="4720"/>
                  </a:cubicBezTo>
                  <a:lnTo>
                    <a:pt x="9240" y="4688"/>
                  </a:lnTo>
                  <a:cubicBezTo>
                    <a:pt x="9240" y="4667"/>
                    <a:pt x="9240" y="4646"/>
                    <a:pt x="9240" y="4625"/>
                  </a:cubicBezTo>
                  <a:cubicBezTo>
                    <a:pt x="9240" y="4604"/>
                    <a:pt x="9240" y="4584"/>
                    <a:pt x="9240" y="4563"/>
                  </a:cubicBezTo>
                  <a:lnTo>
                    <a:pt x="9240" y="4521"/>
                  </a:lnTo>
                  <a:cubicBezTo>
                    <a:pt x="9198" y="2051"/>
                    <a:pt x="7200" y="53"/>
                    <a:pt x="4720"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83" name="Google Shape;683;p44"/>
          <p:cNvSpPr txBox="1"/>
          <p:nvPr/>
        </p:nvSpPr>
        <p:spPr>
          <a:xfrm>
            <a:off x="4447263" y="3011675"/>
            <a:ext cx="39267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Open Sans ExtraBold"/>
                <a:ea typeface="Open Sans ExtraBold"/>
                <a:cs typeface="Open Sans ExtraBold"/>
                <a:sym typeface="Open Sans ExtraBold"/>
              </a:rPr>
              <a:t>Learning Objective:</a:t>
            </a:r>
            <a:r>
              <a:rPr lang="en" sz="1200">
                <a:solidFill>
                  <a:schemeClr val="dk1"/>
                </a:solidFill>
                <a:latin typeface="Open Sans ExtraBold"/>
                <a:ea typeface="Open Sans ExtraBold"/>
                <a:cs typeface="Open Sans ExtraBold"/>
                <a:sym typeface="Open Sans ExtraBold"/>
              </a:rPr>
              <a:t> </a:t>
            </a:r>
            <a:endParaRPr sz="1200">
              <a:solidFill>
                <a:schemeClr val="dk1"/>
              </a:solidFill>
              <a:latin typeface="Open Sans ExtraBold"/>
              <a:ea typeface="Open Sans ExtraBold"/>
              <a:cs typeface="Open Sans ExtraBold"/>
              <a:sym typeface="Open Sans ExtraBold"/>
            </a:endParaRPr>
          </a:p>
          <a:p>
            <a:pPr indent="0" lvl="0" marL="0" rtl="0" algn="l">
              <a:spcBef>
                <a:spcPts val="0"/>
              </a:spcBef>
              <a:spcAft>
                <a:spcPts val="0"/>
              </a:spcAft>
              <a:buNone/>
            </a:pPr>
            <a:r>
              <a:rPr lang="en" sz="1800">
                <a:solidFill>
                  <a:schemeClr val="dk1"/>
                </a:solidFill>
                <a:latin typeface="Open Sans"/>
                <a:ea typeface="Open Sans"/>
                <a:cs typeface="Open Sans"/>
                <a:sym typeface="Open Sans"/>
              </a:rPr>
              <a:t>Solve puzzles involving partitioning a rectangle into equal areas</a:t>
            </a:r>
            <a:endParaRPr sz="1800">
              <a:solidFill>
                <a:schemeClr val="dk1"/>
              </a:solidFill>
              <a:latin typeface="Open Sans"/>
              <a:ea typeface="Open Sans"/>
              <a:cs typeface="Open Sans"/>
              <a:sym typeface="Open Sans"/>
            </a:endParaRPr>
          </a:p>
        </p:txBody>
      </p:sp>
      <p:sp>
        <p:nvSpPr>
          <p:cNvPr id="684" name="Google Shape;684;p44"/>
          <p:cNvSpPr txBox="1"/>
          <p:nvPr/>
        </p:nvSpPr>
        <p:spPr>
          <a:xfrm>
            <a:off x="4447263" y="2347313"/>
            <a:ext cx="4590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Open Sans ExtraBold"/>
                <a:ea typeface="Open Sans ExtraBold"/>
                <a:cs typeface="Open Sans ExtraBold"/>
                <a:sym typeface="Open Sans ExtraBold"/>
              </a:rPr>
              <a:t>ST Math Puzzle:</a:t>
            </a:r>
            <a:endParaRPr sz="1200">
              <a:solidFill>
                <a:schemeClr val="dk1"/>
              </a:solidFill>
              <a:latin typeface="Open Sans ExtraBold"/>
              <a:ea typeface="Open Sans ExtraBold"/>
              <a:cs typeface="Open Sans ExtraBold"/>
              <a:sym typeface="Open Sans ExtraBold"/>
            </a:endParaRPr>
          </a:p>
          <a:p>
            <a:pPr indent="0" lvl="0" marL="0" rtl="0" algn="l">
              <a:spcBef>
                <a:spcPts val="0"/>
              </a:spcBef>
              <a:spcAft>
                <a:spcPts val="0"/>
              </a:spcAft>
              <a:buNone/>
            </a:pPr>
            <a:r>
              <a:rPr lang="en" sz="1800">
                <a:solidFill>
                  <a:schemeClr val="dk1"/>
                </a:solidFill>
                <a:latin typeface="Open Sans"/>
                <a:ea typeface="Open Sans"/>
                <a:cs typeface="Open Sans"/>
                <a:sym typeface="Open Sans"/>
              </a:rPr>
              <a:t>Equal Areas &gt; Level 1</a:t>
            </a:r>
            <a:endParaRPr sz="2000">
              <a:solidFill>
                <a:schemeClr val="dk1"/>
              </a:solidFill>
              <a:latin typeface="Open Sans"/>
              <a:ea typeface="Open Sans"/>
              <a:cs typeface="Open Sans"/>
              <a:sym typeface="Open Sans"/>
            </a:endParaRPr>
          </a:p>
        </p:txBody>
      </p:sp>
      <p:sp>
        <p:nvSpPr>
          <p:cNvPr id="685" name="Google Shape;685;p44"/>
          <p:cNvSpPr txBox="1"/>
          <p:nvPr/>
        </p:nvSpPr>
        <p:spPr>
          <a:xfrm>
            <a:off x="1754435" y="3957436"/>
            <a:ext cx="1222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u="sng">
                <a:solidFill>
                  <a:schemeClr val="hlink"/>
                </a:solidFill>
                <a:latin typeface="Ubuntu"/>
                <a:ea typeface="Ubuntu"/>
                <a:cs typeface="Ubuntu"/>
                <a:sym typeface="Ubuntu"/>
                <a:hlinkClick r:id="rId5"/>
              </a:rPr>
              <a:t>Puzzle Link</a:t>
            </a:r>
            <a:endParaRPr sz="1200">
              <a:latin typeface="Ubuntu"/>
              <a:ea typeface="Ubuntu"/>
              <a:cs typeface="Ubuntu"/>
              <a:sym typeface="Ubuntu"/>
            </a:endParaRPr>
          </a:p>
        </p:txBody>
      </p:sp>
      <p:grpSp>
        <p:nvGrpSpPr>
          <p:cNvPr id="686" name="Google Shape;686;p44"/>
          <p:cNvGrpSpPr/>
          <p:nvPr/>
        </p:nvGrpSpPr>
        <p:grpSpPr>
          <a:xfrm>
            <a:off x="7709843" y="3629462"/>
            <a:ext cx="1138164" cy="1468500"/>
            <a:chOff x="7633097" y="3255132"/>
            <a:chExt cx="1510904" cy="1870224"/>
          </a:xfrm>
        </p:grpSpPr>
        <p:pic>
          <p:nvPicPr>
            <p:cNvPr id="687" name="Google Shape;687;p44"/>
            <p:cNvPicPr preferRelativeResize="0"/>
            <p:nvPr/>
          </p:nvPicPr>
          <p:blipFill>
            <a:blip r:embed="rId6">
              <a:alphaModFix/>
            </a:blip>
            <a:stretch>
              <a:fillRect/>
            </a:stretch>
          </p:blipFill>
          <p:spPr>
            <a:xfrm>
              <a:off x="7717350" y="3255132"/>
              <a:ext cx="1426651" cy="1870224"/>
            </a:xfrm>
            <a:prstGeom prst="rect">
              <a:avLst/>
            </a:prstGeom>
            <a:noFill/>
            <a:ln>
              <a:noFill/>
            </a:ln>
          </p:spPr>
        </p:pic>
        <p:pic>
          <p:nvPicPr>
            <p:cNvPr id="688" name="Google Shape;688;p44"/>
            <p:cNvPicPr preferRelativeResize="0"/>
            <p:nvPr/>
          </p:nvPicPr>
          <p:blipFill>
            <a:blip r:embed="rId7">
              <a:alphaModFix/>
            </a:blip>
            <a:stretch>
              <a:fillRect/>
            </a:stretch>
          </p:blipFill>
          <p:spPr>
            <a:xfrm rot="-1493955">
              <a:off x="7732861" y="3427538"/>
              <a:ext cx="233072" cy="525401"/>
            </a:xfrm>
            <a:prstGeom prst="rect">
              <a:avLst/>
            </a:prstGeom>
            <a:noFill/>
            <a:ln>
              <a:noFill/>
            </a:ln>
          </p:spPr>
        </p:pic>
      </p:grpSp>
      <p:sp>
        <p:nvSpPr>
          <p:cNvPr id="689" name="Google Shape;689;p44">
            <a:hlinkClick r:id="rId8"/>
          </p:cNvPr>
          <p:cNvSpPr/>
          <p:nvPr/>
        </p:nvSpPr>
        <p:spPr>
          <a:xfrm>
            <a:off x="1500462" y="3987208"/>
            <a:ext cx="352800" cy="3099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44"/>
          <p:cNvSpPr txBox="1"/>
          <p:nvPr/>
        </p:nvSpPr>
        <p:spPr>
          <a:xfrm>
            <a:off x="4413313" y="1192838"/>
            <a:ext cx="45186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chemeClr val="accent2"/>
                </a:solidFill>
                <a:latin typeface="Ubuntu"/>
                <a:ea typeface="Ubuntu"/>
                <a:cs typeface="Ubuntu"/>
                <a:sym typeface="Ubuntu"/>
              </a:rPr>
              <a:t> </a:t>
            </a:r>
            <a:r>
              <a:rPr b="1" lang="en" sz="1700">
                <a:solidFill>
                  <a:schemeClr val="accent2"/>
                </a:solidFill>
                <a:latin typeface="Ubuntu"/>
                <a:ea typeface="Ubuntu"/>
                <a:cs typeface="Ubuntu"/>
                <a:sym typeface="Ubuntu"/>
              </a:rPr>
              <a:t> </a:t>
            </a:r>
            <a:r>
              <a:rPr b="1" lang="en" sz="1600">
                <a:solidFill>
                  <a:schemeClr val="accent2"/>
                </a:solidFill>
                <a:latin typeface="Ubuntu"/>
                <a:ea typeface="Ubuntu"/>
                <a:cs typeface="Ubuntu"/>
                <a:sym typeface="Ubuntu"/>
              </a:rPr>
              <a:t>    </a:t>
            </a:r>
            <a:r>
              <a:rPr b="1" lang="en" sz="1600">
                <a:solidFill>
                  <a:schemeClr val="accent4"/>
                </a:solidFill>
                <a:latin typeface="Ubuntu"/>
                <a:ea typeface="Ubuntu"/>
                <a:cs typeface="Ubuntu"/>
                <a:sym typeface="Ubuntu"/>
              </a:rPr>
              <a:t>Time for</a:t>
            </a:r>
            <a:r>
              <a:rPr b="1" lang="en" sz="2200">
                <a:solidFill>
                  <a:schemeClr val="accent2"/>
                </a:solidFill>
                <a:latin typeface="Ubuntu"/>
                <a:ea typeface="Ubuntu"/>
                <a:cs typeface="Ubuntu"/>
                <a:sym typeface="Ubuntu"/>
              </a:rPr>
              <a:t> </a:t>
            </a:r>
            <a:endParaRPr b="1" sz="2200">
              <a:solidFill>
                <a:schemeClr val="accent2"/>
              </a:solidFill>
              <a:latin typeface="Ubuntu"/>
              <a:ea typeface="Ubuntu"/>
              <a:cs typeface="Ubuntu"/>
              <a:sym typeface="Ubuntu"/>
            </a:endParaRPr>
          </a:p>
          <a:p>
            <a:pPr indent="0" lvl="0" marL="0" rtl="0" algn="l">
              <a:spcBef>
                <a:spcPts val="0"/>
              </a:spcBef>
              <a:spcAft>
                <a:spcPts val="0"/>
              </a:spcAft>
              <a:buNone/>
            </a:pPr>
            <a:r>
              <a:rPr b="1" lang="en" sz="3200">
                <a:solidFill>
                  <a:schemeClr val="accent1"/>
                </a:solidFill>
                <a:latin typeface="Open Sans"/>
                <a:ea typeface="Open Sans"/>
                <a:cs typeface="Open Sans"/>
                <a:sym typeface="Open Sans"/>
              </a:rPr>
              <a:t>PROBLEM</a:t>
            </a:r>
            <a:r>
              <a:rPr b="1" lang="en" sz="3200">
                <a:solidFill>
                  <a:schemeClr val="accent5"/>
                </a:solidFill>
                <a:latin typeface="Open Sans"/>
                <a:ea typeface="Open Sans"/>
                <a:cs typeface="Open Sans"/>
                <a:sym typeface="Open Sans"/>
              </a:rPr>
              <a:t> </a:t>
            </a:r>
            <a:r>
              <a:rPr b="1" lang="en" sz="3200">
                <a:solidFill>
                  <a:schemeClr val="accent3"/>
                </a:solidFill>
                <a:latin typeface="Open Sans"/>
                <a:ea typeface="Open Sans"/>
                <a:cs typeface="Open Sans"/>
                <a:sym typeface="Open Sans"/>
              </a:rPr>
              <a:t>SOLVING</a:t>
            </a:r>
            <a:r>
              <a:rPr b="1" lang="en" sz="3200">
                <a:solidFill>
                  <a:schemeClr val="accent4"/>
                </a:solidFill>
                <a:latin typeface="Open Sans"/>
                <a:ea typeface="Open Sans"/>
                <a:cs typeface="Open Sans"/>
                <a:sym typeface="Open Sans"/>
              </a:rPr>
              <a:t>!</a:t>
            </a:r>
            <a:endParaRPr b="1" sz="3200">
              <a:solidFill>
                <a:schemeClr val="accent4"/>
              </a:solidFill>
              <a:latin typeface="Open Sans"/>
              <a:ea typeface="Open Sans"/>
              <a:cs typeface="Open Sans"/>
              <a:sym typeface="Open Sans"/>
            </a:endParaRPr>
          </a:p>
        </p:txBody>
      </p:sp>
      <p:sp>
        <p:nvSpPr>
          <p:cNvPr id="691" name="Google Shape;691;p44"/>
          <p:cNvSpPr/>
          <p:nvPr/>
        </p:nvSpPr>
        <p:spPr>
          <a:xfrm>
            <a:off x="4509188" y="2113350"/>
            <a:ext cx="2580000" cy="1680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92" name="Google Shape;692;p44"/>
          <p:cNvGrpSpPr/>
          <p:nvPr/>
        </p:nvGrpSpPr>
        <p:grpSpPr>
          <a:xfrm>
            <a:off x="4509208" y="1330103"/>
            <a:ext cx="227520" cy="248922"/>
            <a:chOff x="4469316" y="1236218"/>
            <a:chExt cx="360570" cy="400390"/>
          </a:xfrm>
        </p:grpSpPr>
        <p:sp>
          <p:nvSpPr>
            <p:cNvPr id="693" name="Google Shape;693;p44"/>
            <p:cNvSpPr/>
            <p:nvPr/>
          </p:nvSpPr>
          <p:spPr>
            <a:xfrm>
              <a:off x="4498361" y="1279378"/>
              <a:ext cx="56044" cy="54783"/>
            </a:xfrm>
            <a:custGeom>
              <a:rect b="b" l="l" r="r" t="t"/>
              <a:pathLst>
                <a:path extrusionOk="0" h="1607" w="1644">
                  <a:moveTo>
                    <a:pt x="621" y="1607"/>
                  </a:moveTo>
                  <a:cubicBezTo>
                    <a:pt x="572" y="1607"/>
                    <a:pt x="536" y="1583"/>
                    <a:pt x="499" y="1546"/>
                  </a:cubicBezTo>
                  <a:lnTo>
                    <a:pt x="122" y="1096"/>
                  </a:lnTo>
                  <a:cubicBezTo>
                    <a:pt x="37" y="986"/>
                    <a:pt x="0" y="865"/>
                    <a:pt x="13" y="731"/>
                  </a:cubicBezTo>
                  <a:cubicBezTo>
                    <a:pt x="25" y="597"/>
                    <a:pt x="86" y="475"/>
                    <a:pt x="195" y="390"/>
                  </a:cubicBezTo>
                  <a:lnTo>
                    <a:pt x="499" y="134"/>
                  </a:lnTo>
                  <a:cubicBezTo>
                    <a:pt x="597" y="49"/>
                    <a:pt x="731" y="1"/>
                    <a:pt x="865" y="13"/>
                  </a:cubicBezTo>
                  <a:cubicBezTo>
                    <a:pt x="998" y="25"/>
                    <a:pt x="1120" y="98"/>
                    <a:pt x="1205" y="195"/>
                  </a:cubicBezTo>
                  <a:lnTo>
                    <a:pt x="1583" y="646"/>
                  </a:lnTo>
                  <a:cubicBezTo>
                    <a:pt x="1643" y="719"/>
                    <a:pt x="1631" y="816"/>
                    <a:pt x="1570" y="865"/>
                  </a:cubicBezTo>
                  <a:cubicBezTo>
                    <a:pt x="1497" y="913"/>
                    <a:pt x="1400" y="913"/>
                    <a:pt x="1351" y="840"/>
                  </a:cubicBezTo>
                  <a:lnTo>
                    <a:pt x="974" y="390"/>
                  </a:lnTo>
                  <a:cubicBezTo>
                    <a:pt x="938" y="354"/>
                    <a:pt x="889" y="329"/>
                    <a:pt x="840" y="317"/>
                  </a:cubicBezTo>
                  <a:cubicBezTo>
                    <a:pt x="779" y="317"/>
                    <a:pt x="731" y="329"/>
                    <a:pt x="694" y="366"/>
                  </a:cubicBezTo>
                  <a:lnTo>
                    <a:pt x="390" y="621"/>
                  </a:lnTo>
                  <a:cubicBezTo>
                    <a:pt x="341" y="658"/>
                    <a:pt x="317" y="706"/>
                    <a:pt x="317" y="755"/>
                  </a:cubicBezTo>
                  <a:cubicBezTo>
                    <a:pt x="317" y="804"/>
                    <a:pt x="329" y="865"/>
                    <a:pt x="366" y="901"/>
                  </a:cubicBezTo>
                  <a:lnTo>
                    <a:pt x="743" y="1351"/>
                  </a:lnTo>
                  <a:cubicBezTo>
                    <a:pt x="792" y="1424"/>
                    <a:pt x="779" y="1510"/>
                    <a:pt x="718" y="1570"/>
                  </a:cubicBezTo>
                  <a:cubicBezTo>
                    <a:pt x="694" y="1595"/>
                    <a:pt x="658" y="1607"/>
                    <a:pt x="621" y="1607"/>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4" name="Google Shape;694;p44"/>
            <p:cNvSpPr/>
            <p:nvPr/>
          </p:nvSpPr>
          <p:spPr>
            <a:xfrm>
              <a:off x="4469316" y="1276072"/>
              <a:ext cx="360570" cy="360536"/>
            </a:xfrm>
            <a:custGeom>
              <a:rect b="b" l="l" r="r" t="t"/>
              <a:pathLst>
                <a:path extrusionOk="0" h="10576" w="10577">
                  <a:moveTo>
                    <a:pt x="5294" y="304"/>
                  </a:moveTo>
                  <a:cubicBezTo>
                    <a:pt x="2544" y="304"/>
                    <a:pt x="305" y="2544"/>
                    <a:pt x="305" y="5294"/>
                  </a:cubicBezTo>
                  <a:cubicBezTo>
                    <a:pt x="305" y="8044"/>
                    <a:pt x="2544" y="10272"/>
                    <a:pt x="5294" y="10272"/>
                  </a:cubicBezTo>
                  <a:cubicBezTo>
                    <a:pt x="8033" y="10272"/>
                    <a:pt x="10272" y="8044"/>
                    <a:pt x="10272" y="5294"/>
                  </a:cubicBezTo>
                  <a:cubicBezTo>
                    <a:pt x="10272" y="2544"/>
                    <a:pt x="8033" y="304"/>
                    <a:pt x="5294" y="304"/>
                  </a:cubicBezTo>
                  <a:close/>
                  <a:moveTo>
                    <a:pt x="5294" y="10576"/>
                  </a:moveTo>
                  <a:cubicBezTo>
                    <a:pt x="2374" y="10576"/>
                    <a:pt x="1" y="8203"/>
                    <a:pt x="1" y="5294"/>
                  </a:cubicBezTo>
                  <a:cubicBezTo>
                    <a:pt x="1" y="2373"/>
                    <a:pt x="2374" y="0"/>
                    <a:pt x="5294" y="0"/>
                  </a:cubicBezTo>
                  <a:cubicBezTo>
                    <a:pt x="8203" y="0"/>
                    <a:pt x="10576" y="2373"/>
                    <a:pt x="10576" y="5294"/>
                  </a:cubicBezTo>
                  <a:cubicBezTo>
                    <a:pt x="10576" y="8203"/>
                    <a:pt x="8203" y="10576"/>
                    <a:pt x="5294" y="10576"/>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5" name="Google Shape;695;p44"/>
            <p:cNvSpPr/>
            <p:nvPr/>
          </p:nvSpPr>
          <p:spPr>
            <a:xfrm>
              <a:off x="4507089" y="1314220"/>
              <a:ext cx="285026" cy="284651"/>
            </a:xfrm>
            <a:custGeom>
              <a:rect b="b" l="l" r="r" t="t"/>
              <a:pathLst>
                <a:path extrusionOk="0" h="8350" w="8361">
                  <a:moveTo>
                    <a:pt x="4186" y="305"/>
                  </a:moveTo>
                  <a:cubicBezTo>
                    <a:pt x="2045" y="305"/>
                    <a:pt x="304" y="2033"/>
                    <a:pt x="304" y="4175"/>
                  </a:cubicBezTo>
                  <a:cubicBezTo>
                    <a:pt x="304" y="6305"/>
                    <a:pt x="2045" y="8045"/>
                    <a:pt x="4186" y="8045"/>
                  </a:cubicBezTo>
                  <a:cubicBezTo>
                    <a:pt x="6316" y="8045"/>
                    <a:pt x="8057" y="6305"/>
                    <a:pt x="8057" y="4175"/>
                  </a:cubicBezTo>
                  <a:cubicBezTo>
                    <a:pt x="8057" y="2033"/>
                    <a:pt x="6316" y="305"/>
                    <a:pt x="4186" y="305"/>
                  </a:cubicBezTo>
                  <a:close/>
                  <a:moveTo>
                    <a:pt x="4186" y="8349"/>
                  </a:moveTo>
                  <a:cubicBezTo>
                    <a:pt x="1874" y="8349"/>
                    <a:pt x="0" y="6475"/>
                    <a:pt x="0" y="4175"/>
                  </a:cubicBezTo>
                  <a:cubicBezTo>
                    <a:pt x="0" y="1875"/>
                    <a:pt x="1874" y="1"/>
                    <a:pt x="4186" y="1"/>
                  </a:cubicBezTo>
                  <a:cubicBezTo>
                    <a:pt x="6487" y="1"/>
                    <a:pt x="8361" y="1875"/>
                    <a:pt x="8361" y="4175"/>
                  </a:cubicBezTo>
                  <a:cubicBezTo>
                    <a:pt x="8361" y="6475"/>
                    <a:pt x="6487" y="8349"/>
                    <a:pt x="4186" y="8349"/>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6" name="Google Shape;696;p44"/>
            <p:cNvSpPr/>
            <p:nvPr/>
          </p:nvSpPr>
          <p:spPr>
            <a:xfrm>
              <a:off x="4523657" y="1334572"/>
              <a:ext cx="247732" cy="248107"/>
            </a:xfrm>
            <a:custGeom>
              <a:rect b="b" l="l" r="r" t="t"/>
              <a:pathLst>
                <a:path extrusionOk="0" h="7278" w="7267">
                  <a:moveTo>
                    <a:pt x="3700" y="0"/>
                  </a:moveTo>
                  <a:cubicBezTo>
                    <a:pt x="1644" y="0"/>
                    <a:pt x="1" y="1728"/>
                    <a:pt x="123" y="3809"/>
                  </a:cubicBezTo>
                  <a:cubicBezTo>
                    <a:pt x="232" y="5586"/>
                    <a:pt x="1680" y="7034"/>
                    <a:pt x="3469" y="7144"/>
                  </a:cubicBezTo>
                  <a:cubicBezTo>
                    <a:pt x="5538" y="7278"/>
                    <a:pt x="7266" y="5623"/>
                    <a:pt x="7266" y="3578"/>
                  </a:cubicBezTo>
                  <a:lnTo>
                    <a:pt x="3700" y="3578"/>
                  </a:lnTo>
                  <a:lnTo>
                    <a:pt x="3700" y="0"/>
                  </a:lnTo>
                  <a:close/>
                </a:path>
              </a:pathLst>
            </a:custGeom>
            <a:solidFill>
              <a:srgbClr val="77BB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7" name="Google Shape;697;p44"/>
            <p:cNvSpPr/>
            <p:nvPr/>
          </p:nvSpPr>
          <p:spPr>
            <a:xfrm>
              <a:off x="4629033" y="1236218"/>
              <a:ext cx="41113" cy="50249"/>
            </a:xfrm>
            <a:custGeom>
              <a:rect b="b" l="l" r="r" t="t"/>
              <a:pathLst>
                <a:path extrusionOk="0" h="1474" w="1206">
                  <a:moveTo>
                    <a:pt x="1048" y="1473"/>
                  </a:moveTo>
                  <a:cubicBezTo>
                    <a:pt x="962" y="1473"/>
                    <a:pt x="902" y="1413"/>
                    <a:pt x="902" y="1327"/>
                  </a:cubicBezTo>
                  <a:lnTo>
                    <a:pt x="902" y="305"/>
                  </a:lnTo>
                  <a:lnTo>
                    <a:pt x="305" y="305"/>
                  </a:lnTo>
                  <a:lnTo>
                    <a:pt x="305" y="1327"/>
                  </a:lnTo>
                  <a:cubicBezTo>
                    <a:pt x="305" y="1413"/>
                    <a:pt x="244" y="1473"/>
                    <a:pt x="159" y="1473"/>
                  </a:cubicBezTo>
                  <a:cubicBezTo>
                    <a:pt x="74" y="1473"/>
                    <a:pt x="1" y="1413"/>
                    <a:pt x="1" y="1327"/>
                  </a:cubicBezTo>
                  <a:lnTo>
                    <a:pt x="1" y="147"/>
                  </a:lnTo>
                  <a:cubicBezTo>
                    <a:pt x="1" y="62"/>
                    <a:pt x="74" y="1"/>
                    <a:pt x="159" y="1"/>
                  </a:cubicBezTo>
                  <a:lnTo>
                    <a:pt x="1048" y="1"/>
                  </a:lnTo>
                  <a:cubicBezTo>
                    <a:pt x="1133" y="1"/>
                    <a:pt x="1206" y="62"/>
                    <a:pt x="1206" y="147"/>
                  </a:cubicBezTo>
                  <a:lnTo>
                    <a:pt x="1206" y="1327"/>
                  </a:lnTo>
                  <a:cubicBezTo>
                    <a:pt x="1206" y="1413"/>
                    <a:pt x="1133" y="1473"/>
                    <a:pt x="1048" y="1473"/>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8" name="Google Shape;698;p44"/>
            <p:cNvSpPr/>
            <p:nvPr/>
          </p:nvSpPr>
          <p:spPr>
            <a:xfrm>
              <a:off x="4723227" y="1392220"/>
              <a:ext cx="33647" cy="23693"/>
            </a:xfrm>
            <a:custGeom>
              <a:rect b="b" l="l" r="r" t="t"/>
              <a:pathLst>
                <a:path extrusionOk="0" h="695" w="987">
                  <a:moveTo>
                    <a:pt x="171" y="694"/>
                  </a:moveTo>
                  <a:cubicBezTo>
                    <a:pt x="122" y="694"/>
                    <a:pt x="74" y="658"/>
                    <a:pt x="37" y="609"/>
                  </a:cubicBezTo>
                  <a:cubicBezTo>
                    <a:pt x="1" y="536"/>
                    <a:pt x="25" y="451"/>
                    <a:pt x="98" y="402"/>
                  </a:cubicBezTo>
                  <a:lnTo>
                    <a:pt x="731" y="37"/>
                  </a:lnTo>
                  <a:cubicBezTo>
                    <a:pt x="804" y="1"/>
                    <a:pt x="901" y="25"/>
                    <a:pt x="938" y="98"/>
                  </a:cubicBezTo>
                  <a:cubicBezTo>
                    <a:pt x="986" y="171"/>
                    <a:pt x="950" y="256"/>
                    <a:pt x="889" y="305"/>
                  </a:cubicBezTo>
                  <a:lnTo>
                    <a:pt x="244" y="670"/>
                  </a:lnTo>
                  <a:cubicBezTo>
                    <a:pt x="232" y="682"/>
                    <a:pt x="195" y="694"/>
                    <a:pt x="171" y="694"/>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9" name="Google Shape;699;p44"/>
            <p:cNvSpPr/>
            <p:nvPr/>
          </p:nvSpPr>
          <p:spPr>
            <a:xfrm>
              <a:off x="4689614" y="1349504"/>
              <a:ext cx="24511" cy="32385"/>
            </a:xfrm>
            <a:custGeom>
              <a:rect b="b" l="l" r="r" t="t"/>
              <a:pathLst>
                <a:path extrusionOk="0" h="950" w="719">
                  <a:moveTo>
                    <a:pt x="171" y="950"/>
                  </a:moveTo>
                  <a:cubicBezTo>
                    <a:pt x="147" y="950"/>
                    <a:pt x="122" y="950"/>
                    <a:pt x="98" y="937"/>
                  </a:cubicBezTo>
                  <a:cubicBezTo>
                    <a:pt x="25" y="889"/>
                    <a:pt x="1" y="803"/>
                    <a:pt x="37" y="730"/>
                  </a:cubicBezTo>
                  <a:lnTo>
                    <a:pt x="402" y="98"/>
                  </a:lnTo>
                  <a:cubicBezTo>
                    <a:pt x="451" y="25"/>
                    <a:pt x="536" y="0"/>
                    <a:pt x="621" y="37"/>
                  </a:cubicBezTo>
                  <a:cubicBezTo>
                    <a:pt x="682" y="85"/>
                    <a:pt x="719" y="171"/>
                    <a:pt x="670" y="244"/>
                  </a:cubicBezTo>
                  <a:lnTo>
                    <a:pt x="305" y="877"/>
                  </a:lnTo>
                  <a:cubicBezTo>
                    <a:pt x="281" y="925"/>
                    <a:pt x="232" y="950"/>
                    <a:pt x="171" y="950"/>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700" name="Google Shape;700;p44"/>
          <p:cNvPicPr preferRelativeResize="0"/>
          <p:nvPr/>
        </p:nvPicPr>
        <p:blipFill rotWithShape="1">
          <a:blip r:embed="rId9">
            <a:alphaModFix/>
          </a:blip>
          <a:srcRect b="1681" l="0" r="0" t="1690"/>
          <a:stretch/>
        </p:blipFill>
        <p:spPr>
          <a:xfrm>
            <a:off x="728974" y="1845708"/>
            <a:ext cx="3334625" cy="1812470"/>
          </a:xfrm>
          <a:prstGeom prst="rect">
            <a:avLst/>
          </a:prstGeom>
          <a:noFill/>
          <a:ln>
            <a:noFill/>
          </a:ln>
        </p:spPr>
      </p:pic>
      <p:grpSp>
        <p:nvGrpSpPr>
          <p:cNvPr id="701" name="Google Shape;701;p44"/>
          <p:cNvGrpSpPr/>
          <p:nvPr/>
        </p:nvGrpSpPr>
        <p:grpSpPr>
          <a:xfrm>
            <a:off x="2859100" y="658076"/>
            <a:ext cx="1390125" cy="1117724"/>
            <a:chOff x="2859100" y="658076"/>
            <a:chExt cx="1390125" cy="1117724"/>
          </a:xfrm>
        </p:grpSpPr>
        <p:pic>
          <p:nvPicPr>
            <p:cNvPr id="702" name="Google Shape;702;p44"/>
            <p:cNvPicPr preferRelativeResize="0"/>
            <p:nvPr/>
          </p:nvPicPr>
          <p:blipFill>
            <a:blip r:embed="rId10">
              <a:alphaModFix/>
            </a:blip>
            <a:stretch>
              <a:fillRect/>
            </a:stretch>
          </p:blipFill>
          <p:spPr>
            <a:xfrm rot="-208168">
              <a:off x="2889325" y="697357"/>
              <a:ext cx="1329675" cy="1039161"/>
            </a:xfrm>
            <a:prstGeom prst="rect">
              <a:avLst/>
            </a:prstGeom>
            <a:noFill/>
            <a:ln>
              <a:noFill/>
            </a:ln>
          </p:spPr>
        </p:pic>
        <p:pic>
          <p:nvPicPr>
            <p:cNvPr id="703" name="Google Shape;703;p44"/>
            <p:cNvPicPr preferRelativeResize="0"/>
            <p:nvPr/>
          </p:nvPicPr>
          <p:blipFill>
            <a:blip r:embed="rId11">
              <a:alphaModFix/>
            </a:blip>
            <a:stretch>
              <a:fillRect/>
            </a:stretch>
          </p:blipFill>
          <p:spPr>
            <a:xfrm>
              <a:off x="3681125" y="1269910"/>
              <a:ext cx="382482" cy="369300"/>
            </a:xfrm>
            <a:prstGeom prst="rect">
              <a:avLst/>
            </a:prstGeom>
            <a:noFill/>
            <a:ln>
              <a:noFill/>
            </a:ln>
          </p:spPr>
        </p:pic>
      </p:grpSp>
    </p:spTree>
  </p:cSld>
  <p:clrMapOvr>
    <a:masterClrMapping/>
  </p:clrMapOvr>
  <p:transition spd="med">
    <p:fade thruBlk="1"/>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707" name="Shape 707"/>
        <p:cNvGrpSpPr/>
        <p:nvPr/>
      </p:nvGrpSpPr>
      <p:grpSpPr>
        <a:xfrm>
          <a:off x="0" y="0"/>
          <a:ext cx="0" cy="0"/>
          <a:chOff x="0" y="0"/>
          <a:chExt cx="0" cy="0"/>
        </a:xfrm>
      </p:grpSpPr>
      <p:sp>
        <p:nvSpPr>
          <p:cNvPr id="708" name="Google Shape;708;p45"/>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Module</a:t>
            </a:r>
            <a:r>
              <a:rPr lang="en" sz="1800">
                <a:solidFill>
                  <a:schemeClr val="dk1"/>
                </a:solidFill>
                <a:latin typeface="Ubuntu Medium"/>
                <a:ea typeface="Ubuntu Medium"/>
                <a:cs typeface="Ubuntu Medium"/>
                <a:sym typeface="Ubuntu Medium"/>
              </a:rPr>
              <a:t> 3 - Day 1</a:t>
            </a:r>
            <a:endParaRPr sz="1800">
              <a:solidFill>
                <a:schemeClr val="dk1"/>
              </a:solidFill>
              <a:latin typeface="Ubuntu Medium"/>
              <a:ea typeface="Ubuntu Medium"/>
              <a:cs typeface="Ubuntu Medium"/>
              <a:sym typeface="Ubuntu Medium"/>
            </a:endParaRPr>
          </a:p>
        </p:txBody>
      </p:sp>
      <p:sp>
        <p:nvSpPr>
          <p:cNvPr id="709" name="Google Shape;709;p45"/>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5"/>
                </a:solidFill>
                <a:latin typeface="Ubuntu"/>
                <a:ea typeface="Ubuntu"/>
                <a:cs typeface="Ubuntu"/>
                <a:sym typeface="Ubuntu"/>
              </a:rPr>
              <a:t>Problem Solving</a:t>
            </a:r>
            <a:endParaRPr b="1" sz="2100">
              <a:solidFill>
                <a:schemeClr val="accent5"/>
              </a:solidFill>
              <a:latin typeface="Ubuntu"/>
              <a:ea typeface="Ubuntu"/>
              <a:cs typeface="Ubuntu"/>
              <a:sym typeface="Ubuntu"/>
            </a:endParaRPr>
          </a:p>
        </p:txBody>
      </p:sp>
      <p:pic>
        <p:nvPicPr>
          <p:cNvPr id="710" name="Google Shape;710;p45"/>
          <p:cNvPicPr preferRelativeResize="0"/>
          <p:nvPr>
            <p:ph idx="2" type="pic"/>
          </p:nvPr>
        </p:nvPicPr>
        <p:blipFill rotWithShape="1">
          <a:blip r:embed="rId3">
            <a:alphaModFix/>
          </a:blip>
          <a:srcRect b="845" l="0" r="0" t="835"/>
          <a:stretch/>
        </p:blipFill>
        <p:spPr>
          <a:xfrm>
            <a:off x="233897" y="189700"/>
            <a:ext cx="877800" cy="862800"/>
          </a:xfrm>
          <a:prstGeom prst="ellipse">
            <a:avLst/>
          </a:prstGeom>
          <a:noFill/>
          <a:ln>
            <a:noFill/>
          </a:ln>
          <a:effectLst>
            <a:outerShdw blurRad="177800" rotWithShape="0" algn="ctr" dir="5400000" dist="50800">
              <a:srgbClr val="000000">
                <a:alpha val="14000"/>
              </a:srgbClr>
            </a:outerShdw>
          </a:effectLst>
        </p:spPr>
      </p:pic>
      <p:sp>
        <p:nvSpPr>
          <p:cNvPr id="711" name="Google Shape;711;p45"/>
          <p:cNvSpPr/>
          <p:nvPr/>
        </p:nvSpPr>
        <p:spPr>
          <a:xfrm>
            <a:off x="453250" y="1254525"/>
            <a:ext cx="8307000" cy="3716700"/>
          </a:xfrm>
          <a:prstGeom prst="roundRect">
            <a:avLst>
              <a:gd fmla="val 16667" name="adj"/>
            </a:avLst>
          </a:prstGeom>
          <a:solidFill>
            <a:srgbClr val="FFFFFE"/>
          </a:solidFill>
          <a:ln cap="flat" cmpd="sng" w="38100">
            <a:solidFill>
              <a:schemeClr val="accent5"/>
            </a:solidFill>
            <a:prstDash val="dot"/>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a:solidFill>
                  <a:schemeClr val="accent5"/>
                </a:solidFill>
                <a:latin typeface="Ubuntu"/>
                <a:ea typeface="Ubuntu"/>
                <a:cs typeface="Ubuntu"/>
                <a:sym typeface="Ubuntu"/>
              </a:rPr>
              <a:t>Problem of the Day</a:t>
            </a:r>
            <a:endParaRPr b="1">
              <a:solidFill>
                <a:schemeClr val="accent5"/>
              </a:solidFill>
              <a:latin typeface="Ubuntu"/>
              <a:ea typeface="Ubuntu"/>
              <a:cs typeface="Ubuntu"/>
              <a:sym typeface="Ubuntu"/>
            </a:endParaRPr>
          </a:p>
          <a:p>
            <a:pPr indent="0" lvl="0" marL="0" rtl="0" algn="ctr">
              <a:lnSpc>
                <a:spcPct val="115000"/>
              </a:lnSpc>
              <a:spcBef>
                <a:spcPts val="0"/>
              </a:spcBef>
              <a:spcAft>
                <a:spcPts val="0"/>
              </a:spcAft>
              <a:buNone/>
            </a:pPr>
            <a:r>
              <a:t/>
            </a:r>
            <a:endParaRPr b="1" sz="800">
              <a:solidFill>
                <a:srgbClr val="2B2B2B"/>
              </a:solidFill>
              <a:latin typeface="Ubuntu"/>
              <a:ea typeface="Ubuntu"/>
              <a:cs typeface="Ubuntu"/>
              <a:sym typeface="Ubuntu"/>
            </a:endParaRPr>
          </a:p>
          <a:p>
            <a:pPr indent="0" lvl="0" marL="0" rtl="0" algn="ctr">
              <a:lnSpc>
                <a:spcPct val="115000"/>
              </a:lnSpc>
              <a:spcBef>
                <a:spcPts val="0"/>
              </a:spcBef>
              <a:spcAft>
                <a:spcPts val="0"/>
              </a:spcAft>
              <a:buNone/>
            </a:pPr>
            <a:r>
              <a:rPr lang="en" sz="2300">
                <a:solidFill>
                  <a:schemeClr val="dk1"/>
                </a:solidFill>
                <a:latin typeface="Ubuntu Medium"/>
                <a:ea typeface="Ubuntu Medium"/>
                <a:cs typeface="Ubuntu Medium"/>
                <a:sym typeface="Ubuntu Medium"/>
              </a:rPr>
              <a:t>Show and explain how the shaded part of this picture could represent each of these numbers: 1/2, 2, 1.</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p:txBody>
      </p:sp>
      <p:pic>
        <p:nvPicPr>
          <p:cNvPr id="712" name="Google Shape;712;p45"/>
          <p:cNvPicPr preferRelativeResize="0"/>
          <p:nvPr/>
        </p:nvPicPr>
        <p:blipFill rotWithShape="1">
          <a:blip r:embed="rId4">
            <a:alphaModFix/>
          </a:blip>
          <a:srcRect b="0" l="0" r="0" t="0"/>
          <a:stretch/>
        </p:blipFill>
        <p:spPr>
          <a:xfrm>
            <a:off x="5253975" y="594350"/>
            <a:ext cx="1200100" cy="1068525"/>
          </a:xfrm>
          <a:prstGeom prst="rect">
            <a:avLst/>
          </a:prstGeom>
          <a:noFill/>
          <a:ln>
            <a:noFill/>
          </a:ln>
        </p:spPr>
      </p:pic>
      <p:pic>
        <p:nvPicPr>
          <p:cNvPr id="713" name="Google Shape;713;p45"/>
          <p:cNvPicPr preferRelativeResize="0"/>
          <p:nvPr/>
        </p:nvPicPr>
        <p:blipFill>
          <a:blip r:embed="rId5">
            <a:alphaModFix/>
          </a:blip>
          <a:stretch>
            <a:fillRect/>
          </a:stretch>
        </p:blipFill>
        <p:spPr>
          <a:xfrm rot="-4958466">
            <a:off x="5091850" y="1214395"/>
            <a:ext cx="176914" cy="409624"/>
          </a:xfrm>
          <a:prstGeom prst="rect">
            <a:avLst/>
          </a:prstGeom>
          <a:noFill/>
          <a:ln>
            <a:noFill/>
          </a:ln>
        </p:spPr>
      </p:pic>
      <p:pic>
        <p:nvPicPr>
          <p:cNvPr id="714" name="Google Shape;714;p45"/>
          <p:cNvPicPr preferRelativeResize="0"/>
          <p:nvPr/>
        </p:nvPicPr>
        <p:blipFill>
          <a:blip r:embed="rId6">
            <a:alphaModFix/>
          </a:blip>
          <a:stretch>
            <a:fillRect/>
          </a:stretch>
        </p:blipFill>
        <p:spPr>
          <a:xfrm>
            <a:off x="3515962" y="2618950"/>
            <a:ext cx="2370325" cy="2278151"/>
          </a:xfrm>
          <a:prstGeom prst="rect">
            <a:avLst/>
          </a:prstGeom>
          <a:noFill/>
          <a:ln>
            <a:noFill/>
          </a:ln>
        </p:spPr>
      </p:pic>
    </p:spTree>
  </p:cSld>
  <p:clrMapOvr>
    <a:masterClrMapping/>
  </p:clrMapOvr>
  <p:transition spd="med">
    <p:fade thruBlk="1"/>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718" name="Shape 718"/>
        <p:cNvGrpSpPr/>
        <p:nvPr/>
      </p:nvGrpSpPr>
      <p:grpSpPr>
        <a:xfrm>
          <a:off x="0" y="0"/>
          <a:ext cx="0" cy="0"/>
          <a:chOff x="0" y="0"/>
          <a:chExt cx="0" cy="0"/>
        </a:xfrm>
      </p:grpSpPr>
      <p:sp>
        <p:nvSpPr>
          <p:cNvPr id="719" name="Google Shape;719;p46"/>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Module</a:t>
            </a:r>
            <a:r>
              <a:rPr lang="en" sz="1800">
                <a:solidFill>
                  <a:schemeClr val="dk1"/>
                </a:solidFill>
                <a:latin typeface="Ubuntu Medium"/>
                <a:ea typeface="Ubuntu Medium"/>
                <a:cs typeface="Ubuntu Medium"/>
                <a:sym typeface="Ubuntu Medium"/>
              </a:rPr>
              <a:t> 3 - Day 2</a:t>
            </a:r>
            <a:endParaRPr sz="1800">
              <a:solidFill>
                <a:schemeClr val="dk1"/>
              </a:solidFill>
              <a:latin typeface="Ubuntu Medium"/>
              <a:ea typeface="Ubuntu Medium"/>
              <a:cs typeface="Ubuntu Medium"/>
              <a:sym typeface="Ubuntu Medium"/>
            </a:endParaRPr>
          </a:p>
        </p:txBody>
      </p:sp>
      <p:sp>
        <p:nvSpPr>
          <p:cNvPr id="720" name="Google Shape;720;p46"/>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5"/>
                </a:solidFill>
                <a:latin typeface="Ubuntu"/>
                <a:ea typeface="Ubuntu"/>
                <a:cs typeface="Ubuntu"/>
                <a:sym typeface="Ubuntu"/>
              </a:rPr>
              <a:t>My Thinking Path</a:t>
            </a:r>
            <a:endParaRPr b="1" sz="2100">
              <a:solidFill>
                <a:schemeClr val="accent5"/>
              </a:solidFill>
              <a:latin typeface="Ubuntu"/>
              <a:ea typeface="Ubuntu"/>
              <a:cs typeface="Ubuntu"/>
              <a:sym typeface="Ubuntu"/>
            </a:endParaRPr>
          </a:p>
        </p:txBody>
      </p:sp>
      <p:pic>
        <p:nvPicPr>
          <p:cNvPr id="721" name="Google Shape;721;p46"/>
          <p:cNvPicPr preferRelativeResize="0"/>
          <p:nvPr>
            <p:ph idx="2" type="pic"/>
          </p:nvPr>
        </p:nvPicPr>
        <p:blipFill rotWithShape="1">
          <a:blip r:embed="rId3">
            <a:alphaModFix/>
          </a:blip>
          <a:srcRect b="845" l="0" r="0" t="835"/>
          <a:stretch/>
        </p:blipFill>
        <p:spPr>
          <a:xfrm>
            <a:off x="233897" y="189700"/>
            <a:ext cx="877800" cy="862800"/>
          </a:xfrm>
          <a:prstGeom prst="ellipse">
            <a:avLst/>
          </a:prstGeom>
          <a:noFill/>
          <a:ln>
            <a:noFill/>
          </a:ln>
          <a:effectLst>
            <a:outerShdw blurRad="177800" rotWithShape="0" algn="ctr" dir="5400000" dist="50800">
              <a:srgbClr val="000000">
                <a:alpha val="14000"/>
              </a:srgbClr>
            </a:outerShdw>
          </a:effectLst>
        </p:spPr>
      </p:pic>
      <p:sp>
        <p:nvSpPr>
          <p:cNvPr id="722" name="Google Shape;722;p46"/>
          <p:cNvSpPr/>
          <p:nvPr/>
        </p:nvSpPr>
        <p:spPr>
          <a:xfrm>
            <a:off x="1896550" y="2105175"/>
            <a:ext cx="6533400" cy="492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Question..</a:t>
            </a:r>
            <a:endParaRPr b="1" sz="2000">
              <a:solidFill>
                <a:srgbClr val="FFFFFF"/>
              </a:solidFill>
              <a:latin typeface="Open Sans"/>
              <a:ea typeface="Open Sans"/>
              <a:cs typeface="Open Sans"/>
              <a:sym typeface="Open Sans"/>
            </a:endParaRPr>
          </a:p>
        </p:txBody>
      </p:sp>
      <p:sp>
        <p:nvSpPr>
          <p:cNvPr id="723" name="Google Shape;723;p46"/>
          <p:cNvSpPr/>
          <p:nvPr/>
        </p:nvSpPr>
        <p:spPr>
          <a:xfrm>
            <a:off x="1896525" y="2763675"/>
            <a:ext cx="6533400" cy="492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Question…</a:t>
            </a:r>
            <a:endParaRPr b="1" sz="2000">
              <a:solidFill>
                <a:srgbClr val="FFFFFF"/>
              </a:solidFill>
              <a:latin typeface="Open Sans"/>
              <a:ea typeface="Open Sans"/>
              <a:cs typeface="Open Sans"/>
              <a:sym typeface="Open Sans"/>
            </a:endParaRPr>
          </a:p>
        </p:txBody>
      </p:sp>
      <p:sp>
        <p:nvSpPr>
          <p:cNvPr id="724" name="Google Shape;724;p46"/>
          <p:cNvSpPr/>
          <p:nvPr/>
        </p:nvSpPr>
        <p:spPr>
          <a:xfrm>
            <a:off x="762813" y="3422200"/>
            <a:ext cx="37605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One thing I learned is . . .</a:t>
            </a:r>
            <a:endParaRPr b="1" sz="2000">
              <a:solidFill>
                <a:srgbClr val="FFFFFF"/>
              </a:solidFill>
              <a:latin typeface="Open Sans"/>
              <a:ea typeface="Open Sans"/>
              <a:cs typeface="Open Sans"/>
              <a:sym typeface="Open Sans"/>
            </a:endParaRPr>
          </a:p>
        </p:txBody>
      </p:sp>
      <p:pic>
        <p:nvPicPr>
          <p:cNvPr id="725" name="Google Shape;725;p46"/>
          <p:cNvPicPr preferRelativeResize="0"/>
          <p:nvPr/>
        </p:nvPicPr>
        <p:blipFill>
          <a:blip r:embed="rId4">
            <a:alphaModFix/>
          </a:blip>
          <a:stretch>
            <a:fillRect/>
          </a:stretch>
        </p:blipFill>
        <p:spPr>
          <a:xfrm>
            <a:off x="483176" y="2216952"/>
            <a:ext cx="1286909" cy="1205274"/>
          </a:xfrm>
          <a:prstGeom prst="rect">
            <a:avLst/>
          </a:prstGeom>
          <a:noFill/>
          <a:ln>
            <a:noFill/>
          </a:ln>
        </p:spPr>
      </p:pic>
      <p:sp>
        <p:nvSpPr>
          <p:cNvPr id="726" name="Google Shape;726;p46"/>
          <p:cNvSpPr/>
          <p:nvPr/>
        </p:nvSpPr>
        <p:spPr>
          <a:xfrm>
            <a:off x="1304800"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This is like…</a:t>
            </a:r>
            <a:endParaRPr/>
          </a:p>
        </p:txBody>
      </p:sp>
      <p:sp>
        <p:nvSpPr>
          <p:cNvPr id="727" name="Google Shape;727;p46"/>
          <p:cNvSpPr/>
          <p:nvPr/>
        </p:nvSpPr>
        <p:spPr>
          <a:xfrm>
            <a:off x="3422557" y="4096025"/>
            <a:ext cx="23829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This is not like….</a:t>
            </a:r>
            <a:endParaRPr b="1" sz="2000">
              <a:solidFill>
                <a:srgbClr val="FFFFFF"/>
              </a:solidFill>
              <a:latin typeface="Open Sans"/>
              <a:ea typeface="Open Sans"/>
              <a:cs typeface="Open Sans"/>
              <a:sym typeface="Open Sans"/>
            </a:endParaRPr>
          </a:p>
        </p:txBody>
      </p:sp>
      <p:sp>
        <p:nvSpPr>
          <p:cNvPr id="728" name="Google Shape;728;p46"/>
          <p:cNvSpPr/>
          <p:nvPr/>
        </p:nvSpPr>
        <p:spPr>
          <a:xfrm>
            <a:off x="5941404"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I wonder…</a:t>
            </a:r>
            <a:endParaRPr b="1" sz="2000">
              <a:solidFill>
                <a:srgbClr val="FFFFFF"/>
              </a:solidFill>
              <a:latin typeface="Open Sans"/>
              <a:ea typeface="Open Sans"/>
              <a:cs typeface="Open Sans"/>
              <a:sym typeface="Open Sans"/>
            </a:endParaRPr>
          </a:p>
        </p:txBody>
      </p:sp>
      <p:sp>
        <p:nvSpPr>
          <p:cNvPr id="729" name="Google Shape;729;p46"/>
          <p:cNvSpPr/>
          <p:nvPr/>
        </p:nvSpPr>
        <p:spPr>
          <a:xfrm>
            <a:off x="4674700" y="3422225"/>
            <a:ext cx="37551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A question I have is . . .</a:t>
            </a:r>
            <a:endParaRPr b="1" sz="2000">
              <a:solidFill>
                <a:srgbClr val="FFFFFF"/>
              </a:solidFill>
              <a:latin typeface="Open Sans"/>
              <a:ea typeface="Open Sans"/>
              <a:cs typeface="Open Sans"/>
              <a:sym typeface="Open Sans"/>
            </a:endParaRPr>
          </a:p>
        </p:txBody>
      </p:sp>
      <p:sp>
        <p:nvSpPr>
          <p:cNvPr id="730" name="Google Shape;730;p46"/>
          <p:cNvSpPr/>
          <p:nvPr/>
        </p:nvSpPr>
        <p:spPr>
          <a:xfrm>
            <a:off x="1176750" y="1621675"/>
            <a:ext cx="630300" cy="390000"/>
          </a:xfrm>
          <a:prstGeom prst="wedgeEllipseCallout">
            <a:avLst>
              <a:gd fmla="val -24052" name="adj1"/>
              <a:gd fmla="val 93064" name="adj2"/>
            </a:avLst>
          </a:prstGeom>
          <a:solidFill>
            <a:srgbClr val="7DC9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Ubuntu"/>
                <a:ea typeface="Ubuntu"/>
                <a:cs typeface="Ubuntu"/>
                <a:sym typeface="Ubuntu"/>
              </a:rPr>
              <a:t>???</a:t>
            </a:r>
            <a:endParaRPr b="1">
              <a:solidFill>
                <a:srgbClr val="FFFFFF"/>
              </a:solidFill>
              <a:latin typeface="Ubuntu"/>
              <a:ea typeface="Ubuntu"/>
              <a:cs typeface="Ubuntu"/>
              <a:sym typeface="Ubuntu"/>
            </a:endParaRPr>
          </a:p>
        </p:txBody>
      </p:sp>
      <p:pic>
        <p:nvPicPr>
          <p:cNvPr id="731" name="Google Shape;731;p46"/>
          <p:cNvPicPr preferRelativeResize="0"/>
          <p:nvPr/>
        </p:nvPicPr>
        <p:blipFill>
          <a:blip r:embed="rId5">
            <a:alphaModFix/>
          </a:blip>
          <a:stretch>
            <a:fillRect/>
          </a:stretch>
        </p:blipFill>
        <p:spPr>
          <a:xfrm>
            <a:off x="6119724" y="1063200"/>
            <a:ext cx="1238925" cy="1041975"/>
          </a:xfrm>
          <a:prstGeom prst="rect">
            <a:avLst/>
          </a:prstGeom>
          <a:noFill/>
          <a:ln>
            <a:noFill/>
          </a:ln>
        </p:spPr>
      </p:pic>
      <p:pic>
        <p:nvPicPr>
          <p:cNvPr id="732" name="Google Shape;732;p46"/>
          <p:cNvPicPr preferRelativeResize="0"/>
          <p:nvPr/>
        </p:nvPicPr>
        <p:blipFill>
          <a:blip r:embed="rId6">
            <a:alphaModFix/>
          </a:blip>
          <a:stretch>
            <a:fillRect/>
          </a:stretch>
        </p:blipFill>
        <p:spPr>
          <a:xfrm rot="1337649">
            <a:off x="7906207" y="2067913"/>
            <a:ext cx="1256935" cy="2677373"/>
          </a:xfrm>
          <a:prstGeom prst="rect">
            <a:avLst/>
          </a:prstGeom>
          <a:noFill/>
          <a:ln>
            <a:noFill/>
          </a:ln>
        </p:spPr>
      </p:pic>
      <p:sp>
        <p:nvSpPr>
          <p:cNvPr id="733" name="Google Shape;733;p46"/>
          <p:cNvSpPr/>
          <p:nvPr/>
        </p:nvSpPr>
        <p:spPr>
          <a:xfrm>
            <a:off x="1896550" y="2105175"/>
            <a:ext cx="6533400" cy="492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What I know about partitioning a whole is…</a:t>
            </a:r>
            <a:endParaRPr b="1" sz="2000">
              <a:solidFill>
                <a:srgbClr val="FFFFFF"/>
              </a:solidFill>
              <a:latin typeface="Open Sans"/>
              <a:ea typeface="Open Sans"/>
              <a:cs typeface="Open Sans"/>
              <a:sym typeface="Open Sans"/>
            </a:endParaRPr>
          </a:p>
        </p:txBody>
      </p:sp>
      <p:sp>
        <p:nvSpPr>
          <p:cNvPr id="734" name="Google Shape;734;p46"/>
          <p:cNvSpPr/>
          <p:nvPr/>
        </p:nvSpPr>
        <p:spPr>
          <a:xfrm>
            <a:off x="1896525" y="2763675"/>
            <a:ext cx="6533400" cy="492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What I know about combining fractions is…</a:t>
            </a:r>
            <a:endParaRPr b="1" sz="2000">
              <a:solidFill>
                <a:srgbClr val="FFFFFF"/>
              </a:solidFill>
              <a:latin typeface="Open Sans"/>
              <a:ea typeface="Open Sans"/>
              <a:cs typeface="Open Sans"/>
              <a:sym typeface="Open Sans"/>
            </a:endParaRPr>
          </a:p>
        </p:txBody>
      </p:sp>
    </p:spTree>
  </p:cSld>
  <p:clrMapOvr>
    <a:masterClrMapping/>
  </p:clrMapOvr>
  <p:transition spd="med">
    <p:fade thruBlk="1"/>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738" name="Shape 738"/>
        <p:cNvGrpSpPr/>
        <p:nvPr/>
      </p:nvGrpSpPr>
      <p:grpSpPr>
        <a:xfrm>
          <a:off x="0" y="0"/>
          <a:ext cx="0" cy="0"/>
          <a:chOff x="0" y="0"/>
          <a:chExt cx="0" cy="0"/>
        </a:xfrm>
      </p:grpSpPr>
      <p:sp>
        <p:nvSpPr>
          <p:cNvPr id="739" name="Google Shape;739;p47"/>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Module</a:t>
            </a:r>
            <a:r>
              <a:rPr lang="en" sz="1800">
                <a:solidFill>
                  <a:schemeClr val="dk1"/>
                </a:solidFill>
                <a:latin typeface="Ubuntu Medium"/>
                <a:ea typeface="Ubuntu Medium"/>
                <a:cs typeface="Ubuntu Medium"/>
                <a:sym typeface="Ubuntu Medium"/>
              </a:rPr>
              <a:t> 3 - Day 2</a:t>
            </a:r>
            <a:endParaRPr sz="1800">
              <a:solidFill>
                <a:schemeClr val="dk1"/>
              </a:solidFill>
              <a:latin typeface="Ubuntu Medium"/>
              <a:ea typeface="Ubuntu Medium"/>
              <a:cs typeface="Ubuntu Medium"/>
              <a:sym typeface="Ubuntu Medium"/>
            </a:endParaRPr>
          </a:p>
        </p:txBody>
      </p:sp>
      <p:sp>
        <p:nvSpPr>
          <p:cNvPr id="740" name="Google Shape;740;p47"/>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5"/>
                </a:solidFill>
                <a:latin typeface="Ubuntu"/>
                <a:ea typeface="Ubuntu"/>
                <a:cs typeface="Ubuntu"/>
                <a:sym typeface="Ubuntu"/>
              </a:rPr>
              <a:t>Puzzle Talk</a:t>
            </a:r>
            <a:endParaRPr b="1" sz="2100">
              <a:solidFill>
                <a:schemeClr val="accent5"/>
              </a:solidFill>
              <a:latin typeface="Ubuntu"/>
              <a:ea typeface="Ubuntu"/>
              <a:cs typeface="Ubuntu"/>
              <a:sym typeface="Ubuntu"/>
            </a:endParaRPr>
          </a:p>
        </p:txBody>
      </p:sp>
      <p:pic>
        <p:nvPicPr>
          <p:cNvPr id="741" name="Google Shape;741;p47"/>
          <p:cNvPicPr preferRelativeResize="0"/>
          <p:nvPr>
            <p:ph idx="2" type="pic"/>
          </p:nvPr>
        </p:nvPicPr>
        <p:blipFill rotWithShape="1">
          <a:blip r:embed="rId3">
            <a:alphaModFix/>
          </a:blip>
          <a:srcRect b="845" l="0" r="0" t="835"/>
          <a:stretch/>
        </p:blipFill>
        <p:spPr>
          <a:xfrm>
            <a:off x="233897" y="189700"/>
            <a:ext cx="877800" cy="862800"/>
          </a:xfrm>
          <a:prstGeom prst="ellipse">
            <a:avLst/>
          </a:prstGeom>
          <a:noFill/>
          <a:ln>
            <a:noFill/>
          </a:ln>
          <a:effectLst>
            <a:outerShdw blurRad="177800" rotWithShape="0" algn="ctr" dir="5400000" dist="50800">
              <a:srgbClr val="000000">
                <a:alpha val="14000"/>
              </a:srgbClr>
            </a:outerShdw>
          </a:effectLst>
        </p:spPr>
      </p:pic>
      <p:pic>
        <p:nvPicPr>
          <p:cNvPr descr="E:\Новая папка (3)\вспомогательные\graphicriver-13574762-site2max-powerpoint\MockUp\mockup_png\Computer_4.png" id="742" name="Google Shape;742;p47"/>
          <p:cNvPicPr preferRelativeResize="0"/>
          <p:nvPr/>
        </p:nvPicPr>
        <p:blipFill rotWithShape="1">
          <a:blip r:embed="rId4">
            <a:alphaModFix/>
          </a:blip>
          <a:srcRect b="0" l="0" r="0" t="0"/>
          <a:stretch/>
        </p:blipFill>
        <p:spPr>
          <a:xfrm>
            <a:off x="70525" y="1624275"/>
            <a:ext cx="4589999" cy="2432850"/>
          </a:xfrm>
          <a:prstGeom prst="rect">
            <a:avLst/>
          </a:prstGeom>
          <a:noFill/>
          <a:ln>
            <a:noFill/>
          </a:ln>
        </p:spPr>
      </p:pic>
      <p:grpSp>
        <p:nvGrpSpPr>
          <p:cNvPr id="743" name="Google Shape;743;p47"/>
          <p:cNvGrpSpPr/>
          <p:nvPr/>
        </p:nvGrpSpPr>
        <p:grpSpPr>
          <a:xfrm>
            <a:off x="1590104" y="4057131"/>
            <a:ext cx="173012" cy="169916"/>
            <a:chOff x="8586628" y="1443880"/>
            <a:chExt cx="281458" cy="281458"/>
          </a:xfrm>
        </p:grpSpPr>
        <p:sp>
          <p:nvSpPr>
            <p:cNvPr id="744" name="Google Shape;744;p47"/>
            <p:cNvSpPr/>
            <p:nvPr/>
          </p:nvSpPr>
          <p:spPr>
            <a:xfrm>
              <a:off x="8590770" y="1448022"/>
              <a:ext cx="136754" cy="183598"/>
            </a:xfrm>
            <a:custGeom>
              <a:rect b="b" l="l" r="r" t="t"/>
              <a:pathLst>
                <a:path extrusionOk="0" h="6028" w="4490">
                  <a:moveTo>
                    <a:pt x="4395" y="0"/>
                  </a:moveTo>
                  <a:cubicBezTo>
                    <a:pt x="1988" y="53"/>
                    <a:pt x="53" y="1988"/>
                    <a:pt x="0" y="4395"/>
                  </a:cubicBezTo>
                  <a:cubicBezTo>
                    <a:pt x="11" y="4448"/>
                    <a:pt x="53" y="4489"/>
                    <a:pt x="115" y="4489"/>
                  </a:cubicBezTo>
                  <a:lnTo>
                    <a:pt x="1601" y="4489"/>
                  </a:lnTo>
                  <a:cubicBezTo>
                    <a:pt x="1727" y="4489"/>
                    <a:pt x="1831" y="4594"/>
                    <a:pt x="1831" y="4720"/>
                  </a:cubicBezTo>
                  <a:cubicBezTo>
                    <a:pt x="1831" y="4793"/>
                    <a:pt x="1811" y="4856"/>
                    <a:pt x="1758" y="4898"/>
                  </a:cubicBezTo>
                  <a:cubicBezTo>
                    <a:pt x="1737" y="4918"/>
                    <a:pt x="1727" y="4929"/>
                    <a:pt x="1706" y="4950"/>
                  </a:cubicBezTo>
                  <a:cubicBezTo>
                    <a:pt x="1706" y="4950"/>
                    <a:pt x="1706" y="4960"/>
                    <a:pt x="1695" y="4971"/>
                  </a:cubicBezTo>
                  <a:cubicBezTo>
                    <a:pt x="1685" y="4981"/>
                    <a:pt x="1675" y="4992"/>
                    <a:pt x="1664" y="5002"/>
                  </a:cubicBezTo>
                  <a:cubicBezTo>
                    <a:pt x="1664" y="5013"/>
                    <a:pt x="1664" y="5023"/>
                    <a:pt x="1654" y="5023"/>
                  </a:cubicBezTo>
                  <a:cubicBezTo>
                    <a:pt x="1643" y="5044"/>
                    <a:pt x="1643" y="5054"/>
                    <a:pt x="1633" y="5065"/>
                  </a:cubicBezTo>
                  <a:cubicBezTo>
                    <a:pt x="1633" y="5075"/>
                    <a:pt x="1622" y="5086"/>
                    <a:pt x="1622" y="5086"/>
                  </a:cubicBezTo>
                  <a:cubicBezTo>
                    <a:pt x="1612" y="5107"/>
                    <a:pt x="1612" y="5117"/>
                    <a:pt x="1601" y="5128"/>
                  </a:cubicBezTo>
                  <a:cubicBezTo>
                    <a:pt x="1601" y="5138"/>
                    <a:pt x="1601" y="5149"/>
                    <a:pt x="1591" y="5159"/>
                  </a:cubicBezTo>
                  <a:cubicBezTo>
                    <a:pt x="1591" y="5170"/>
                    <a:pt x="1580" y="5191"/>
                    <a:pt x="1580" y="5201"/>
                  </a:cubicBezTo>
                  <a:cubicBezTo>
                    <a:pt x="1580" y="5211"/>
                    <a:pt x="1580" y="5222"/>
                    <a:pt x="1570" y="5222"/>
                  </a:cubicBezTo>
                  <a:cubicBezTo>
                    <a:pt x="1570" y="5243"/>
                    <a:pt x="1570" y="5264"/>
                    <a:pt x="1559" y="5295"/>
                  </a:cubicBezTo>
                  <a:cubicBezTo>
                    <a:pt x="1559" y="5327"/>
                    <a:pt x="1559" y="5347"/>
                    <a:pt x="1559" y="5379"/>
                  </a:cubicBezTo>
                  <a:cubicBezTo>
                    <a:pt x="1559" y="5379"/>
                    <a:pt x="1559" y="5389"/>
                    <a:pt x="1559" y="5389"/>
                  </a:cubicBezTo>
                  <a:cubicBezTo>
                    <a:pt x="1559" y="5410"/>
                    <a:pt x="1559" y="5431"/>
                    <a:pt x="1559" y="5452"/>
                  </a:cubicBezTo>
                  <a:cubicBezTo>
                    <a:pt x="1570" y="5494"/>
                    <a:pt x="1580" y="5536"/>
                    <a:pt x="1591" y="5578"/>
                  </a:cubicBezTo>
                  <a:cubicBezTo>
                    <a:pt x="1591" y="5578"/>
                    <a:pt x="1591" y="5588"/>
                    <a:pt x="1601" y="5588"/>
                  </a:cubicBezTo>
                  <a:cubicBezTo>
                    <a:pt x="1601" y="5609"/>
                    <a:pt x="1612" y="5620"/>
                    <a:pt x="1612" y="5630"/>
                  </a:cubicBezTo>
                  <a:cubicBezTo>
                    <a:pt x="1612" y="5640"/>
                    <a:pt x="1622" y="5651"/>
                    <a:pt x="1622" y="5651"/>
                  </a:cubicBezTo>
                  <a:cubicBezTo>
                    <a:pt x="1633" y="5661"/>
                    <a:pt x="1633" y="5672"/>
                    <a:pt x="1643" y="5682"/>
                  </a:cubicBezTo>
                  <a:cubicBezTo>
                    <a:pt x="1643" y="5693"/>
                    <a:pt x="1654" y="5703"/>
                    <a:pt x="1654" y="5714"/>
                  </a:cubicBezTo>
                  <a:cubicBezTo>
                    <a:pt x="1654" y="5714"/>
                    <a:pt x="1664" y="5724"/>
                    <a:pt x="1664" y="5735"/>
                  </a:cubicBezTo>
                  <a:cubicBezTo>
                    <a:pt x="1685" y="5756"/>
                    <a:pt x="1695" y="5777"/>
                    <a:pt x="1716" y="5797"/>
                  </a:cubicBezTo>
                  <a:lnTo>
                    <a:pt x="1716" y="5808"/>
                  </a:lnTo>
                  <a:cubicBezTo>
                    <a:pt x="1727" y="5818"/>
                    <a:pt x="1737" y="5829"/>
                    <a:pt x="1748" y="5839"/>
                  </a:cubicBezTo>
                  <a:cubicBezTo>
                    <a:pt x="1758" y="5839"/>
                    <a:pt x="1758" y="5839"/>
                    <a:pt x="1758" y="5850"/>
                  </a:cubicBezTo>
                  <a:cubicBezTo>
                    <a:pt x="1769" y="5860"/>
                    <a:pt x="1779" y="5871"/>
                    <a:pt x="1790" y="5871"/>
                  </a:cubicBezTo>
                  <a:cubicBezTo>
                    <a:pt x="1800" y="5881"/>
                    <a:pt x="1800" y="5881"/>
                    <a:pt x="1800" y="5881"/>
                  </a:cubicBezTo>
                  <a:cubicBezTo>
                    <a:pt x="1842" y="5913"/>
                    <a:pt x="1873" y="5933"/>
                    <a:pt x="1915" y="5954"/>
                  </a:cubicBezTo>
                  <a:cubicBezTo>
                    <a:pt x="1926" y="5965"/>
                    <a:pt x="1936" y="5965"/>
                    <a:pt x="1936" y="5965"/>
                  </a:cubicBezTo>
                  <a:cubicBezTo>
                    <a:pt x="1947" y="5975"/>
                    <a:pt x="1957" y="5975"/>
                    <a:pt x="1968" y="5986"/>
                  </a:cubicBezTo>
                  <a:cubicBezTo>
                    <a:pt x="1978" y="5986"/>
                    <a:pt x="1988" y="5986"/>
                    <a:pt x="1999" y="5996"/>
                  </a:cubicBezTo>
                  <a:cubicBezTo>
                    <a:pt x="2009" y="5996"/>
                    <a:pt x="2020" y="5996"/>
                    <a:pt x="2020" y="6007"/>
                  </a:cubicBezTo>
                  <a:cubicBezTo>
                    <a:pt x="2041" y="6007"/>
                    <a:pt x="2051" y="6007"/>
                    <a:pt x="2072" y="6017"/>
                  </a:cubicBezTo>
                  <a:lnTo>
                    <a:pt x="2083" y="6017"/>
                  </a:lnTo>
                  <a:cubicBezTo>
                    <a:pt x="2104" y="6017"/>
                    <a:pt x="2124" y="6028"/>
                    <a:pt x="2145" y="6028"/>
                  </a:cubicBezTo>
                  <a:lnTo>
                    <a:pt x="2292" y="6028"/>
                  </a:lnTo>
                  <a:cubicBezTo>
                    <a:pt x="2334" y="6028"/>
                    <a:pt x="2376" y="6017"/>
                    <a:pt x="2428" y="5996"/>
                  </a:cubicBezTo>
                  <a:lnTo>
                    <a:pt x="2438" y="5996"/>
                  </a:lnTo>
                  <a:cubicBezTo>
                    <a:pt x="2449" y="5986"/>
                    <a:pt x="2470" y="5986"/>
                    <a:pt x="2480" y="5975"/>
                  </a:cubicBezTo>
                  <a:lnTo>
                    <a:pt x="2501" y="5975"/>
                  </a:lnTo>
                  <a:cubicBezTo>
                    <a:pt x="2512" y="5965"/>
                    <a:pt x="2533" y="5954"/>
                    <a:pt x="2543" y="5944"/>
                  </a:cubicBezTo>
                  <a:lnTo>
                    <a:pt x="2554" y="5944"/>
                  </a:lnTo>
                  <a:cubicBezTo>
                    <a:pt x="2574" y="5933"/>
                    <a:pt x="2585" y="5923"/>
                    <a:pt x="2606" y="5913"/>
                  </a:cubicBezTo>
                  <a:cubicBezTo>
                    <a:pt x="2616" y="5902"/>
                    <a:pt x="2627" y="5892"/>
                    <a:pt x="2627" y="5892"/>
                  </a:cubicBezTo>
                  <a:cubicBezTo>
                    <a:pt x="2637" y="5881"/>
                    <a:pt x="2648" y="5881"/>
                    <a:pt x="2648" y="5871"/>
                  </a:cubicBezTo>
                  <a:cubicBezTo>
                    <a:pt x="2658" y="5860"/>
                    <a:pt x="2669" y="5860"/>
                    <a:pt x="2679" y="5850"/>
                  </a:cubicBezTo>
                  <a:cubicBezTo>
                    <a:pt x="2679" y="5839"/>
                    <a:pt x="2690" y="5839"/>
                    <a:pt x="2700" y="5829"/>
                  </a:cubicBezTo>
                  <a:cubicBezTo>
                    <a:pt x="2700" y="5818"/>
                    <a:pt x="2710" y="5818"/>
                    <a:pt x="2721" y="5808"/>
                  </a:cubicBezTo>
                  <a:cubicBezTo>
                    <a:pt x="2721" y="5797"/>
                    <a:pt x="2731" y="5787"/>
                    <a:pt x="2742" y="5787"/>
                  </a:cubicBezTo>
                  <a:cubicBezTo>
                    <a:pt x="2752" y="5766"/>
                    <a:pt x="2752" y="5756"/>
                    <a:pt x="2763" y="5745"/>
                  </a:cubicBezTo>
                  <a:cubicBezTo>
                    <a:pt x="2773" y="5735"/>
                    <a:pt x="2784" y="5724"/>
                    <a:pt x="2784" y="5714"/>
                  </a:cubicBezTo>
                  <a:cubicBezTo>
                    <a:pt x="2794" y="5703"/>
                    <a:pt x="2794" y="5693"/>
                    <a:pt x="2805" y="5693"/>
                  </a:cubicBezTo>
                  <a:cubicBezTo>
                    <a:pt x="2805" y="5682"/>
                    <a:pt x="2815" y="5661"/>
                    <a:pt x="2815" y="5651"/>
                  </a:cubicBezTo>
                  <a:cubicBezTo>
                    <a:pt x="2826" y="5651"/>
                    <a:pt x="2826" y="5640"/>
                    <a:pt x="2826" y="5630"/>
                  </a:cubicBezTo>
                  <a:cubicBezTo>
                    <a:pt x="2836" y="5620"/>
                    <a:pt x="2836" y="5599"/>
                    <a:pt x="2847" y="5588"/>
                  </a:cubicBezTo>
                  <a:cubicBezTo>
                    <a:pt x="2847" y="5588"/>
                    <a:pt x="2847" y="5578"/>
                    <a:pt x="2847" y="5578"/>
                  </a:cubicBezTo>
                  <a:cubicBezTo>
                    <a:pt x="2867" y="5536"/>
                    <a:pt x="2878" y="5494"/>
                    <a:pt x="2878" y="5452"/>
                  </a:cubicBezTo>
                  <a:cubicBezTo>
                    <a:pt x="2878" y="5431"/>
                    <a:pt x="2878" y="5410"/>
                    <a:pt x="2878" y="5389"/>
                  </a:cubicBezTo>
                  <a:cubicBezTo>
                    <a:pt x="2878" y="5389"/>
                    <a:pt x="2888" y="5379"/>
                    <a:pt x="2888" y="5379"/>
                  </a:cubicBezTo>
                  <a:cubicBezTo>
                    <a:pt x="2888" y="5347"/>
                    <a:pt x="2878" y="5327"/>
                    <a:pt x="2878" y="5295"/>
                  </a:cubicBezTo>
                  <a:cubicBezTo>
                    <a:pt x="2878" y="5274"/>
                    <a:pt x="2867" y="5243"/>
                    <a:pt x="2867" y="5222"/>
                  </a:cubicBezTo>
                  <a:cubicBezTo>
                    <a:pt x="2867" y="5222"/>
                    <a:pt x="2867" y="5211"/>
                    <a:pt x="2867" y="5211"/>
                  </a:cubicBezTo>
                  <a:cubicBezTo>
                    <a:pt x="2857" y="5191"/>
                    <a:pt x="2857" y="5170"/>
                    <a:pt x="2847" y="5159"/>
                  </a:cubicBezTo>
                  <a:cubicBezTo>
                    <a:pt x="2847" y="5149"/>
                    <a:pt x="2847" y="5138"/>
                    <a:pt x="2836" y="5138"/>
                  </a:cubicBezTo>
                  <a:cubicBezTo>
                    <a:pt x="2836" y="5117"/>
                    <a:pt x="2826" y="5107"/>
                    <a:pt x="2815" y="5086"/>
                  </a:cubicBezTo>
                  <a:cubicBezTo>
                    <a:pt x="2815" y="5086"/>
                    <a:pt x="2815" y="5075"/>
                    <a:pt x="2815" y="5065"/>
                  </a:cubicBezTo>
                  <a:cubicBezTo>
                    <a:pt x="2805" y="5054"/>
                    <a:pt x="2794" y="5034"/>
                    <a:pt x="2784" y="5023"/>
                  </a:cubicBezTo>
                  <a:cubicBezTo>
                    <a:pt x="2784" y="5023"/>
                    <a:pt x="2773" y="5013"/>
                    <a:pt x="2773" y="5002"/>
                  </a:cubicBezTo>
                  <a:cubicBezTo>
                    <a:pt x="2763" y="4992"/>
                    <a:pt x="2752" y="4971"/>
                    <a:pt x="2742" y="4960"/>
                  </a:cubicBezTo>
                  <a:cubicBezTo>
                    <a:pt x="2742" y="4960"/>
                    <a:pt x="2731" y="4950"/>
                    <a:pt x="2731" y="4950"/>
                  </a:cubicBezTo>
                  <a:cubicBezTo>
                    <a:pt x="2721" y="4929"/>
                    <a:pt x="2700" y="4918"/>
                    <a:pt x="2690" y="4898"/>
                  </a:cubicBezTo>
                  <a:cubicBezTo>
                    <a:pt x="2637" y="4856"/>
                    <a:pt x="2606" y="4793"/>
                    <a:pt x="2606" y="4720"/>
                  </a:cubicBezTo>
                  <a:cubicBezTo>
                    <a:pt x="2606" y="4594"/>
                    <a:pt x="2710" y="4489"/>
                    <a:pt x="2847" y="4489"/>
                  </a:cubicBezTo>
                  <a:lnTo>
                    <a:pt x="4364" y="4489"/>
                  </a:lnTo>
                  <a:cubicBezTo>
                    <a:pt x="4437" y="4489"/>
                    <a:pt x="4489" y="4437"/>
                    <a:pt x="4489" y="4364"/>
                  </a:cubicBezTo>
                  <a:lnTo>
                    <a:pt x="4489" y="2847"/>
                  </a:lnTo>
                  <a:cubicBezTo>
                    <a:pt x="4489" y="2710"/>
                    <a:pt x="4374" y="2606"/>
                    <a:pt x="4249" y="2606"/>
                  </a:cubicBezTo>
                  <a:cubicBezTo>
                    <a:pt x="4186" y="2606"/>
                    <a:pt x="4123" y="2637"/>
                    <a:pt x="4071" y="2690"/>
                  </a:cubicBezTo>
                  <a:cubicBezTo>
                    <a:pt x="4060" y="2700"/>
                    <a:pt x="4039" y="2721"/>
                    <a:pt x="4019" y="2731"/>
                  </a:cubicBezTo>
                  <a:cubicBezTo>
                    <a:pt x="4019" y="2731"/>
                    <a:pt x="4019" y="2742"/>
                    <a:pt x="4008" y="2742"/>
                  </a:cubicBezTo>
                  <a:cubicBezTo>
                    <a:pt x="3998" y="2752"/>
                    <a:pt x="3977" y="2763"/>
                    <a:pt x="3966" y="2773"/>
                  </a:cubicBezTo>
                  <a:cubicBezTo>
                    <a:pt x="3956" y="2773"/>
                    <a:pt x="3956" y="2784"/>
                    <a:pt x="3945" y="2784"/>
                  </a:cubicBezTo>
                  <a:cubicBezTo>
                    <a:pt x="3935" y="2794"/>
                    <a:pt x="3914" y="2805"/>
                    <a:pt x="3903" y="2815"/>
                  </a:cubicBezTo>
                  <a:lnTo>
                    <a:pt x="3883" y="2815"/>
                  </a:lnTo>
                  <a:cubicBezTo>
                    <a:pt x="3872" y="2826"/>
                    <a:pt x="3851" y="2836"/>
                    <a:pt x="3830" y="2836"/>
                  </a:cubicBezTo>
                  <a:cubicBezTo>
                    <a:pt x="3830" y="2847"/>
                    <a:pt x="3820" y="2847"/>
                    <a:pt x="3820" y="2847"/>
                  </a:cubicBezTo>
                  <a:cubicBezTo>
                    <a:pt x="3799" y="2857"/>
                    <a:pt x="3778" y="2857"/>
                    <a:pt x="3757" y="2867"/>
                  </a:cubicBezTo>
                  <a:lnTo>
                    <a:pt x="3746" y="2867"/>
                  </a:lnTo>
                  <a:cubicBezTo>
                    <a:pt x="3694" y="2878"/>
                    <a:pt x="3652" y="2888"/>
                    <a:pt x="3600" y="2888"/>
                  </a:cubicBezTo>
                  <a:lnTo>
                    <a:pt x="3590" y="2888"/>
                  </a:lnTo>
                  <a:cubicBezTo>
                    <a:pt x="3569" y="2878"/>
                    <a:pt x="3537" y="2878"/>
                    <a:pt x="3516" y="2878"/>
                  </a:cubicBezTo>
                  <a:cubicBezTo>
                    <a:pt x="3495" y="2878"/>
                    <a:pt x="3485" y="2878"/>
                    <a:pt x="3464" y="2867"/>
                  </a:cubicBezTo>
                  <a:lnTo>
                    <a:pt x="3453" y="2867"/>
                  </a:lnTo>
                  <a:cubicBezTo>
                    <a:pt x="3433" y="2867"/>
                    <a:pt x="3412" y="2857"/>
                    <a:pt x="3401" y="2847"/>
                  </a:cubicBezTo>
                  <a:lnTo>
                    <a:pt x="3380" y="2847"/>
                  </a:lnTo>
                  <a:cubicBezTo>
                    <a:pt x="3359" y="2836"/>
                    <a:pt x="3349" y="2836"/>
                    <a:pt x="3338" y="2826"/>
                  </a:cubicBezTo>
                  <a:cubicBezTo>
                    <a:pt x="3328" y="2826"/>
                    <a:pt x="3317" y="2826"/>
                    <a:pt x="3317" y="2815"/>
                  </a:cubicBezTo>
                  <a:cubicBezTo>
                    <a:pt x="3307" y="2815"/>
                    <a:pt x="3297" y="2805"/>
                    <a:pt x="3286" y="2805"/>
                  </a:cubicBezTo>
                  <a:cubicBezTo>
                    <a:pt x="3276" y="2794"/>
                    <a:pt x="3265" y="2794"/>
                    <a:pt x="3255" y="2784"/>
                  </a:cubicBezTo>
                  <a:cubicBezTo>
                    <a:pt x="3255" y="2784"/>
                    <a:pt x="3244" y="2784"/>
                    <a:pt x="3244" y="2773"/>
                  </a:cubicBezTo>
                  <a:cubicBezTo>
                    <a:pt x="3213" y="2763"/>
                    <a:pt x="3192" y="2742"/>
                    <a:pt x="3171" y="2721"/>
                  </a:cubicBezTo>
                  <a:cubicBezTo>
                    <a:pt x="3160" y="2710"/>
                    <a:pt x="3140" y="2700"/>
                    <a:pt x="3129" y="2690"/>
                  </a:cubicBezTo>
                  <a:cubicBezTo>
                    <a:pt x="3129" y="2690"/>
                    <a:pt x="3129" y="2679"/>
                    <a:pt x="3129" y="2679"/>
                  </a:cubicBezTo>
                  <a:cubicBezTo>
                    <a:pt x="3119" y="2669"/>
                    <a:pt x="3108" y="2658"/>
                    <a:pt x="3098" y="2648"/>
                  </a:cubicBezTo>
                  <a:cubicBezTo>
                    <a:pt x="3087" y="2648"/>
                    <a:pt x="3087" y="2637"/>
                    <a:pt x="3087" y="2637"/>
                  </a:cubicBezTo>
                  <a:cubicBezTo>
                    <a:pt x="3056" y="2606"/>
                    <a:pt x="3035" y="2564"/>
                    <a:pt x="3014" y="2533"/>
                  </a:cubicBezTo>
                  <a:cubicBezTo>
                    <a:pt x="3014" y="2522"/>
                    <a:pt x="3003" y="2512"/>
                    <a:pt x="3003" y="2501"/>
                  </a:cubicBezTo>
                  <a:cubicBezTo>
                    <a:pt x="2993" y="2491"/>
                    <a:pt x="2993" y="2491"/>
                    <a:pt x="2993" y="2480"/>
                  </a:cubicBezTo>
                  <a:cubicBezTo>
                    <a:pt x="2983" y="2470"/>
                    <a:pt x="2983" y="2449"/>
                    <a:pt x="2972" y="2438"/>
                  </a:cubicBezTo>
                  <a:cubicBezTo>
                    <a:pt x="2972" y="2438"/>
                    <a:pt x="2972" y="2428"/>
                    <a:pt x="2972" y="2417"/>
                  </a:cubicBezTo>
                  <a:cubicBezTo>
                    <a:pt x="2962" y="2407"/>
                    <a:pt x="2962" y="2386"/>
                    <a:pt x="2951" y="2365"/>
                  </a:cubicBezTo>
                  <a:cubicBezTo>
                    <a:pt x="2951" y="2365"/>
                    <a:pt x="2951" y="2365"/>
                    <a:pt x="2951" y="2355"/>
                  </a:cubicBezTo>
                  <a:cubicBezTo>
                    <a:pt x="2951" y="2344"/>
                    <a:pt x="2941" y="2323"/>
                    <a:pt x="2941" y="2302"/>
                  </a:cubicBezTo>
                  <a:lnTo>
                    <a:pt x="2941" y="2292"/>
                  </a:lnTo>
                  <a:cubicBezTo>
                    <a:pt x="2941" y="2281"/>
                    <a:pt x="2941" y="2271"/>
                    <a:pt x="2941" y="2250"/>
                  </a:cubicBezTo>
                  <a:cubicBezTo>
                    <a:pt x="2941" y="2240"/>
                    <a:pt x="2941" y="2229"/>
                    <a:pt x="2941" y="2219"/>
                  </a:cubicBezTo>
                  <a:cubicBezTo>
                    <a:pt x="2941" y="2208"/>
                    <a:pt x="2941" y="2198"/>
                    <a:pt x="2941" y="2187"/>
                  </a:cubicBezTo>
                  <a:cubicBezTo>
                    <a:pt x="2941" y="2177"/>
                    <a:pt x="2941" y="2166"/>
                    <a:pt x="2941" y="2145"/>
                  </a:cubicBezTo>
                  <a:cubicBezTo>
                    <a:pt x="2941" y="2124"/>
                    <a:pt x="2951" y="2104"/>
                    <a:pt x="2951" y="2083"/>
                  </a:cubicBezTo>
                  <a:cubicBezTo>
                    <a:pt x="2951" y="2083"/>
                    <a:pt x="2951" y="2072"/>
                    <a:pt x="2951" y="2072"/>
                  </a:cubicBezTo>
                  <a:cubicBezTo>
                    <a:pt x="2962" y="2051"/>
                    <a:pt x="2962" y="2041"/>
                    <a:pt x="2972" y="2020"/>
                  </a:cubicBezTo>
                  <a:cubicBezTo>
                    <a:pt x="2972" y="2020"/>
                    <a:pt x="2972" y="2009"/>
                    <a:pt x="2972" y="1999"/>
                  </a:cubicBezTo>
                  <a:cubicBezTo>
                    <a:pt x="2983" y="1988"/>
                    <a:pt x="2983" y="1978"/>
                    <a:pt x="2993" y="1968"/>
                  </a:cubicBezTo>
                  <a:cubicBezTo>
                    <a:pt x="2993" y="1957"/>
                    <a:pt x="2993" y="1947"/>
                    <a:pt x="3003" y="1936"/>
                  </a:cubicBezTo>
                  <a:cubicBezTo>
                    <a:pt x="3003" y="1926"/>
                    <a:pt x="3014" y="1926"/>
                    <a:pt x="3014" y="1915"/>
                  </a:cubicBezTo>
                  <a:cubicBezTo>
                    <a:pt x="3035" y="1873"/>
                    <a:pt x="3056" y="1842"/>
                    <a:pt x="3087" y="1800"/>
                  </a:cubicBezTo>
                  <a:lnTo>
                    <a:pt x="3098" y="1800"/>
                  </a:lnTo>
                  <a:cubicBezTo>
                    <a:pt x="3108" y="1779"/>
                    <a:pt x="3119" y="1769"/>
                    <a:pt x="3129" y="1758"/>
                  </a:cubicBezTo>
                  <a:cubicBezTo>
                    <a:pt x="3140" y="1737"/>
                    <a:pt x="3160" y="1727"/>
                    <a:pt x="3171" y="1716"/>
                  </a:cubicBezTo>
                  <a:cubicBezTo>
                    <a:pt x="3192" y="1695"/>
                    <a:pt x="3213" y="1685"/>
                    <a:pt x="3244" y="1664"/>
                  </a:cubicBezTo>
                  <a:cubicBezTo>
                    <a:pt x="3244" y="1664"/>
                    <a:pt x="3255" y="1654"/>
                    <a:pt x="3255" y="1654"/>
                  </a:cubicBezTo>
                  <a:cubicBezTo>
                    <a:pt x="3265" y="1654"/>
                    <a:pt x="3276" y="1643"/>
                    <a:pt x="3286" y="1643"/>
                  </a:cubicBezTo>
                  <a:cubicBezTo>
                    <a:pt x="3297" y="1633"/>
                    <a:pt x="3307" y="1633"/>
                    <a:pt x="3317" y="1622"/>
                  </a:cubicBezTo>
                  <a:cubicBezTo>
                    <a:pt x="3317" y="1622"/>
                    <a:pt x="3328" y="1612"/>
                    <a:pt x="3338" y="1612"/>
                  </a:cubicBezTo>
                  <a:cubicBezTo>
                    <a:pt x="3349" y="1612"/>
                    <a:pt x="3359" y="1601"/>
                    <a:pt x="3380" y="1601"/>
                  </a:cubicBezTo>
                  <a:cubicBezTo>
                    <a:pt x="3380" y="1601"/>
                    <a:pt x="3391" y="1591"/>
                    <a:pt x="3401" y="1591"/>
                  </a:cubicBezTo>
                  <a:cubicBezTo>
                    <a:pt x="3412" y="1580"/>
                    <a:pt x="3433" y="1580"/>
                    <a:pt x="3453" y="1570"/>
                  </a:cubicBezTo>
                  <a:lnTo>
                    <a:pt x="3516" y="1570"/>
                  </a:lnTo>
                  <a:cubicBezTo>
                    <a:pt x="3516" y="1565"/>
                    <a:pt x="3516" y="1565"/>
                    <a:pt x="3516" y="1565"/>
                  </a:cubicBezTo>
                  <a:cubicBezTo>
                    <a:pt x="3516" y="1565"/>
                    <a:pt x="3516" y="1565"/>
                    <a:pt x="3516" y="1559"/>
                  </a:cubicBezTo>
                  <a:lnTo>
                    <a:pt x="3600" y="1559"/>
                  </a:lnTo>
                  <a:cubicBezTo>
                    <a:pt x="3652" y="1559"/>
                    <a:pt x="3694" y="1559"/>
                    <a:pt x="3746" y="1580"/>
                  </a:cubicBezTo>
                  <a:lnTo>
                    <a:pt x="3757" y="1580"/>
                  </a:lnTo>
                  <a:cubicBezTo>
                    <a:pt x="3778" y="1580"/>
                    <a:pt x="3799" y="1591"/>
                    <a:pt x="3820" y="1591"/>
                  </a:cubicBezTo>
                  <a:cubicBezTo>
                    <a:pt x="3820" y="1601"/>
                    <a:pt x="3830" y="1601"/>
                    <a:pt x="3830" y="1601"/>
                  </a:cubicBezTo>
                  <a:cubicBezTo>
                    <a:pt x="3851" y="1612"/>
                    <a:pt x="3872" y="1612"/>
                    <a:pt x="3883" y="1622"/>
                  </a:cubicBezTo>
                  <a:cubicBezTo>
                    <a:pt x="3893" y="1622"/>
                    <a:pt x="3893" y="1633"/>
                    <a:pt x="3903" y="1633"/>
                  </a:cubicBezTo>
                  <a:cubicBezTo>
                    <a:pt x="3914" y="1643"/>
                    <a:pt x="3935" y="1654"/>
                    <a:pt x="3945" y="1654"/>
                  </a:cubicBezTo>
                  <a:cubicBezTo>
                    <a:pt x="3956" y="1664"/>
                    <a:pt x="3956" y="1664"/>
                    <a:pt x="3966" y="1664"/>
                  </a:cubicBezTo>
                  <a:cubicBezTo>
                    <a:pt x="3977" y="1675"/>
                    <a:pt x="3998" y="1695"/>
                    <a:pt x="4008" y="1706"/>
                  </a:cubicBezTo>
                  <a:lnTo>
                    <a:pt x="4019" y="1706"/>
                  </a:lnTo>
                  <a:cubicBezTo>
                    <a:pt x="4039" y="1727"/>
                    <a:pt x="4060" y="1737"/>
                    <a:pt x="4071" y="1758"/>
                  </a:cubicBezTo>
                  <a:cubicBezTo>
                    <a:pt x="4123" y="1811"/>
                    <a:pt x="4186" y="1831"/>
                    <a:pt x="4249" y="1831"/>
                  </a:cubicBezTo>
                  <a:cubicBezTo>
                    <a:pt x="4374" y="1831"/>
                    <a:pt x="4489" y="1727"/>
                    <a:pt x="4489" y="1601"/>
                  </a:cubicBezTo>
                  <a:lnTo>
                    <a:pt x="4489" y="115"/>
                  </a:lnTo>
                  <a:cubicBezTo>
                    <a:pt x="4489" y="53"/>
                    <a:pt x="4448" y="11"/>
                    <a:pt x="4395" y="0"/>
                  </a:cubicBezTo>
                  <a:close/>
                </a:path>
              </a:pathLst>
            </a:custGeom>
            <a:solidFill>
              <a:srgbClr val="1C9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47"/>
            <p:cNvSpPr/>
            <p:nvPr/>
          </p:nvSpPr>
          <p:spPr>
            <a:xfrm>
              <a:off x="8590770" y="1584746"/>
              <a:ext cx="183933" cy="136450"/>
            </a:xfrm>
            <a:custGeom>
              <a:rect b="b" l="l" r="r" t="t"/>
              <a:pathLst>
                <a:path extrusionOk="0" h="4480" w="6039">
                  <a:moveTo>
                    <a:pt x="115" y="0"/>
                  </a:moveTo>
                  <a:cubicBezTo>
                    <a:pt x="53" y="0"/>
                    <a:pt x="11" y="32"/>
                    <a:pt x="0" y="95"/>
                  </a:cubicBezTo>
                  <a:cubicBezTo>
                    <a:pt x="53" y="2491"/>
                    <a:pt x="1988" y="4437"/>
                    <a:pt x="4395" y="4479"/>
                  </a:cubicBezTo>
                  <a:cubicBezTo>
                    <a:pt x="4448" y="4469"/>
                    <a:pt x="4489" y="4427"/>
                    <a:pt x="4489" y="4364"/>
                  </a:cubicBezTo>
                  <a:lnTo>
                    <a:pt x="4489" y="2868"/>
                  </a:lnTo>
                  <a:cubicBezTo>
                    <a:pt x="4489" y="2732"/>
                    <a:pt x="4594" y="2627"/>
                    <a:pt x="4720" y="2627"/>
                  </a:cubicBezTo>
                  <a:cubicBezTo>
                    <a:pt x="4741" y="2627"/>
                    <a:pt x="4751" y="2627"/>
                    <a:pt x="4772" y="2637"/>
                  </a:cubicBezTo>
                  <a:cubicBezTo>
                    <a:pt x="4782" y="2637"/>
                    <a:pt x="4803" y="2637"/>
                    <a:pt x="4814" y="2648"/>
                  </a:cubicBezTo>
                  <a:cubicBezTo>
                    <a:pt x="4845" y="2658"/>
                    <a:pt x="4877" y="2679"/>
                    <a:pt x="4898" y="2700"/>
                  </a:cubicBezTo>
                  <a:cubicBezTo>
                    <a:pt x="4929" y="2742"/>
                    <a:pt x="4971" y="2773"/>
                    <a:pt x="5013" y="2794"/>
                  </a:cubicBezTo>
                  <a:cubicBezTo>
                    <a:pt x="5075" y="2836"/>
                    <a:pt x="5149" y="2868"/>
                    <a:pt x="5222" y="2889"/>
                  </a:cubicBezTo>
                  <a:cubicBezTo>
                    <a:pt x="5265" y="2901"/>
                    <a:pt x="5311" y="2906"/>
                    <a:pt x="5359" y="2906"/>
                  </a:cubicBezTo>
                  <a:cubicBezTo>
                    <a:pt x="5393" y="2906"/>
                    <a:pt x="5428" y="2903"/>
                    <a:pt x="5463" y="2899"/>
                  </a:cubicBezTo>
                  <a:cubicBezTo>
                    <a:pt x="5494" y="2889"/>
                    <a:pt x="5536" y="2889"/>
                    <a:pt x="5567" y="2878"/>
                  </a:cubicBezTo>
                  <a:cubicBezTo>
                    <a:pt x="5588" y="2868"/>
                    <a:pt x="5620" y="2857"/>
                    <a:pt x="5641" y="2847"/>
                  </a:cubicBezTo>
                  <a:cubicBezTo>
                    <a:pt x="5672" y="2836"/>
                    <a:pt x="5703" y="2815"/>
                    <a:pt x="5735" y="2794"/>
                  </a:cubicBezTo>
                  <a:cubicBezTo>
                    <a:pt x="5756" y="2784"/>
                    <a:pt x="5777" y="2763"/>
                    <a:pt x="5797" y="2753"/>
                  </a:cubicBezTo>
                  <a:cubicBezTo>
                    <a:pt x="5808" y="2732"/>
                    <a:pt x="5829" y="2721"/>
                    <a:pt x="5839" y="2700"/>
                  </a:cubicBezTo>
                  <a:cubicBezTo>
                    <a:pt x="5902" y="2637"/>
                    <a:pt x="5954" y="2564"/>
                    <a:pt x="5986" y="2480"/>
                  </a:cubicBezTo>
                  <a:cubicBezTo>
                    <a:pt x="6007" y="2428"/>
                    <a:pt x="6017" y="2376"/>
                    <a:pt x="6028" y="2313"/>
                  </a:cubicBezTo>
                  <a:cubicBezTo>
                    <a:pt x="6038" y="2271"/>
                    <a:pt x="6038" y="2219"/>
                    <a:pt x="6028" y="2167"/>
                  </a:cubicBezTo>
                  <a:cubicBezTo>
                    <a:pt x="6017" y="2030"/>
                    <a:pt x="5954" y="1905"/>
                    <a:pt x="5860" y="1800"/>
                  </a:cubicBezTo>
                  <a:cubicBezTo>
                    <a:pt x="5818" y="1748"/>
                    <a:pt x="5766" y="1706"/>
                    <a:pt x="5703" y="1675"/>
                  </a:cubicBezTo>
                  <a:cubicBezTo>
                    <a:pt x="5600" y="1610"/>
                    <a:pt x="5484" y="1579"/>
                    <a:pt x="5368" y="1579"/>
                  </a:cubicBezTo>
                  <a:cubicBezTo>
                    <a:pt x="5238" y="1579"/>
                    <a:pt x="5108" y="1618"/>
                    <a:pt x="4992" y="1696"/>
                  </a:cubicBezTo>
                  <a:cubicBezTo>
                    <a:pt x="4981" y="1706"/>
                    <a:pt x="4960" y="1717"/>
                    <a:pt x="4939" y="1737"/>
                  </a:cubicBezTo>
                  <a:cubicBezTo>
                    <a:pt x="4929" y="1748"/>
                    <a:pt x="4908" y="1758"/>
                    <a:pt x="4898" y="1779"/>
                  </a:cubicBezTo>
                  <a:cubicBezTo>
                    <a:pt x="4887" y="1790"/>
                    <a:pt x="4877" y="1800"/>
                    <a:pt x="4856" y="1811"/>
                  </a:cubicBezTo>
                  <a:cubicBezTo>
                    <a:pt x="4845" y="1821"/>
                    <a:pt x="4835" y="1832"/>
                    <a:pt x="4814" y="1832"/>
                  </a:cubicBezTo>
                  <a:cubicBezTo>
                    <a:pt x="4782" y="1853"/>
                    <a:pt x="4751" y="1853"/>
                    <a:pt x="4720" y="1853"/>
                  </a:cubicBezTo>
                  <a:cubicBezTo>
                    <a:pt x="4594" y="1853"/>
                    <a:pt x="4489" y="1748"/>
                    <a:pt x="4489" y="1622"/>
                  </a:cubicBezTo>
                  <a:lnTo>
                    <a:pt x="4489" y="116"/>
                  </a:lnTo>
                  <a:cubicBezTo>
                    <a:pt x="4489" y="53"/>
                    <a:pt x="4437" y="0"/>
                    <a:pt x="4364" y="0"/>
                  </a:cubicBezTo>
                  <a:lnTo>
                    <a:pt x="2847" y="0"/>
                  </a:lnTo>
                  <a:cubicBezTo>
                    <a:pt x="2710" y="0"/>
                    <a:pt x="2606" y="105"/>
                    <a:pt x="2606" y="231"/>
                  </a:cubicBezTo>
                  <a:cubicBezTo>
                    <a:pt x="2606" y="304"/>
                    <a:pt x="2637" y="367"/>
                    <a:pt x="2690" y="409"/>
                  </a:cubicBezTo>
                  <a:cubicBezTo>
                    <a:pt x="2700" y="429"/>
                    <a:pt x="2721" y="440"/>
                    <a:pt x="2731" y="461"/>
                  </a:cubicBezTo>
                  <a:cubicBezTo>
                    <a:pt x="2731" y="461"/>
                    <a:pt x="2742" y="471"/>
                    <a:pt x="2742" y="471"/>
                  </a:cubicBezTo>
                  <a:cubicBezTo>
                    <a:pt x="2752" y="482"/>
                    <a:pt x="2763" y="503"/>
                    <a:pt x="2773" y="513"/>
                  </a:cubicBezTo>
                  <a:cubicBezTo>
                    <a:pt x="2773" y="524"/>
                    <a:pt x="2784" y="534"/>
                    <a:pt x="2784" y="534"/>
                  </a:cubicBezTo>
                  <a:cubicBezTo>
                    <a:pt x="2794" y="545"/>
                    <a:pt x="2805" y="565"/>
                    <a:pt x="2815" y="576"/>
                  </a:cubicBezTo>
                  <a:cubicBezTo>
                    <a:pt x="2815" y="586"/>
                    <a:pt x="2815" y="597"/>
                    <a:pt x="2815" y="597"/>
                  </a:cubicBezTo>
                  <a:cubicBezTo>
                    <a:pt x="2826" y="618"/>
                    <a:pt x="2836" y="628"/>
                    <a:pt x="2836" y="649"/>
                  </a:cubicBezTo>
                  <a:cubicBezTo>
                    <a:pt x="2847" y="649"/>
                    <a:pt x="2847" y="660"/>
                    <a:pt x="2847" y="670"/>
                  </a:cubicBezTo>
                  <a:cubicBezTo>
                    <a:pt x="2857" y="681"/>
                    <a:pt x="2857" y="702"/>
                    <a:pt x="2867" y="722"/>
                  </a:cubicBezTo>
                  <a:cubicBezTo>
                    <a:pt x="2867" y="722"/>
                    <a:pt x="2867" y="733"/>
                    <a:pt x="2867" y="733"/>
                  </a:cubicBezTo>
                  <a:cubicBezTo>
                    <a:pt x="2867" y="754"/>
                    <a:pt x="2878" y="785"/>
                    <a:pt x="2878" y="806"/>
                  </a:cubicBezTo>
                  <a:cubicBezTo>
                    <a:pt x="2878" y="838"/>
                    <a:pt x="2888" y="858"/>
                    <a:pt x="2888" y="890"/>
                  </a:cubicBezTo>
                  <a:cubicBezTo>
                    <a:pt x="2888" y="890"/>
                    <a:pt x="2878" y="900"/>
                    <a:pt x="2878" y="900"/>
                  </a:cubicBezTo>
                  <a:cubicBezTo>
                    <a:pt x="2878" y="921"/>
                    <a:pt x="2878" y="942"/>
                    <a:pt x="2878" y="963"/>
                  </a:cubicBezTo>
                  <a:cubicBezTo>
                    <a:pt x="2878" y="963"/>
                    <a:pt x="2878" y="963"/>
                    <a:pt x="2878" y="974"/>
                  </a:cubicBezTo>
                  <a:cubicBezTo>
                    <a:pt x="2867" y="1005"/>
                    <a:pt x="2867" y="1047"/>
                    <a:pt x="2847" y="1089"/>
                  </a:cubicBezTo>
                  <a:cubicBezTo>
                    <a:pt x="2847" y="1089"/>
                    <a:pt x="2847" y="1099"/>
                    <a:pt x="2847" y="1099"/>
                  </a:cubicBezTo>
                  <a:cubicBezTo>
                    <a:pt x="2836" y="1110"/>
                    <a:pt x="2836" y="1131"/>
                    <a:pt x="2826" y="1141"/>
                  </a:cubicBezTo>
                  <a:cubicBezTo>
                    <a:pt x="2826" y="1151"/>
                    <a:pt x="2826" y="1162"/>
                    <a:pt x="2815" y="1162"/>
                  </a:cubicBezTo>
                  <a:cubicBezTo>
                    <a:pt x="2815" y="1172"/>
                    <a:pt x="2805" y="1193"/>
                    <a:pt x="2805" y="1204"/>
                  </a:cubicBezTo>
                  <a:cubicBezTo>
                    <a:pt x="2794" y="1204"/>
                    <a:pt x="2794" y="1214"/>
                    <a:pt x="2784" y="1225"/>
                  </a:cubicBezTo>
                  <a:cubicBezTo>
                    <a:pt x="2784" y="1235"/>
                    <a:pt x="2773" y="1246"/>
                    <a:pt x="2763" y="1256"/>
                  </a:cubicBezTo>
                  <a:cubicBezTo>
                    <a:pt x="2752" y="1267"/>
                    <a:pt x="2752" y="1277"/>
                    <a:pt x="2742" y="1298"/>
                  </a:cubicBezTo>
                  <a:cubicBezTo>
                    <a:pt x="2731" y="1298"/>
                    <a:pt x="2721" y="1308"/>
                    <a:pt x="2721" y="1319"/>
                  </a:cubicBezTo>
                  <a:cubicBezTo>
                    <a:pt x="2710" y="1329"/>
                    <a:pt x="2700" y="1329"/>
                    <a:pt x="2700" y="1340"/>
                  </a:cubicBezTo>
                  <a:cubicBezTo>
                    <a:pt x="2690" y="1350"/>
                    <a:pt x="2679" y="1350"/>
                    <a:pt x="2679" y="1361"/>
                  </a:cubicBezTo>
                  <a:cubicBezTo>
                    <a:pt x="2669" y="1371"/>
                    <a:pt x="2658" y="1371"/>
                    <a:pt x="2648" y="1382"/>
                  </a:cubicBezTo>
                  <a:cubicBezTo>
                    <a:pt x="2648" y="1392"/>
                    <a:pt x="2637" y="1392"/>
                    <a:pt x="2627" y="1403"/>
                  </a:cubicBezTo>
                  <a:cubicBezTo>
                    <a:pt x="2627" y="1403"/>
                    <a:pt x="2616" y="1413"/>
                    <a:pt x="2606" y="1424"/>
                  </a:cubicBezTo>
                  <a:cubicBezTo>
                    <a:pt x="2585" y="1434"/>
                    <a:pt x="2574" y="1444"/>
                    <a:pt x="2554" y="1455"/>
                  </a:cubicBezTo>
                  <a:lnTo>
                    <a:pt x="2543" y="1455"/>
                  </a:lnTo>
                  <a:cubicBezTo>
                    <a:pt x="2533" y="1465"/>
                    <a:pt x="2512" y="1476"/>
                    <a:pt x="2501" y="1486"/>
                  </a:cubicBezTo>
                  <a:lnTo>
                    <a:pt x="2480" y="1486"/>
                  </a:lnTo>
                  <a:cubicBezTo>
                    <a:pt x="2470" y="1497"/>
                    <a:pt x="2449" y="1497"/>
                    <a:pt x="2438" y="1507"/>
                  </a:cubicBezTo>
                  <a:lnTo>
                    <a:pt x="2428" y="1507"/>
                  </a:lnTo>
                  <a:cubicBezTo>
                    <a:pt x="2386" y="1528"/>
                    <a:pt x="2344" y="1539"/>
                    <a:pt x="2302" y="1539"/>
                  </a:cubicBezTo>
                  <a:lnTo>
                    <a:pt x="2145" y="1539"/>
                  </a:lnTo>
                  <a:cubicBezTo>
                    <a:pt x="2124" y="1539"/>
                    <a:pt x="2104" y="1528"/>
                    <a:pt x="2083" y="1528"/>
                  </a:cubicBezTo>
                  <a:lnTo>
                    <a:pt x="2072" y="1528"/>
                  </a:lnTo>
                  <a:cubicBezTo>
                    <a:pt x="2051" y="1518"/>
                    <a:pt x="2041" y="1518"/>
                    <a:pt x="2020" y="1518"/>
                  </a:cubicBezTo>
                  <a:cubicBezTo>
                    <a:pt x="2020" y="1507"/>
                    <a:pt x="2009" y="1507"/>
                    <a:pt x="1999" y="1507"/>
                  </a:cubicBezTo>
                  <a:cubicBezTo>
                    <a:pt x="1988" y="1497"/>
                    <a:pt x="1978" y="1497"/>
                    <a:pt x="1968" y="1497"/>
                  </a:cubicBezTo>
                  <a:cubicBezTo>
                    <a:pt x="1957" y="1486"/>
                    <a:pt x="1947" y="1486"/>
                    <a:pt x="1936" y="1476"/>
                  </a:cubicBezTo>
                  <a:cubicBezTo>
                    <a:pt x="1936" y="1476"/>
                    <a:pt x="1926" y="1476"/>
                    <a:pt x="1915" y="1465"/>
                  </a:cubicBezTo>
                  <a:cubicBezTo>
                    <a:pt x="1873" y="1444"/>
                    <a:pt x="1842" y="1424"/>
                    <a:pt x="1800" y="1392"/>
                  </a:cubicBezTo>
                  <a:cubicBezTo>
                    <a:pt x="1800" y="1392"/>
                    <a:pt x="1800" y="1392"/>
                    <a:pt x="1790" y="1382"/>
                  </a:cubicBezTo>
                  <a:cubicBezTo>
                    <a:pt x="1779" y="1382"/>
                    <a:pt x="1769" y="1371"/>
                    <a:pt x="1758" y="1361"/>
                  </a:cubicBezTo>
                  <a:cubicBezTo>
                    <a:pt x="1758" y="1350"/>
                    <a:pt x="1758" y="1350"/>
                    <a:pt x="1748" y="1350"/>
                  </a:cubicBezTo>
                  <a:cubicBezTo>
                    <a:pt x="1737" y="1340"/>
                    <a:pt x="1727" y="1329"/>
                    <a:pt x="1716" y="1319"/>
                  </a:cubicBezTo>
                  <a:lnTo>
                    <a:pt x="1716" y="1308"/>
                  </a:lnTo>
                  <a:cubicBezTo>
                    <a:pt x="1695" y="1288"/>
                    <a:pt x="1685" y="1267"/>
                    <a:pt x="1664" y="1246"/>
                  </a:cubicBezTo>
                  <a:cubicBezTo>
                    <a:pt x="1664" y="1235"/>
                    <a:pt x="1654" y="1225"/>
                    <a:pt x="1654" y="1225"/>
                  </a:cubicBezTo>
                  <a:cubicBezTo>
                    <a:pt x="1654" y="1214"/>
                    <a:pt x="1643" y="1204"/>
                    <a:pt x="1643" y="1193"/>
                  </a:cubicBezTo>
                  <a:cubicBezTo>
                    <a:pt x="1633" y="1183"/>
                    <a:pt x="1633" y="1172"/>
                    <a:pt x="1622" y="1162"/>
                  </a:cubicBezTo>
                  <a:cubicBezTo>
                    <a:pt x="1622" y="1162"/>
                    <a:pt x="1612" y="1151"/>
                    <a:pt x="1612" y="1141"/>
                  </a:cubicBezTo>
                  <a:cubicBezTo>
                    <a:pt x="1612" y="1131"/>
                    <a:pt x="1601" y="1120"/>
                    <a:pt x="1601" y="1099"/>
                  </a:cubicBezTo>
                  <a:cubicBezTo>
                    <a:pt x="1591" y="1099"/>
                    <a:pt x="1591" y="1089"/>
                    <a:pt x="1591" y="1089"/>
                  </a:cubicBezTo>
                  <a:cubicBezTo>
                    <a:pt x="1580" y="1047"/>
                    <a:pt x="1570" y="1005"/>
                    <a:pt x="1559" y="963"/>
                  </a:cubicBezTo>
                  <a:cubicBezTo>
                    <a:pt x="1559" y="942"/>
                    <a:pt x="1559" y="921"/>
                    <a:pt x="1559" y="900"/>
                  </a:cubicBezTo>
                  <a:cubicBezTo>
                    <a:pt x="1559" y="900"/>
                    <a:pt x="1559" y="890"/>
                    <a:pt x="1559" y="890"/>
                  </a:cubicBezTo>
                  <a:cubicBezTo>
                    <a:pt x="1559" y="879"/>
                    <a:pt x="1559" y="879"/>
                    <a:pt x="1559" y="879"/>
                  </a:cubicBezTo>
                  <a:cubicBezTo>
                    <a:pt x="1559" y="858"/>
                    <a:pt x="1559" y="838"/>
                    <a:pt x="1559" y="806"/>
                  </a:cubicBezTo>
                  <a:cubicBezTo>
                    <a:pt x="1570" y="775"/>
                    <a:pt x="1570" y="754"/>
                    <a:pt x="1570" y="733"/>
                  </a:cubicBezTo>
                  <a:cubicBezTo>
                    <a:pt x="1580" y="733"/>
                    <a:pt x="1580" y="722"/>
                    <a:pt x="1580" y="712"/>
                  </a:cubicBezTo>
                  <a:cubicBezTo>
                    <a:pt x="1580" y="702"/>
                    <a:pt x="1591" y="681"/>
                    <a:pt x="1591" y="670"/>
                  </a:cubicBezTo>
                  <a:cubicBezTo>
                    <a:pt x="1601" y="660"/>
                    <a:pt x="1601" y="649"/>
                    <a:pt x="1601" y="639"/>
                  </a:cubicBezTo>
                  <a:cubicBezTo>
                    <a:pt x="1612" y="628"/>
                    <a:pt x="1612" y="618"/>
                    <a:pt x="1622" y="597"/>
                  </a:cubicBezTo>
                  <a:cubicBezTo>
                    <a:pt x="1622" y="597"/>
                    <a:pt x="1633" y="586"/>
                    <a:pt x="1633" y="576"/>
                  </a:cubicBezTo>
                  <a:cubicBezTo>
                    <a:pt x="1643" y="565"/>
                    <a:pt x="1643" y="555"/>
                    <a:pt x="1654" y="534"/>
                  </a:cubicBezTo>
                  <a:cubicBezTo>
                    <a:pt x="1664" y="534"/>
                    <a:pt x="1664" y="524"/>
                    <a:pt x="1664" y="513"/>
                  </a:cubicBezTo>
                  <a:cubicBezTo>
                    <a:pt x="1675" y="503"/>
                    <a:pt x="1685" y="492"/>
                    <a:pt x="1695" y="482"/>
                  </a:cubicBezTo>
                  <a:cubicBezTo>
                    <a:pt x="1706" y="471"/>
                    <a:pt x="1706" y="461"/>
                    <a:pt x="1706" y="461"/>
                  </a:cubicBezTo>
                  <a:cubicBezTo>
                    <a:pt x="1727" y="440"/>
                    <a:pt x="1737" y="429"/>
                    <a:pt x="1758" y="409"/>
                  </a:cubicBezTo>
                  <a:cubicBezTo>
                    <a:pt x="1811" y="367"/>
                    <a:pt x="1831" y="304"/>
                    <a:pt x="1831" y="231"/>
                  </a:cubicBezTo>
                  <a:cubicBezTo>
                    <a:pt x="1831" y="105"/>
                    <a:pt x="1727" y="0"/>
                    <a:pt x="1601" y="0"/>
                  </a:cubicBezTo>
                  <a:close/>
                </a:path>
              </a:pathLst>
            </a:custGeom>
            <a:solidFill>
              <a:srgbClr val="7DC8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47"/>
            <p:cNvSpPr/>
            <p:nvPr/>
          </p:nvSpPr>
          <p:spPr>
            <a:xfrm>
              <a:off x="8727494" y="1537567"/>
              <a:ext cx="136450" cy="183628"/>
            </a:xfrm>
            <a:custGeom>
              <a:rect b="b" l="l" r="r" t="t"/>
              <a:pathLst>
                <a:path extrusionOk="0" h="6029" w="4480">
                  <a:moveTo>
                    <a:pt x="2261" y="1"/>
                  </a:moveTo>
                  <a:cubicBezTo>
                    <a:pt x="1664" y="1"/>
                    <a:pt x="1371" y="723"/>
                    <a:pt x="1800" y="1131"/>
                  </a:cubicBezTo>
                  <a:cubicBezTo>
                    <a:pt x="1842" y="1183"/>
                    <a:pt x="1874" y="1246"/>
                    <a:pt x="1874" y="1309"/>
                  </a:cubicBezTo>
                  <a:cubicBezTo>
                    <a:pt x="1874" y="1434"/>
                    <a:pt x="1769" y="1549"/>
                    <a:pt x="1633" y="1549"/>
                  </a:cubicBezTo>
                  <a:lnTo>
                    <a:pt x="116" y="1549"/>
                  </a:lnTo>
                  <a:cubicBezTo>
                    <a:pt x="53" y="1549"/>
                    <a:pt x="0" y="1602"/>
                    <a:pt x="0" y="1665"/>
                  </a:cubicBezTo>
                  <a:lnTo>
                    <a:pt x="0" y="3171"/>
                  </a:lnTo>
                  <a:cubicBezTo>
                    <a:pt x="0" y="3297"/>
                    <a:pt x="105" y="3402"/>
                    <a:pt x="231" y="3402"/>
                  </a:cubicBezTo>
                  <a:cubicBezTo>
                    <a:pt x="262" y="3402"/>
                    <a:pt x="293" y="3402"/>
                    <a:pt x="325" y="3381"/>
                  </a:cubicBezTo>
                  <a:cubicBezTo>
                    <a:pt x="346" y="3381"/>
                    <a:pt x="356" y="3370"/>
                    <a:pt x="367" y="3360"/>
                  </a:cubicBezTo>
                  <a:cubicBezTo>
                    <a:pt x="388" y="3349"/>
                    <a:pt x="398" y="3339"/>
                    <a:pt x="409" y="3328"/>
                  </a:cubicBezTo>
                  <a:cubicBezTo>
                    <a:pt x="419" y="3307"/>
                    <a:pt x="440" y="3297"/>
                    <a:pt x="450" y="3286"/>
                  </a:cubicBezTo>
                  <a:cubicBezTo>
                    <a:pt x="471" y="3266"/>
                    <a:pt x="492" y="3255"/>
                    <a:pt x="503" y="3245"/>
                  </a:cubicBezTo>
                  <a:cubicBezTo>
                    <a:pt x="534" y="3224"/>
                    <a:pt x="566" y="3213"/>
                    <a:pt x="586" y="3192"/>
                  </a:cubicBezTo>
                  <a:cubicBezTo>
                    <a:pt x="639" y="3171"/>
                    <a:pt x="691" y="3150"/>
                    <a:pt x="743" y="3140"/>
                  </a:cubicBezTo>
                  <a:cubicBezTo>
                    <a:pt x="785" y="3130"/>
                    <a:pt x="838" y="3130"/>
                    <a:pt x="879" y="3130"/>
                  </a:cubicBezTo>
                  <a:cubicBezTo>
                    <a:pt x="1214" y="3130"/>
                    <a:pt x="1507" y="3381"/>
                    <a:pt x="1539" y="3716"/>
                  </a:cubicBezTo>
                  <a:cubicBezTo>
                    <a:pt x="1549" y="3768"/>
                    <a:pt x="1549" y="3820"/>
                    <a:pt x="1539" y="3862"/>
                  </a:cubicBezTo>
                  <a:cubicBezTo>
                    <a:pt x="1528" y="3925"/>
                    <a:pt x="1518" y="3977"/>
                    <a:pt x="1497" y="4029"/>
                  </a:cubicBezTo>
                  <a:cubicBezTo>
                    <a:pt x="1465" y="4113"/>
                    <a:pt x="1413" y="4186"/>
                    <a:pt x="1350" y="4249"/>
                  </a:cubicBezTo>
                  <a:cubicBezTo>
                    <a:pt x="1340" y="4270"/>
                    <a:pt x="1319" y="4281"/>
                    <a:pt x="1308" y="4302"/>
                  </a:cubicBezTo>
                  <a:cubicBezTo>
                    <a:pt x="1288" y="4312"/>
                    <a:pt x="1267" y="4333"/>
                    <a:pt x="1246" y="4343"/>
                  </a:cubicBezTo>
                  <a:cubicBezTo>
                    <a:pt x="1214" y="4364"/>
                    <a:pt x="1183" y="4385"/>
                    <a:pt x="1152" y="4396"/>
                  </a:cubicBezTo>
                  <a:cubicBezTo>
                    <a:pt x="1131" y="4406"/>
                    <a:pt x="1099" y="4417"/>
                    <a:pt x="1078" y="4427"/>
                  </a:cubicBezTo>
                  <a:cubicBezTo>
                    <a:pt x="1047" y="4438"/>
                    <a:pt x="1005" y="4438"/>
                    <a:pt x="974" y="4448"/>
                  </a:cubicBezTo>
                  <a:cubicBezTo>
                    <a:pt x="939" y="4452"/>
                    <a:pt x="904" y="4455"/>
                    <a:pt x="870" y="4455"/>
                  </a:cubicBezTo>
                  <a:cubicBezTo>
                    <a:pt x="822" y="4455"/>
                    <a:pt x="776" y="4450"/>
                    <a:pt x="733" y="4438"/>
                  </a:cubicBezTo>
                  <a:cubicBezTo>
                    <a:pt x="660" y="4417"/>
                    <a:pt x="586" y="4385"/>
                    <a:pt x="524" y="4343"/>
                  </a:cubicBezTo>
                  <a:cubicBezTo>
                    <a:pt x="482" y="4322"/>
                    <a:pt x="440" y="4291"/>
                    <a:pt x="409" y="4249"/>
                  </a:cubicBezTo>
                  <a:cubicBezTo>
                    <a:pt x="388" y="4228"/>
                    <a:pt x="356" y="4207"/>
                    <a:pt x="325" y="4197"/>
                  </a:cubicBezTo>
                  <a:cubicBezTo>
                    <a:pt x="314" y="4186"/>
                    <a:pt x="293" y="4186"/>
                    <a:pt x="283" y="4186"/>
                  </a:cubicBezTo>
                  <a:cubicBezTo>
                    <a:pt x="262" y="4176"/>
                    <a:pt x="252" y="4176"/>
                    <a:pt x="231" y="4176"/>
                  </a:cubicBezTo>
                  <a:cubicBezTo>
                    <a:pt x="105" y="4176"/>
                    <a:pt x="0" y="4281"/>
                    <a:pt x="0" y="4417"/>
                  </a:cubicBezTo>
                  <a:lnTo>
                    <a:pt x="0" y="5913"/>
                  </a:lnTo>
                  <a:cubicBezTo>
                    <a:pt x="0" y="5976"/>
                    <a:pt x="32" y="6018"/>
                    <a:pt x="95" y="6028"/>
                  </a:cubicBezTo>
                  <a:cubicBezTo>
                    <a:pt x="2491" y="5986"/>
                    <a:pt x="4437" y="4040"/>
                    <a:pt x="4479" y="1644"/>
                  </a:cubicBezTo>
                  <a:cubicBezTo>
                    <a:pt x="4469" y="1581"/>
                    <a:pt x="4427" y="1549"/>
                    <a:pt x="4364" y="1549"/>
                  </a:cubicBezTo>
                  <a:lnTo>
                    <a:pt x="2878" y="1549"/>
                  </a:lnTo>
                  <a:cubicBezTo>
                    <a:pt x="2753" y="1549"/>
                    <a:pt x="2648" y="1434"/>
                    <a:pt x="2648" y="1309"/>
                  </a:cubicBezTo>
                  <a:cubicBezTo>
                    <a:pt x="2648" y="1246"/>
                    <a:pt x="2679" y="1183"/>
                    <a:pt x="2721" y="1131"/>
                  </a:cubicBezTo>
                  <a:cubicBezTo>
                    <a:pt x="3150" y="723"/>
                    <a:pt x="2857" y="1"/>
                    <a:pt x="2261" y="1"/>
                  </a:cubicBezTo>
                  <a:close/>
                </a:path>
              </a:pathLst>
            </a:custGeom>
            <a:solidFill>
              <a:srgbClr val="F8A3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47"/>
            <p:cNvSpPr/>
            <p:nvPr/>
          </p:nvSpPr>
          <p:spPr>
            <a:xfrm>
              <a:off x="8680315" y="1448022"/>
              <a:ext cx="183628" cy="136754"/>
            </a:xfrm>
            <a:custGeom>
              <a:rect b="b" l="l" r="r" t="t"/>
              <a:pathLst>
                <a:path extrusionOk="0" h="4490" w="6029">
                  <a:moveTo>
                    <a:pt x="1644" y="0"/>
                  </a:moveTo>
                  <a:cubicBezTo>
                    <a:pt x="1581" y="11"/>
                    <a:pt x="1549" y="53"/>
                    <a:pt x="1549" y="115"/>
                  </a:cubicBezTo>
                  <a:lnTo>
                    <a:pt x="1549" y="1601"/>
                  </a:lnTo>
                  <a:cubicBezTo>
                    <a:pt x="1549" y="1727"/>
                    <a:pt x="1434" y="1831"/>
                    <a:pt x="1309" y="1831"/>
                  </a:cubicBezTo>
                  <a:cubicBezTo>
                    <a:pt x="1246" y="1831"/>
                    <a:pt x="1183" y="1811"/>
                    <a:pt x="1131" y="1758"/>
                  </a:cubicBezTo>
                  <a:cubicBezTo>
                    <a:pt x="1120" y="1737"/>
                    <a:pt x="1099" y="1727"/>
                    <a:pt x="1079" y="1706"/>
                  </a:cubicBezTo>
                  <a:lnTo>
                    <a:pt x="1068" y="1706"/>
                  </a:lnTo>
                  <a:cubicBezTo>
                    <a:pt x="1058" y="1695"/>
                    <a:pt x="1037" y="1675"/>
                    <a:pt x="1026" y="1664"/>
                  </a:cubicBezTo>
                  <a:cubicBezTo>
                    <a:pt x="1016" y="1664"/>
                    <a:pt x="1016" y="1664"/>
                    <a:pt x="1005" y="1654"/>
                  </a:cubicBezTo>
                  <a:cubicBezTo>
                    <a:pt x="995" y="1654"/>
                    <a:pt x="974" y="1643"/>
                    <a:pt x="963" y="1633"/>
                  </a:cubicBezTo>
                  <a:cubicBezTo>
                    <a:pt x="953" y="1633"/>
                    <a:pt x="953" y="1622"/>
                    <a:pt x="943" y="1622"/>
                  </a:cubicBezTo>
                  <a:cubicBezTo>
                    <a:pt x="932" y="1612"/>
                    <a:pt x="911" y="1612"/>
                    <a:pt x="890" y="1601"/>
                  </a:cubicBezTo>
                  <a:cubicBezTo>
                    <a:pt x="890" y="1601"/>
                    <a:pt x="880" y="1601"/>
                    <a:pt x="880" y="1591"/>
                  </a:cubicBezTo>
                  <a:cubicBezTo>
                    <a:pt x="859" y="1591"/>
                    <a:pt x="838" y="1580"/>
                    <a:pt x="817" y="1580"/>
                  </a:cubicBezTo>
                  <a:lnTo>
                    <a:pt x="806" y="1580"/>
                  </a:lnTo>
                  <a:cubicBezTo>
                    <a:pt x="754" y="1559"/>
                    <a:pt x="702" y="1559"/>
                    <a:pt x="650" y="1559"/>
                  </a:cubicBezTo>
                  <a:lnTo>
                    <a:pt x="576" y="1559"/>
                  </a:lnTo>
                  <a:cubicBezTo>
                    <a:pt x="576" y="1565"/>
                    <a:pt x="576" y="1565"/>
                    <a:pt x="576" y="1565"/>
                  </a:cubicBezTo>
                  <a:cubicBezTo>
                    <a:pt x="576" y="1565"/>
                    <a:pt x="576" y="1565"/>
                    <a:pt x="576" y="1570"/>
                  </a:cubicBezTo>
                  <a:lnTo>
                    <a:pt x="513" y="1570"/>
                  </a:lnTo>
                  <a:cubicBezTo>
                    <a:pt x="493" y="1580"/>
                    <a:pt x="472" y="1580"/>
                    <a:pt x="461" y="1591"/>
                  </a:cubicBezTo>
                  <a:cubicBezTo>
                    <a:pt x="451" y="1591"/>
                    <a:pt x="440" y="1601"/>
                    <a:pt x="440" y="1601"/>
                  </a:cubicBezTo>
                  <a:cubicBezTo>
                    <a:pt x="419" y="1601"/>
                    <a:pt x="409" y="1612"/>
                    <a:pt x="398" y="1612"/>
                  </a:cubicBezTo>
                  <a:cubicBezTo>
                    <a:pt x="388" y="1612"/>
                    <a:pt x="377" y="1622"/>
                    <a:pt x="377" y="1622"/>
                  </a:cubicBezTo>
                  <a:cubicBezTo>
                    <a:pt x="367" y="1633"/>
                    <a:pt x="357" y="1633"/>
                    <a:pt x="346" y="1643"/>
                  </a:cubicBezTo>
                  <a:cubicBezTo>
                    <a:pt x="336" y="1643"/>
                    <a:pt x="325" y="1654"/>
                    <a:pt x="315" y="1654"/>
                  </a:cubicBezTo>
                  <a:cubicBezTo>
                    <a:pt x="315" y="1654"/>
                    <a:pt x="304" y="1664"/>
                    <a:pt x="304" y="1664"/>
                  </a:cubicBezTo>
                  <a:cubicBezTo>
                    <a:pt x="273" y="1685"/>
                    <a:pt x="252" y="1695"/>
                    <a:pt x="231" y="1716"/>
                  </a:cubicBezTo>
                  <a:cubicBezTo>
                    <a:pt x="220" y="1727"/>
                    <a:pt x="200" y="1737"/>
                    <a:pt x="189" y="1758"/>
                  </a:cubicBezTo>
                  <a:cubicBezTo>
                    <a:pt x="179" y="1769"/>
                    <a:pt x="168" y="1779"/>
                    <a:pt x="158" y="1800"/>
                  </a:cubicBezTo>
                  <a:lnTo>
                    <a:pt x="147" y="1800"/>
                  </a:lnTo>
                  <a:cubicBezTo>
                    <a:pt x="116" y="1842"/>
                    <a:pt x="95" y="1873"/>
                    <a:pt x="74" y="1915"/>
                  </a:cubicBezTo>
                  <a:cubicBezTo>
                    <a:pt x="74" y="1926"/>
                    <a:pt x="63" y="1926"/>
                    <a:pt x="63" y="1936"/>
                  </a:cubicBezTo>
                  <a:cubicBezTo>
                    <a:pt x="53" y="1947"/>
                    <a:pt x="53" y="1957"/>
                    <a:pt x="53" y="1968"/>
                  </a:cubicBezTo>
                  <a:cubicBezTo>
                    <a:pt x="43" y="1978"/>
                    <a:pt x="43" y="1988"/>
                    <a:pt x="32" y="1999"/>
                  </a:cubicBezTo>
                  <a:cubicBezTo>
                    <a:pt x="32" y="2009"/>
                    <a:pt x="32" y="2020"/>
                    <a:pt x="32" y="2020"/>
                  </a:cubicBezTo>
                  <a:cubicBezTo>
                    <a:pt x="22" y="2041"/>
                    <a:pt x="22" y="2051"/>
                    <a:pt x="11" y="2072"/>
                  </a:cubicBezTo>
                  <a:cubicBezTo>
                    <a:pt x="11" y="2072"/>
                    <a:pt x="11" y="2083"/>
                    <a:pt x="11" y="2083"/>
                  </a:cubicBezTo>
                  <a:cubicBezTo>
                    <a:pt x="11" y="2104"/>
                    <a:pt x="1" y="2124"/>
                    <a:pt x="1" y="2145"/>
                  </a:cubicBezTo>
                  <a:cubicBezTo>
                    <a:pt x="1" y="2166"/>
                    <a:pt x="1" y="2177"/>
                    <a:pt x="1" y="2187"/>
                  </a:cubicBezTo>
                  <a:cubicBezTo>
                    <a:pt x="1" y="2198"/>
                    <a:pt x="1" y="2208"/>
                    <a:pt x="1" y="2219"/>
                  </a:cubicBezTo>
                  <a:cubicBezTo>
                    <a:pt x="1" y="2229"/>
                    <a:pt x="1" y="2240"/>
                    <a:pt x="1" y="2250"/>
                  </a:cubicBezTo>
                  <a:cubicBezTo>
                    <a:pt x="1" y="2271"/>
                    <a:pt x="1" y="2281"/>
                    <a:pt x="1" y="2292"/>
                  </a:cubicBezTo>
                  <a:cubicBezTo>
                    <a:pt x="1" y="2313"/>
                    <a:pt x="11" y="2334"/>
                    <a:pt x="11" y="2355"/>
                  </a:cubicBezTo>
                  <a:cubicBezTo>
                    <a:pt x="11" y="2365"/>
                    <a:pt x="11" y="2365"/>
                    <a:pt x="11" y="2365"/>
                  </a:cubicBezTo>
                  <a:cubicBezTo>
                    <a:pt x="22" y="2386"/>
                    <a:pt x="22" y="2407"/>
                    <a:pt x="32" y="2417"/>
                  </a:cubicBezTo>
                  <a:cubicBezTo>
                    <a:pt x="32" y="2428"/>
                    <a:pt x="32" y="2438"/>
                    <a:pt x="32" y="2438"/>
                  </a:cubicBezTo>
                  <a:cubicBezTo>
                    <a:pt x="43" y="2449"/>
                    <a:pt x="43" y="2470"/>
                    <a:pt x="53" y="2480"/>
                  </a:cubicBezTo>
                  <a:cubicBezTo>
                    <a:pt x="53" y="2491"/>
                    <a:pt x="53" y="2491"/>
                    <a:pt x="63" y="2501"/>
                  </a:cubicBezTo>
                  <a:cubicBezTo>
                    <a:pt x="63" y="2512"/>
                    <a:pt x="74" y="2522"/>
                    <a:pt x="74" y="2533"/>
                  </a:cubicBezTo>
                  <a:cubicBezTo>
                    <a:pt x="95" y="2564"/>
                    <a:pt x="116" y="2606"/>
                    <a:pt x="147" y="2637"/>
                  </a:cubicBezTo>
                  <a:cubicBezTo>
                    <a:pt x="147" y="2637"/>
                    <a:pt x="147" y="2648"/>
                    <a:pt x="158" y="2648"/>
                  </a:cubicBezTo>
                  <a:cubicBezTo>
                    <a:pt x="168" y="2658"/>
                    <a:pt x="179" y="2669"/>
                    <a:pt x="189" y="2679"/>
                  </a:cubicBezTo>
                  <a:cubicBezTo>
                    <a:pt x="189" y="2679"/>
                    <a:pt x="189" y="2690"/>
                    <a:pt x="189" y="2690"/>
                  </a:cubicBezTo>
                  <a:cubicBezTo>
                    <a:pt x="200" y="2700"/>
                    <a:pt x="220" y="2710"/>
                    <a:pt x="231" y="2721"/>
                  </a:cubicBezTo>
                  <a:cubicBezTo>
                    <a:pt x="252" y="2742"/>
                    <a:pt x="273" y="2763"/>
                    <a:pt x="304" y="2773"/>
                  </a:cubicBezTo>
                  <a:cubicBezTo>
                    <a:pt x="304" y="2784"/>
                    <a:pt x="315" y="2784"/>
                    <a:pt x="315" y="2784"/>
                  </a:cubicBezTo>
                  <a:cubicBezTo>
                    <a:pt x="325" y="2794"/>
                    <a:pt x="336" y="2794"/>
                    <a:pt x="346" y="2805"/>
                  </a:cubicBezTo>
                  <a:cubicBezTo>
                    <a:pt x="357" y="2805"/>
                    <a:pt x="367" y="2815"/>
                    <a:pt x="377" y="2815"/>
                  </a:cubicBezTo>
                  <a:cubicBezTo>
                    <a:pt x="377" y="2826"/>
                    <a:pt x="388" y="2826"/>
                    <a:pt x="398" y="2826"/>
                  </a:cubicBezTo>
                  <a:cubicBezTo>
                    <a:pt x="409" y="2836"/>
                    <a:pt x="419" y="2836"/>
                    <a:pt x="440" y="2847"/>
                  </a:cubicBezTo>
                  <a:lnTo>
                    <a:pt x="461" y="2847"/>
                  </a:lnTo>
                  <a:cubicBezTo>
                    <a:pt x="472" y="2857"/>
                    <a:pt x="493" y="2867"/>
                    <a:pt x="513" y="2867"/>
                  </a:cubicBezTo>
                  <a:lnTo>
                    <a:pt x="524" y="2867"/>
                  </a:lnTo>
                  <a:cubicBezTo>
                    <a:pt x="545" y="2878"/>
                    <a:pt x="566" y="2878"/>
                    <a:pt x="576" y="2878"/>
                  </a:cubicBezTo>
                  <a:cubicBezTo>
                    <a:pt x="597" y="2878"/>
                    <a:pt x="629" y="2878"/>
                    <a:pt x="650" y="2888"/>
                  </a:cubicBezTo>
                  <a:lnTo>
                    <a:pt x="660" y="2888"/>
                  </a:lnTo>
                  <a:cubicBezTo>
                    <a:pt x="712" y="2888"/>
                    <a:pt x="754" y="2878"/>
                    <a:pt x="806" y="2867"/>
                  </a:cubicBezTo>
                  <a:lnTo>
                    <a:pt x="817" y="2867"/>
                  </a:lnTo>
                  <a:cubicBezTo>
                    <a:pt x="838" y="2857"/>
                    <a:pt x="859" y="2857"/>
                    <a:pt x="880" y="2847"/>
                  </a:cubicBezTo>
                  <a:cubicBezTo>
                    <a:pt x="880" y="2847"/>
                    <a:pt x="890" y="2847"/>
                    <a:pt x="890" y="2836"/>
                  </a:cubicBezTo>
                  <a:cubicBezTo>
                    <a:pt x="911" y="2836"/>
                    <a:pt x="932" y="2826"/>
                    <a:pt x="943" y="2815"/>
                  </a:cubicBezTo>
                  <a:lnTo>
                    <a:pt x="963" y="2815"/>
                  </a:lnTo>
                  <a:cubicBezTo>
                    <a:pt x="974" y="2805"/>
                    <a:pt x="995" y="2794"/>
                    <a:pt x="1005" y="2784"/>
                  </a:cubicBezTo>
                  <a:cubicBezTo>
                    <a:pt x="1016" y="2784"/>
                    <a:pt x="1016" y="2773"/>
                    <a:pt x="1026" y="2773"/>
                  </a:cubicBezTo>
                  <a:cubicBezTo>
                    <a:pt x="1037" y="2763"/>
                    <a:pt x="1058" y="2752"/>
                    <a:pt x="1068" y="2742"/>
                  </a:cubicBezTo>
                  <a:cubicBezTo>
                    <a:pt x="1079" y="2742"/>
                    <a:pt x="1079" y="2731"/>
                    <a:pt x="1079" y="2731"/>
                  </a:cubicBezTo>
                  <a:cubicBezTo>
                    <a:pt x="1099" y="2721"/>
                    <a:pt x="1120" y="2700"/>
                    <a:pt x="1131" y="2690"/>
                  </a:cubicBezTo>
                  <a:cubicBezTo>
                    <a:pt x="1183" y="2637"/>
                    <a:pt x="1246" y="2606"/>
                    <a:pt x="1309" y="2606"/>
                  </a:cubicBezTo>
                  <a:cubicBezTo>
                    <a:pt x="1434" y="2606"/>
                    <a:pt x="1549" y="2710"/>
                    <a:pt x="1549" y="2847"/>
                  </a:cubicBezTo>
                  <a:lnTo>
                    <a:pt x="1549" y="4364"/>
                  </a:lnTo>
                  <a:cubicBezTo>
                    <a:pt x="1549" y="4437"/>
                    <a:pt x="1602" y="4489"/>
                    <a:pt x="1665" y="4489"/>
                  </a:cubicBezTo>
                  <a:lnTo>
                    <a:pt x="3182" y="4489"/>
                  </a:lnTo>
                  <a:cubicBezTo>
                    <a:pt x="3318" y="4489"/>
                    <a:pt x="3423" y="4374"/>
                    <a:pt x="3423" y="4249"/>
                  </a:cubicBezTo>
                  <a:cubicBezTo>
                    <a:pt x="3423" y="4186"/>
                    <a:pt x="3391" y="4123"/>
                    <a:pt x="3349" y="4071"/>
                  </a:cubicBezTo>
                  <a:cubicBezTo>
                    <a:pt x="2920" y="3663"/>
                    <a:pt x="3213" y="2941"/>
                    <a:pt x="3810" y="2941"/>
                  </a:cubicBezTo>
                  <a:cubicBezTo>
                    <a:pt x="4406" y="2941"/>
                    <a:pt x="4699" y="3663"/>
                    <a:pt x="4270" y="4071"/>
                  </a:cubicBezTo>
                  <a:cubicBezTo>
                    <a:pt x="4228" y="4123"/>
                    <a:pt x="4197" y="4186"/>
                    <a:pt x="4197" y="4249"/>
                  </a:cubicBezTo>
                  <a:cubicBezTo>
                    <a:pt x="4197" y="4374"/>
                    <a:pt x="4302" y="4489"/>
                    <a:pt x="4427" y="4489"/>
                  </a:cubicBezTo>
                  <a:lnTo>
                    <a:pt x="5913" y="4489"/>
                  </a:lnTo>
                  <a:cubicBezTo>
                    <a:pt x="5976" y="4489"/>
                    <a:pt x="6018" y="4448"/>
                    <a:pt x="6028" y="4395"/>
                  </a:cubicBezTo>
                  <a:cubicBezTo>
                    <a:pt x="5986" y="1988"/>
                    <a:pt x="4040" y="53"/>
                    <a:pt x="164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47"/>
            <p:cNvSpPr/>
            <p:nvPr/>
          </p:nvSpPr>
          <p:spPr>
            <a:xfrm>
              <a:off x="8586628" y="1443880"/>
              <a:ext cx="144704" cy="191882"/>
            </a:xfrm>
            <a:custGeom>
              <a:rect b="b" l="l" r="r" t="t"/>
              <a:pathLst>
                <a:path extrusionOk="0" h="6300" w="4751">
                  <a:moveTo>
                    <a:pt x="4489" y="262"/>
                  </a:moveTo>
                  <a:lnTo>
                    <a:pt x="4489" y="1737"/>
                  </a:lnTo>
                  <a:cubicBezTo>
                    <a:pt x="4489" y="1790"/>
                    <a:pt x="4448" y="1842"/>
                    <a:pt x="4385" y="1842"/>
                  </a:cubicBezTo>
                  <a:cubicBezTo>
                    <a:pt x="4353" y="1842"/>
                    <a:pt x="4322" y="1821"/>
                    <a:pt x="4301" y="1800"/>
                  </a:cubicBezTo>
                  <a:cubicBezTo>
                    <a:pt x="4280" y="1779"/>
                    <a:pt x="4259" y="1758"/>
                    <a:pt x="4228" y="1737"/>
                  </a:cubicBezTo>
                  <a:cubicBezTo>
                    <a:pt x="4207" y="1716"/>
                    <a:pt x="4186" y="1706"/>
                    <a:pt x="4175" y="1695"/>
                  </a:cubicBezTo>
                  <a:lnTo>
                    <a:pt x="4155" y="1685"/>
                  </a:lnTo>
                  <a:cubicBezTo>
                    <a:pt x="4134" y="1674"/>
                    <a:pt x="4113" y="1664"/>
                    <a:pt x="4092" y="1654"/>
                  </a:cubicBezTo>
                  <a:lnTo>
                    <a:pt x="4071" y="1643"/>
                  </a:lnTo>
                  <a:cubicBezTo>
                    <a:pt x="4060" y="1633"/>
                    <a:pt x="4039" y="1622"/>
                    <a:pt x="4008" y="1612"/>
                  </a:cubicBezTo>
                  <a:lnTo>
                    <a:pt x="3998" y="1612"/>
                  </a:lnTo>
                  <a:cubicBezTo>
                    <a:pt x="3977" y="1601"/>
                    <a:pt x="3945" y="1591"/>
                    <a:pt x="3924" y="1591"/>
                  </a:cubicBezTo>
                  <a:lnTo>
                    <a:pt x="3914" y="1580"/>
                  </a:lnTo>
                  <a:cubicBezTo>
                    <a:pt x="3851" y="1570"/>
                    <a:pt x="3799" y="1559"/>
                    <a:pt x="3736" y="1559"/>
                  </a:cubicBezTo>
                  <a:lnTo>
                    <a:pt x="3726" y="1559"/>
                  </a:lnTo>
                  <a:cubicBezTo>
                    <a:pt x="3694" y="1570"/>
                    <a:pt x="3673" y="1570"/>
                    <a:pt x="3642" y="1570"/>
                  </a:cubicBezTo>
                  <a:lnTo>
                    <a:pt x="3631" y="1570"/>
                  </a:lnTo>
                  <a:cubicBezTo>
                    <a:pt x="3610" y="1570"/>
                    <a:pt x="3600" y="1580"/>
                    <a:pt x="3579" y="1580"/>
                  </a:cubicBezTo>
                  <a:lnTo>
                    <a:pt x="3569" y="1580"/>
                  </a:lnTo>
                  <a:cubicBezTo>
                    <a:pt x="3537" y="1591"/>
                    <a:pt x="3516" y="1591"/>
                    <a:pt x="3495" y="1601"/>
                  </a:cubicBezTo>
                  <a:cubicBezTo>
                    <a:pt x="3485" y="1601"/>
                    <a:pt x="3474" y="1612"/>
                    <a:pt x="3464" y="1612"/>
                  </a:cubicBezTo>
                  <a:cubicBezTo>
                    <a:pt x="3453" y="1622"/>
                    <a:pt x="3433" y="1622"/>
                    <a:pt x="3422" y="1633"/>
                  </a:cubicBezTo>
                  <a:cubicBezTo>
                    <a:pt x="3412" y="1633"/>
                    <a:pt x="3401" y="1643"/>
                    <a:pt x="3391" y="1643"/>
                  </a:cubicBezTo>
                  <a:cubicBezTo>
                    <a:pt x="3380" y="1654"/>
                    <a:pt x="3370" y="1654"/>
                    <a:pt x="3359" y="1664"/>
                  </a:cubicBezTo>
                  <a:cubicBezTo>
                    <a:pt x="3349" y="1664"/>
                    <a:pt x="3338" y="1674"/>
                    <a:pt x="3328" y="1685"/>
                  </a:cubicBezTo>
                  <a:lnTo>
                    <a:pt x="3307" y="1685"/>
                  </a:lnTo>
                  <a:cubicBezTo>
                    <a:pt x="3276" y="1706"/>
                    <a:pt x="3244" y="1737"/>
                    <a:pt x="3223" y="1758"/>
                  </a:cubicBezTo>
                  <a:cubicBezTo>
                    <a:pt x="3202" y="1769"/>
                    <a:pt x="3192" y="1779"/>
                    <a:pt x="3181" y="1800"/>
                  </a:cubicBezTo>
                  <a:lnTo>
                    <a:pt x="3171" y="1811"/>
                  </a:lnTo>
                  <a:cubicBezTo>
                    <a:pt x="3150" y="1821"/>
                    <a:pt x="3139" y="1831"/>
                    <a:pt x="3129" y="1842"/>
                  </a:cubicBezTo>
                  <a:lnTo>
                    <a:pt x="3119" y="1852"/>
                  </a:lnTo>
                  <a:cubicBezTo>
                    <a:pt x="3087" y="1894"/>
                    <a:pt x="3056" y="1947"/>
                    <a:pt x="3035" y="1988"/>
                  </a:cubicBezTo>
                  <a:cubicBezTo>
                    <a:pt x="3024" y="1999"/>
                    <a:pt x="3024" y="2009"/>
                    <a:pt x="3014" y="2020"/>
                  </a:cubicBezTo>
                  <a:lnTo>
                    <a:pt x="3003" y="2051"/>
                  </a:lnTo>
                  <a:cubicBezTo>
                    <a:pt x="3003" y="2062"/>
                    <a:pt x="2993" y="2083"/>
                    <a:pt x="2993" y="2093"/>
                  </a:cubicBezTo>
                  <a:lnTo>
                    <a:pt x="2983" y="2114"/>
                  </a:lnTo>
                  <a:cubicBezTo>
                    <a:pt x="2972" y="2135"/>
                    <a:pt x="2972" y="2156"/>
                    <a:pt x="2962" y="2177"/>
                  </a:cubicBezTo>
                  <a:lnTo>
                    <a:pt x="2962" y="2198"/>
                  </a:lnTo>
                  <a:cubicBezTo>
                    <a:pt x="2951" y="2219"/>
                    <a:pt x="2951" y="2240"/>
                    <a:pt x="2951" y="2271"/>
                  </a:cubicBezTo>
                  <a:cubicBezTo>
                    <a:pt x="2951" y="2281"/>
                    <a:pt x="2951" y="2292"/>
                    <a:pt x="2941" y="2313"/>
                  </a:cubicBezTo>
                  <a:lnTo>
                    <a:pt x="2941" y="2323"/>
                  </a:lnTo>
                  <a:cubicBezTo>
                    <a:pt x="2941" y="2334"/>
                    <a:pt x="2941" y="2344"/>
                    <a:pt x="2941" y="2355"/>
                  </a:cubicBezTo>
                  <a:cubicBezTo>
                    <a:pt x="2941" y="2365"/>
                    <a:pt x="2941" y="2376"/>
                    <a:pt x="2941" y="2386"/>
                  </a:cubicBezTo>
                  <a:lnTo>
                    <a:pt x="3077" y="2376"/>
                  </a:lnTo>
                  <a:lnTo>
                    <a:pt x="2941" y="2407"/>
                  </a:lnTo>
                  <a:cubicBezTo>
                    <a:pt x="2951" y="2417"/>
                    <a:pt x="2951" y="2428"/>
                    <a:pt x="2951" y="2449"/>
                  </a:cubicBezTo>
                  <a:cubicBezTo>
                    <a:pt x="2951" y="2480"/>
                    <a:pt x="2962" y="2501"/>
                    <a:pt x="2962" y="2533"/>
                  </a:cubicBezTo>
                  <a:cubicBezTo>
                    <a:pt x="2972" y="2553"/>
                    <a:pt x="2972" y="2574"/>
                    <a:pt x="2983" y="2595"/>
                  </a:cubicBezTo>
                  <a:lnTo>
                    <a:pt x="2993" y="2616"/>
                  </a:lnTo>
                  <a:cubicBezTo>
                    <a:pt x="2993" y="2637"/>
                    <a:pt x="3003" y="2648"/>
                    <a:pt x="3003" y="2669"/>
                  </a:cubicBezTo>
                  <a:lnTo>
                    <a:pt x="3024" y="2700"/>
                  </a:lnTo>
                  <a:cubicBezTo>
                    <a:pt x="3024" y="2710"/>
                    <a:pt x="3035" y="2721"/>
                    <a:pt x="3035" y="2731"/>
                  </a:cubicBezTo>
                  <a:cubicBezTo>
                    <a:pt x="3056" y="2773"/>
                    <a:pt x="3087" y="2815"/>
                    <a:pt x="3119" y="2857"/>
                  </a:cubicBezTo>
                  <a:cubicBezTo>
                    <a:pt x="3119" y="2857"/>
                    <a:pt x="3129" y="2867"/>
                    <a:pt x="3129" y="2867"/>
                  </a:cubicBezTo>
                  <a:cubicBezTo>
                    <a:pt x="3139" y="2878"/>
                    <a:pt x="3150" y="2899"/>
                    <a:pt x="3171" y="2909"/>
                  </a:cubicBezTo>
                  <a:lnTo>
                    <a:pt x="3181" y="2920"/>
                  </a:lnTo>
                  <a:cubicBezTo>
                    <a:pt x="3192" y="2930"/>
                    <a:pt x="3202" y="2941"/>
                    <a:pt x="3223" y="2962"/>
                  </a:cubicBezTo>
                  <a:cubicBezTo>
                    <a:pt x="3244" y="2983"/>
                    <a:pt x="3276" y="3003"/>
                    <a:pt x="3307" y="3024"/>
                  </a:cubicBezTo>
                  <a:cubicBezTo>
                    <a:pt x="3317" y="3024"/>
                    <a:pt x="3328" y="3035"/>
                    <a:pt x="3328" y="3035"/>
                  </a:cubicBezTo>
                  <a:cubicBezTo>
                    <a:pt x="3338" y="3045"/>
                    <a:pt x="3349" y="3045"/>
                    <a:pt x="3359" y="3056"/>
                  </a:cubicBezTo>
                  <a:cubicBezTo>
                    <a:pt x="3370" y="3056"/>
                    <a:pt x="3380" y="3066"/>
                    <a:pt x="3391" y="3077"/>
                  </a:cubicBezTo>
                  <a:lnTo>
                    <a:pt x="3422" y="3087"/>
                  </a:lnTo>
                  <a:cubicBezTo>
                    <a:pt x="3443" y="3087"/>
                    <a:pt x="3453" y="3098"/>
                    <a:pt x="3474" y="3108"/>
                  </a:cubicBezTo>
                  <a:lnTo>
                    <a:pt x="3495" y="3108"/>
                  </a:lnTo>
                  <a:cubicBezTo>
                    <a:pt x="3516" y="3119"/>
                    <a:pt x="3537" y="3129"/>
                    <a:pt x="3569" y="3129"/>
                  </a:cubicBezTo>
                  <a:cubicBezTo>
                    <a:pt x="3569" y="3129"/>
                    <a:pt x="3579" y="3139"/>
                    <a:pt x="3579" y="3139"/>
                  </a:cubicBezTo>
                  <a:lnTo>
                    <a:pt x="3642" y="3139"/>
                  </a:lnTo>
                  <a:cubicBezTo>
                    <a:pt x="3663" y="3150"/>
                    <a:pt x="3694" y="3150"/>
                    <a:pt x="3726" y="3150"/>
                  </a:cubicBezTo>
                  <a:lnTo>
                    <a:pt x="3736" y="3150"/>
                  </a:lnTo>
                  <a:cubicBezTo>
                    <a:pt x="3799" y="3150"/>
                    <a:pt x="3851" y="3139"/>
                    <a:pt x="3914" y="3129"/>
                  </a:cubicBezTo>
                  <a:lnTo>
                    <a:pt x="3924" y="3129"/>
                  </a:lnTo>
                  <a:cubicBezTo>
                    <a:pt x="3945" y="3119"/>
                    <a:pt x="3977" y="3119"/>
                    <a:pt x="3998" y="3108"/>
                  </a:cubicBezTo>
                  <a:lnTo>
                    <a:pt x="4019" y="3098"/>
                  </a:lnTo>
                  <a:cubicBezTo>
                    <a:pt x="4039" y="3087"/>
                    <a:pt x="4060" y="3087"/>
                    <a:pt x="4081" y="3077"/>
                  </a:cubicBezTo>
                  <a:lnTo>
                    <a:pt x="4092" y="3066"/>
                  </a:lnTo>
                  <a:cubicBezTo>
                    <a:pt x="4113" y="3056"/>
                    <a:pt x="4134" y="3045"/>
                    <a:pt x="4155" y="3024"/>
                  </a:cubicBezTo>
                  <a:lnTo>
                    <a:pt x="4175" y="3024"/>
                  </a:lnTo>
                  <a:cubicBezTo>
                    <a:pt x="4186" y="3003"/>
                    <a:pt x="4207" y="2993"/>
                    <a:pt x="4228" y="2983"/>
                  </a:cubicBezTo>
                  <a:cubicBezTo>
                    <a:pt x="4228" y="2983"/>
                    <a:pt x="4238" y="2972"/>
                    <a:pt x="4238" y="2972"/>
                  </a:cubicBezTo>
                  <a:cubicBezTo>
                    <a:pt x="4259" y="2951"/>
                    <a:pt x="4280" y="2930"/>
                    <a:pt x="4301" y="2909"/>
                  </a:cubicBezTo>
                  <a:cubicBezTo>
                    <a:pt x="4322" y="2888"/>
                    <a:pt x="4353" y="2878"/>
                    <a:pt x="4385" y="2878"/>
                  </a:cubicBezTo>
                  <a:cubicBezTo>
                    <a:pt x="4448" y="2878"/>
                    <a:pt x="4489" y="2920"/>
                    <a:pt x="4489" y="2983"/>
                  </a:cubicBezTo>
                  <a:lnTo>
                    <a:pt x="4489" y="4489"/>
                  </a:lnTo>
                  <a:lnTo>
                    <a:pt x="2983" y="4489"/>
                  </a:lnTo>
                  <a:cubicBezTo>
                    <a:pt x="2773" y="4489"/>
                    <a:pt x="2616" y="4657"/>
                    <a:pt x="2616" y="4856"/>
                  </a:cubicBezTo>
                  <a:cubicBezTo>
                    <a:pt x="2616" y="4960"/>
                    <a:pt x="2658" y="5054"/>
                    <a:pt x="2731" y="5128"/>
                  </a:cubicBezTo>
                  <a:cubicBezTo>
                    <a:pt x="2742" y="5138"/>
                    <a:pt x="2763" y="5159"/>
                    <a:pt x="2773" y="5180"/>
                  </a:cubicBezTo>
                  <a:cubicBezTo>
                    <a:pt x="2784" y="5190"/>
                    <a:pt x="2794" y="5201"/>
                    <a:pt x="2805" y="5211"/>
                  </a:cubicBezTo>
                  <a:cubicBezTo>
                    <a:pt x="2805" y="5211"/>
                    <a:pt x="2805" y="5232"/>
                    <a:pt x="2805" y="5232"/>
                  </a:cubicBezTo>
                  <a:cubicBezTo>
                    <a:pt x="2815" y="5243"/>
                    <a:pt x="2826" y="5253"/>
                    <a:pt x="2826" y="5264"/>
                  </a:cubicBezTo>
                  <a:lnTo>
                    <a:pt x="2836" y="5285"/>
                  </a:lnTo>
                  <a:cubicBezTo>
                    <a:pt x="2846" y="5295"/>
                    <a:pt x="2846" y="5306"/>
                    <a:pt x="2857" y="5316"/>
                  </a:cubicBezTo>
                  <a:lnTo>
                    <a:pt x="2983" y="5274"/>
                  </a:lnTo>
                  <a:lnTo>
                    <a:pt x="2857" y="5337"/>
                  </a:lnTo>
                  <a:cubicBezTo>
                    <a:pt x="2867" y="5347"/>
                    <a:pt x="2867" y="5358"/>
                    <a:pt x="2867" y="5379"/>
                  </a:cubicBezTo>
                  <a:lnTo>
                    <a:pt x="2878" y="5389"/>
                  </a:lnTo>
                  <a:cubicBezTo>
                    <a:pt x="2878" y="5410"/>
                    <a:pt x="2888" y="5431"/>
                    <a:pt x="2888" y="5452"/>
                  </a:cubicBezTo>
                  <a:cubicBezTo>
                    <a:pt x="2888" y="5463"/>
                    <a:pt x="2888" y="5483"/>
                    <a:pt x="2888" y="5504"/>
                  </a:cubicBezTo>
                  <a:lnTo>
                    <a:pt x="2888" y="5525"/>
                  </a:lnTo>
                  <a:cubicBezTo>
                    <a:pt x="2888" y="5536"/>
                    <a:pt x="2888" y="5557"/>
                    <a:pt x="2888" y="5567"/>
                  </a:cubicBezTo>
                  <a:cubicBezTo>
                    <a:pt x="2878" y="5609"/>
                    <a:pt x="2867" y="5640"/>
                    <a:pt x="2857" y="5682"/>
                  </a:cubicBezTo>
                  <a:cubicBezTo>
                    <a:pt x="2857" y="5693"/>
                    <a:pt x="2846" y="5703"/>
                    <a:pt x="2846" y="5714"/>
                  </a:cubicBezTo>
                  <a:lnTo>
                    <a:pt x="2836" y="5735"/>
                  </a:lnTo>
                  <a:cubicBezTo>
                    <a:pt x="2836" y="5745"/>
                    <a:pt x="2826" y="5756"/>
                    <a:pt x="2826" y="5766"/>
                  </a:cubicBezTo>
                  <a:lnTo>
                    <a:pt x="2815" y="5776"/>
                  </a:lnTo>
                  <a:cubicBezTo>
                    <a:pt x="2805" y="5787"/>
                    <a:pt x="2805" y="5797"/>
                    <a:pt x="2794" y="5808"/>
                  </a:cubicBezTo>
                  <a:cubicBezTo>
                    <a:pt x="2784" y="5818"/>
                    <a:pt x="2784" y="5829"/>
                    <a:pt x="2763" y="5850"/>
                  </a:cubicBezTo>
                  <a:lnTo>
                    <a:pt x="2752" y="5850"/>
                  </a:lnTo>
                  <a:cubicBezTo>
                    <a:pt x="2752" y="5860"/>
                    <a:pt x="2742" y="5871"/>
                    <a:pt x="2742" y="5871"/>
                  </a:cubicBezTo>
                  <a:lnTo>
                    <a:pt x="2721" y="5892"/>
                  </a:lnTo>
                  <a:cubicBezTo>
                    <a:pt x="2721" y="5892"/>
                    <a:pt x="2710" y="5902"/>
                    <a:pt x="2700" y="5913"/>
                  </a:cubicBezTo>
                  <a:lnTo>
                    <a:pt x="2679" y="5923"/>
                  </a:lnTo>
                  <a:cubicBezTo>
                    <a:pt x="2679" y="5933"/>
                    <a:pt x="2669" y="5933"/>
                    <a:pt x="2669" y="5944"/>
                  </a:cubicBezTo>
                  <a:cubicBezTo>
                    <a:pt x="2648" y="5944"/>
                    <a:pt x="2637" y="5954"/>
                    <a:pt x="2627" y="5965"/>
                  </a:cubicBezTo>
                  <a:lnTo>
                    <a:pt x="2690" y="6080"/>
                  </a:lnTo>
                  <a:lnTo>
                    <a:pt x="2616" y="5965"/>
                  </a:lnTo>
                  <a:cubicBezTo>
                    <a:pt x="2606" y="5975"/>
                    <a:pt x="2595" y="5986"/>
                    <a:pt x="2585" y="5986"/>
                  </a:cubicBezTo>
                  <a:lnTo>
                    <a:pt x="2637" y="6111"/>
                  </a:lnTo>
                  <a:lnTo>
                    <a:pt x="2564" y="5996"/>
                  </a:lnTo>
                  <a:cubicBezTo>
                    <a:pt x="2553" y="5996"/>
                    <a:pt x="2543" y="6007"/>
                    <a:pt x="2522" y="6007"/>
                  </a:cubicBezTo>
                  <a:cubicBezTo>
                    <a:pt x="2491" y="6028"/>
                    <a:pt x="2449" y="6028"/>
                    <a:pt x="2417" y="6038"/>
                  </a:cubicBezTo>
                  <a:lnTo>
                    <a:pt x="2292" y="6038"/>
                  </a:lnTo>
                  <a:cubicBezTo>
                    <a:pt x="2281" y="6028"/>
                    <a:pt x="2260" y="6028"/>
                    <a:pt x="2250" y="6028"/>
                  </a:cubicBezTo>
                  <a:lnTo>
                    <a:pt x="2219" y="6153"/>
                  </a:lnTo>
                  <a:lnTo>
                    <a:pt x="2229" y="6017"/>
                  </a:lnTo>
                  <a:lnTo>
                    <a:pt x="2198" y="6017"/>
                  </a:lnTo>
                  <a:lnTo>
                    <a:pt x="2177" y="6007"/>
                  </a:lnTo>
                  <a:cubicBezTo>
                    <a:pt x="2166" y="6007"/>
                    <a:pt x="2166" y="5996"/>
                    <a:pt x="2156" y="5996"/>
                  </a:cubicBezTo>
                  <a:lnTo>
                    <a:pt x="2114" y="5975"/>
                  </a:lnTo>
                  <a:cubicBezTo>
                    <a:pt x="2083" y="5954"/>
                    <a:pt x="2041" y="5933"/>
                    <a:pt x="2020" y="5913"/>
                  </a:cubicBezTo>
                  <a:cubicBezTo>
                    <a:pt x="2009" y="5902"/>
                    <a:pt x="1999" y="5892"/>
                    <a:pt x="1978" y="5881"/>
                  </a:cubicBezTo>
                  <a:cubicBezTo>
                    <a:pt x="1967" y="5871"/>
                    <a:pt x="1967" y="5860"/>
                    <a:pt x="1957" y="5850"/>
                  </a:cubicBezTo>
                  <a:cubicBezTo>
                    <a:pt x="1936" y="5829"/>
                    <a:pt x="1926" y="5818"/>
                    <a:pt x="1915" y="5797"/>
                  </a:cubicBezTo>
                  <a:lnTo>
                    <a:pt x="1800" y="5871"/>
                  </a:lnTo>
                  <a:lnTo>
                    <a:pt x="1905" y="5776"/>
                  </a:lnTo>
                  <a:lnTo>
                    <a:pt x="1894" y="5756"/>
                  </a:lnTo>
                  <a:cubicBezTo>
                    <a:pt x="1884" y="5756"/>
                    <a:pt x="1884" y="5745"/>
                    <a:pt x="1873" y="5735"/>
                  </a:cubicBezTo>
                  <a:lnTo>
                    <a:pt x="1873" y="5714"/>
                  </a:lnTo>
                  <a:cubicBezTo>
                    <a:pt x="1863" y="5703"/>
                    <a:pt x="1863" y="5693"/>
                    <a:pt x="1852" y="5682"/>
                  </a:cubicBezTo>
                  <a:lnTo>
                    <a:pt x="1737" y="5724"/>
                  </a:lnTo>
                  <a:lnTo>
                    <a:pt x="1852" y="5672"/>
                  </a:lnTo>
                  <a:cubicBezTo>
                    <a:pt x="1842" y="5640"/>
                    <a:pt x="1831" y="5609"/>
                    <a:pt x="1831" y="5567"/>
                  </a:cubicBezTo>
                  <a:cubicBezTo>
                    <a:pt x="1831" y="5557"/>
                    <a:pt x="1831" y="5536"/>
                    <a:pt x="1831" y="5525"/>
                  </a:cubicBezTo>
                  <a:lnTo>
                    <a:pt x="1821" y="5504"/>
                  </a:lnTo>
                  <a:cubicBezTo>
                    <a:pt x="1821" y="5483"/>
                    <a:pt x="1831" y="5463"/>
                    <a:pt x="1831" y="5442"/>
                  </a:cubicBezTo>
                  <a:cubicBezTo>
                    <a:pt x="1831" y="5421"/>
                    <a:pt x="1831" y="5410"/>
                    <a:pt x="1842" y="5389"/>
                  </a:cubicBezTo>
                  <a:lnTo>
                    <a:pt x="1706" y="5358"/>
                  </a:lnTo>
                  <a:lnTo>
                    <a:pt x="1842" y="5368"/>
                  </a:lnTo>
                  <a:cubicBezTo>
                    <a:pt x="1842" y="5358"/>
                    <a:pt x="1852" y="5347"/>
                    <a:pt x="1852" y="5337"/>
                  </a:cubicBezTo>
                  <a:lnTo>
                    <a:pt x="1863" y="5316"/>
                  </a:lnTo>
                  <a:cubicBezTo>
                    <a:pt x="1863" y="5306"/>
                    <a:pt x="1873" y="5295"/>
                    <a:pt x="1873" y="5285"/>
                  </a:cubicBezTo>
                  <a:lnTo>
                    <a:pt x="1884" y="5264"/>
                  </a:lnTo>
                  <a:cubicBezTo>
                    <a:pt x="1894" y="5253"/>
                    <a:pt x="1894" y="5243"/>
                    <a:pt x="1905" y="5232"/>
                  </a:cubicBezTo>
                  <a:lnTo>
                    <a:pt x="1915" y="5211"/>
                  </a:lnTo>
                  <a:cubicBezTo>
                    <a:pt x="1926" y="5201"/>
                    <a:pt x="1926" y="5190"/>
                    <a:pt x="1936" y="5180"/>
                  </a:cubicBezTo>
                  <a:cubicBezTo>
                    <a:pt x="1936" y="5180"/>
                    <a:pt x="1947" y="5170"/>
                    <a:pt x="1947" y="5170"/>
                  </a:cubicBezTo>
                  <a:cubicBezTo>
                    <a:pt x="1957" y="5149"/>
                    <a:pt x="1967" y="5138"/>
                    <a:pt x="1988" y="5128"/>
                  </a:cubicBezTo>
                  <a:cubicBezTo>
                    <a:pt x="2062" y="5054"/>
                    <a:pt x="2104" y="4960"/>
                    <a:pt x="2104" y="4856"/>
                  </a:cubicBezTo>
                  <a:cubicBezTo>
                    <a:pt x="2104" y="4657"/>
                    <a:pt x="1936" y="4489"/>
                    <a:pt x="1737" y="4489"/>
                  </a:cubicBezTo>
                  <a:lnTo>
                    <a:pt x="262" y="4489"/>
                  </a:lnTo>
                  <a:cubicBezTo>
                    <a:pt x="325" y="2187"/>
                    <a:pt x="2187" y="325"/>
                    <a:pt x="4489" y="262"/>
                  </a:cubicBezTo>
                  <a:close/>
                  <a:moveTo>
                    <a:pt x="4521" y="0"/>
                  </a:moveTo>
                  <a:cubicBezTo>
                    <a:pt x="2051" y="53"/>
                    <a:pt x="53" y="2041"/>
                    <a:pt x="0" y="4521"/>
                  </a:cubicBezTo>
                  <a:cubicBezTo>
                    <a:pt x="0" y="4531"/>
                    <a:pt x="0" y="4542"/>
                    <a:pt x="0" y="4552"/>
                  </a:cubicBezTo>
                  <a:cubicBezTo>
                    <a:pt x="32" y="4667"/>
                    <a:pt x="136" y="4751"/>
                    <a:pt x="251" y="4751"/>
                  </a:cubicBezTo>
                  <a:lnTo>
                    <a:pt x="1737" y="4751"/>
                  </a:lnTo>
                  <a:cubicBezTo>
                    <a:pt x="1790" y="4751"/>
                    <a:pt x="1842" y="4803"/>
                    <a:pt x="1842" y="4856"/>
                  </a:cubicBezTo>
                  <a:cubicBezTo>
                    <a:pt x="1842" y="4887"/>
                    <a:pt x="1821" y="4918"/>
                    <a:pt x="1800" y="4939"/>
                  </a:cubicBezTo>
                  <a:cubicBezTo>
                    <a:pt x="1779" y="4960"/>
                    <a:pt x="1758" y="4981"/>
                    <a:pt x="1748" y="5002"/>
                  </a:cubicBezTo>
                  <a:lnTo>
                    <a:pt x="1727" y="5023"/>
                  </a:lnTo>
                  <a:cubicBezTo>
                    <a:pt x="1716" y="5034"/>
                    <a:pt x="1706" y="5054"/>
                    <a:pt x="1695" y="5065"/>
                  </a:cubicBezTo>
                  <a:lnTo>
                    <a:pt x="1674" y="5096"/>
                  </a:lnTo>
                  <a:cubicBezTo>
                    <a:pt x="1674" y="5107"/>
                    <a:pt x="1664" y="5128"/>
                    <a:pt x="1654" y="5138"/>
                  </a:cubicBezTo>
                  <a:cubicBezTo>
                    <a:pt x="1643" y="5149"/>
                    <a:pt x="1643" y="5159"/>
                    <a:pt x="1643" y="5170"/>
                  </a:cubicBezTo>
                  <a:cubicBezTo>
                    <a:pt x="1633" y="5190"/>
                    <a:pt x="1622" y="5201"/>
                    <a:pt x="1622" y="5222"/>
                  </a:cubicBezTo>
                  <a:cubicBezTo>
                    <a:pt x="1612" y="5232"/>
                    <a:pt x="1612" y="5243"/>
                    <a:pt x="1601" y="5253"/>
                  </a:cubicBezTo>
                  <a:cubicBezTo>
                    <a:pt x="1601" y="5274"/>
                    <a:pt x="1591" y="5285"/>
                    <a:pt x="1591" y="5316"/>
                  </a:cubicBezTo>
                  <a:lnTo>
                    <a:pt x="1580" y="5337"/>
                  </a:lnTo>
                  <a:cubicBezTo>
                    <a:pt x="1580" y="5358"/>
                    <a:pt x="1570" y="5389"/>
                    <a:pt x="1570" y="5421"/>
                  </a:cubicBezTo>
                  <a:cubicBezTo>
                    <a:pt x="1570" y="5452"/>
                    <a:pt x="1559" y="5483"/>
                    <a:pt x="1559" y="5515"/>
                  </a:cubicBezTo>
                  <a:cubicBezTo>
                    <a:pt x="1559" y="5515"/>
                    <a:pt x="1559" y="5525"/>
                    <a:pt x="1570" y="5536"/>
                  </a:cubicBezTo>
                  <a:cubicBezTo>
                    <a:pt x="1570" y="5557"/>
                    <a:pt x="1570" y="5578"/>
                    <a:pt x="1570" y="5599"/>
                  </a:cubicBezTo>
                  <a:cubicBezTo>
                    <a:pt x="1580" y="5651"/>
                    <a:pt x="1591" y="5703"/>
                    <a:pt x="1601" y="5756"/>
                  </a:cubicBezTo>
                  <a:lnTo>
                    <a:pt x="1612" y="5766"/>
                  </a:lnTo>
                  <a:cubicBezTo>
                    <a:pt x="1612" y="5787"/>
                    <a:pt x="1622" y="5808"/>
                    <a:pt x="1633" y="5818"/>
                  </a:cubicBezTo>
                  <a:cubicBezTo>
                    <a:pt x="1633" y="5829"/>
                    <a:pt x="1633" y="5839"/>
                    <a:pt x="1643" y="5850"/>
                  </a:cubicBezTo>
                  <a:cubicBezTo>
                    <a:pt x="1654" y="5860"/>
                    <a:pt x="1654" y="5871"/>
                    <a:pt x="1664" y="5892"/>
                  </a:cubicBezTo>
                  <a:cubicBezTo>
                    <a:pt x="1664" y="5902"/>
                    <a:pt x="1674" y="5913"/>
                    <a:pt x="1674" y="5913"/>
                  </a:cubicBezTo>
                  <a:lnTo>
                    <a:pt x="1695" y="5933"/>
                  </a:lnTo>
                  <a:cubicBezTo>
                    <a:pt x="1716" y="5965"/>
                    <a:pt x="1737" y="5996"/>
                    <a:pt x="1758" y="6028"/>
                  </a:cubicBezTo>
                  <a:cubicBezTo>
                    <a:pt x="1769" y="6038"/>
                    <a:pt x="1779" y="6049"/>
                    <a:pt x="1800" y="6069"/>
                  </a:cubicBezTo>
                  <a:cubicBezTo>
                    <a:pt x="1800" y="6069"/>
                    <a:pt x="1811" y="6069"/>
                    <a:pt x="1811" y="6080"/>
                  </a:cubicBezTo>
                  <a:cubicBezTo>
                    <a:pt x="1821" y="6090"/>
                    <a:pt x="1831" y="6101"/>
                    <a:pt x="1842" y="6111"/>
                  </a:cubicBezTo>
                  <a:cubicBezTo>
                    <a:pt x="1842" y="6111"/>
                    <a:pt x="1852" y="6122"/>
                    <a:pt x="1852" y="6122"/>
                  </a:cubicBezTo>
                  <a:cubicBezTo>
                    <a:pt x="1905" y="6153"/>
                    <a:pt x="1947" y="6185"/>
                    <a:pt x="1999" y="6216"/>
                  </a:cubicBezTo>
                  <a:cubicBezTo>
                    <a:pt x="1999" y="6216"/>
                    <a:pt x="2009" y="6216"/>
                    <a:pt x="2020" y="6226"/>
                  </a:cubicBezTo>
                  <a:cubicBezTo>
                    <a:pt x="2030" y="6226"/>
                    <a:pt x="2041" y="6237"/>
                    <a:pt x="2051" y="6237"/>
                  </a:cubicBezTo>
                  <a:cubicBezTo>
                    <a:pt x="2062" y="6247"/>
                    <a:pt x="2083" y="6247"/>
                    <a:pt x="2093" y="6258"/>
                  </a:cubicBezTo>
                  <a:lnTo>
                    <a:pt x="2124" y="6258"/>
                  </a:lnTo>
                  <a:cubicBezTo>
                    <a:pt x="2135" y="6268"/>
                    <a:pt x="2156" y="6268"/>
                    <a:pt x="2177" y="6279"/>
                  </a:cubicBezTo>
                  <a:lnTo>
                    <a:pt x="2198" y="6279"/>
                  </a:lnTo>
                  <a:cubicBezTo>
                    <a:pt x="2219" y="6289"/>
                    <a:pt x="2240" y="6289"/>
                    <a:pt x="2271" y="6289"/>
                  </a:cubicBezTo>
                  <a:cubicBezTo>
                    <a:pt x="2292" y="6300"/>
                    <a:pt x="2323" y="6300"/>
                    <a:pt x="2344" y="6300"/>
                  </a:cubicBezTo>
                  <a:lnTo>
                    <a:pt x="2428" y="6300"/>
                  </a:lnTo>
                  <a:cubicBezTo>
                    <a:pt x="2428" y="6300"/>
                    <a:pt x="2438" y="6289"/>
                    <a:pt x="2438" y="6289"/>
                  </a:cubicBezTo>
                  <a:cubicBezTo>
                    <a:pt x="2491" y="6289"/>
                    <a:pt x="2543" y="6279"/>
                    <a:pt x="2595" y="6258"/>
                  </a:cubicBezTo>
                  <a:lnTo>
                    <a:pt x="2616" y="6258"/>
                  </a:lnTo>
                  <a:cubicBezTo>
                    <a:pt x="2637" y="6247"/>
                    <a:pt x="2648" y="6237"/>
                    <a:pt x="2679" y="6226"/>
                  </a:cubicBezTo>
                  <a:lnTo>
                    <a:pt x="2690" y="6226"/>
                  </a:lnTo>
                  <a:cubicBezTo>
                    <a:pt x="2710" y="6216"/>
                    <a:pt x="2721" y="6206"/>
                    <a:pt x="2742" y="6195"/>
                  </a:cubicBezTo>
                  <a:cubicBezTo>
                    <a:pt x="2752" y="6195"/>
                    <a:pt x="2763" y="6185"/>
                    <a:pt x="2763" y="6185"/>
                  </a:cubicBezTo>
                  <a:cubicBezTo>
                    <a:pt x="2784" y="6174"/>
                    <a:pt x="2794" y="6164"/>
                    <a:pt x="2815" y="6153"/>
                  </a:cubicBezTo>
                  <a:cubicBezTo>
                    <a:pt x="2826" y="6143"/>
                    <a:pt x="2836" y="6143"/>
                    <a:pt x="2846" y="6122"/>
                  </a:cubicBezTo>
                  <a:lnTo>
                    <a:pt x="2867" y="6111"/>
                  </a:lnTo>
                  <a:cubicBezTo>
                    <a:pt x="2878" y="6101"/>
                    <a:pt x="2899" y="6090"/>
                    <a:pt x="2899" y="6080"/>
                  </a:cubicBezTo>
                  <a:lnTo>
                    <a:pt x="2920" y="6059"/>
                  </a:lnTo>
                  <a:cubicBezTo>
                    <a:pt x="2930" y="6049"/>
                    <a:pt x="2941" y="6038"/>
                    <a:pt x="2951" y="6028"/>
                  </a:cubicBezTo>
                  <a:lnTo>
                    <a:pt x="2972" y="6007"/>
                  </a:lnTo>
                  <a:cubicBezTo>
                    <a:pt x="2983" y="5986"/>
                    <a:pt x="3003" y="5975"/>
                    <a:pt x="3014" y="5954"/>
                  </a:cubicBezTo>
                  <a:cubicBezTo>
                    <a:pt x="3014" y="5944"/>
                    <a:pt x="3024" y="5923"/>
                    <a:pt x="3035" y="5913"/>
                  </a:cubicBezTo>
                  <a:lnTo>
                    <a:pt x="3056" y="5892"/>
                  </a:lnTo>
                  <a:cubicBezTo>
                    <a:pt x="3056" y="5871"/>
                    <a:pt x="3066" y="5860"/>
                    <a:pt x="3077" y="5850"/>
                  </a:cubicBezTo>
                  <a:lnTo>
                    <a:pt x="3087" y="5829"/>
                  </a:lnTo>
                  <a:cubicBezTo>
                    <a:pt x="3087" y="5808"/>
                    <a:pt x="3098" y="5787"/>
                    <a:pt x="3108" y="5766"/>
                  </a:cubicBezTo>
                  <a:cubicBezTo>
                    <a:pt x="3108" y="5766"/>
                    <a:pt x="3108" y="5756"/>
                    <a:pt x="3108" y="5756"/>
                  </a:cubicBezTo>
                  <a:cubicBezTo>
                    <a:pt x="3129" y="5703"/>
                    <a:pt x="3139" y="5651"/>
                    <a:pt x="3139" y="5599"/>
                  </a:cubicBezTo>
                  <a:cubicBezTo>
                    <a:pt x="3150" y="5578"/>
                    <a:pt x="3150" y="5557"/>
                    <a:pt x="3150" y="5525"/>
                  </a:cubicBezTo>
                  <a:cubicBezTo>
                    <a:pt x="3150" y="5525"/>
                    <a:pt x="3150" y="5515"/>
                    <a:pt x="3150" y="5515"/>
                  </a:cubicBezTo>
                  <a:cubicBezTo>
                    <a:pt x="3150" y="5483"/>
                    <a:pt x="3150" y="5452"/>
                    <a:pt x="3150" y="5410"/>
                  </a:cubicBezTo>
                  <a:cubicBezTo>
                    <a:pt x="3139" y="5389"/>
                    <a:pt x="3139" y="5358"/>
                    <a:pt x="3129" y="5337"/>
                  </a:cubicBezTo>
                  <a:lnTo>
                    <a:pt x="3129" y="5316"/>
                  </a:lnTo>
                  <a:cubicBezTo>
                    <a:pt x="3119" y="5295"/>
                    <a:pt x="3119" y="5274"/>
                    <a:pt x="3108" y="5253"/>
                  </a:cubicBezTo>
                  <a:lnTo>
                    <a:pt x="3098" y="5222"/>
                  </a:lnTo>
                  <a:cubicBezTo>
                    <a:pt x="3087" y="5201"/>
                    <a:pt x="3087" y="5190"/>
                    <a:pt x="3077" y="5170"/>
                  </a:cubicBezTo>
                  <a:lnTo>
                    <a:pt x="3066" y="5149"/>
                  </a:lnTo>
                  <a:cubicBezTo>
                    <a:pt x="3056" y="5128"/>
                    <a:pt x="3045" y="5107"/>
                    <a:pt x="3035" y="5086"/>
                  </a:cubicBezTo>
                  <a:lnTo>
                    <a:pt x="3024" y="5075"/>
                  </a:lnTo>
                  <a:cubicBezTo>
                    <a:pt x="3003" y="5054"/>
                    <a:pt x="2993" y="5034"/>
                    <a:pt x="2983" y="5013"/>
                  </a:cubicBezTo>
                  <a:cubicBezTo>
                    <a:pt x="2972" y="5013"/>
                    <a:pt x="2972" y="5002"/>
                    <a:pt x="2972" y="5002"/>
                  </a:cubicBezTo>
                  <a:cubicBezTo>
                    <a:pt x="2951" y="4981"/>
                    <a:pt x="2930" y="4960"/>
                    <a:pt x="2909" y="4939"/>
                  </a:cubicBezTo>
                  <a:cubicBezTo>
                    <a:pt x="2888" y="4918"/>
                    <a:pt x="2878" y="4887"/>
                    <a:pt x="2878" y="4856"/>
                  </a:cubicBezTo>
                  <a:cubicBezTo>
                    <a:pt x="2878" y="4803"/>
                    <a:pt x="2920" y="4751"/>
                    <a:pt x="2983" y="4751"/>
                  </a:cubicBezTo>
                  <a:lnTo>
                    <a:pt x="4500" y="4751"/>
                  </a:lnTo>
                  <a:cubicBezTo>
                    <a:pt x="4636" y="4751"/>
                    <a:pt x="4751" y="4636"/>
                    <a:pt x="4751" y="4500"/>
                  </a:cubicBezTo>
                  <a:lnTo>
                    <a:pt x="4751" y="2983"/>
                  </a:lnTo>
                  <a:cubicBezTo>
                    <a:pt x="4751" y="2773"/>
                    <a:pt x="4584" y="2616"/>
                    <a:pt x="4385" y="2616"/>
                  </a:cubicBezTo>
                  <a:cubicBezTo>
                    <a:pt x="4280" y="2616"/>
                    <a:pt x="4186" y="2658"/>
                    <a:pt x="4113" y="2731"/>
                  </a:cubicBezTo>
                  <a:cubicBezTo>
                    <a:pt x="4102" y="2742"/>
                    <a:pt x="4081" y="2763"/>
                    <a:pt x="4071" y="2773"/>
                  </a:cubicBezTo>
                  <a:cubicBezTo>
                    <a:pt x="4050" y="2784"/>
                    <a:pt x="4039" y="2794"/>
                    <a:pt x="4029" y="2805"/>
                  </a:cubicBezTo>
                  <a:lnTo>
                    <a:pt x="4102" y="2909"/>
                  </a:lnTo>
                  <a:lnTo>
                    <a:pt x="4019" y="2805"/>
                  </a:lnTo>
                  <a:cubicBezTo>
                    <a:pt x="3998" y="2815"/>
                    <a:pt x="3987" y="2826"/>
                    <a:pt x="3977" y="2826"/>
                  </a:cubicBezTo>
                  <a:lnTo>
                    <a:pt x="3966" y="2836"/>
                  </a:lnTo>
                  <a:cubicBezTo>
                    <a:pt x="3945" y="2846"/>
                    <a:pt x="3935" y="2846"/>
                    <a:pt x="3924" y="2857"/>
                  </a:cubicBezTo>
                  <a:lnTo>
                    <a:pt x="3914" y="2857"/>
                  </a:lnTo>
                  <a:cubicBezTo>
                    <a:pt x="3893" y="2867"/>
                    <a:pt x="3882" y="2867"/>
                    <a:pt x="3851" y="2878"/>
                  </a:cubicBezTo>
                  <a:cubicBezTo>
                    <a:pt x="3820" y="2888"/>
                    <a:pt x="3778" y="2888"/>
                    <a:pt x="3746" y="2888"/>
                  </a:cubicBezTo>
                  <a:lnTo>
                    <a:pt x="3663" y="2888"/>
                  </a:lnTo>
                  <a:cubicBezTo>
                    <a:pt x="3652" y="2878"/>
                    <a:pt x="3642" y="2878"/>
                    <a:pt x="3621" y="2878"/>
                  </a:cubicBezTo>
                  <a:cubicBezTo>
                    <a:pt x="3600" y="2878"/>
                    <a:pt x="3589" y="2867"/>
                    <a:pt x="3569" y="2867"/>
                  </a:cubicBezTo>
                  <a:lnTo>
                    <a:pt x="3558" y="2857"/>
                  </a:lnTo>
                  <a:cubicBezTo>
                    <a:pt x="3548" y="2857"/>
                    <a:pt x="3537" y="2846"/>
                    <a:pt x="3527" y="2846"/>
                  </a:cubicBezTo>
                  <a:lnTo>
                    <a:pt x="3485" y="2826"/>
                  </a:lnTo>
                  <a:cubicBezTo>
                    <a:pt x="3474" y="2826"/>
                    <a:pt x="3464" y="2815"/>
                    <a:pt x="3464" y="2815"/>
                  </a:cubicBezTo>
                  <a:lnTo>
                    <a:pt x="3391" y="2920"/>
                  </a:lnTo>
                  <a:lnTo>
                    <a:pt x="3453" y="2805"/>
                  </a:lnTo>
                  <a:cubicBezTo>
                    <a:pt x="3433" y="2794"/>
                    <a:pt x="3412" y="2773"/>
                    <a:pt x="3391" y="2763"/>
                  </a:cubicBezTo>
                  <a:cubicBezTo>
                    <a:pt x="3380" y="2752"/>
                    <a:pt x="3370" y="2742"/>
                    <a:pt x="3359" y="2731"/>
                  </a:cubicBezTo>
                  <a:cubicBezTo>
                    <a:pt x="3349" y="2721"/>
                    <a:pt x="3338" y="2710"/>
                    <a:pt x="3328" y="2690"/>
                  </a:cubicBezTo>
                  <a:cubicBezTo>
                    <a:pt x="3307" y="2669"/>
                    <a:pt x="3286" y="2637"/>
                    <a:pt x="3265" y="2606"/>
                  </a:cubicBezTo>
                  <a:lnTo>
                    <a:pt x="3244" y="2564"/>
                  </a:lnTo>
                  <a:cubicBezTo>
                    <a:pt x="3244" y="2553"/>
                    <a:pt x="3244" y="2543"/>
                    <a:pt x="3234" y="2533"/>
                  </a:cubicBezTo>
                  <a:lnTo>
                    <a:pt x="3234" y="2522"/>
                  </a:lnTo>
                  <a:cubicBezTo>
                    <a:pt x="3223" y="2501"/>
                    <a:pt x="3223" y="2491"/>
                    <a:pt x="3213" y="2470"/>
                  </a:cubicBezTo>
                  <a:cubicBezTo>
                    <a:pt x="3213" y="2449"/>
                    <a:pt x="3213" y="2438"/>
                    <a:pt x="3213" y="2417"/>
                  </a:cubicBezTo>
                  <a:cubicBezTo>
                    <a:pt x="3213" y="2407"/>
                    <a:pt x="3213" y="2407"/>
                    <a:pt x="3202" y="2386"/>
                  </a:cubicBezTo>
                  <a:cubicBezTo>
                    <a:pt x="3202" y="2386"/>
                    <a:pt x="3202" y="2376"/>
                    <a:pt x="3202" y="2365"/>
                  </a:cubicBezTo>
                  <a:lnTo>
                    <a:pt x="3202" y="2323"/>
                  </a:lnTo>
                  <a:cubicBezTo>
                    <a:pt x="3213" y="2313"/>
                    <a:pt x="3213" y="2302"/>
                    <a:pt x="3213" y="2292"/>
                  </a:cubicBezTo>
                  <a:cubicBezTo>
                    <a:pt x="3213" y="2271"/>
                    <a:pt x="3213" y="2260"/>
                    <a:pt x="3223" y="2240"/>
                  </a:cubicBezTo>
                  <a:cubicBezTo>
                    <a:pt x="3223" y="2229"/>
                    <a:pt x="3223" y="2208"/>
                    <a:pt x="3234" y="2198"/>
                  </a:cubicBezTo>
                  <a:lnTo>
                    <a:pt x="3234" y="2177"/>
                  </a:lnTo>
                  <a:cubicBezTo>
                    <a:pt x="3244" y="2166"/>
                    <a:pt x="3244" y="2166"/>
                    <a:pt x="3244" y="2145"/>
                  </a:cubicBezTo>
                  <a:lnTo>
                    <a:pt x="3265" y="2114"/>
                  </a:lnTo>
                  <a:cubicBezTo>
                    <a:pt x="3286" y="2072"/>
                    <a:pt x="3307" y="2041"/>
                    <a:pt x="3328" y="2020"/>
                  </a:cubicBezTo>
                  <a:cubicBezTo>
                    <a:pt x="3338" y="2009"/>
                    <a:pt x="3349" y="1999"/>
                    <a:pt x="3359" y="1978"/>
                  </a:cubicBezTo>
                  <a:cubicBezTo>
                    <a:pt x="3370" y="1978"/>
                    <a:pt x="3380" y="1967"/>
                    <a:pt x="3391" y="1957"/>
                  </a:cubicBezTo>
                  <a:cubicBezTo>
                    <a:pt x="3412" y="1936"/>
                    <a:pt x="3433" y="1915"/>
                    <a:pt x="3464" y="1905"/>
                  </a:cubicBezTo>
                  <a:cubicBezTo>
                    <a:pt x="3464" y="1894"/>
                    <a:pt x="3474" y="1894"/>
                    <a:pt x="3485" y="1894"/>
                  </a:cubicBezTo>
                  <a:lnTo>
                    <a:pt x="3527" y="1873"/>
                  </a:lnTo>
                  <a:cubicBezTo>
                    <a:pt x="3537" y="1863"/>
                    <a:pt x="3548" y="1863"/>
                    <a:pt x="3558" y="1852"/>
                  </a:cubicBezTo>
                  <a:lnTo>
                    <a:pt x="3569" y="1852"/>
                  </a:lnTo>
                  <a:cubicBezTo>
                    <a:pt x="3589" y="1842"/>
                    <a:pt x="3610" y="1842"/>
                    <a:pt x="3631" y="1831"/>
                  </a:cubicBezTo>
                  <a:lnTo>
                    <a:pt x="3673" y="1831"/>
                  </a:lnTo>
                  <a:cubicBezTo>
                    <a:pt x="3684" y="1831"/>
                    <a:pt x="3705" y="1831"/>
                    <a:pt x="3736" y="1821"/>
                  </a:cubicBezTo>
                  <a:cubicBezTo>
                    <a:pt x="3778" y="1821"/>
                    <a:pt x="3820" y="1831"/>
                    <a:pt x="3862" y="1842"/>
                  </a:cubicBezTo>
                  <a:cubicBezTo>
                    <a:pt x="3882" y="1842"/>
                    <a:pt x="3893" y="1852"/>
                    <a:pt x="3914" y="1852"/>
                  </a:cubicBezTo>
                  <a:lnTo>
                    <a:pt x="3956" y="1727"/>
                  </a:lnTo>
                  <a:lnTo>
                    <a:pt x="3924" y="1863"/>
                  </a:lnTo>
                  <a:cubicBezTo>
                    <a:pt x="3935" y="1863"/>
                    <a:pt x="3945" y="1873"/>
                    <a:pt x="3966" y="1873"/>
                  </a:cubicBezTo>
                  <a:lnTo>
                    <a:pt x="3977" y="1884"/>
                  </a:lnTo>
                  <a:cubicBezTo>
                    <a:pt x="3987" y="1894"/>
                    <a:pt x="4008" y="1894"/>
                    <a:pt x="4019" y="1905"/>
                  </a:cubicBezTo>
                  <a:lnTo>
                    <a:pt x="4081" y="1790"/>
                  </a:lnTo>
                  <a:lnTo>
                    <a:pt x="4029" y="1915"/>
                  </a:lnTo>
                  <a:cubicBezTo>
                    <a:pt x="4039" y="1926"/>
                    <a:pt x="4050" y="1936"/>
                    <a:pt x="4071" y="1947"/>
                  </a:cubicBezTo>
                  <a:cubicBezTo>
                    <a:pt x="4092" y="1957"/>
                    <a:pt x="4102" y="1967"/>
                    <a:pt x="4113" y="1988"/>
                  </a:cubicBezTo>
                  <a:cubicBezTo>
                    <a:pt x="4186" y="2062"/>
                    <a:pt x="4280" y="2104"/>
                    <a:pt x="4385" y="2104"/>
                  </a:cubicBezTo>
                  <a:cubicBezTo>
                    <a:pt x="4584" y="2104"/>
                    <a:pt x="4751" y="1936"/>
                    <a:pt x="4751" y="1737"/>
                  </a:cubicBezTo>
                  <a:lnTo>
                    <a:pt x="4751" y="251"/>
                  </a:lnTo>
                  <a:cubicBezTo>
                    <a:pt x="4751" y="136"/>
                    <a:pt x="4667" y="32"/>
                    <a:pt x="4552" y="11"/>
                  </a:cubicBezTo>
                  <a:cubicBezTo>
                    <a:pt x="4542" y="0"/>
                    <a:pt x="4531" y="0"/>
                    <a:pt x="4521"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47"/>
            <p:cNvSpPr/>
            <p:nvPr/>
          </p:nvSpPr>
          <p:spPr>
            <a:xfrm>
              <a:off x="8586628" y="1580603"/>
              <a:ext cx="191882" cy="144734"/>
            </a:xfrm>
            <a:custGeom>
              <a:rect b="b" l="l" r="r" t="t"/>
              <a:pathLst>
                <a:path extrusionOk="0" h="4752" w="6300">
                  <a:moveTo>
                    <a:pt x="4489" y="262"/>
                  </a:moveTo>
                  <a:lnTo>
                    <a:pt x="4489" y="1758"/>
                  </a:lnTo>
                  <a:cubicBezTo>
                    <a:pt x="4489" y="1968"/>
                    <a:pt x="4664" y="2124"/>
                    <a:pt x="4857" y="2124"/>
                  </a:cubicBezTo>
                  <a:cubicBezTo>
                    <a:pt x="4905" y="2124"/>
                    <a:pt x="4954" y="2114"/>
                    <a:pt x="5002" y="2093"/>
                  </a:cubicBezTo>
                  <a:cubicBezTo>
                    <a:pt x="5034" y="2083"/>
                    <a:pt x="5054" y="2062"/>
                    <a:pt x="5075" y="2051"/>
                  </a:cubicBezTo>
                  <a:cubicBezTo>
                    <a:pt x="5086" y="2041"/>
                    <a:pt x="5107" y="2020"/>
                    <a:pt x="5128" y="2010"/>
                  </a:cubicBezTo>
                  <a:cubicBezTo>
                    <a:pt x="5138" y="1989"/>
                    <a:pt x="5149" y="1978"/>
                    <a:pt x="5159" y="1968"/>
                  </a:cubicBezTo>
                  <a:cubicBezTo>
                    <a:pt x="5180" y="1957"/>
                    <a:pt x="5191" y="1947"/>
                    <a:pt x="5201" y="1936"/>
                  </a:cubicBezTo>
                  <a:cubicBezTo>
                    <a:pt x="5264" y="1905"/>
                    <a:pt x="5327" y="1873"/>
                    <a:pt x="5400" y="1853"/>
                  </a:cubicBezTo>
                  <a:cubicBezTo>
                    <a:pt x="5430" y="1848"/>
                    <a:pt x="5460" y="1846"/>
                    <a:pt x="5491" y="1846"/>
                  </a:cubicBezTo>
                  <a:cubicBezTo>
                    <a:pt x="5534" y="1846"/>
                    <a:pt x="5577" y="1851"/>
                    <a:pt x="5620" y="1863"/>
                  </a:cubicBezTo>
                  <a:cubicBezTo>
                    <a:pt x="5672" y="1873"/>
                    <a:pt x="5724" y="1894"/>
                    <a:pt x="5777" y="1915"/>
                  </a:cubicBezTo>
                  <a:cubicBezTo>
                    <a:pt x="5818" y="1947"/>
                    <a:pt x="5860" y="1978"/>
                    <a:pt x="5902" y="2020"/>
                  </a:cubicBezTo>
                  <a:cubicBezTo>
                    <a:pt x="5913" y="2030"/>
                    <a:pt x="5923" y="2051"/>
                    <a:pt x="5933" y="2062"/>
                  </a:cubicBezTo>
                  <a:cubicBezTo>
                    <a:pt x="5986" y="2135"/>
                    <a:pt x="6028" y="2229"/>
                    <a:pt x="6038" y="2323"/>
                  </a:cubicBezTo>
                  <a:cubicBezTo>
                    <a:pt x="6038" y="2365"/>
                    <a:pt x="6038" y="2397"/>
                    <a:pt x="6038" y="2439"/>
                  </a:cubicBezTo>
                  <a:cubicBezTo>
                    <a:pt x="6028" y="2480"/>
                    <a:pt x="6017" y="2522"/>
                    <a:pt x="6007" y="2564"/>
                  </a:cubicBezTo>
                  <a:cubicBezTo>
                    <a:pt x="5975" y="2637"/>
                    <a:pt x="5933" y="2700"/>
                    <a:pt x="5881" y="2752"/>
                  </a:cubicBezTo>
                  <a:cubicBezTo>
                    <a:pt x="5871" y="2763"/>
                    <a:pt x="5860" y="2773"/>
                    <a:pt x="5850" y="2784"/>
                  </a:cubicBezTo>
                  <a:cubicBezTo>
                    <a:pt x="5829" y="2794"/>
                    <a:pt x="5808" y="2815"/>
                    <a:pt x="5797" y="2826"/>
                  </a:cubicBezTo>
                  <a:cubicBezTo>
                    <a:pt x="5777" y="2836"/>
                    <a:pt x="5745" y="2847"/>
                    <a:pt x="5724" y="2857"/>
                  </a:cubicBezTo>
                  <a:cubicBezTo>
                    <a:pt x="5703" y="2868"/>
                    <a:pt x="5682" y="2878"/>
                    <a:pt x="5661" y="2889"/>
                  </a:cubicBezTo>
                  <a:cubicBezTo>
                    <a:pt x="5640" y="2899"/>
                    <a:pt x="5609" y="2899"/>
                    <a:pt x="5578" y="2899"/>
                  </a:cubicBezTo>
                  <a:cubicBezTo>
                    <a:pt x="5546" y="2904"/>
                    <a:pt x="5515" y="2907"/>
                    <a:pt x="5484" y="2907"/>
                  </a:cubicBezTo>
                  <a:cubicBezTo>
                    <a:pt x="5452" y="2907"/>
                    <a:pt x="5421" y="2904"/>
                    <a:pt x="5389" y="2899"/>
                  </a:cubicBezTo>
                  <a:cubicBezTo>
                    <a:pt x="5327" y="2878"/>
                    <a:pt x="5274" y="2857"/>
                    <a:pt x="5222" y="2826"/>
                  </a:cubicBezTo>
                  <a:cubicBezTo>
                    <a:pt x="5180" y="2805"/>
                    <a:pt x="5159" y="2773"/>
                    <a:pt x="5128" y="2752"/>
                  </a:cubicBezTo>
                  <a:cubicBezTo>
                    <a:pt x="5096" y="2711"/>
                    <a:pt x="5054" y="2690"/>
                    <a:pt x="5002" y="2669"/>
                  </a:cubicBezTo>
                  <a:cubicBezTo>
                    <a:pt x="4951" y="2644"/>
                    <a:pt x="4899" y="2633"/>
                    <a:pt x="4848" y="2633"/>
                  </a:cubicBezTo>
                  <a:cubicBezTo>
                    <a:pt x="4659" y="2633"/>
                    <a:pt x="4489" y="2789"/>
                    <a:pt x="4489" y="3004"/>
                  </a:cubicBezTo>
                  <a:lnTo>
                    <a:pt x="4489" y="4490"/>
                  </a:lnTo>
                  <a:cubicBezTo>
                    <a:pt x="2187" y="4427"/>
                    <a:pt x="325" y="2575"/>
                    <a:pt x="262" y="262"/>
                  </a:cubicBezTo>
                  <a:lnTo>
                    <a:pt x="1737" y="262"/>
                  </a:lnTo>
                  <a:cubicBezTo>
                    <a:pt x="1790" y="262"/>
                    <a:pt x="1842" y="314"/>
                    <a:pt x="1842" y="367"/>
                  </a:cubicBezTo>
                  <a:cubicBezTo>
                    <a:pt x="1842" y="398"/>
                    <a:pt x="1821" y="429"/>
                    <a:pt x="1800" y="450"/>
                  </a:cubicBezTo>
                  <a:cubicBezTo>
                    <a:pt x="1779" y="471"/>
                    <a:pt x="1758" y="492"/>
                    <a:pt x="1748" y="513"/>
                  </a:cubicBezTo>
                  <a:lnTo>
                    <a:pt x="1727" y="534"/>
                  </a:lnTo>
                  <a:cubicBezTo>
                    <a:pt x="1716" y="545"/>
                    <a:pt x="1706" y="565"/>
                    <a:pt x="1695" y="576"/>
                  </a:cubicBezTo>
                  <a:lnTo>
                    <a:pt x="1674" y="607"/>
                  </a:lnTo>
                  <a:cubicBezTo>
                    <a:pt x="1674" y="618"/>
                    <a:pt x="1664" y="639"/>
                    <a:pt x="1654" y="649"/>
                  </a:cubicBezTo>
                  <a:cubicBezTo>
                    <a:pt x="1643" y="660"/>
                    <a:pt x="1643" y="670"/>
                    <a:pt x="1643" y="681"/>
                  </a:cubicBezTo>
                  <a:cubicBezTo>
                    <a:pt x="1633" y="701"/>
                    <a:pt x="1622" y="712"/>
                    <a:pt x="1622" y="733"/>
                  </a:cubicBezTo>
                  <a:cubicBezTo>
                    <a:pt x="1612" y="743"/>
                    <a:pt x="1612" y="754"/>
                    <a:pt x="1601" y="764"/>
                  </a:cubicBezTo>
                  <a:cubicBezTo>
                    <a:pt x="1601" y="785"/>
                    <a:pt x="1591" y="796"/>
                    <a:pt x="1591" y="827"/>
                  </a:cubicBezTo>
                  <a:lnTo>
                    <a:pt x="1580" y="848"/>
                  </a:lnTo>
                  <a:cubicBezTo>
                    <a:pt x="1580" y="869"/>
                    <a:pt x="1570" y="900"/>
                    <a:pt x="1570" y="932"/>
                  </a:cubicBezTo>
                  <a:cubicBezTo>
                    <a:pt x="1570" y="963"/>
                    <a:pt x="1559" y="994"/>
                    <a:pt x="1559" y="1026"/>
                  </a:cubicBezTo>
                  <a:cubicBezTo>
                    <a:pt x="1559" y="1026"/>
                    <a:pt x="1559" y="1036"/>
                    <a:pt x="1570" y="1047"/>
                  </a:cubicBezTo>
                  <a:cubicBezTo>
                    <a:pt x="1570" y="1068"/>
                    <a:pt x="1570" y="1089"/>
                    <a:pt x="1570" y="1110"/>
                  </a:cubicBezTo>
                  <a:cubicBezTo>
                    <a:pt x="1580" y="1162"/>
                    <a:pt x="1591" y="1214"/>
                    <a:pt x="1601" y="1267"/>
                  </a:cubicBezTo>
                  <a:lnTo>
                    <a:pt x="1612" y="1277"/>
                  </a:lnTo>
                  <a:cubicBezTo>
                    <a:pt x="1612" y="1298"/>
                    <a:pt x="1622" y="1319"/>
                    <a:pt x="1633" y="1329"/>
                  </a:cubicBezTo>
                  <a:cubicBezTo>
                    <a:pt x="1633" y="1340"/>
                    <a:pt x="1633" y="1350"/>
                    <a:pt x="1643" y="1361"/>
                  </a:cubicBezTo>
                  <a:cubicBezTo>
                    <a:pt x="1654" y="1371"/>
                    <a:pt x="1654" y="1382"/>
                    <a:pt x="1664" y="1403"/>
                  </a:cubicBezTo>
                  <a:cubicBezTo>
                    <a:pt x="1664" y="1413"/>
                    <a:pt x="1674" y="1424"/>
                    <a:pt x="1674" y="1424"/>
                  </a:cubicBezTo>
                  <a:lnTo>
                    <a:pt x="1695" y="1444"/>
                  </a:lnTo>
                  <a:cubicBezTo>
                    <a:pt x="1716" y="1476"/>
                    <a:pt x="1737" y="1507"/>
                    <a:pt x="1758" y="1539"/>
                  </a:cubicBezTo>
                  <a:cubicBezTo>
                    <a:pt x="1769" y="1549"/>
                    <a:pt x="1779" y="1560"/>
                    <a:pt x="1800" y="1580"/>
                  </a:cubicBezTo>
                  <a:lnTo>
                    <a:pt x="1811" y="1591"/>
                  </a:lnTo>
                  <a:cubicBezTo>
                    <a:pt x="1821" y="1601"/>
                    <a:pt x="1831" y="1612"/>
                    <a:pt x="1842" y="1622"/>
                  </a:cubicBezTo>
                  <a:cubicBezTo>
                    <a:pt x="1842" y="1622"/>
                    <a:pt x="1852" y="1633"/>
                    <a:pt x="1852" y="1633"/>
                  </a:cubicBezTo>
                  <a:cubicBezTo>
                    <a:pt x="1905" y="1664"/>
                    <a:pt x="1947" y="1696"/>
                    <a:pt x="1999" y="1727"/>
                  </a:cubicBezTo>
                  <a:cubicBezTo>
                    <a:pt x="1999" y="1727"/>
                    <a:pt x="2009" y="1727"/>
                    <a:pt x="2020" y="1737"/>
                  </a:cubicBezTo>
                  <a:cubicBezTo>
                    <a:pt x="2030" y="1737"/>
                    <a:pt x="2041" y="1748"/>
                    <a:pt x="2051" y="1748"/>
                  </a:cubicBezTo>
                  <a:cubicBezTo>
                    <a:pt x="2062" y="1758"/>
                    <a:pt x="2083" y="1758"/>
                    <a:pt x="2093" y="1769"/>
                  </a:cubicBezTo>
                  <a:lnTo>
                    <a:pt x="2124" y="1769"/>
                  </a:lnTo>
                  <a:cubicBezTo>
                    <a:pt x="2135" y="1779"/>
                    <a:pt x="2156" y="1779"/>
                    <a:pt x="2177" y="1790"/>
                  </a:cubicBezTo>
                  <a:lnTo>
                    <a:pt x="2198" y="1790"/>
                  </a:lnTo>
                  <a:cubicBezTo>
                    <a:pt x="2219" y="1800"/>
                    <a:pt x="2240" y="1800"/>
                    <a:pt x="2271" y="1800"/>
                  </a:cubicBezTo>
                  <a:cubicBezTo>
                    <a:pt x="2292" y="1811"/>
                    <a:pt x="2313" y="1811"/>
                    <a:pt x="2344" y="1811"/>
                  </a:cubicBezTo>
                  <a:lnTo>
                    <a:pt x="2438" y="1811"/>
                  </a:lnTo>
                  <a:cubicBezTo>
                    <a:pt x="2438" y="1811"/>
                    <a:pt x="2449" y="1800"/>
                    <a:pt x="2449" y="1800"/>
                  </a:cubicBezTo>
                  <a:cubicBezTo>
                    <a:pt x="2501" y="1800"/>
                    <a:pt x="2553" y="1790"/>
                    <a:pt x="2595" y="1769"/>
                  </a:cubicBezTo>
                  <a:lnTo>
                    <a:pt x="2616" y="1769"/>
                  </a:lnTo>
                  <a:cubicBezTo>
                    <a:pt x="2637" y="1758"/>
                    <a:pt x="2648" y="1748"/>
                    <a:pt x="2679" y="1737"/>
                  </a:cubicBezTo>
                  <a:lnTo>
                    <a:pt x="2690" y="1737"/>
                  </a:lnTo>
                  <a:cubicBezTo>
                    <a:pt x="2710" y="1727"/>
                    <a:pt x="2721" y="1717"/>
                    <a:pt x="2742" y="1706"/>
                  </a:cubicBezTo>
                  <a:cubicBezTo>
                    <a:pt x="2752" y="1706"/>
                    <a:pt x="2763" y="1696"/>
                    <a:pt x="2763" y="1696"/>
                  </a:cubicBezTo>
                  <a:cubicBezTo>
                    <a:pt x="2784" y="1685"/>
                    <a:pt x="2794" y="1675"/>
                    <a:pt x="2815" y="1664"/>
                  </a:cubicBezTo>
                  <a:cubicBezTo>
                    <a:pt x="2826" y="1654"/>
                    <a:pt x="2836" y="1654"/>
                    <a:pt x="2846" y="1633"/>
                  </a:cubicBezTo>
                  <a:lnTo>
                    <a:pt x="2867" y="1622"/>
                  </a:lnTo>
                  <a:cubicBezTo>
                    <a:pt x="2878" y="1612"/>
                    <a:pt x="2899" y="1601"/>
                    <a:pt x="2909" y="1591"/>
                  </a:cubicBezTo>
                  <a:lnTo>
                    <a:pt x="2920" y="1570"/>
                  </a:lnTo>
                  <a:cubicBezTo>
                    <a:pt x="2930" y="1560"/>
                    <a:pt x="2941" y="1549"/>
                    <a:pt x="2951" y="1539"/>
                  </a:cubicBezTo>
                  <a:lnTo>
                    <a:pt x="2972" y="1518"/>
                  </a:lnTo>
                  <a:cubicBezTo>
                    <a:pt x="2983" y="1497"/>
                    <a:pt x="3003" y="1486"/>
                    <a:pt x="3014" y="1465"/>
                  </a:cubicBezTo>
                  <a:cubicBezTo>
                    <a:pt x="3014" y="1455"/>
                    <a:pt x="3024" y="1444"/>
                    <a:pt x="3035" y="1424"/>
                  </a:cubicBezTo>
                  <a:lnTo>
                    <a:pt x="3045" y="1403"/>
                  </a:lnTo>
                  <a:cubicBezTo>
                    <a:pt x="3056" y="1382"/>
                    <a:pt x="3066" y="1371"/>
                    <a:pt x="3077" y="1361"/>
                  </a:cubicBezTo>
                  <a:lnTo>
                    <a:pt x="3087" y="1340"/>
                  </a:lnTo>
                  <a:cubicBezTo>
                    <a:pt x="3087" y="1319"/>
                    <a:pt x="3098" y="1298"/>
                    <a:pt x="3108" y="1277"/>
                  </a:cubicBezTo>
                  <a:cubicBezTo>
                    <a:pt x="3108" y="1277"/>
                    <a:pt x="3108" y="1267"/>
                    <a:pt x="3108" y="1267"/>
                  </a:cubicBezTo>
                  <a:cubicBezTo>
                    <a:pt x="3129" y="1214"/>
                    <a:pt x="3139" y="1162"/>
                    <a:pt x="3139" y="1110"/>
                  </a:cubicBezTo>
                  <a:cubicBezTo>
                    <a:pt x="3150" y="1089"/>
                    <a:pt x="3150" y="1068"/>
                    <a:pt x="3150" y="1036"/>
                  </a:cubicBezTo>
                  <a:cubicBezTo>
                    <a:pt x="3150" y="1036"/>
                    <a:pt x="3150" y="1026"/>
                    <a:pt x="3150" y="1026"/>
                  </a:cubicBezTo>
                  <a:cubicBezTo>
                    <a:pt x="3150" y="994"/>
                    <a:pt x="3150" y="963"/>
                    <a:pt x="3150" y="921"/>
                  </a:cubicBezTo>
                  <a:cubicBezTo>
                    <a:pt x="3139" y="900"/>
                    <a:pt x="3139" y="869"/>
                    <a:pt x="3129" y="848"/>
                  </a:cubicBezTo>
                  <a:lnTo>
                    <a:pt x="3129" y="827"/>
                  </a:lnTo>
                  <a:cubicBezTo>
                    <a:pt x="3119" y="806"/>
                    <a:pt x="3119" y="785"/>
                    <a:pt x="3108" y="764"/>
                  </a:cubicBezTo>
                  <a:lnTo>
                    <a:pt x="3098" y="733"/>
                  </a:lnTo>
                  <a:cubicBezTo>
                    <a:pt x="3087" y="712"/>
                    <a:pt x="3087" y="701"/>
                    <a:pt x="3077" y="681"/>
                  </a:cubicBezTo>
                  <a:lnTo>
                    <a:pt x="3066" y="660"/>
                  </a:lnTo>
                  <a:cubicBezTo>
                    <a:pt x="3056" y="639"/>
                    <a:pt x="3045" y="618"/>
                    <a:pt x="3035" y="597"/>
                  </a:cubicBezTo>
                  <a:lnTo>
                    <a:pt x="3024" y="586"/>
                  </a:lnTo>
                  <a:cubicBezTo>
                    <a:pt x="3003" y="565"/>
                    <a:pt x="2993" y="545"/>
                    <a:pt x="2983" y="524"/>
                  </a:cubicBezTo>
                  <a:cubicBezTo>
                    <a:pt x="2972" y="524"/>
                    <a:pt x="2972" y="513"/>
                    <a:pt x="2972" y="513"/>
                  </a:cubicBezTo>
                  <a:cubicBezTo>
                    <a:pt x="2951" y="492"/>
                    <a:pt x="2930" y="471"/>
                    <a:pt x="2909" y="450"/>
                  </a:cubicBezTo>
                  <a:cubicBezTo>
                    <a:pt x="2888" y="429"/>
                    <a:pt x="2878" y="398"/>
                    <a:pt x="2878" y="367"/>
                  </a:cubicBezTo>
                  <a:cubicBezTo>
                    <a:pt x="2878" y="314"/>
                    <a:pt x="2920" y="262"/>
                    <a:pt x="2983" y="262"/>
                  </a:cubicBezTo>
                  <a:close/>
                  <a:moveTo>
                    <a:pt x="251" y="0"/>
                  </a:moveTo>
                  <a:cubicBezTo>
                    <a:pt x="136" y="0"/>
                    <a:pt x="32" y="84"/>
                    <a:pt x="0" y="199"/>
                  </a:cubicBezTo>
                  <a:cubicBezTo>
                    <a:pt x="0" y="210"/>
                    <a:pt x="0" y="220"/>
                    <a:pt x="0" y="231"/>
                  </a:cubicBezTo>
                  <a:cubicBezTo>
                    <a:pt x="53" y="2711"/>
                    <a:pt x="2051" y="4709"/>
                    <a:pt x="4521" y="4751"/>
                  </a:cubicBezTo>
                  <a:lnTo>
                    <a:pt x="4552" y="4751"/>
                  </a:lnTo>
                  <a:cubicBezTo>
                    <a:pt x="4667" y="4720"/>
                    <a:pt x="4751" y="4626"/>
                    <a:pt x="4751" y="4500"/>
                  </a:cubicBezTo>
                  <a:lnTo>
                    <a:pt x="4751" y="3004"/>
                  </a:lnTo>
                  <a:cubicBezTo>
                    <a:pt x="4751" y="2962"/>
                    <a:pt x="4772" y="2930"/>
                    <a:pt x="4803" y="2909"/>
                  </a:cubicBezTo>
                  <a:cubicBezTo>
                    <a:pt x="4818" y="2902"/>
                    <a:pt x="4838" y="2895"/>
                    <a:pt x="4856" y="2895"/>
                  </a:cubicBezTo>
                  <a:cubicBezTo>
                    <a:pt x="4863" y="2895"/>
                    <a:pt x="4870" y="2896"/>
                    <a:pt x="4877" y="2899"/>
                  </a:cubicBezTo>
                  <a:lnTo>
                    <a:pt x="4898" y="2899"/>
                  </a:lnTo>
                  <a:cubicBezTo>
                    <a:pt x="4918" y="2909"/>
                    <a:pt x="4929" y="2920"/>
                    <a:pt x="4939" y="2930"/>
                  </a:cubicBezTo>
                  <a:cubicBezTo>
                    <a:pt x="4981" y="2972"/>
                    <a:pt x="5023" y="3014"/>
                    <a:pt x="5075" y="3045"/>
                  </a:cubicBezTo>
                  <a:cubicBezTo>
                    <a:pt x="5149" y="3098"/>
                    <a:pt x="5243" y="3129"/>
                    <a:pt x="5327" y="3150"/>
                  </a:cubicBezTo>
                  <a:cubicBezTo>
                    <a:pt x="5382" y="3162"/>
                    <a:pt x="5437" y="3167"/>
                    <a:pt x="5492" y="3167"/>
                  </a:cubicBezTo>
                  <a:cubicBezTo>
                    <a:pt x="5531" y="3167"/>
                    <a:pt x="5570" y="3165"/>
                    <a:pt x="5609" y="3161"/>
                  </a:cubicBezTo>
                  <a:cubicBezTo>
                    <a:pt x="5651" y="3161"/>
                    <a:pt x="5703" y="3150"/>
                    <a:pt x="5745" y="3140"/>
                  </a:cubicBezTo>
                  <a:cubicBezTo>
                    <a:pt x="5777" y="3129"/>
                    <a:pt x="5797" y="3119"/>
                    <a:pt x="5829" y="3098"/>
                  </a:cubicBezTo>
                  <a:cubicBezTo>
                    <a:pt x="5902" y="3066"/>
                    <a:pt x="5954" y="3035"/>
                    <a:pt x="6017" y="2983"/>
                  </a:cubicBezTo>
                  <a:cubicBezTo>
                    <a:pt x="6038" y="2972"/>
                    <a:pt x="6049" y="2951"/>
                    <a:pt x="6070" y="2930"/>
                  </a:cubicBezTo>
                  <a:cubicBezTo>
                    <a:pt x="6143" y="2857"/>
                    <a:pt x="6206" y="2763"/>
                    <a:pt x="6247" y="2658"/>
                  </a:cubicBezTo>
                  <a:cubicBezTo>
                    <a:pt x="6268" y="2596"/>
                    <a:pt x="6289" y="2533"/>
                    <a:pt x="6289" y="2470"/>
                  </a:cubicBezTo>
                  <a:cubicBezTo>
                    <a:pt x="6300" y="2407"/>
                    <a:pt x="6300" y="2355"/>
                    <a:pt x="6289" y="2292"/>
                  </a:cubicBezTo>
                  <a:cubicBezTo>
                    <a:pt x="6279" y="2156"/>
                    <a:pt x="6226" y="2020"/>
                    <a:pt x="6143" y="1905"/>
                  </a:cubicBezTo>
                  <a:cubicBezTo>
                    <a:pt x="6132" y="1884"/>
                    <a:pt x="6111" y="1863"/>
                    <a:pt x="6090" y="1842"/>
                  </a:cubicBezTo>
                  <a:cubicBezTo>
                    <a:pt x="5986" y="1727"/>
                    <a:pt x="5839" y="1633"/>
                    <a:pt x="5672" y="1601"/>
                  </a:cubicBezTo>
                  <a:cubicBezTo>
                    <a:pt x="5620" y="1591"/>
                    <a:pt x="5565" y="1586"/>
                    <a:pt x="5510" y="1586"/>
                  </a:cubicBezTo>
                  <a:cubicBezTo>
                    <a:pt x="5455" y="1586"/>
                    <a:pt x="5400" y="1591"/>
                    <a:pt x="5347" y="1601"/>
                  </a:cubicBezTo>
                  <a:cubicBezTo>
                    <a:pt x="5274" y="1612"/>
                    <a:pt x="5222" y="1633"/>
                    <a:pt x="5159" y="1664"/>
                  </a:cubicBezTo>
                  <a:cubicBezTo>
                    <a:pt x="5128" y="1685"/>
                    <a:pt x="5086" y="1706"/>
                    <a:pt x="5054" y="1727"/>
                  </a:cubicBezTo>
                  <a:cubicBezTo>
                    <a:pt x="5034" y="1737"/>
                    <a:pt x="5013" y="1758"/>
                    <a:pt x="4992" y="1769"/>
                  </a:cubicBezTo>
                  <a:cubicBezTo>
                    <a:pt x="4981" y="1790"/>
                    <a:pt x="4960" y="1800"/>
                    <a:pt x="4939" y="1821"/>
                  </a:cubicBezTo>
                  <a:cubicBezTo>
                    <a:pt x="4929" y="1832"/>
                    <a:pt x="4929" y="1832"/>
                    <a:pt x="4918" y="1842"/>
                  </a:cubicBezTo>
                  <a:cubicBezTo>
                    <a:pt x="4918" y="1842"/>
                    <a:pt x="4908" y="1853"/>
                    <a:pt x="4898" y="1853"/>
                  </a:cubicBezTo>
                  <a:cubicBezTo>
                    <a:pt x="4885" y="1857"/>
                    <a:pt x="4870" y="1859"/>
                    <a:pt x="4855" y="1859"/>
                  </a:cubicBezTo>
                  <a:cubicBezTo>
                    <a:pt x="4835" y="1859"/>
                    <a:pt x="4816" y="1854"/>
                    <a:pt x="4803" y="1842"/>
                  </a:cubicBezTo>
                  <a:cubicBezTo>
                    <a:pt x="4772" y="1821"/>
                    <a:pt x="4751" y="1790"/>
                    <a:pt x="4751" y="1758"/>
                  </a:cubicBezTo>
                  <a:lnTo>
                    <a:pt x="4751" y="252"/>
                  </a:lnTo>
                  <a:cubicBezTo>
                    <a:pt x="4751" y="115"/>
                    <a:pt x="4636" y="0"/>
                    <a:pt x="4500" y="0"/>
                  </a:cubicBezTo>
                  <a:lnTo>
                    <a:pt x="2983" y="0"/>
                  </a:lnTo>
                  <a:cubicBezTo>
                    <a:pt x="2773" y="0"/>
                    <a:pt x="2616" y="168"/>
                    <a:pt x="2616" y="367"/>
                  </a:cubicBezTo>
                  <a:cubicBezTo>
                    <a:pt x="2616" y="471"/>
                    <a:pt x="2658" y="565"/>
                    <a:pt x="2731" y="639"/>
                  </a:cubicBezTo>
                  <a:cubicBezTo>
                    <a:pt x="2742" y="649"/>
                    <a:pt x="2763" y="670"/>
                    <a:pt x="2773" y="691"/>
                  </a:cubicBezTo>
                  <a:cubicBezTo>
                    <a:pt x="2784" y="701"/>
                    <a:pt x="2794" y="712"/>
                    <a:pt x="2805" y="722"/>
                  </a:cubicBezTo>
                  <a:cubicBezTo>
                    <a:pt x="2805" y="722"/>
                    <a:pt x="2805" y="743"/>
                    <a:pt x="2805" y="743"/>
                  </a:cubicBezTo>
                  <a:cubicBezTo>
                    <a:pt x="2815" y="754"/>
                    <a:pt x="2826" y="764"/>
                    <a:pt x="2826" y="775"/>
                  </a:cubicBezTo>
                  <a:lnTo>
                    <a:pt x="2836" y="796"/>
                  </a:lnTo>
                  <a:cubicBezTo>
                    <a:pt x="2846" y="806"/>
                    <a:pt x="2846" y="817"/>
                    <a:pt x="2857" y="827"/>
                  </a:cubicBezTo>
                  <a:lnTo>
                    <a:pt x="2983" y="785"/>
                  </a:lnTo>
                  <a:lnTo>
                    <a:pt x="2857" y="848"/>
                  </a:lnTo>
                  <a:cubicBezTo>
                    <a:pt x="2867" y="858"/>
                    <a:pt x="2867" y="869"/>
                    <a:pt x="2867" y="890"/>
                  </a:cubicBezTo>
                  <a:lnTo>
                    <a:pt x="2878" y="900"/>
                  </a:lnTo>
                  <a:cubicBezTo>
                    <a:pt x="2878" y="921"/>
                    <a:pt x="2888" y="942"/>
                    <a:pt x="2888" y="963"/>
                  </a:cubicBezTo>
                  <a:cubicBezTo>
                    <a:pt x="2888" y="974"/>
                    <a:pt x="2888" y="994"/>
                    <a:pt x="2888" y="1015"/>
                  </a:cubicBezTo>
                  <a:lnTo>
                    <a:pt x="2888" y="1036"/>
                  </a:lnTo>
                  <a:cubicBezTo>
                    <a:pt x="2888" y="1047"/>
                    <a:pt x="2888" y="1068"/>
                    <a:pt x="2888" y="1089"/>
                  </a:cubicBezTo>
                  <a:cubicBezTo>
                    <a:pt x="2878" y="1120"/>
                    <a:pt x="2867" y="1162"/>
                    <a:pt x="2857" y="1193"/>
                  </a:cubicBezTo>
                  <a:cubicBezTo>
                    <a:pt x="2857" y="1204"/>
                    <a:pt x="2846" y="1214"/>
                    <a:pt x="2846" y="1225"/>
                  </a:cubicBezTo>
                  <a:lnTo>
                    <a:pt x="2836" y="1246"/>
                  </a:lnTo>
                  <a:cubicBezTo>
                    <a:pt x="2836" y="1256"/>
                    <a:pt x="2826" y="1267"/>
                    <a:pt x="2826" y="1277"/>
                  </a:cubicBezTo>
                  <a:lnTo>
                    <a:pt x="2815" y="1287"/>
                  </a:lnTo>
                  <a:cubicBezTo>
                    <a:pt x="2805" y="1298"/>
                    <a:pt x="2805" y="1308"/>
                    <a:pt x="2794" y="1319"/>
                  </a:cubicBezTo>
                  <a:cubicBezTo>
                    <a:pt x="2784" y="1329"/>
                    <a:pt x="2784" y="1340"/>
                    <a:pt x="2763" y="1361"/>
                  </a:cubicBezTo>
                  <a:lnTo>
                    <a:pt x="2752" y="1361"/>
                  </a:lnTo>
                  <a:cubicBezTo>
                    <a:pt x="2752" y="1371"/>
                    <a:pt x="2742" y="1382"/>
                    <a:pt x="2742" y="1382"/>
                  </a:cubicBezTo>
                  <a:lnTo>
                    <a:pt x="2721" y="1403"/>
                  </a:lnTo>
                  <a:cubicBezTo>
                    <a:pt x="2721" y="1403"/>
                    <a:pt x="2710" y="1413"/>
                    <a:pt x="2700" y="1424"/>
                  </a:cubicBezTo>
                  <a:lnTo>
                    <a:pt x="2679" y="1434"/>
                  </a:lnTo>
                  <a:cubicBezTo>
                    <a:pt x="2679" y="1444"/>
                    <a:pt x="2669" y="1444"/>
                    <a:pt x="2669" y="1455"/>
                  </a:cubicBezTo>
                  <a:cubicBezTo>
                    <a:pt x="2648" y="1455"/>
                    <a:pt x="2637" y="1465"/>
                    <a:pt x="2627" y="1476"/>
                  </a:cubicBezTo>
                  <a:lnTo>
                    <a:pt x="2690" y="1591"/>
                  </a:lnTo>
                  <a:lnTo>
                    <a:pt x="2616" y="1486"/>
                  </a:lnTo>
                  <a:cubicBezTo>
                    <a:pt x="2606" y="1486"/>
                    <a:pt x="2595" y="1497"/>
                    <a:pt x="2585" y="1497"/>
                  </a:cubicBezTo>
                  <a:lnTo>
                    <a:pt x="2637" y="1622"/>
                  </a:lnTo>
                  <a:lnTo>
                    <a:pt x="2564" y="1507"/>
                  </a:lnTo>
                  <a:cubicBezTo>
                    <a:pt x="2553" y="1507"/>
                    <a:pt x="2543" y="1518"/>
                    <a:pt x="2522" y="1518"/>
                  </a:cubicBezTo>
                  <a:cubicBezTo>
                    <a:pt x="2491" y="1539"/>
                    <a:pt x="2449" y="1539"/>
                    <a:pt x="2417" y="1549"/>
                  </a:cubicBezTo>
                  <a:lnTo>
                    <a:pt x="2292" y="1549"/>
                  </a:lnTo>
                  <a:cubicBezTo>
                    <a:pt x="2281" y="1539"/>
                    <a:pt x="2260" y="1539"/>
                    <a:pt x="2250" y="1539"/>
                  </a:cubicBezTo>
                  <a:lnTo>
                    <a:pt x="2219" y="1664"/>
                  </a:lnTo>
                  <a:lnTo>
                    <a:pt x="2229" y="1528"/>
                  </a:lnTo>
                  <a:lnTo>
                    <a:pt x="2198" y="1528"/>
                  </a:lnTo>
                  <a:lnTo>
                    <a:pt x="2177" y="1518"/>
                  </a:lnTo>
                  <a:cubicBezTo>
                    <a:pt x="2166" y="1518"/>
                    <a:pt x="2166" y="1507"/>
                    <a:pt x="2156" y="1507"/>
                  </a:cubicBezTo>
                  <a:lnTo>
                    <a:pt x="2114" y="1486"/>
                  </a:lnTo>
                  <a:cubicBezTo>
                    <a:pt x="2083" y="1465"/>
                    <a:pt x="2041" y="1444"/>
                    <a:pt x="2020" y="1424"/>
                  </a:cubicBezTo>
                  <a:cubicBezTo>
                    <a:pt x="2009" y="1413"/>
                    <a:pt x="1999" y="1403"/>
                    <a:pt x="1978" y="1392"/>
                  </a:cubicBezTo>
                  <a:cubicBezTo>
                    <a:pt x="1967" y="1382"/>
                    <a:pt x="1967" y="1371"/>
                    <a:pt x="1957" y="1361"/>
                  </a:cubicBezTo>
                  <a:cubicBezTo>
                    <a:pt x="1936" y="1340"/>
                    <a:pt x="1926" y="1329"/>
                    <a:pt x="1915" y="1308"/>
                  </a:cubicBezTo>
                  <a:lnTo>
                    <a:pt x="1800" y="1382"/>
                  </a:lnTo>
                  <a:lnTo>
                    <a:pt x="1905" y="1287"/>
                  </a:lnTo>
                  <a:lnTo>
                    <a:pt x="1894" y="1267"/>
                  </a:lnTo>
                  <a:cubicBezTo>
                    <a:pt x="1884" y="1267"/>
                    <a:pt x="1884" y="1256"/>
                    <a:pt x="1873" y="1246"/>
                  </a:cubicBezTo>
                  <a:lnTo>
                    <a:pt x="1873" y="1225"/>
                  </a:lnTo>
                  <a:cubicBezTo>
                    <a:pt x="1863" y="1214"/>
                    <a:pt x="1863" y="1204"/>
                    <a:pt x="1852" y="1193"/>
                  </a:cubicBezTo>
                  <a:lnTo>
                    <a:pt x="1737" y="1235"/>
                  </a:lnTo>
                  <a:lnTo>
                    <a:pt x="1852" y="1183"/>
                  </a:lnTo>
                  <a:cubicBezTo>
                    <a:pt x="1842" y="1151"/>
                    <a:pt x="1831" y="1120"/>
                    <a:pt x="1831" y="1078"/>
                  </a:cubicBezTo>
                  <a:cubicBezTo>
                    <a:pt x="1831" y="1068"/>
                    <a:pt x="1831" y="1047"/>
                    <a:pt x="1831" y="1036"/>
                  </a:cubicBezTo>
                  <a:lnTo>
                    <a:pt x="1695" y="1026"/>
                  </a:lnTo>
                  <a:lnTo>
                    <a:pt x="1821" y="1015"/>
                  </a:lnTo>
                  <a:cubicBezTo>
                    <a:pt x="1821" y="994"/>
                    <a:pt x="1831" y="974"/>
                    <a:pt x="1831" y="953"/>
                  </a:cubicBezTo>
                  <a:cubicBezTo>
                    <a:pt x="1831" y="932"/>
                    <a:pt x="1831" y="921"/>
                    <a:pt x="1842" y="900"/>
                  </a:cubicBezTo>
                  <a:lnTo>
                    <a:pt x="1706" y="869"/>
                  </a:lnTo>
                  <a:lnTo>
                    <a:pt x="1842" y="879"/>
                  </a:lnTo>
                  <a:cubicBezTo>
                    <a:pt x="1842" y="869"/>
                    <a:pt x="1852" y="858"/>
                    <a:pt x="1852" y="848"/>
                  </a:cubicBezTo>
                  <a:lnTo>
                    <a:pt x="1863" y="827"/>
                  </a:lnTo>
                  <a:cubicBezTo>
                    <a:pt x="1863" y="817"/>
                    <a:pt x="1873" y="806"/>
                    <a:pt x="1873" y="796"/>
                  </a:cubicBezTo>
                  <a:lnTo>
                    <a:pt x="1884" y="775"/>
                  </a:lnTo>
                  <a:cubicBezTo>
                    <a:pt x="1894" y="764"/>
                    <a:pt x="1894" y="754"/>
                    <a:pt x="1905" y="743"/>
                  </a:cubicBezTo>
                  <a:lnTo>
                    <a:pt x="1915" y="722"/>
                  </a:lnTo>
                  <a:cubicBezTo>
                    <a:pt x="1926" y="712"/>
                    <a:pt x="1926" y="701"/>
                    <a:pt x="1936" y="691"/>
                  </a:cubicBezTo>
                  <a:cubicBezTo>
                    <a:pt x="1936" y="691"/>
                    <a:pt x="1947" y="681"/>
                    <a:pt x="1947" y="681"/>
                  </a:cubicBezTo>
                  <a:cubicBezTo>
                    <a:pt x="1957" y="660"/>
                    <a:pt x="1967" y="649"/>
                    <a:pt x="1988" y="639"/>
                  </a:cubicBezTo>
                  <a:cubicBezTo>
                    <a:pt x="2062" y="565"/>
                    <a:pt x="2104" y="471"/>
                    <a:pt x="2104" y="367"/>
                  </a:cubicBezTo>
                  <a:cubicBezTo>
                    <a:pt x="2104" y="168"/>
                    <a:pt x="1936" y="0"/>
                    <a:pt x="1737"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47"/>
            <p:cNvSpPr/>
            <p:nvPr/>
          </p:nvSpPr>
          <p:spPr>
            <a:xfrm>
              <a:off x="8723352" y="1533425"/>
              <a:ext cx="144734" cy="191913"/>
            </a:xfrm>
            <a:custGeom>
              <a:rect b="b" l="l" r="r" t="t"/>
              <a:pathLst>
                <a:path extrusionOk="0" h="6301" w="4752">
                  <a:moveTo>
                    <a:pt x="2397" y="262"/>
                  </a:moveTo>
                  <a:cubicBezTo>
                    <a:pt x="2868" y="262"/>
                    <a:pt x="3108" y="848"/>
                    <a:pt x="2763" y="1173"/>
                  </a:cubicBezTo>
                  <a:cubicBezTo>
                    <a:pt x="2690" y="1246"/>
                    <a:pt x="2648" y="1340"/>
                    <a:pt x="2648" y="1445"/>
                  </a:cubicBezTo>
                  <a:cubicBezTo>
                    <a:pt x="2648" y="1644"/>
                    <a:pt x="2815" y="1811"/>
                    <a:pt x="3014" y="1811"/>
                  </a:cubicBezTo>
                  <a:lnTo>
                    <a:pt x="4490" y="1811"/>
                  </a:lnTo>
                  <a:cubicBezTo>
                    <a:pt x="4427" y="4124"/>
                    <a:pt x="2575" y="5976"/>
                    <a:pt x="262" y="6039"/>
                  </a:cubicBezTo>
                  <a:lnTo>
                    <a:pt x="262" y="4553"/>
                  </a:lnTo>
                  <a:cubicBezTo>
                    <a:pt x="262" y="4490"/>
                    <a:pt x="314" y="4448"/>
                    <a:pt x="367" y="4448"/>
                  </a:cubicBezTo>
                  <a:lnTo>
                    <a:pt x="409" y="4448"/>
                  </a:lnTo>
                  <a:cubicBezTo>
                    <a:pt x="429" y="4458"/>
                    <a:pt x="440" y="4469"/>
                    <a:pt x="450" y="4479"/>
                  </a:cubicBezTo>
                  <a:cubicBezTo>
                    <a:pt x="492" y="4521"/>
                    <a:pt x="534" y="4563"/>
                    <a:pt x="586" y="4594"/>
                  </a:cubicBezTo>
                  <a:cubicBezTo>
                    <a:pt x="660" y="4647"/>
                    <a:pt x="754" y="4678"/>
                    <a:pt x="838" y="4699"/>
                  </a:cubicBezTo>
                  <a:cubicBezTo>
                    <a:pt x="893" y="4711"/>
                    <a:pt x="948" y="4716"/>
                    <a:pt x="1003" y="4716"/>
                  </a:cubicBezTo>
                  <a:cubicBezTo>
                    <a:pt x="1042" y="4716"/>
                    <a:pt x="1081" y="4714"/>
                    <a:pt x="1120" y="4710"/>
                  </a:cubicBezTo>
                  <a:cubicBezTo>
                    <a:pt x="1162" y="4710"/>
                    <a:pt x="1214" y="4699"/>
                    <a:pt x="1256" y="4689"/>
                  </a:cubicBezTo>
                  <a:cubicBezTo>
                    <a:pt x="1288" y="4678"/>
                    <a:pt x="1308" y="4668"/>
                    <a:pt x="1340" y="4647"/>
                  </a:cubicBezTo>
                  <a:cubicBezTo>
                    <a:pt x="1413" y="4615"/>
                    <a:pt x="1465" y="4584"/>
                    <a:pt x="1528" y="4532"/>
                  </a:cubicBezTo>
                  <a:cubicBezTo>
                    <a:pt x="1549" y="4521"/>
                    <a:pt x="1560" y="4500"/>
                    <a:pt x="1581" y="4479"/>
                  </a:cubicBezTo>
                  <a:cubicBezTo>
                    <a:pt x="1654" y="4406"/>
                    <a:pt x="1717" y="4312"/>
                    <a:pt x="1758" y="4207"/>
                  </a:cubicBezTo>
                  <a:cubicBezTo>
                    <a:pt x="1779" y="4145"/>
                    <a:pt x="1800" y="4082"/>
                    <a:pt x="1800" y="4019"/>
                  </a:cubicBezTo>
                  <a:cubicBezTo>
                    <a:pt x="1811" y="3956"/>
                    <a:pt x="1811" y="3904"/>
                    <a:pt x="1800" y="3841"/>
                  </a:cubicBezTo>
                  <a:cubicBezTo>
                    <a:pt x="1790" y="3705"/>
                    <a:pt x="1737" y="3569"/>
                    <a:pt x="1654" y="3454"/>
                  </a:cubicBezTo>
                  <a:cubicBezTo>
                    <a:pt x="1643" y="3433"/>
                    <a:pt x="1622" y="3412"/>
                    <a:pt x="1601" y="3391"/>
                  </a:cubicBezTo>
                  <a:cubicBezTo>
                    <a:pt x="1497" y="3276"/>
                    <a:pt x="1350" y="3182"/>
                    <a:pt x="1183" y="3150"/>
                  </a:cubicBezTo>
                  <a:cubicBezTo>
                    <a:pt x="1131" y="3140"/>
                    <a:pt x="1076" y="3135"/>
                    <a:pt x="1021" y="3135"/>
                  </a:cubicBezTo>
                  <a:cubicBezTo>
                    <a:pt x="966" y="3135"/>
                    <a:pt x="911" y="3140"/>
                    <a:pt x="858" y="3150"/>
                  </a:cubicBezTo>
                  <a:cubicBezTo>
                    <a:pt x="785" y="3161"/>
                    <a:pt x="733" y="3182"/>
                    <a:pt x="670" y="3213"/>
                  </a:cubicBezTo>
                  <a:cubicBezTo>
                    <a:pt x="639" y="3234"/>
                    <a:pt x="597" y="3255"/>
                    <a:pt x="565" y="3276"/>
                  </a:cubicBezTo>
                  <a:cubicBezTo>
                    <a:pt x="545" y="3286"/>
                    <a:pt x="524" y="3307"/>
                    <a:pt x="503" y="3318"/>
                  </a:cubicBezTo>
                  <a:cubicBezTo>
                    <a:pt x="492" y="3339"/>
                    <a:pt x="471" y="3349"/>
                    <a:pt x="450" y="3370"/>
                  </a:cubicBezTo>
                  <a:cubicBezTo>
                    <a:pt x="440" y="3381"/>
                    <a:pt x="440" y="3381"/>
                    <a:pt x="429" y="3391"/>
                  </a:cubicBezTo>
                  <a:cubicBezTo>
                    <a:pt x="429" y="3391"/>
                    <a:pt x="419" y="3402"/>
                    <a:pt x="409" y="3402"/>
                  </a:cubicBezTo>
                  <a:cubicBezTo>
                    <a:pt x="396" y="3406"/>
                    <a:pt x="381" y="3408"/>
                    <a:pt x="366" y="3408"/>
                  </a:cubicBezTo>
                  <a:cubicBezTo>
                    <a:pt x="346" y="3408"/>
                    <a:pt x="327" y="3403"/>
                    <a:pt x="314" y="3391"/>
                  </a:cubicBezTo>
                  <a:cubicBezTo>
                    <a:pt x="283" y="3370"/>
                    <a:pt x="262" y="3339"/>
                    <a:pt x="262" y="3307"/>
                  </a:cubicBezTo>
                  <a:lnTo>
                    <a:pt x="262" y="1811"/>
                  </a:lnTo>
                  <a:lnTo>
                    <a:pt x="1769" y="1811"/>
                  </a:lnTo>
                  <a:cubicBezTo>
                    <a:pt x="1978" y="1811"/>
                    <a:pt x="2135" y="1644"/>
                    <a:pt x="2146" y="1445"/>
                  </a:cubicBezTo>
                  <a:cubicBezTo>
                    <a:pt x="2135" y="1340"/>
                    <a:pt x="2093" y="1246"/>
                    <a:pt x="2020" y="1173"/>
                  </a:cubicBezTo>
                  <a:cubicBezTo>
                    <a:pt x="1685" y="838"/>
                    <a:pt x="1915" y="262"/>
                    <a:pt x="2397" y="262"/>
                  </a:cubicBezTo>
                  <a:close/>
                  <a:moveTo>
                    <a:pt x="2394" y="1"/>
                  </a:moveTo>
                  <a:cubicBezTo>
                    <a:pt x="1975" y="1"/>
                    <a:pt x="1601" y="341"/>
                    <a:pt x="1601" y="796"/>
                  </a:cubicBezTo>
                  <a:cubicBezTo>
                    <a:pt x="1601" y="1005"/>
                    <a:pt x="1685" y="1215"/>
                    <a:pt x="1842" y="1361"/>
                  </a:cubicBezTo>
                  <a:cubicBezTo>
                    <a:pt x="1863" y="1382"/>
                    <a:pt x="1874" y="1413"/>
                    <a:pt x="1884" y="1445"/>
                  </a:cubicBezTo>
                  <a:cubicBezTo>
                    <a:pt x="1874" y="1508"/>
                    <a:pt x="1832" y="1549"/>
                    <a:pt x="1769" y="1549"/>
                  </a:cubicBezTo>
                  <a:lnTo>
                    <a:pt x="252" y="1549"/>
                  </a:lnTo>
                  <a:cubicBezTo>
                    <a:pt x="116" y="1549"/>
                    <a:pt x="0" y="1664"/>
                    <a:pt x="0" y="1801"/>
                  </a:cubicBezTo>
                  <a:lnTo>
                    <a:pt x="0" y="3307"/>
                  </a:lnTo>
                  <a:cubicBezTo>
                    <a:pt x="0" y="3517"/>
                    <a:pt x="175" y="3673"/>
                    <a:pt x="368" y="3673"/>
                  </a:cubicBezTo>
                  <a:cubicBezTo>
                    <a:pt x="416" y="3673"/>
                    <a:pt x="465" y="3663"/>
                    <a:pt x="513" y="3642"/>
                  </a:cubicBezTo>
                  <a:cubicBezTo>
                    <a:pt x="545" y="3632"/>
                    <a:pt x="565" y="3611"/>
                    <a:pt x="586" y="3600"/>
                  </a:cubicBezTo>
                  <a:cubicBezTo>
                    <a:pt x="597" y="3590"/>
                    <a:pt x="618" y="3569"/>
                    <a:pt x="639" y="3559"/>
                  </a:cubicBezTo>
                  <a:cubicBezTo>
                    <a:pt x="649" y="3538"/>
                    <a:pt x="660" y="3527"/>
                    <a:pt x="670" y="3517"/>
                  </a:cubicBezTo>
                  <a:cubicBezTo>
                    <a:pt x="691" y="3506"/>
                    <a:pt x="702" y="3496"/>
                    <a:pt x="712" y="3485"/>
                  </a:cubicBezTo>
                  <a:cubicBezTo>
                    <a:pt x="775" y="3454"/>
                    <a:pt x="838" y="3422"/>
                    <a:pt x="911" y="3402"/>
                  </a:cubicBezTo>
                  <a:cubicBezTo>
                    <a:pt x="941" y="3397"/>
                    <a:pt x="971" y="3395"/>
                    <a:pt x="1002" y="3395"/>
                  </a:cubicBezTo>
                  <a:cubicBezTo>
                    <a:pt x="1045" y="3395"/>
                    <a:pt x="1088" y="3400"/>
                    <a:pt x="1131" y="3412"/>
                  </a:cubicBezTo>
                  <a:cubicBezTo>
                    <a:pt x="1183" y="3422"/>
                    <a:pt x="1235" y="3443"/>
                    <a:pt x="1288" y="3464"/>
                  </a:cubicBezTo>
                  <a:cubicBezTo>
                    <a:pt x="1329" y="3496"/>
                    <a:pt x="1371" y="3527"/>
                    <a:pt x="1413" y="3569"/>
                  </a:cubicBezTo>
                  <a:cubicBezTo>
                    <a:pt x="1424" y="3579"/>
                    <a:pt x="1434" y="3600"/>
                    <a:pt x="1444" y="3611"/>
                  </a:cubicBezTo>
                  <a:cubicBezTo>
                    <a:pt x="1497" y="3684"/>
                    <a:pt x="1539" y="3778"/>
                    <a:pt x="1549" y="3872"/>
                  </a:cubicBezTo>
                  <a:cubicBezTo>
                    <a:pt x="1549" y="3914"/>
                    <a:pt x="1549" y="3946"/>
                    <a:pt x="1549" y="3988"/>
                  </a:cubicBezTo>
                  <a:cubicBezTo>
                    <a:pt x="1539" y="4029"/>
                    <a:pt x="1528" y="4071"/>
                    <a:pt x="1518" y="4113"/>
                  </a:cubicBezTo>
                  <a:cubicBezTo>
                    <a:pt x="1486" y="4186"/>
                    <a:pt x="1444" y="4249"/>
                    <a:pt x="1392" y="4301"/>
                  </a:cubicBezTo>
                  <a:cubicBezTo>
                    <a:pt x="1382" y="4312"/>
                    <a:pt x="1371" y="4322"/>
                    <a:pt x="1361" y="4333"/>
                  </a:cubicBezTo>
                  <a:cubicBezTo>
                    <a:pt x="1340" y="4343"/>
                    <a:pt x="1319" y="4364"/>
                    <a:pt x="1308" y="4375"/>
                  </a:cubicBezTo>
                  <a:cubicBezTo>
                    <a:pt x="1288" y="4385"/>
                    <a:pt x="1256" y="4396"/>
                    <a:pt x="1235" y="4406"/>
                  </a:cubicBezTo>
                  <a:cubicBezTo>
                    <a:pt x="1214" y="4417"/>
                    <a:pt x="1193" y="4427"/>
                    <a:pt x="1172" y="4438"/>
                  </a:cubicBezTo>
                  <a:cubicBezTo>
                    <a:pt x="1151" y="4448"/>
                    <a:pt x="1120" y="4448"/>
                    <a:pt x="1089" y="4448"/>
                  </a:cubicBezTo>
                  <a:cubicBezTo>
                    <a:pt x="1057" y="4453"/>
                    <a:pt x="1026" y="4456"/>
                    <a:pt x="995" y="4456"/>
                  </a:cubicBezTo>
                  <a:cubicBezTo>
                    <a:pt x="963" y="4456"/>
                    <a:pt x="932" y="4453"/>
                    <a:pt x="900" y="4448"/>
                  </a:cubicBezTo>
                  <a:cubicBezTo>
                    <a:pt x="838" y="4427"/>
                    <a:pt x="785" y="4406"/>
                    <a:pt x="733" y="4375"/>
                  </a:cubicBezTo>
                  <a:cubicBezTo>
                    <a:pt x="691" y="4354"/>
                    <a:pt x="670" y="4322"/>
                    <a:pt x="639" y="4301"/>
                  </a:cubicBezTo>
                  <a:cubicBezTo>
                    <a:pt x="607" y="4260"/>
                    <a:pt x="565" y="4239"/>
                    <a:pt x="513" y="4218"/>
                  </a:cubicBezTo>
                  <a:cubicBezTo>
                    <a:pt x="462" y="4193"/>
                    <a:pt x="410" y="4182"/>
                    <a:pt x="359" y="4182"/>
                  </a:cubicBezTo>
                  <a:cubicBezTo>
                    <a:pt x="170" y="4182"/>
                    <a:pt x="0" y="4338"/>
                    <a:pt x="0" y="4553"/>
                  </a:cubicBezTo>
                  <a:lnTo>
                    <a:pt x="0" y="6049"/>
                  </a:lnTo>
                  <a:cubicBezTo>
                    <a:pt x="0" y="6175"/>
                    <a:pt x="84" y="6269"/>
                    <a:pt x="199" y="6300"/>
                  </a:cubicBezTo>
                  <a:lnTo>
                    <a:pt x="231" y="6300"/>
                  </a:lnTo>
                  <a:cubicBezTo>
                    <a:pt x="2711" y="6258"/>
                    <a:pt x="4709" y="4260"/>
                    <a:pt x="4751" y="1780"/>
                  </a:cubicBezTo>
                  <a:cubicBezTo>
                    <a:pt x="4751" y="1769"/>
                    <a:pt x="4751" y="1759"/>
                    <a:pt x="4751" y="1748"/>
                  </a:cubicBezTo>
                  <a:cubicBezTo>
                    <a:pt x="4720" y="1633"/>
                    <a:pt x="4626" y="1549"/>
                    <a:pt x="4500" y="1549"/>
                  </a:cubicBezTo>
                  <a:lnTo>
                    <a:pt x="3014" y="1549"/>
                  </a:lnTo>
                  <a:cubicBezTo>
                    <a:pt x="2962" y="1549"/>
                    <a:pt x="2909" y="1508"/>
                    <a:pt x="2909" y="1445"/>
                  </a:cubicBezTo>
                  <a:cubicBezTo>
                    <a:pt x="2909" y="1413"/>
                    <a:pt x="2930" y="1382"/>
                    <a:pt x="2951" y="1361"/>
                  </a:cubicBezTo>
                  <a:cubicBezTo>
                    <a:pt x="3359" y="963"/>
                    <a:pt x="3223" y="283"/>
                    <a:pt x="2700" y="63"/>
                  </a:cubicBezTo>
                  <a:cubicBezTo>
                    <a:pt x="2598" y="21"/>
                    <a:pt x="2495" y="1"/>
                    <a:pt x="2394" y="1"/>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47"/>
            <p:cNvSpPr/>
            <p:nvPr/>
          </p:nvSpPr>
          <p:spPr>
            <a:xfrm>
              <a:off x="8676173" y="1443880"/>
              <a:ext cx="191913" cy="144704"/>
            </a:xfrm>
            <a:custGeom>
              <a:rect b="b" l="l" r="r" t="t"/>
              <a:pathLst>
                <a:path extrusionOk="0" h="4751" w="6301">
                  <a:moveTo>
                    <a:pt x="1811" y="262"/>
                  </a:moveTo>
                  <a:cubicBezTo>
                    <a:pt x="4124" y="325"/>
                    <a:pt x="5976" y="2187"/>
                    <a:pt x="6039" y="4489"/>
                  </a:cubicBezTo>
                  <a:lnTo>
                    <a:pt x="4563" y="4489"/>
                  </a:lnTo>
                  <a:cubicBezTo>
                    <a:pt x="4511" y="4489"/>
                    <a:pt x="4458" y="4448"/>
                    <a:pt x="4458" y="4385"/>
                  </a:cubicBezTo>
                  <a:cubicBezTo>
                    <a:pt x="4458" y="4353"/>
                    <a:pt x="4479" y="4322"/>
                    <a:pt x="4500" y="4301"/>
                  </a:cubicBezTo>
                  <a:cubicBezTo>
                    <a:pt x="5003" y="3809"/>
                    <a:pt x="4657" y="2941"/>
                    <a:pt x="3946" y="2941"/>
                  </a:cubicBezTo>
                  <a:cubicBezTo>
                    <a:pt x="3506" y="2941"/>
                    <a:pt x="3150" y="3296"/>
                    <a:pt x="3150" y="3736"/>
                  </a:cubicBezTo>
                  <a:cubicBezTo>
                    <a:pt x="3150" y="3945"/>
                    <a:pt x="3234" y="4155"/>
                    <a:pt x="3391" y="4301"/>
                  </a:cubicBezTo>
                  <a:cubicBezTo>
                    <a:pt x="3412" y="4322"/>
                    <a:pt x="3423" y="4353"/>
                    <a:pt x="3433" y="4385"/>
                  </a:cubicBezTo>
                  <a:cubicBezTo>
                    <a:pt x="3423" y="4448"/>
                    <a:pt x="3381" y="4489"/>
                    <a:pt x="3318" y="4489"/>
                  </a:cubicBezTo>
                  <a:lnTo>
                    <a:pt x="1811" y="4489"/>
                  </a:lnTo>
                  <a:lnTo>
                    <a:pt x="1811" y="2983"/>
                  </a:lnTo>
                  <a:cubicBezTo>
                    <a:pt x="1811" y="2773"/>
                    <a:pt x="1644" y="2616"/>
                    <a:pt x="1445" y="2616"/>
                  </a:cubicBezTo>
                  <a:cubicBezTo>
                    <a:pt x="1340" y="2616"/>
                    <a:pt x="1246" y="2658"/>
                    <a:pt x="1173" y="2731"/>
                  </a:cubicBezTo>
                  <a:cubicBezTo>
                    <a:pt x="1162" y="2742"/>
                    <a:pt x="1141" y="2763"/>
                    <a:pt x="1131" y="2773"/>
                  </a:cubicBezTo>
                  <a:cubicBezTo>
                    <a:pt x="1110" y="2784"/>
                    <a:pt x="1099" y="2794"/>
                    <a:pt x="1089" y="2805"/>
                  </a:cubicBezTo>
                  <a:lnTo>
                    <a:pt x="1162" y="2909"/>
                  </a:lnTo>
                  <a:lnTo>
                    <a:pt x="1079" y="2805"/>
                  </a:lnTo>
                  <a:cubicBezTo>
                    <a:pt x="1058" y="2815"/>
                    <a:pt x="1047" y="2826"/>
                    <a:pt x="1037" y="2826"/>
                  </a:cubicBezTo>
                  <a:lnTo>
                    <a:pt x="1026" y="2836"/>
                  </a:lnTo>
                  <a:cubicBezTo>
                    <a:pt x="1005" y="2846"/>
                    <a:pt x="995" y="2846"/>
                    <a:pt x="984" y="2857"/>
                  </a:cubicBezTo>
                  <a:lnTo>
                    <a:pt x="974" y="2857"/>
                  </a:lnTo>
                  <a:cubicBezTo>
                    <a:pt x="953" y="2867"/>
                    <a:pt x="942" y="2867"/>
                    <a:pt x="911" y="2878"/>
                  </a:cubicBezTo>
                  <a:cubicBezTo>
                    <a:pt x="880" y="2888"/>
                    <a:pt x="838" y="2888"/>
                    <a:pt x="806" y="2888"/>
                  </a:cubicBezTo>
                  <a:lnTo>
                    <a:pt x="733" y="2888"/>
                  </a:lnTo>
                  <a:cubicBezTo>
                    <a:pt x="712" y="2878"/>
                    <a:pt x="702" y="2878"/>
                    <a:pt x="681" y="2878"/>
                  </a:cubicBezTo>
                  <a:cubicBezTo>
                    <a:pt x="660" y="2878"/>
                    <a:pt x="649" y="2867"/>
                    <a:pt x="629" y="2867"/>
                  </a:cubicBezTo>
                  <a:lnTo>
                    <a:pt x="618" y="2857"/>
                  </a:lnTo>
                  <a:cubicBezTo>
                    <a:pt x="608" y="2857"/>
                    <a:pt x="597" y="2846"/>
                    <a:pt x="587" y="2846"/>
                  </a:cubicBezTo>
                  <a:lnTo>
                    <a:pt x="545" y="2826"/>
                  </a:lnTo>
                  <a:cubicBezTo>
                    <a:pt x="534" y="2826"/>
                    <a:pt x="524" y="2815"/>
                    <a:pt x="524" y="2815"/>
                  </a:cubicBezTo>
                  <a:lnTo>
                    <a:pt x="451" y="2920"/>
                  </a:lnTo>
                  <a:lnTo>
                    <a:pt x="513" y="2805"/>
                  </a:lnTo>
                  <a:cubicBezTo>
                    <a:pt x="493" y="2794"/>
                    <a:pt x="472" y="2773"/>
                    <a:pt x="451" y="2763"/>
                  </a:cubicBezTo>
                  <a:cubicBezTo>
                    <a:pt x="440" y="2752"/>
                    <a:pt x="430" y="2742"/>
                    <a:pt x="419" y="2731"/>
                  </a:cubicBezTo>
                  <a:cubicBezTo>
                    <a:pt x="409" y="2721"/>
                    <a:pt x="398" y="2710"/>
                    <a:pt x="388" y="2690"/>
                  </a:cubicBezTo>
                  <a:cubicBezTo>
                    <a:pt x="367" y="2669"/>
                    <a:pt x="346" y="2637"/>
                    <a:pt x="325" y="2606"/>
                  </a:cubicBezTo>
                  <a:lnTo>
                    <a:pt x="304" y="2564"/>
                  </a:lnTo>
                  <a:cubicBezTo>
                    <a:pt x="304" y="2553"/>
                    <a:pt x="304" y="2543"/>
                    <a:pt x="294" y="2533"/>
                  </a:cubicBezTo>
                  <a:lnTo>
                    <a:pt x="294" y="2522"/>
                  </a:lnTo>
                  <a:cubicBezTo>
                    <a:pt x="283" y="2501"/>
                    <a:pt x="283" y="2491"/>
                    <a:pt x="273" y="2470"/>
                  </a:cubicBezTo>
                  <a:cubicBezTo>
                    <a:pt x="273" y="2449"/>
                    <a:pt x="273" y="2438"/>
                    <a:pt x="273" y="2417"/>
                  </a:cubicBezTo>
                  <a:cubicBezTo>
                    <a:pt x="273" y="2407"/>
                    <a:pt x="262" y="2407"/>
                    <a:pt x="262" y="2386"/>
                  </a:cubicBezTo>
                  <a:cubicBezTo>
                    <a:pt x="262" y="2386"/>
                    <a:pt x="262" y="2376"/>
                    <a:pt x="262" y="2365"/>
                  </a:cubicBezTo>
                  <a:lnTo>
                    <a:pt x="262" y="2323"/>
                  </a:lnTo>
                  <a:cubicBezTo>
                    <a:pt x="273" y="2313"/>
                    <a:pt x="273" y="2302"/>
                    <a:pt x="273" y="2292"/>
                  </a:cubicBezTo>
                  <a:cubicBezTo>
                    <a:pt x="273" y="2271"/>
                    <a:pt x="273" y="2260"/>
                    <a:pt x="283" y="2240"/>
                  </a:cubicBezTo>
                  <a:cubicBezTo>
                    <a:pt x="283" y="2229"/>
                    <a:pt x="283" y="2208"/>
                    <a:pt x="294" y="2198"/>
                  </a:cubicBezTo>
                  <a:lnTo>
                    <a:pt x="294" y="2177"/>
                  </a:lnTo>
                  <a:cubicBezTo>
                    <a:pt x="304" y="2166"/>
                    <a:pt x="304" y="2166"/>
                    <a:pt x="304" y="2145"/>
                  </a:cubicBezTo>
                  <a:lnTo>
                    <a:pt x="325" y="2114"/>
                  </a:lnTo>
                  <a:cubicBezTo>
                    <a:pt x="346" y="2072"/>
                    <a:pt x="367" y="2041"/>
                    <a:pt x="388" y="2020"/>
                  </a:cubicBezTo>
                  <a:cubicBezTo>
                    <a:pt x="398" y="2009"/>
                    <a:pt x="409" y="1999"/>
                    <a:pt x="419" y="1978"/>
                  </a:cubicBezTo>
                  <a:cubicBezTo>
                    <a:pt x="430" y="1978"/>
                    <a:pt x="440" y="1967"/>
                    <a:pt x="451" y="1957"/>
                  </a:cubicBezTo>
                  <a:cubicBezTo>
                    <a:pt x="472" y="1936"/>
                    <a:pt x="493" y="1915"/>
                    <a:pt x="524" y="1905"/>
                  </a:cubicBezTo>
                  <a:lnTo>
                    <a:pt x="587" y="1873"/>
                  </a:lnTo>
                  <a:cubicBezTo>
                    <a:pt x="597" y="1863"/>
                    <a:pt x="608" y="1863"/>
                    <a:pt x="618" y="1852"/>
                  </a:cubicBezTo>
                  <a:lnTo>
                    <a:pt x="629" y="1852"/>
                  </a:lnTo>
                  <a:cubicBezTo>
                    <a:pt x="649" y="1842"/>
                    <a:pt x="670" y="1842"/>
                    <a:pt x="691" y="1831"/>
                  </a:cubicBezTo>
                  <a:lnTo>
                    <a:pt x="733" y="1831"/>
                  </a:lnTo>
                  <a:cubicBezTo>
                    <a:pt x="754" y="1831"/>
                    <a:pt x="775" y="1831"/>
                    <a:pt x="796" y="1821"/>
                  </a:cubicBezTo>
                  <a:cubicBezTo>
                    <a:pt x="838" y="1821"/>
                    <a:pt x="880" y="1831"/>
                    <a:pt x="922" y="1842"/>
                  </a:cubicBezTo>
                  <a:cubicBezTo>
                    <a:pt x="942" y="1842"/>
                    <a:pt x="953" y="1852"/>
                    <a:pt x="974" y="1852"/>
                  </a:cubicBezTo>
                  <a:lnTo>
                    <a:pt x="1016" y="1727"/>
                  </a:lnTo>
                  <a:lnTo>
                    <a:pt x="984" y="1863"/>
                  </a:lnTo>
                  <a:cubicBezTo>
                    <a:pt x="995" y="1863"/>
                    <a:pt x="1005" y="1873"/>
                    <a:pt x="1026" y="1873"/>
                  </a:cubicBezTo>
                  <a:lnTo>
                    <a:pt x="1037" y="1884"/>
                  </a:lnTo>
                  <a:cubicBezTo>
                    <a:pt x="1047" y="1894"/>
                    <a:pt x="1068" y="1894"/>
                    <a:pt x="1079" y="1905"/>
                  </a:cubicBezTo>
                  <a:lnTo>
                    <a:pt x="1141" y="1790"/>
                  </a:lnTo>
                  <a:lnTo>
                    <a:pt x="1089" y="1915"/>
                  </a:lnTo>
                  <a:cubicBezTo>
                    <a:pt x="1099" y="1926"/>
                    <a:pt x="1110" y="1936"/>
                    <a:pt x="1131" y="1947"/>
                  </a:cubicBezTo>
                  <a:cubicBezTo>
                    <a:pt x="1152" y="1957"/>
                    <a:pt x="1162" y="1967"/>
                    <a:pt x="1173" y="1988"/>
                  </a:cubicBezTo>
                  <a:cubicBezTo>
                    <a:pt x="1246" y="2062"/>
                    <a:pt x="1340" y="2104"/>
                    <a:pt x="1445" y="2104"/>
                  </a:cubicBezTo>
                  <a:cubicBezTo>
                    <a:pt x="1644" y="2104"/>
                    <a:pt x="1811" y="1936"/>
                    <a:pt x="1811" y="1737"/>
                  </a:cubicBezTo>
                  <a:lnTo>
                    <a:pt x="1811" y="262"/>
                  </a:lnTo>
                  <a:close/>
                  <a:moveTo>
                    <a:pt x="1780" y="0"/>
                  </a:moveTo>
                  <a:cubicBezTo>
                    <a:pt x="1769" y="0"/>
                    <a:pt x="1759" y="0"/>
                    <a:pt x="1748" y="11"/>
                  </a:cubicBezTo>
                  <a:cubicBezTo>
                    <a:pt x="1633" y="32"/>
                    <a:pt x="1549" y="136"/>
                    <a:pt x="1549" y="251"/>
                  </a:cubicBezTo>
                  <a:lnTo>
                    <a:pt x="1549" y="1737"/>
                  </a:lnTo>
                  <a:cubicBezTo>
                    <a:pt x="1549" y="1798"/>
                    <a:pt x="1497" y="1837"/>
                    <a:pt x="1442" y="1837"/>
                  </a:cubicBezTo>
                  <a:cubicBezTo>
                    <a:pt x="1413" y="1837"/>
                    <a:pt x="1383" y="1826"/>
                    <a:pt x="1361" y="1800"/>
                  </a:cubicBezTo>
                  <a:cubicBezTo>
                    <a:pt x="1340" y="1779"/>
                    <a:pt x="1319" y="1758"/>
                    <a:pt x="1288" y="1737"/>
                  </a:cubicBezTo>
                  <a:cubicBezTo>
                    <a:pt x="1267" y="1727"/>
                    <a:pt x="1246" y="1706"/>
                    <a:pt x="1235" y="1695"/>
                  </a:cubicBezTo>
                  <a:lnTo>
                    <a:pt x="1215" y="1685"/>
                  </a:lnTo>
                  <a:cubicBezTo>
                    <a:pt x="1194" y="1674"/>
                    <a:pt x="1173" y="1664"/>
                    <a:pt x="1152" y="1654"/>
                  </a:cubicBezTo>
                  <a:lnTo>
                    <a:pt x="1131" y="1643"/>
                  </a:lnTo>
                  <a:cubicBezTo>
                    <a:pt x="1120" y="1633"/>
                    <a:pt x="1099" y="1622"/>
                    <a:pt x="1068" y="1612"/>
                  </a:cubicBezTo>
                  <a:lnTo>
                    <a:pt x="1058" y="1612"/>
                  </a:lnTo>
                  <a:cubicBezTo>
                    <a:pt x="1037" y="1601"/>
                    <a:pt x="1005" y="1591"/>
                    <a:pt x="984" y="1591"/>
                  </a:cubicBezTo>
                  <a:cubicBezTo>
                    <a:pt x="984" y="1591"/>
                    <a:pt x="974" y="1580"/>
                    <a:pt x="974" y="1580"/>
                  </a:cubicBezTo>
                  <a:cubicBezTo>
                    <a:pt x="911" y="1570"/>
                    <a:pt x="848" y="1559"/>
                    <a:pt x="786" y="1559"/>
                  </a:cubicBezTo>
                  <a:cubicBezTo>
                    <a:pt x="754" y="1570"/>
                    <a:pt x="733" y="1570"/>
                    <a:pt x="702" y="1570"/>
                  </a:cubicBezTo>
                  <a:lnTo>
                    <a:pt x="691" y="1570"/>
                  </a:lnTo>
                  <a:cubicBezTo>
                    <a:pt x="670" y="1570"/>
                    <a:pt x="660" y="1580"/>
                    <a:pt x="639" y="1580"/>
                  </a:cubicBezTo>
                  <a:lnTo>
                    <a:pt x="629" y="1580"/>
                  </a:lnTo>
                  <a:cubicBezTo>
                    <a:pt x="597" y="1591"/>
                    <a:pt x="576" y="1591"/>
                    <a:pt x="555" y="1601"/>
                  </a:cubicBezTo>
                  <a:cubicBezTo>
                    <a:pt x="545" y="1601"/>
                    <a:pt x="534" y="1612"/>
                    <a:pt x="524" y="1612"/>
                  </a:cubicBezTo>
                  <a:cubicBezTo>
                    <a:pt x="513" y="1622"/>
                    <a:pt x="493" y="1622"/>
                    <a:pt x="482" y="1633"/>
                  </a:cubicBezTo>
                  <a:cubicBezTo>
                    <a:pt x="472" y="1633"/>
                    <a:pt x="461" y="1643"/>
                    <a:pt x="451" y="1643"/>
                  </a:cubicBezTo>
                  <a:cubicBezTo>
                    <a:pt x="440" y="1654"/>
                    <a:pt x="430" y="1654"/>
                    <a:pt x="419" y="1664"/>
                  </a:cubicBezTo>
                  <a:cubicBezTo>
                    <a:pt x="409" y="1664"/>
                    <a:pt x="398" y="1674"/>
                    <a:pt x="388" y="1685"/>
                  </a:cubicBezTo>
                  <a:lnTo>
                    <a:pt x="367" y="1685"/>
                  </a:lnTo>
                  <a:cubicBezTo>
                    <a:pt x="336" y="1706"/>
                    <a:pt x="304" y="1737"/>
                    <a:pt x="283" y="1758"/>
                  </a:cubicBezTo>
                  <a:cubicBezTo>
                    <a:pt x="262" y="1769"/>
                    <a:pt x="252" y="1779"/>
                    <a:pt x="241" y="1800"/>
                  </a:cubicBezTo>
                  <a:cubicBezTo>
                    <a:pt x="241" y="1800"/>
                    <a:pt x="231" y="1811"/>
                    <a:pt x="231" y="1811"/>
                  </a:cubicBezTo>
                  <a:cubicBezTo>
                    <a:pt x="210" y="1821"/>
                    <a:pt x="199" y="1831"/>
                    <a:pt x="189" y="1842"/>
                  </a:cubicBezTo>
                  <a:lnTo>
                    <a:pt x="179" y="1852"/>
                  </a:lnTo>
                  <a:cubicBezTo>
                    <a:pt x="147" y="1894"/>
                    <a:pt x="116" y="1947"/>
                    <a:pt x="95" y="1988"/>
                  </a:cubicBezTo>
                  <a:cubicBezTo>
                    <a:pt x="84" y="1999"/>
                    <a:pt x="84" y="2009"/>
                    <a:pt x="74" y="2020"/>
                  </a:cubicBezTo>
                  <a:lnTo>
                    <a:pt x="63" y="2051"/>
                  </a:lnTo>
                  <a:cubicBezTo>
                    <a:pt x="63" y="2062"/>
                    <a:pt x="53" y="2083"/>
                    <a:pt x="53" y="2093"/>
                  </a:cubicBezTo>
                  <a:lnTo>
                    <a:pt x="43" y="2114"/>
                  </a:lnTo>
                  <a:cubicBezTo>
                    <a:pt x="32" y="2135"/>
                    <a:pt x="32" y="2156"/>
                    <a:pt x="22" y="2177"/>
                  </a:cubicBezTo>
                  <a:lnTo>
                    <a:pt x="22" y="2198"/>
                  </a:lnTo>
                  <a:cubicBezTo>
                    <a:pt x="11" y="2219"/>
                    <a:pt x="11" y="2250"/>
                    <a:pt x="11" y="2271"/>
                  </a:cubicBezTo>
                  <a:cubicBezTo>
                    <a:pt x="11" y="2281"/>
                    <a:pt x="11" y="2302"/>
                    <a:pt x="1" y="2313"/>
                  </a:cubicBezTo>
                  <a:lnTo>
                    <a:pt x="1" y="2323"/>
                  </a:lnTo>
                  <a:cubicBezTo>
                    <a:pt x="1" y="2334"/>
                    <a:pt x="1" y="2344"/>
                    <a:pt x="1" y="2355"/>
                  </a:cubicBezTo>
                  <a:cubicBezTo>
                    <a:pt x="1" y="2365"/>
                    <a:pt x="1" y="2376"/>
                    <a:pt x="1" y="2386"/>
                  </a:cubicBezTo>
                  <a:lnTo>
                    <a:pt x="137" y="2376"/>
                  </a:lnTo>
                  <a:lnTo>
                    <a:pt x="1" y="2407"/>
                  </a:lnTo>
                  <a:cubicBezTo>
                    <a:pt x="11" y="2417"/>
                    <a:pt x="11" y="2428"/>
                    <a:pt x="11" y="2449"/>
                  </a:cubicBezTo>
                  <a:cubicBezTo>
                    <a:pt x="11" y="2470"/>
                    <a:pt x="22" y="2501"/>
                    <a:pt x="22" y="2533"/>
                  </a:cubicBezTo>
                  <a:cubicBezTo>
                    <a:pt x="32" y="2553"/>
                    <a:pt x="32" y="2574"/>
                    <a:pt x="43" y="2595"/>
                  </a:cubicBezTo>
                  <a:lnTo>
                    <a:pt x="53" y="2616"/>
                  </a:lnTo>
                  <a:cubicBezTo>
                    <a:pt x="53" y="2637"/>
                    <a:pt x="63" y="2648"/>
                    <a:pt x="63" y="2669"/>
                  </a:cubicBezTo>
                  <a:lnTo>
                    <a:pt x="84" y="2700"/>
                  </a:lnTo>
                  <a:cubicBezTo>
                    <a:pt x="84" y="2710"/>
                    <a:pt x="95" y="2721"/>
                    <a:pt x="95" y="2731"/>
                  </a:cubicBezTo>
                  <a:cubicBezTo>
                    <a:pt x="116" y="2773"/>
                    <a:pt x="147" y="2815"/>
                    <a:pt x="179" y="2857"/>
                  </a:cubicBezTo>
                  <a:cubicBezTo>
                    <a:pt x="179" y="2857"/>
                    <a:pt x="189" y="2867"/>
                    <a:pt x="189" y="2867"/>
                  </a:cubicBezTo>
                  <a:cubicBezTo>
                    <a:pt x="199" y="2878"/>
                    <a:pt x="210" y="2899"/>
                    <a:pt x="231" y="2909"/>
                  </a:cubicBezTo>
                  <a:lnTo>
                    <a:pt x="241" y="2920"/>
                  </a:lnTo>
                  <a:cubicBezTo>
                    <a:pt x="252" y="2930"/>
                    <a:pt x="262" y="2941"/>
                    <a:pt x="283" y="2962"/>
                  </a:cubicBezTo>
                  <a:cubicBezTo>
                    <a:pt x="304" y="2983"/>
                    <a:pt x="336" y="3003"/>
                    <a:pt x="367" y="3024"/>
                  </a:cubicBezTo>
                  <a:cubicBezTo>
                    <a:pt x="377" y="3024"/>
                    <a:pt x="388" y="3035"/>
                    <a:pt x="388" y="3035"/>
                  </a:cubicBezTo>
                  <a:cubicBezTo>
                    <a:pt x="398" y="3045"/>
                    <a:pt x="409" y="3045"/>
                    <a:pt x="419" y="3056"/>
                  </a:cubicBezTo>
                  <a:cubicBezTo>
                    <a:pt x="430" y="3056"/>
                    <a:pt x="440" y="3066"/>
                    <a:pt x="451" y="3077"/>
                  </a:cubicBezTo>
                  <a:lnTo>
                    <a:pt x="482" y="3087"/>
                  </a:lnTo>
                  <a:cubicBezTo>
                    <a:pt x="503" y="3087"/>
                    <a:pt x="513" y="3098"/>
                    <a:pt x="534" y="3108"/>
                  </a:cubicBezTo>
                  <a:lnTo>
                    <a:pt x="555" y="3108"/>
                  </a:lnTo>
                  <a:cubicBezTo>
                    <a:pt x="576" y="3119"/>
                    <a:pt x="597" y="3129"/>
                    <a:pt x="629" y="3129"/>
                  </a:cubicBezTo>
                  <a:cubicBezTo>
                    <a:pt x="629" y="3129"/>
                    <a:pt x="639" y="3139"/>
                    <a:pt x="639" y="3139"/>
                  </a:cubicBezTo>
                  <a:lnTo>
                    <a:pt x="702" y="3139"/>
                  </a:lnTo>
                  <a:cubicBezTo>
                    <a:pt x="723" y="3150"/>
                    <a:pt x="754" y="3150"/>
                    <a:pt x="786" y="3150"/>
                  </a:cubicBezTo>
                  <a:lnTo>
                    <a:pt x="796" y="3150"/>
                  </a:lnTo>
                  <a:cubicBezTo>
                    <a:pt x="859" y="3150"/>
                    <a:pt x="911" y="3139"/>
                    <a:pt x="974" y="3129"/>
                  </a:cubicBezTo>
                  <a:lnTo>
                    <a:pt x="984" y="3129"/>
                  </a:lnTo>
                  <a:cubicBezTo>
                    <a:pt x="1005" y="3119"/>
                    <a:pt x="1037" y="3119"/>
                    <a:pt x="1058" y="3108"/>
                  </a:cubicBezTo>
                  <a:lnTo>
                    <a:pt x="1079" y="3098"/>
                  </a:lnTo>
                  <a:cubicBezTo>
                    <a:pt x="1099" y="3087"/>
                    <a:pt x="1120" y="3087"/>
                    <a:pt x="1141" y="3077"/>
                  </a:cubicBezTo>
                  <a:lnTo>
                    <a:pt x="1152" y="3066"/>
                  </a:lnTo>
                  <a:cubicBezTo>
                    <a:pt x="1173" y="3056"/>
                    <a:pt x="1194" y="3045"/>
                    <a:pt x="1215" y="3024"/>
                  </a:cubicBezTo>
                  <a:lnTo>
                    <a:pt x="1235" y="3024"/>
                  </a:lnTo>
                  <a:cubicBezTo>
                    <a:pt x="1246" y="3003"/>
                    <a:pt x="1267" y="2993"/>
                    <a:pt x="1288" y="2983"/>
                  </a:cubicBezTo>
                  <a:cubicBezTo>
                    <a:pt x="1288" y="2983"/>
                    <a:pt x="1298" y="2972"/>
                    <a:pt x="1298" y="2972"/>
                  </a:cubicBezTo>
                  <a:cubicBezTo>
                    <a:pt x="1319" y="2951"/>
                    <a:pt x="1340" y="2930"/>
                    <a:pt x="1361" y="2909"/>
                  </a:cubicBezTo>
                  <a:cubicBezTo>
                    <a:pt x="1382" y="2888"/>
                    <a:pt x="1413" y="2878"/>
                    <a:pt x="1445" y="2878"/>
                  </a:cubicBezTo>
                  <a:cubicBezTo>
                    <a:pt x="1508" y="2878"/>
                    <a:pt x="1549" y="2920"/>
                    <a:pt x="1549" y="2983"/>
                  </a:cubicBezTo>
                  <a:lnTo>
                    <a:pt x="1549" y="4500"/>
                  </a:lnTo>
                  <a:cubicBezTo>
                    <a:pt x="1549" y="4636"/>
                    <a:pt x="1665" y="4751"/>
                    <a:pt x="1801" y="4751"/>
                  </a:cubicBezTo>
                  <a:lnTo>
                    <a:pt x="3318" y="4751"/>
                  </a:lnTo>
                  <a:cubicBezTo>
                    <a:pt x="3527" y="4751"/>
                    <a:pt x="3684" y="4584"/>
                    <a:pt x="3695" y="4385"/>
                  </a:cubicBezTo>
                  <a:cubicBezTo>
                    <a:pt x="3684" y="4280"/>
                    <a:pt x="3642" y="4186"/>
                    <a:pt x="3569" y="4113"/>
                  </a:cubicBezTo>
                  <a:cubicBezTo>
                    <a:pt x="3234" y="3778"/>
                    <a:pt x="3464" y="3202"/>
                    <a:pt x="3946" y="3202"/>
                  </a:cubicBezTo>
                  <a:cubicBezTo>
                    <a:pt x="4417" y="3202"/>
                    <a:pt x="4657" y="3788"/>
                    <a:pt x="4312" y="4113"/>
                  </a:cubicBezTo>
                  <a:cubicBezTo>
                    <a:pt x="4239" y="4186"/>
                    <a:pt x="4197" y="4280"/>
                    <a:pt x="4197" y="4385"/>
                  </a:cubicBezTo>
                  <a:cubicBezTo>
                    <a:pt x="4197" y="4584"/>
                    <a:pt x="4364" y="4751"/>
                    <a:pt x="4563" y="4751"/>
                  </a:cubicBezTo>
                  <a:lnTo>
                    <a:pt x="6049" y="4751"/>
                  </a:lnTo>
                  <a:cubicBezTo>
                    <a:pt x="6175" y="4751"/>
                    <a:pt x="6269" y="4667"/>
                    <a:pt x="6300" y="4552"/>
                  </a:cubicBezTo>
                  <a:cubicBezTo>
                    <a:pt x="6300" y="4542"/>
                    <a:pt x="6300" y="4531"/>
                    <a:pt x="6300" y="4521"/>
                  </a:cubicBezTo>
                  <a:cubicBezTo>
                    <a:pt x="6258" y="2051"/>
                    <a:pt x="4260" y="53"/>
                    <a:pt x="1780"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47"/>
            <p:cNvSpPr/>
            <p:nvPr/>
          </p:nvSpPr>
          <p:spPr>
            <a:xfrm>
              <a:off x="8586628" y="1443880"/>
              <a:ext cx="281458" cy="281458"/>
            </a:xfrm>
            <a:custGeom>
              <a:rect b="b" l="l" r="r" t="t"/>
              <a:pathLst>
                <a:path extrusionOk="0" h="9241" w="9241">
                  <a:moveTo>
                    <a:pt x="4709" y="262"/>
                  </a:moveTo>
                  <a:cubicBezTo>
                    <a:pt x="7053" y="304"/>
                    <a:pt x="8937" y="2187"/>
                    <a:pt x="8979" y="4531"/>
                  </a:cubicBezTo>
                  <a:lnTo>
                    <a:pt x="8979" y="4573"/>
                  </a:lnTo>
                  <a:cubicBezTo>
                    <a:pt x="8979" y="4584"/>
                    <a:pt x="8979" y="4604"/>
                    <a:pt x="8979" y="4625"/>
                  </a:cubicBezTo>
                  <a:cubicBezTo>
                    <a:pt x="8979" y="4636"/>
                    <a:pt x="8979" y="4657"/>
                    <a:pt x="8979" y="4678"/>
                  </a:cubicBezTo>
                  <a:lnTo>
                    <a:pt x="8979" y="4709"/>
                  </a:lnTo>
                  <a:cubicBezTo>
                    <a:pt x="8937" y="7053"/>
                    <a:pt x="7053" y="8937"/>
                    <a:pt x="4709" y="8979"/>
                  </a:cubicBezTo>
                  <a:lnTo>
                    <a:pt x="4531" y="8979"/>
                  </a:lnTo>
                  <a:cubicBezTo>
                    <a:pt x="2187" y="8937"/>
                    <a:pt x="304" y="7053"/>
                    <a:pt x="262" y="4709"/>
                  </a:cubicBezTo>
                  <a:lnTo>
                    <a:pt x="262" y="4678"/>
                  </a:lnTo>
                  <a:cubicBezTo>
                    <a:pt x="262" y="4657"/>
                    <a:pt x="262" y="4636"/>
                    <a:pt x="262" y="4625"/>
                  </a:cubicBezTo>
                  <a:cubicBezTo>
                    <a:pt x="262" y="4604"/>
                    <a:pt x="262" y="4584"/>
                    <a:pt x="262" y="4573"/>
                  </a:cubicBezTo>
                  <a:lnTo>
                    <a:pt x="262" y="4531"/>
                  </a:lnTo>
                  <a:cubicBezTo>
                    <a:pt x="304" y="2187"/>
                    <a:pt x="2187" y="304"/>
                    <a:pt x="4531" y="262"/>
                  </a:cubicBezTo>
                  <a:close/>
                  <a:moveTo>
                    <a:pt x="4521" y="0"/>
                  </a:moveTo>
                  <a:cubicBezTo>
                    <a:pt x="2051" y="53"/>
                    <a:pt x="53" y="2051"/>
                    <a:pt x="0" y="4521"/>
                  </a:cubicBezTo>
                  <a:lnTo>
                    <a:pt x="0" y="4563"/>
                  </a:lnTo>
                  <a:cubicBezTo>
                    <a:pt x="0" y="4584"/>
                    <a:pt x="0" y="4604"/>
                    <a:pt x="0" y="4625"/>
                  </a:cubicBezTo>
                  <a:cubicBezTo>
                    <a:pt x="0" y="4646"/>
                    <a:pt x="0" y="4667"/>
                    <a:pt x="0" y="4688"/>
                  </a:cubicBezTo>
                  <a:lnTo>
                    <a:pt x="0" y="4720"/>
                  </a:lnTo>
                  <a:cubicBezTo>
                    <a:pt x="53" y="7200"/>
                    <a:pt x="2051" y="9198"/>
                    <a:pt x="4521" y="9240"/>
                  </a:cubicBezTo>
                  <a:lnTo>
                    <a:pt x="4720" y="9240"/>
                  </a:lnTo>
                  <a:cubicBezTo>
                    <a:pt x="7200" y="9198"/>
                    <a:pt x="9198" y="7200"/>
                    <a:pt x="9240" y="4720"/>
                  </a:cubicBezTo>
                  <a:lnTo>
                    <a:pt x="9240" y="4688"/>
                  </a:lnTo>
                  <a:cubicBezTo>
                    <a:pt x="9240" y="4667"/>
                    <a:pt x="9240" y="4646"/>
                    <a:pt x="9240" y="4625"/>
                  </a:cubicBezTo>
                  <a:cubicBezTo>
                    <a:pt x="9240" y="4604"/>
                    <a:pt x="9240" y="4584"/>
                    <a:pt x="9240" y="4563"/>
                  </a:cubicBezTo>
                  <a:lnTo>
                    <a:pt x="9240" y="4521"/>
                  </a:lnTo>
                  <a:cubicBezTo>
                    <a:pt x="9198" y="2051"/>
                    <a:pt x="7200" y="53"/>
                    <a:pt x="4720"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53" name="Google Shape;753;p47"/>
          <p:cNvSpPr txBox="1"/>
          <p:nvPr/>
        </p:nvSpPr>
        <p:spPr>
          <a:xfrm>
            <a:off x="4447263" y="3011675"/>
            <a:ext cx="39267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Open Sans ExtraBold"/>
                <a:ea typeface="Open Sans ExtraBold"/>
                <a:cs typeface="Open Sans ExtraBold"/>
                <a:sym typeface="Open Sans ExtraBold"/>
              </a:rPr>
              <a:t>Learning Objective:</a:t>
            </a:r>
            <a:r>
              <a:rPr lang="en" sz="1200">
                <a:solidFill>
                  <a:schemeClr val="dk1"/>
                </a:solidFill>
                <a:latin typeface="Open Sans ExtraBold"/>
                <a:ea typeface="Open Sans ExtraBold"/>
                <a:cs typeface="Open Sans ExtraBold"/>
                <a:sym typeface="Open Sans ExtraBold"/>
              </a:rPr>
              <a:t> </a:t>
            </a:r>
            <a:endParaRPr sz="1200">
              <a:solidFill>
                <a:schemeClr val="dk1"/>
              </a:solidFill>
              <a:latin typeface="Open Sans ExtraBold"/>
              <a:ea typeface="Open Sans ExtraBold"/>
              <a:cs typeface="Open Sans ExtraBold"/>
              <a:sym typeface="Open Sans ExtraBold"/>
            </a:endParaRPr>
          </a:p>
          <a:p>
            <a:pPr indent="0" lvl="0" marL="0" rtl="0" algn="l">
              <a:spcBef>
                <a:spcPts val="0"/>
              </a:spcBef>
              <a:spcAft>
                <a:spcPts val="0"/>
              </a:spcAft>
              <a:buNone/>
            </a:pPr>
            <a:r>
              <a:rPr lang="en" sz="1800">
                <a:solidFill>
                  <a:schemeClr val="dk1"/>
                </a:solidFill>
                <a:latin typeface="Open Sans"/>
                <a:ea typeface="Open Sans"/>
                <a:cs typeface="Open Sans"/>
                <a:sym typeface="Open Sans"/>
              </a:rPr>
              <a:t>Solve puzzles involving partitioning a rectangle into equal areas</a:t>
            </a:r>
            <a:endParaRPr sz="1800">
              <a:solidFill>
                <a:schemeClr val="dk1"/>
              </a:solidFill>
              <a:latin typeface="Open Sans"/>
              <a:ea typeface="Open Sans"/>
              <a:cs typeface="Open Sans"/>
              <a:sym typeface="Open Sans"/>
            </a:endParaRPr>
          </a:p>
        </p:txBody>
      </p:sp>
      <p:sp>
        <p:nvSpPr>
          <p:cNvPr id="754" name="Google Shape;754;p47"/>
          <p:cNvSpPr txBox="1"/>
          <p:nvPr/>
        </p:nvSpPr>
        <p:spPr>
          <a:xfrm>
            <a:off x="4447263" y="2347313"/>
            <a:ext cx="4590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Open Sans ExtraBold"/>
                <a:ea typeface="Open Sans ExtraBold"/>
                <a:cs typeface="Open Sans ExtraBold"/>
                <a:sym typeface="Open Sans ExtraBold"/>
              </a:rPr>
              <a:t>ST Math Puzzle:</a:t>
            </a:r>
            <a:endParaRPr sz="1200">
              <a:solidFill>
                <a:schemeClr val="dk1"/>
              </a:solidFill>
              <a:latin typeface="Open Sans ExtraBold"/>
              <a:ea typeface="Open Sans ExtraBold"/>
              <a:cs typeface="Open Sans ExtraBold"/>
              <a:sym typeface="Open Sans ExtraBold"/>
            </a:endParaRPr>
          </a:p>
          <a:p>
            <a:pPr indent="0" lvl="0" marL="0" rtl="0" algn="l">
              <a:spcBef>
                <a:spcPts val="0"/>
              </a:spcBef>
              <a:spcAft>
                <a:spcPts val="0"/>
              </a:spcAft>
              <a:buNone/>
            </a:pPr>
            <a:r>
              <a:rPr lang="en" sz="1800">
                <a:solidFill>
                  <a:schemeClr val="dk1"/>
                </a:solidFill>
                <a:latin typeface="Open Sans"/>
                <a:ea typeface="Open Sans"/>
                <a:cs typeface="Open Sans"/>
                <a:sym typeface="Open Sans"/>
              </a:rPr>
              <a:t>Equal Division &gt; Level 1</a:t>
            </a:r>
            <a:endParaRPr sz="2000">
              <a:solidFill>
                <a:schemeClr val="dk1"/>
              </a:solidFill>
              <a:latin typeface="Open Sans"/>
              <a:ea typeface="Open Sans"/>
              <a:cs typeface="Open Sans"/>
              <a:sym typeface="Open Sans"/>
            </a:endParaRPr>
          </a:p>
        </p:txBody>
      </p:sp>
      <p:sp>
        <p:nvSpPr>
          <p:cNvPr id="755" name="Google Shape;755;p47"/>
          <p:cNvSpPr txBox="1"/>
          <p:nvPr/>
        </p:nvSpPr>
        <p:spPr>
          <a:xfrm>
            <a:off x="1754435" y="3957436"/>
            <a:ext cx="1222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u="sng">
                <a:solidFill>
                  <a:schemeClr val="hlink"/>
                </a:solidFill>
                <a:latin typeface="Ubuntu"/>
                <a:ea typeface="Ubuntu"/>
                <a:cs typeface="Ubuntu"/>
                <a:sym typeface="Ubuntu"/>
                <a:hlinkClick r:id="rId5"/>
              </a:rPr>
              <a:t>Puzzle Link</a:t>
            </a:r>
            <a:endParaRPr sz="1200">
              <a:latin typeface="Ubuntu"/>
              <a:ea typeface="Ubuntu"/>
              <a:cs typeface="Ubuntu"/>
              <a:sym typeface="Ubuntu"/>
            </a:endParaRPr>
          </a:p>
        </p:txBody>
      </p:sp>
      <p:grpSp>
        <p:nvGrpSpPr>
          <p:cNvPr id="756" name="Google Shape;756;p47"/>
          <p:cNvGrpSpPr/>
          <p:nvPr/>
        </p:nvGrpSpPr>
        <p:grpSpPr>
          <a:xfrm>
            <a:off x="7709843" y="3629462"/>
            <a:ext cx="1138164" cy="1468500"/>
            <a:chOff x="7633097" y="3255132"/>
            <a:chExt cx="1510904" cy="1870224"/>
          </a:xfrm>
        </p:grpSpPr>
        <p:pic>
          <p:nvPicPr>
            <p:cNvPr id="757" name="Google Shape;757;p47"/>
            <p:cNvPicPr preferRelativeResize="0"/>
            <p:nvPr/>
          </p:nvPicPr>
          <p:blipFill>
            <a:blip r:embed="rId6">
              <a:alphaModFix/>
            </a:blip>
            <a:stretch>
              <a:fillRect/>
            </a:stretch>
          </p:blipFill>
          <p:spPr>
            <a:xfrm>
              <a:off x="7717350" y="3255132"/>
              <a:ext cx="1426651" cy="1870224"/>
            </a:xfrm>
            <a:prstGeom prst="rect">
              <a:avLst/>
            </a:prstGeom>
            <a:noFill/>
            <a:ln>
              <a:noFill/>
            </a:ln>
          </p:spPr>
        </p:pic>
        <p:pic>
          <p:nvPicPr>
            <p:cNvPr id="758" name="Google Shape;758;p47"/>
            <p:cNvPicPr preferRelativeResize="0"/>
            <p:nvPr/>
          </p:nvPicPr>
          <p:blipFill>
            <a:blip r:embed="rId7">
              <a:alphaModFix/>
            </a:blip>
            <a:stretch>
              <a:fillRect/>
            </a:stretch>
          </p:blipFill>
          <p:spPr>
            <a:xfrm rot="-1493955">
              <a:off x="7732861" y="3427538"/>
              <a:ext cx="233072" cy="525401"/>
            </a:xfrm>
            <a:prstGeom prst="rect">
              <a:avLst/>
            </a:prstGeom>
            <a:noFill/>
            <a:ln>
              <a:noFill/>
            </a:ln>
          </p:spPr>
        </p:pic>
      </p:grpSp>
      <p:sp>
        <p:nvSpPr>
          <p:cNvPr id="759" name="Google Shape;759;p47">
            <a:hlinkClick r:id="rId8"/>
          </p:cNvPr>
          <p:cNvSpPr/>
          <p:nvPr/>
        </p:nvSpPr>
        <p:spPr>
          <a:xfrm>
            <a:off x="1500462" y="3987208"/>
            <a:ext cx="352800" cy="3099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47"/>
          <p:cNvSpPr txBox="1"/>
          <p:nvPr/>
        </p:nvSpPr>
        <p:spPr>
          <a:xfrm>
            <a:off x="4413313" y="1192838"/>
            <a:ext cx="45186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chemeClr val="accent2"/>
                </a:solidFill>
                <a:latin typeface="Ubuntu"/>
                <a:ea typeface="Ubuntu"/>
                <a:cs typeface="Ubuntu"/>
                <a:sym typeface="Ubuntu"/>
              </a:rPr>
              <a:t> </a:t>
            </a:r>
            <a:r>
              <a:rPr b="1" lang="en" sz="1700">
                <a:solidFill>
                  <a:schemeClr val="accent2"/>
                </a:solidFill>
                <a:latin typeface="Ubuntu"/>
                <a:ea typeface="Ubuntu"/>
                <a:cs typeface="Ubuntu"/>
                <a:sym typeface="Ubuntu"/>
              </a:rPr>
              <a:t> </a:t>
            </a:r>
            <a:r>
              <a:rPr b="1" lang="en" sz="1600">
                <a:solidFill>
                  <a:schemeClr val="accent2"/>
                </a:solidFill>
                <a:latin typeface="Ubuntu"/>
                <a:ea typeface="Ubuntu"/>
                <a:cs typeface="Ubuntu"/>
                <a:sym typeface="Ubuntu"/>
              </a:rPr>
              <a:t>    </a:t>
            </a:r>
            <a:r>
              <a:rPr b="1" lang="en" sz="1600">
                <a:solidFill>
                  <a:schemeClr val="accent4"/>
                </a:solidFill>
                <a:latin typeface="Ubuntu"/>
                <a:ea typeface="Ubuntu"/>
                <a:cs typeface="Ubuntu"/>
                <a:sym typeface="Ubuntu"/>
              </a:rPr>
              <a:t>Time for</a:t>
            </a:r>
            <a:r>
              <a:rPr b="1" lang="en" sz="2200">
                <a:solidFill>
                  <a:schemeClr val="accent2"/>
                </a:solidFill>
                <a:latin typeface="Ubuntu"/>
                <a:ea typeface="Ubuntu"/>
                <a:cs typeface="Ubuntu"/>
                <a:sym typeface="Ubuntu"/>
              </a:rPr>
              <a:t> </a:t>
            </a:r>
            <a:endParaRPr b="1" sz="2200">
              <a:solidFill>
                <a:schemeClr val="accent2"/>
              </a:solidFill>
              <a:latin typeface="Ubuntu"/>
              <a:ea typeface="Ubuntu"/>
              <a:cs typeface="Ubuntu"/>
              <a:sym typeface="Ubuntu"/>
            </a:endParaRPr>
          </a:p>
          <a:p>
            <a:pPr indent="0" lvl="0" marL="0" rtl="0" algn="l">
              <a:spcBef>
                <a:spcPts val="0"/>
              </a:spcBef>
              <a:spcAft>
                <a:spcPts val="0"/>
              </a:spcAft>
              <a:buNone/>
            </a:pPr>
            <a:r>
              <a:rPr b="1" lang="en" sz="3200">
                <a:solidFill>
                  <a:schemeClr val="accent1"/>
                </a:solidFill>
                <a:latin typeface="Open Sans"/>
                <a:ea typeface="Open Sans"/>
                <a:cs typeface="Open Sans"/>
                <a:sym typeface="Open Sans"/>
              </a:rPr>
              <a:t>PROBLEM</a:t>
            </a:r>
            <a:r>
              <a:rPr b="1" lang="en" sz="3200">
                <a:solidFill>
                  <a:schemeClr val="accent5"/>
                </a:solidFill>
                <a:latin typeface="Open Sans"/>
                <a:ea typeface="Open Sans"/>
                <a:cs typeface="Open Sans"/>
                <a:sym typeface="Open Sans"/>
              </a:rPr>
              <a:t> </a:t>
            </a:r>
            <a:r>
              <a:rPr b="1" lang="en" sz="3200">
                <a:solidFill>
                  <a:schemeClr val="accent3"/>
                </a:solidFill>
                <a:latin typeface="Open Sans"/>
                <a:ea typeface="Open Sans"/>
                <a:cs typeface="Open Sans"/>
                <a:sym typeface="Open Sans"/>
              </a:rPr>
              <a:t>SOLVING</a:t>
            </a:r>
            <a:r>
              <a:rPr b="1" lang="en" sz="3200">
                <a:solidFill>
                  <a:schemeClr val="accent4"/>
                </a:solidFill>
                <a:latin typeface="Open Sans"/>
                <a:ea typeface="Open Sans"/>
                <a:cs typeface="Open Sans"/>
                <a:sym typeface="Open Sans"/>
              </a:rPr>
              <a:t>!</a:t>
            </a:r>
            <a:endParaRPr b="1" sz="3200">
              <a:solidFill>
                <a:schemeClr val="accent4"/>
              </a:solidFill>
              <a:latin typeface="Open Sans"/>
              <a:ea typeface="Open Sans"/>
              <a:cs typeface="Open Sans"/>
              <a:sym typeface="Open Sans"/>
            </a:endParaRPr>
          </a:p>
        </p:txBody>
      </p:sp>
      <p:sp>
        <p:nvSpPr>
          <p:cNvPr id="761" name="Google Shape;761;p47"/>
          <p:cNvSpPr/>
          <p:nvPr/>
        </p:nvSpPr>
        <p:spPr>
          <a:xfrm>
            <a:off x="4509188" y="2113350"/>
            <a:ext cx="2580000" cy="1680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62" name="Google Shape;762;p47"/>
          <p:cNvGrpSpPr/>
          <p:nvPr/>
        </p:nvGrpSpPr>
        <p:grpSpPr>
          <a:xfrm>
            <a:off x="4509208" y="1330103"/>
            <a:ext cx="227520" cy="248922"/>
            <a:chOff x="4469316" y="1236218"/>
            <a:chExt cx="360570" cy="400390"/>
          </a:xfrm>
        </p:grpSpPr>
        <p:sp>
          <p:nvSpPr>
            <p:cNvPr id="763" name="Google Shape;763;p47"/>
            <p:cNvSpPr/>
            <p:nvPr/>
          </p:nvSpPr>
          <p:spPr>
            <a:xfrm>
              <a:off x="4498361" y="1279378"/>
              <a:ext cx="56044" cy="54783"/>
            </a:xfrm>
            <a:custGeom>
              <a:rect b="b" l="l" r="r" t="t"/>
              <a:pathLst>
                <a:path extrusionOk="0" h="1607" w="1644">
                  <a:moveTo>
                    <a:pt x="621" y="1607"/>
                  </a:moveTo>
                  <a:cubicBezTo>
                    <a:pt x="572" y="1607"/>
                    <a:pt x="536" y="1583"/>
                    <a:pt x="499" y="1546"/>
                  </a:cubicBezTo>
                  <a:lnTo>
                    <a:pt x="122" y="1096"/>
                  </a:lnTo>
                  <a:cubicBezTo>
                    <a:pt x="37" y="986"/>
                    <a:pt x="0" y="865"/>
                    <a:pt x="13" y="731"/>
                  </a:cubicBezTo>
                  <a:cubicBezTo>
                    <a:pt x="25" y="597"/>
                    <a:pt x="86" y="475"/>
                    <a:pt x="195" y="390"/>
                  </a:cubicBezTo>
                  <a:lnTo>
                    <a:pt x="499" y="134"/>
                  </a:lnTo>
                  <a:cubicBezTo>
                    <a:pt x="597" y="49"/>
                    <a:pt x="731" y="1"/>
                    <a:pt x="865" y="13"/>
                  </a:cubicBezTo>
                  <a:cubicBezTo>
                    <a:pt x="998" y="25"/>
                    <a:pt x="1120" y="98"/>
                    <a:pt x="1205" y="195"/>
                  </a:cubicBezTo>
                  <a:lnTo>
                    <a:pt x="1583" y="646"/>
                  </a:lnTo>
                  <a:cubicBezTo>
                    <a:pt x="1643" y="719"/>
                    <a:pt x="1631" y="816"/>
                    <a:pt x="1570" y="865"/>
                  </a:cubicBezTo>
                  <a:cubicBezTo>
                    <a:pt x="1497" y="913"/>
                    <a:pt x="1400" y="913"/>
                    <a:pt x="1351" y="840"/>
                  </a:cubicBezTo>
                  <a:lnTo>
                    <a:pt x="974" y="390"/>
                  </a:lnTo>
                  <a:cubicBezTo>
                    <a:pt x="938" y="354"/>
                    <a:pt x="889" y="329"/>
                    <a:pt x="840" y="317"/>
                  </a:cubicBezTo>
                  <a:cubicBezTo>
                    <a:pt x="779" y="317"/>
                    <a:pt x="731" y="329"/>
                    <a:pt x="694" y="366"/>
                  </a:cubicBezTo>
                  <a:lnTo>
                    <a:pt x="390" y="621"/>
                  </a:lnTo>
                  <a:cubicBezTo>
                    <a:pt x="341" y="658"/>
                    <a:pt x="317" y="706"/>
                    <a:pt x="317" y="755"/>
                  </a:cubicBezTo>
                  <a:cubicBezTo>
                    <a:pt x="317" y="804"/>
                    <a:pt x="329" y="865"/>
                    <a:pt x="366" y="901"/>
                  </a:cubicBezTo>
                  <a:lnTo>
                    <a:pt x="743" y="1351"/>
                  </a:lnTo>
                  <a:cubicBezTo>
                    <a:pt x="792" y="1424"/>
                    <a:pt x="779" y="1510"/>
                    <a:pt x="718" y="1570"/>
                  </a:cubicBezTo>
                  <a:cubicBezTo>
                    <a:pt x="694" y="1595"/>
                    <a:pt x="658" y="1607"/>
                    <a:pt x="621" y="1607"/>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4" name="Google Shape;764;p47"/>
            <p:cNvSpPr/>
            <p:nvPr/>
          </p:nvSpPr>
          <p:spPr>
            <a:xfrm>
              <a:off x="4469316" y="1276072"/>
              <a:ext cx="360570" cy="360536"/>
            </a:xfrm>
            <a:custGeom>
              <a:rect b="b" l="l" r="r" t="t"/>
              <a:pathLst>
                <a:path extrusionOk="0" h="10576" w="10577">
                  <a:moveTo>
                    <a:pt x="5294" y="304"/>
                  </a:moveTo>
                  <a:cubicBezTo>
                    <a:pt x="2544" y="304"/>
                    <a:pt x="305" y="2544"/>
                    <a:pt x="305" y="5294"/>
                  </a:cubicBezTo>
                  <a:cubicBezTo>
                    <a:pt x="305" y="8044"/>
                    <a:pt x="2544" y="10272"/>
                    <a:pt x="5294" y="10272"/>
                  </a:cubicBezTo>
                  <a:cubicBezTo>
                    <a:pt x="8033" y="10272"/>
                    <a:pt x="10272" y="8044"/>
                    <a:pt x="10272" y="5294"/>
                  </a:cubicBezTo>
                  <a:cubicBezTo>
                    <a:pt x="10272" y="2544"/>
                    <a:pt x="8033" y="304"/>
                    <a:pt x="5294" y="304"/>
                  </a:cubicBezTo>
                  <a:close/>
                  <a:moveTo>
                    <a:pt x="5294" y="10576"/>
                  </a:moveTo>
                  <a:cubicBezTo>
                    <a:pt x="2374" y="10576"/>
                    <a:pt x="1" y="8203"/>
                    <a:pt x="1" y="5294"/>
                  </a:cubicBezTo>
                  <a:cubicBezTo>
                    <a:pt x="1" y="2373"/>
                    <a:pt x="2374" y="0"/>
                    <a:pt x="5294" y="0"/>
                  </a:cubicBezTo>
                  <a:cubicBezTo>
                    <a:pt x="8203" y="0"/>
                    <a:pt x="10576" y="2373"/>
                    <a:pt x="10576" y="5294"/>
                  </a:cubicBezTo>
                  <a:cubicBezTo>
                    <a:pt x="10576" y="8203"/>
                    <a:pt x="8203" y="10576"/>
                    <a:pt x="5294" y="10576"/>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5" name="Google Shape;765;p47"/>
            <p:cNvSpPr/>
            <p:nvPr/>
          </p:nvSpPr>
          <p:spPr>
            <a:xfrm>
              <a:off x="4507089" y="1314220"/>
              <a:ext cx="285026" cy="284651"/>
            </a:xfrm>
            <a:custGeom>
              <a:rect b="b" l="l" r="r" t="t"/>
              <a:pathLst>
                <a:path extrusionOk="0" h="8350" w="8361">
                  <a:moveTo>
                    <a:pt x="4186" y="305"/>
                  </a:moveTo>
                  <a:cubicBezTo>
                    <a:pt x="2045" y="305"/>
                    <a:pt x="304" y="2033"/>
                    <a:pt x="304" y="4175"/>
                  </a:cubicBezTo>
                  <a:cubicBezTo>
                    <a:pt x="304" y="6305"/>
                    <a:pt x="2045" y="8045"/>
                    <a:pt x="4186" y="8045"/>
                  </a:cubicBezTo>
                  <a:cubicBezTo>
                    <a:pt x="6316" y="8045"/>
                    <a:pt x="8057" y="6305"/>
                    <a:pt x="8057" y="4175"/>
                  </a:cubicBezTo>
                  <a:cubicBezTo>
                    <a:pt x="8057" y="2033"/>
                    <a:pt x="6316" y="305"/>
                    <a:pt x="4186" y="305"/>
                  </a:cubicBezTo>
                  <a:close/>
                  <a:moveTo>
                    <a:pt x="4186" y="8349"/>
                  </a:moveTo>
                  <a:cubicBezTo>
                    <a:pt x="1874" y="8349"/>
                    <a:pt x="0" y="6475"/>
                    <a:pt x="0" y="4175"/>
                  </a:cubicBezTo>
                  <a:cubicBezTo>
                    <a:pt x="0" y="1875"/>
                    <a:pt x="1874" y="1"/>
                    <a:pt x="4186" y="1"/>
                  </a:cubicBezTo>
                  <a:cubicBezTo>
                    <a:pt x="6487" y="1"/>
                    <a:pt x="8361" y="1875"/>
                    <a:pt x="8361" y="4175"/>
                  </a:cubicBezTo>
                  <a:cubicBezTo>
                    <a:pt x="8361" y="6475"/>
                    <a:pt x="6487" y="8349"/>
                    <a:pt x="4186" y="8349"/>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6" name="Google Shape;766;p47"/>
            <p:cNvSpPr/>
            <p:nvPr/>
          </p:nvSpPr>
          <p:spPr>
            <a:xfrm>
              <a:off x="4523657" y="1334572"/>
              <a:ext cx="247732" cy="248107"/>
            </a:xfrm>
            <a:custGeom>
              <a:rect b="b" l="l" r="r" t="t"/>
              <a:pathLst>
                <a:path extrusionOk="0" h="7278" w="7267">
                  <a:moveTo>
                    <a:pt x="3700" y="0"/>
                  </a:moveTo>
                  <a:cubicBezTo>
                    <a:pt x="1644" y="0"/>
                    <a:pt x="1" y="1728"/>
                    <a:pt x="123" y="3809"/>
                  </a:cubicBezTo>
                  <a:cubicBezTo>
                    <a:pt x="232" y="5586"/>
                    <a:pt x="1680" y="7034"/>
                    <a:pt x="3469" y="7144"/>
                  </a:cubicBezTo>
                  <a:cubicBezTo>
                    <a:pt x="5538" y="7278"/>
                    <a:pt x="7266" y="5623"/>
                    <a:pt x="7266" y="3578"/>
                  </a:cubicBezTo>
                  <a:lnTo>
                    <a:pt x="3700" y="3578"/>
                  </a:lnTo>
                  <a:lnTo>
                    <a:pt x="3700" y="0"/>
                  </a:lnTo>
                  <a:close/>
                </a:path>
              </a:pathLst>
            </a:custGeom>
            <a:solidFill>
              <a:srgbClr val="77BB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7" name="Google Shape;767;p47"/>
            <p:cNvSpPr/>
            <p:nvPr/>
          </p:nvSpPr>
          <p:spPr>
            <a:xfrm>
              <a:off x="4629033" y="1236218"/>
              <a:ext cx="41113" cy="50249"/>
            </a:xfrm>
            <a:custGeom>
              <a:rect b="b" l="l" r="r" t="t"/>
              <a:pathLst>
                <a:path extrusionOk="0" h="1474" w="1206">
                  <a:moveTo>
                    <a:pt x="1048" y="1473"/>
                  </a:moveTo>
                  <a:cubicBezTo>
                    <a:pt x="962" y="1473"/>
                    <a:pt x="902" y="1413"/>
                    <a:pt x="902" y="1327"/>
                  </a:cubicBezTo>
                  <a:lnTo>
                    <a:pt x="902" y="305"/>
                  </a:lnTo>
                  <a:lnTo>
                    <a:pt x="305" y="305"/>
                  </a:lnTo>
                  <a:lnTo>
                    <a:pt x="305" y="1327"/>
                  </a:lnTo>
                  <a:cubicBezTo>
                    <a:pt x="305" y="1413"/>
                    <a:pt x="244" y="1473"/>
                    <a:pt x="159" y="1473"/>
                  </a:cubicBezTo>
                  <a:cubicBezTo>
                    <a:pt x="74" y="1473"/>
                    <a:pt x="1" y="1413"/>
                    <a:pt x="1" y="1327"/>
                  </a:cubicBezTo>
                  <a:lnTo>
                    <a:pt x="1" y="147"/>
                  </a:lnTo>
                  <a:cubicBezTo>
                    <a:pt x="1" y="62"/>
                    <a:pt x="74" y="1"/>
                    <a:pt x="159" y="1"/>
                  </a:cubicBezTo>
                  <a:lnTo>
                    <a:pt x="1048" y="1"/>
                  </a:lnTo>
                  <a:cubicBezTo>
                    <a:pt x="1133" y="1"/>
                    <a:pt x="1206" y="62"/>
                    <a:pt x="1206" y="147"/>
                  </a:cubicBezTo>
                  <a:lnTo>
                    <a:pt x="1206" y="1327"/>
                  </a:lnTo>
                  <a:cubicBezTo>
                    <a:pt x="1206" y="1413"/>
                    <a:pt x="1133" y="1473"/>
                    <a:pt x="1048" y="1473"/>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8" name="Google Shape;768;p47"/>
            <p:cNvSpPr/>
            <p:nvPr/>
          </p:nvSpPr>
          <p:spPr>
            <a:xfrm>
              <a:off x="4723227" y="1392220"/>
              <a:ext cx="33647" cy="23693"/>
            </a:xfrm>
            <a:custGeom>
              <a:rect b="b" l="l" r="r" t="t"/>
              <a:pathLst>
                <a:path extrusionOk="0" h="695" w="987">
                  <a:moveTo>
                    <a:pt x="171" y="694"/>
                  </a:moveTo>
                  <a:cubicBezTo>
                    <a:pt x="122" y="694"/>
                    <a:pt x="74" y="658"/>
                    <a:pt x="37" y="609"/>
                  </a:cubicBezTo>
                  <a:cubicBezTo>
                    <a:pt x="1" y="536"/>
                    <a:pt x="25" y="451"/>
                    <a:pt x="98" y="402"/>
                  </a:cubicBezTo>
                  <a:lnTo>
                    <a:pt x="731" y="37"/>
                  </a:lnTo>
                  <a:cubicBezTo>
                    <a:pt x="804" y="1"/>
                    <a:pt x="901" y="25"/>
                    <a:pt x="938" y="98"/>
                  </a:cubicBezTo>
                  <a:cubicBezTo>
                    <a:pt x="986" y="171"/>
                    <a:pt x="950" y="256"/>
                    <a:pt x="889" y="305"/>
                  </a:cubicBezTo>
                  <a:lnTo>
                    <a:pt x="244" y="670"/>
                  </a:lnTo>
                  <a:cubicBezTo>
                    <a:pt x="232" y="682"/>
                    <a:pt x="195" y="694"/>
                    <a:pt x="171" y="694"/>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9" name="Google Shape;769;p47"/>
            <p:cNvSpPr/>
            <p:nvPr/>
          </p:nvSpPr>
          <p:spPr>
            <a:xfrm>
              <a:off x="4689614" y="1349504"/>
              <a:ext cx="24511" cy="32385"/>
            </a:xfrm>
            <a:custGeom>
              <a:rect b="b" l="l" r="r" t="t"/>
              <a:pathLst>
                <a:path extrusionOk="0" h="950" w="719">
                  <a:moveTo>
                    <a:pt x="171" y="950"/>
                  </a:moveTo>
                  <a:cubicBezTo>
                    <a:pt x="147" y="950"/>
                    <a:pt x="122" y="950"/>
                    <a:pt x="98" y="937"/>
                  </a:cubicBezTo>
                  <a:cubicBezTo>
                    <a:pt x="25" y="889"/>
                    <a:pt x="1" y="803"/>
                    <a:pt x="37" y="730"/>
                  </a:cubicBezTo>
                  <a:lnTo>
                    <a:pt x="402" y="98"/>
                  </a:lnTo>
                  <a:cubicBezTo>
                    <a:pt x="451" y="25"/>
                    <a:pt x="536" y="0"/>
                    <a:pt x="621" y="37"/>
                  </a:cubicBezTo>
                  <a:cubicBezTo>
                    <a:pt x="682" y="85"/>
                    <a:pt x="719" y="171"/>
                    <a:pt x="670" y="244"/>
                  </a:cubicBezTo>
                  <a:lnTo>
                    <a:pt x="305" y="877"/>
                  </a:lnTo>
                  <a:cubicBezTo>
                    <a:pt x="281" y="925"/>
                    <a:pt x="232" y="950"/>
                    <a:pt x="171" y="950"/>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770" name="Google Shape;770;p47"/>
          <p:cNvPicPr preferRelativeResize="0"/>
          <p:nvPr/>
        </p:nvPicPr>
        <p:blipFill rotWithShape="1">
          <a:blip r:embed="rId9">
            <a:alphaModFix/>
          </a:blip>
          <a:srcRect b="1681" l="0" r="0" t="1690"/>
          <a:stretch/>
        </p:blipFill>
        <p:spPr>
          <a:xfrm>
            <a:off x="728974" y="1845708"/>
            <a:ext cx="3334625" cy="1812470"/>
          </a:xfrm>
          <a:prstGeom prst="rect">
            <a:avLst/>
          </a:prstGeom>
          <a:noFill/>
          <a:ln>
            <a:noFill/>
          </a:ln>
        </p:spPr>
      </p:pic>
      <p:grpSp>
        <p:nvGrpSpPr>
          <p:cNvPr id="771" name="Google Shape;771;p47"/>
          <p:cNvGrpSpPr/>
          <p:nvPr/>
        </p:nvGrpSpPr>
        <p:grpSpPr>
          <a:xfrm>
            <a:off x="2859100" y="658076"/>
            <a:ext cx="1390125" cy="1117724"/>
            <a:chOff x="2859100" y="658076"/>
            <a:chExt cx="1390125" cy="1117724"/>
          </a:xfrm>
        </p:grpSpPr>
        <p:pic>
          <p:nvPicPr>
            <p:cNvPr id="772" name="Google Shape;772;p47"/>
            <p:cNvPicPr preferRelativeResize="0"/>
            <p:nvPr/>
          </p:nvPicPr>
          <p:blipFill>
            <a:blip r:embed="rId10">
              <a:alphaModFix/>
            </a:blip>
            <a:stretch>
              <a:fillRect/>
            </a:stretch>
          </p:blipFill>
          <p:spPr>
            <a:xfrm rot="-208168">
              <a:off x="2889325" y="697357"/>
              <a:ext cx="1329675" cy="1039161"/>
            </a:xfrm>
            <a:prstGeom prst="rect">
              <a:avLst/>
            </a:prstGeom>
            <a:noFill/>
            <a:ln>
              <a:noFill/>
            </a:ln>
          </p:spPr>
        </p:pic>
        <p:pic>
          <p:nvPicPr>
            <p:cNvPr id="773" name="Google Shape;773;p47"/>
            <p:cNvPicPr preferRelativeResize="0"/>
            <p:nvPr/>
          </p:nvPicPr>
          <p:blipFill>
            <a:blip r:embed="rId11">
              <a:alphaModFix/>
            </a:blip>
            <a:stretch>
              <a:fillRect/>
            </a:stretch>
          </p:blipFill>
          <p:spPr>
            <a:xfrm>
              <a:off x="3681125" y="1269910"/>
              <a:ext cx="382482" cy="369300"/>
            </a:xfrm>
            <a:prstGeom prst="rect">
              <a:avLst/>
            </a:prstGeom>
            <a:noFill/>
            <a:ln>
              <a:noFill/>
            </a:ln>
          </p:spPr>
        </p:pic>
      </p:grpSp>
    </p:spTree>
  </p:cSld>
  <p:clrMapOvr>
    <a:masterClrMapping/>
  </p:clrMapOvr>
  <p:transition spd="med">
    <p:fade thruBlk="1"/>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777" name="Shape 777"/>
        <p:cNvGrpSpPr/>
        <p:nvPr/>
      </p:nvGrpSpPr>
      <p:grpSpPr>
        <a:xfrm>
          <a:off x="0" y="0"/>
          <a:ext cx="0" cy="0"/>
          <a:chOff x="0" y="0"/>
          <a:chExt cx="0" cy="0"/>
        </a:xfrm>
      </p:grpSpPr>
      <p:sp>
        <p:nvSpPr>
          <p:cNvPr id="778" name="Google Shape;778;p48"/>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Module</a:t>
            </a:r>
            <a:r>
              <a:rPr lang="en" sz="1800">
                <a:solidFill>
                  <a:schemeClr val="dk1"/>
                </a:solidFill>
                <a:latin typeface="Ubuntu Medium"/>
                <a:ea typeface="Ubuntu Medium"/>
                <a:cs typeface="Ubuntu Medium"/>
                <a:sym typeface="Ubuntu Medium"/>
              </a:rPr>
              <a:t> 3 - Day 2</a:t>
            </a:r>
            <a:endParaRPr sz="1800">
              <a:solidFill>
                <a:schemeClr val="dk1"/>
              </a:solidFill>
              <a:latin typeface="Ubuntu Medium"/>
              <a:ea typeface="Ubuntu Medium"/>
              <a:cs typeface="Ubuntu Medium"/>
              <a:sym typeface="Ubuntu Medium"/>
            </a:endParaRPr>
          </a:p>
        </p:txBody>
      </p:sp>
      <p:sp>
        <p:nvSpPr>
          <p:cNvPr id="779" name="Google Shape;779;p48"/>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5"/>
                </a:solidFill>
                <a:latin typeface="Ubuntu"/>
                <a:ea typeface="Ubuntu"/>
                <a:cs typeface="Ubuntu"/>
                <a:sym typeface="Ubuntu"/>
              </a:rPr>
              <a:t>Problem Solving</a:t>
            </a:r>
            <a:endParaRPr b="1" sz="2100">
              <a:solidFill>
                <a:schemeClr val="accent5"/>
              </a:solidFill>
              <a:latin typeface="Ubuntu"/>
              <a:ea typeface="Ubuntu"/>
              <a:cs typeface="Ubuntu"/>
              <a:sym typeface="Ubuntu"/>
            </a:endParaRPr>
          </a:p>
        </p:txBody>
      </p:sp>
      <p:pic>
        <p:nvPicPr>
          <p:cNvPr id="780" name="Google Shape;780;p48"/>
          <p:cNvPicPr preferRelativeResize="0"/>
          <p:nvPr>
            <p:ph idx="2" type="pic"/>
          </p:nvPr>
        </p:nvPicPr>
        <p:blipFill rotWithShape="1">
          <a:blip r:embed="rId3">
            <a:alphaModFix/>
          </a:blip>
          <a:srcRect b="845" l="0" r="0" t="835"/>
          <a:stretch/>
        </p:blipFill>
        <p:spPr>
          <a:xfrm>
            <a:off x="233897" y="189700"/>
            <a:ext cx="877800" cy="862800"/>
          </a:xfrm>
          <a:prstGeom prst="ellipse">
            <a:avLst/>
          </a:prstGeom>
          <a:noFill/>
          <a:ln>
            <a:noFill/>
          </a:ln>
          <a:effectLst>
            <a:outerShdw blurRad="177800" rotWithShape="0" algn="ctr" dir="5400000" dist="50800">
              <a:srgbClr val="000000">
                <a:alpha val="14000"/>
              </a:srgbClr>
            </a:outerShdw>
          </a:effectLst>
        </p:spPr>
      </p:pic>
      <p:sp>
        <p:nvSpPr>
          <p:cNvPr id="781" name="Google Shape;781;p48"/>
          <p:cNvSpPr/>
          <p:nvPr/>
        </p:nvSpPr>
        <p:spPr>
          <a:xfrm>
            <a:off x="453250" y="1254525"/>
            <a:ext cx="8307000" cy="3716700"/>
          </a:xfrm>
          <a:prstGeom prst="roundRect">
            <a:avLst>
              <a:gd fmla="val 16667" name="adj"/>
            </a:avLst>
          </a:prstGeom>
          <a:solidFill>
            <a:srgbClr val="FFFFFE"/>
          </a:solidFill>
          <a:ln cap="flat" cmpd="sng" w="38100">
            <a:solidFill>
              <a:schemeClr val="accent5"/>
            </a:solidFill>
            <a:prstDash val="dot"/>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a:solidFill>
                  <a:schemeClr val="accent5"/>
                </a:solidFill>
                <a:latin typeface="Ubuntu"/>
                <a:ea typeface="Ubuntu"/>
                <a:cs typeface="Ubuntu"/>
                <a:sym typeface="Ubuntu"/>
              </a:rPr>
              <a:t>Problem of the Day</a:t>
            </a:r>
            <a:endParaRPr b="1">
              <a:solidFill>
                <a:schemeClr val="accent5"/>
              </a:solidFill>
              <a:latin typeface="Ubuntu"/>
              <a:ea typeface="Ubuntu"/>
              <a:cs typeface="Ubuntu"/>
              <a:sym typeface="Ubuntu"/>
            </a:endParaRPr>
          </a:p>
          <a:p>
            <a:pPr indent="0" lvl="0" marL="0" rtl="0" algn="ctr">
              <a:lnSpc>
                <a:spcPct val="115000"/>
              </a:lnSpc>
              <a:spcBef>
                <a:spcPts val="0"/>
              </a:spcBef>
              <a:spcAft>
                <a:spcPts val="0"/>
              </a:spcAft>
              <a:buNone/>
            </a:pPr>
            <a:r>
              <a:t/>
            </a:r>
            <a:endParaRPr b="1" sz="800">
              <a:solidFill>
                <a:srgbClr val="2B2B2B"/>
              </a:solidFill>
              <a:latin typeface="Ubuntu"/>
              <a:ea typeface="Ubuntu"/>
              <a:cs typeface="Ubuntu"/>
              <a:sym typeface="Ubuntu"/>
            </a:endParaRPr>
          </a:p>
          <a:p>
            <a:pPr indent="0" lvl="0" marL="0" rtl="0" algn="ctr">
              <a:lnSpc>
                <a:spcPct val="115000"/>
              </a:lnSpc>
              <a:spcBef>
                <a:spcPts val="0"/>
              </a:spcBef>
              <a:spcAft>
                <a:spcPts val="0"/>
              </a:spcAft>
              <a:buNone/>
            </a:pPr>
            <a:r>
              <a:rPr lang="en" sz="2300">
                <a:solidFill>
                  <a:schemeClr val="dk1"/>
                </a:solidFill>
                <a:latin typeface="Ubuntu Medium"/>
                <a:ea typeface="Ubuntu Medium"/>
                <a:cs typeface="Ubuntu Medium"/>
                <a:sym typeface="Ubuntu Medium"/>
              </a:rPr>
              <a:t>This rectangle is 1/2. Show one whole.</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rPr lang="en" sz="2300">
                <a:solidFill>
                  <a:schemeClr val="dk1"/>
                </a:solidFill>
                <a:latin typeface="Ubuntu Medium"/>
                <a:ea typeface="Ubuntu Medium"/>
                <a:cs typeface="Ubuntu Medium"/>
                <a:sym typeface="Ubuntu Medium"/>
              </a:rPr>
              <a:t>This rectangle is 1/3. Show 1/2.</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p:txBody>
      </p:sp>
      <p:pic>
        <p:nvPicPr>
          <p:cNvPr id="782" name="Google Shape;782;p48"/>
          <p:cNvPicPr preferRelativeResize="0"/>
          <p:nvPr/>
        </p:nvPicPr>
        <p:blipFill rotWithShape="1">
          <a:blip r:embed="rId4">
            <a:alphaModFix/>
          </a:blip>
          <a:srcRect b="0" l="0" r="0" t="0"/>
          <a:stretch/>
        </p:blipFill>
        <p:spPr>
          <a:xfrm>
            <a:off x="5253975" y="594350"/>
            <a:ext cx="1200100" cy="1068525"/>
          </a:xfrm>
          <a:prstGeom prst="rect">
            <a:avLst/>
          </a:prstGeom>
          <a:noFill/>
          <a:ln>
            <a:noFill/>
          </a:ln>
        </p:spPr>
      </p:pic>
      <p:pic>
        <p:nvPicPr>
          <p:cNvPr id="783" name="Google Shape;783;p48"/>
          <p:cNvPicPr preferRelativeResize="0"/>
          <p:nvPr/>
        </p:nvPicPr>
        <p:blipFill>
          <a:blip r:embed="rId5">
            <a:alphaModFix/>
          </a:blip>
          <a:stretch>
            <a:fillRect/>
          </a:stretch>
        </p:blipFill>
        <p:spPr>
          <a:xfrm rot="-4958466">
            <a:off x="5091850" y="1214395"/>
            <a:ext cx="176914" cy="409624"/>
          </a:xfrm>
          <a:prstGeom prst="rect">
            <a:avLst/>
          </a:prstGeom>
          <a:noFill/>
          <a:ln>
            <a:noFill/>
          </a:ln>
        </p:spPr>
      </p:pic>
      <p:pic>
        <p:nvPicPr>
          <p:cNvPr id="784" name="Google Shape;784;p48"/>
          <p:cNvPicPr preferRelativeResize="0"/>
          <p:nvPr/>
        </p:nvPicPr>
        <p:blipFill>
          <a:blip r:embed="rId6">
            <a:alphaModFix/>
          </a:blip>
          <a:stretch>
            <a:fillRect/>
          </a:stretch>
        </p:blipFill>
        <p:spPr>
          <a:xfrm>
            <a:off x="3444625" y="2334013"/>
            <a:ext cx="2254750" cy="626800"/>
          </a:xfrm>
          <a:prstGeom prst="rect">
            <a:avLst/>
          </a:prstGeom>
          <a:noFill/>
          <a:ln>
            <a:noFill/>
          </a:ln>
        </p:spPr>
      </p:pic>
      <p:pic>
        <p:nvPicPr>
          <p:cNvPr id="785" name="Google Shape;785;p48"/>
          <p:cNvPicPr preferRelativeResize="0"/>
          <p:nvPr/>
        </p:nvPicPr>
        <p:blipFill>
          <a:blip r:embed="rId7">
            <a:alphaModFix/>
          </a:blip>
          <a:stretch>
            <a:fillRect/>
          </a:stretch>
        </p:blipFill>
        <p:spPr>
          <a:xfrm>
            <a:off x="3108313" y="3860550"/>
            <a:ext cx="2927368" cy="916100"/>
          </a:xfrm>
          <a:prstGeom prst="rect">
            <a:avLst/>
          </a:prstGeom>
          <a:noFill/>
          <a:ln>
            <a:noFill/>
          </a:ln>
        </p:spPr>
      </p:pic>
    </p:spTree>
  </p:cSld>
  <p:clrMapOvr>
    <a:masterClrMapping/>
  </p:clrMapOvr>
  <p:transition spd="med">
    <p:fade thruBlk="1"/>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789" name="Shape 789"/>
        <p:cNvGrpSpPr/>
        <p:nvPr/>
      </p:nvGrpSpPr>
      <p:grpSpPr>
        <a:xfrm>
          <a:off x="0" y="0"/>
          <a:ext cx="0" cy="0"/>
          <a:chOff x="0" y="0"/>
          <a:chExt cx="0" cy="0"/>
        </a:xfrm>
      </p:grpSpPr>
      <p:sp>
        <p:nvSpPr>
          <p:cNvPr id="790" name="Google Shape;790;p49"/>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Module</a:t>
            </a:r>
            <a:r>
              <a:rPr lang="en" sz="1800">
                <a:solidFill>
                  <a:schemeClr val="dk1"/>
                </a:solidFill>
                <a:latin typeface="Ubuntu Medium"/>
                <a:ea typeface="Ubuntu Medium"/>
                <a:cs typeface="Ubuntu Medium"/>
                <a:sym typeface="Ubuntu Medium"/>
              </a:rPr>
              <a:t> 3 - Day 3</a:t>
            </a:r>
            <a:endParaRPr sz="1800">
              <a:solidFill>
                <a:schemeClr val="dk1"/>
              </a:solidFill>
              <a:latin typeface="Ubuntu Medium"/>
              <a:ea typeface="Ubuntu Medium"/>
              <a:cs typeface="Ubuntu Medium"/>
              <a:sym typeface="Ubuntu Medium"/>
            </a:endParaRPr>
          </a:p>
        </p:txBody>
      </p:sp>
      <p:sp>
        <p:nvSpPr>
          <p:cNvPr id="791" name="Google Shape;791;p49"/>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5"/>
                </a:solidFill>
                <a:latin typeface="Ubuntu"/>
                <a:ea typeface="Ubuntu"/>
                <a:cs typeface="Ubuntu"/>
                <a:sym typeface="Ubuntu"/>
              </a:rPr>
              <a:t>My Thinking Path</a:t>
            </a:r>
            <a:endParaRPr b="1" sz="2100">
              <a:solidFill>
                <a:schemeClr val="accent5"/>
              </a:solidFill>
              <a:latin typeface="Ubuntu"/>
              <a:ea typeface="Ubuntu"/>
              <a:cs typeface="Ubuntu"/>
              <a:sym typeface="Ubuntu"/>
            </a:endParaRPr>
          </a:p>
        </p:txBody>
      </p:sp>
      <p:pic>
        <p:nvPicPr>
          <p:cNvPr id="792" name="Google Shape;792;p49"/>
          <p:cNvPicPr preferRelativeResize="0"/>
          <p:nvPr>
            <p:ph idx="2" type="pic"/>
          </p:nvPr>
        </p:nvPicPr>
        <p:blipFill rotWithShape="1">
          <a:blip r:embed="rId3">
            <a:alphaModFix/>
          </a:blip>
          <a:srcRect b="845" l="0" r="0" t="835"/>
          <a:stretch/>
        </p:blipFill>
        <p:spPr>
          <a:xfrm>
            <a:off x="233897" y="189700"/>
            <a:ext cx="877800" cy="862800"/>
          </a:xfrm>
          <a:prstGeom prst="ellipse">
            <a:avLst/>
          </a:prstGeom>
          <a:noFill/>
          <a:ln>
            <a:noFill/>
          </a:ln>
          <a:effectLst>
            <a:outerShdw blurRad="177800" rotWithShape="0" algn="ctr" dir="5400000" dist="50800">
              <a:srgbClr val="000000">
                <a:alpha val="14000"/>
              </a:srgbClr>
            </a:outerShdw>
          </a:effectLst>
        </p:spPr>
      </p:pic>
      <p:sp>
        <p:nvSpPr>
          <p:cNvPr id="793" name="Google Shape;793;p49"/>
          <p:cNvSpPr/>
          <p:nvPr/>
        </p:nvSpPr>
        <p:spPr>
          <a:xfrm>
            <a:off x="1896550" y="2105175"/>
            <a:ext cx="6533400" cy="492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Question..</a:t>
            </a:r>
            <a:endParaRPr b="1" sz="2000">
              <a:solidFill>
                <a:srgbClr val="FFFFFF"/>
              </a:solidFill>
              <a:latin typeface="Open Sans"/>
              <a:ea typeface="Open Sans"/>
              <a:cs typeface="Open Sans"/>
              <a:sym typeface="Open Sans"/>
            </a:endParaRPr>
          </a:p>
        </p:txBody>
      </p:sp>
      <p:sp>
        <p:nvSpPr>
          <p:cNvPr id="794" name="Google Shape;794;p49"/>
          <p:cNvSpPr/>
          <p:nvPr/>
        </p:nvSpPr>
        <p:spPr>
          <a:xfrm>
            <a:off x="1896525" y="2763675"/>
            <a:ext cx="6533400" cy="492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Question…</a:t>
            </a:r>
            <a:endParaRPr b="1" sz="2000">
              <a:solidFill>
                <a:srgbClr val="FFFFFF"/>
              </a:solidFill>
              <a:latin typeface="Open Sans"/>
              <a:ea typeface="Open Sans"/>
              <a:cs typeface="Open Sans"/>
              <a:sym typeface="Open Sans"/>
            </a:endParaRPr>
          </a:p>
        </p:txBody>
      </p:sp>
      <p:sp>
        <p:nvSpPr>
          <p:cNvPr id="795" name="Google Shape;795;p49"/>
          <p:cNvSpPr/>
          <p:nvPr/>
        </p:nvSpPr>
        <p:spPr>
          <a:xfrm>
            <a:off x="762813" y="3422200"/>
            <a:ext cx="37605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One thing I learned is . . .</a:t>
            </a:r>
            <a:endParaRPr b="1" sz="2000">
              <a:solidFill>
                <a:srgbClr val="FFFFFF"/>
              </a:solidFill>
              <a:latin typeface="Open Sans"/>
              <a:ea typeface="Open Sans"/>
              <a:cs typeface="Open Sans"/>
              <a:sym typeface="Open Sans"/>
            </a:endParaRPr>
          </a:p>
        </p:txBody>
      </p:sp>
      <p:pic>
        <p:nvPicPr>
          <p:cNvPr id="796" name="Google Shape;796;p49"/>
          <p:cNvPicPr preferRelativeResize="0"/>
          <p:nvPr/>
        </p:nvPicPr>
        <p:blipFill>
          <a:blip r:embed="rId4">
            <a:alphaModFix/>
          </a:blip>
          <a:stretch>
            <a:fillRect/>
          </a:stretch>
        </p:blipFill>
        <p:spPr>
          <a:xfrm>
            <a:off x="483176" y="2216952"/>
            <a:ext cx="1286909" cy="1205274"/>
          </a:xfrm>
          <a:prstGeom prst="rect">
            <a:avLst/>
          </a:prstGeom>
          <a:noFill/>
          <a:ln>
            <a:noFill/>
          </a:ln>
        </p:spPr>
      </p:pic>
      <p:sp>
        <p:nvSpPr>
          <p:cNvPr id="797" name="Google Shape;797;p49"/>
          <p:cNvSpPr/>
          <p:nvPr/>
        </p:nvSpPr>
        <p:spPr>
          <a:xfrm>
            <a:off x="1304800"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This is like…</a:t>
            </a:r>
            <a:endParaRPr/>
          </a:p>
        </p:txBody>
      </p:sp>
      <p:sp>
        <p:nvSpPr>
          <p:cNvPr id="798" name="Google Shape;798;p49"/>
          <p:cNvSpPr/>
          <p:nvPr/>
        </p:nvSpPr>
        <p:spPr>
          <a:xfrm>
            <a:off x="3422557" y="4096025"/>
            <a:ext cx="23829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This is not like….</a:t>
            </a:r>
            <a:endParaRPr b="1" sz="2000">
              <a:solidFill>
                <a:srgbClr val="FFFFFF"/>
              </a:solidFill>
              <a:latin typeface="Open Sans"/>
              <a:ea typeface="Open Sans"/>
              <a:cs typeface="Open Sans"/>
              <a:sym typeface="Open Sans"/>
            </a:endParaRPr>
          </a:p>
        </p:txBody>
      </p:sp>
      <p:sp>
        <p:nvSpPr>
          <p:cNvPr id="799" name="Google Shape;799;p49"/>
          <p:cNvSpPr/>
          <p:nvPr/>
        </p:nvSpPr>
        <p:spPr>
          <a:xfrm>
            <a:off x="5941404"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I wonder…</a:t>
            </a:r>
            <a:endParaRPr b="1" sz="2000">
              <a:solidFill>
                <a:srgbClr val="FFFFFF"/>
              </a:solidFill>
              <a:latin typeface="Open Sans"/>
              <a:ea typeface="Open Sans"/>
              <a:cs typeface="Open Sans"/>
              <a:sym typeface="Open Sans"/>
            </a:endParaRPr>
          </a:p>
        </p:txBody>
      </p:sp>
      <p:sp>
        <p:nvSpPr>
          <p:cNvPr id="800" name="Google Shape;800;p49"/>
          <p:cNvSpPr/>
          <p:nvPr/>
        </p:nvSpPr>
        <p:spPr>
          <a:xfrm>
            <a:off x="4674700" y="3422225"/>
            <a:ext cx="37551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A question I have is . . .</a:t>
            </a:r>
            <a:endParaRPr b="1" sz="2000">
              <a:solidFill>
                <a:srgbClr val="FFFFFF"/>
              </a:solidFill>
              <a:latin typeface="Open Sans"/>
              <a:ea typeface="Open Sans"/>
              <a:cs typeface="Open Sans"/>
              <a:sym typeface="Open Sans"/>
            </a:endParaRPr>
          </a:p>
        </p:txBody>
      </p:sp>
      <p:sp>
        <p:nvSpPr>
          <p:cNvPr id="801" name="Google Shape;801;p49"/>
          <p:cNvSpPr/>
          <p:nvPr/>
        </p:nvSpPr>
        <p:spPr>
          <a:xfrm>
            <a:off x="1176750" y="1621675"/>
            <a:ext cx="630300" cy="390000"/>
          </a:xfrm>
          <a:prstGeom prst="wedgeEllipseCallout">
            <a:avLst>
              <a:gd fmla="val -24052" name="adj1"/>
              <a:gd fmla="val 93064" name="adj2"/>
            </a:avLst>
          </a:prstGeom>
          <a:solidFill>
            <a:srgbClr val="7DC9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Ubuntu"/>
                <a:ea typeface="Ubuntu"/>
                <a:cs typeface="Ubuntu"/>
                <a:sym typeface="Ubuntu"/>
              </a:rPr>
              <a:t>???</a:t>
            </a:r>
            <a:endParaRPr b="1">
              <a:solidFill>
                <a:srgbClr val="FFFFFF"/>
              </a:solidFill>
              <a:latin typeface="Ubuntu"/>
              <a:ea typeface="Ubuntu"/>
              <a:cs typeface="Ubuntu"/>
              <a:sym typeface="Ubuntu"/>
            </a:endParaRPr>
          </a:p>
        </p:txBody>
      </p:sp>
      <p:pic>
        <p:nvPicPr>
          <p:cNvPr id="802" name="Google Shape;802;p49"/>
          <p:cNvPicPr preferRelativeResize="0"/>
          <p:nvPr/>
        </p:nvPicPr>
        <p:blipFill>
          <a:blip r:embed="rId5">
            <a:alphaModFix/>
          </a:blip>
          <a:stretch>
            <a:fillRect/>
          </a:stretch>
        </p:blipFill>
        <p:spPr>
          <a:xfrm>
            <a:off x="6119724" y="1063200"/>
            <a:ext cx="1238925" cy="1041975"/>
          </a:xfrm>
          <a:prstGeom prst="rect">
            <a:avLst/>
          </a:prstGeom>
          <a:noFill/>
          <a:ln>
            <a:noFill/>
          </a:ln>
        </p:spPr>
      </p:pic>
      <p:pic>
        <p:nvPicPr>
          <p:cNvPr id="803" name="Google Shape;803;p49"/>
          <p:cNvPicPr preferRelativeResize="0"/>
          <p:nvPr/>
        </p:nvPicPr>
        <p:blipFill>
          <a:blip r:embed="rId6">
            <a:alphaModFix/>
          </a:blip>
          <a:stretch>
            <a:fillRect/>
          </a:stretch>
        </p:blipFill>
        <p:spPr>
          <a:xfrm rot="1337649">
            <a:off x="7906207" y="2067913"/>
            <a:ext cx="1256935" cy="2677373"/>
          </a:xfrm>
          <a:prstGeom prst="rect">
            <a:avLst/>
          </a:prstGeom>
          <a:noFill/>
          <a:ln>
            <a:noFill/>
          </a:ln>
        </p:spPr>
      </p:pic>
      <p:sp>
        <p:nvSpPr>
          <p:cNvPr id="804" name="Google Shape;804;p49"/>
          <p:cNvSpPr/>
          <p:nvPr/>
        </p:nvSpPr>
        <p:spPr>
          <a:xfrm>
            <a:off x="1896550" y="2105175"/>
            <a:ext cx="6533400" cy="492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What I know about partitioning a whole is…</a:t>
            </a:r>
            <a:endParaRPr b="1" sz="2000">
              <a:solidFill>
                <a:srgbClr val="FFFFFF"/>
              </a:solidFill>
              <a:latin typeface="Open Sans"/>
              <a:ea typeface="Open Sans"/>
              <a:cs typeface="Open Sans"/>
              <a:sym typeface="Open Sans"/>
            </a:endParaRPr>
          </a:p>
        </p:txBody>
      </p:sp>
      <p:sp>
        <p:nvSpPr>
          <p:cNvPr id="805" name="Google Shape;805;p49"/>
          <p:cNvSpPr/>
          <p:nvPr/>
        </p:nvSpPr>
        <p:spPr>
          <a:xfrm>
            <a:off x="1896525" y="2763675"/>
            <a:ext cx="6533400" cy="492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What I know about combining fractions is…</a:t>
            </a:r>
            <a:endParaRPr b="1" sz="2000">
              <a:solidFill>
                <a:srgbClr val="FFFFFF"/>
              </a:solidFill>
              <a:latin typeface="Open Sans"/>
              <a:ea typeface="Open Sans"/>
              <a:cs typeface="Open Sans"/>
              <a:sym typeface="Open Sans"/>
            </a:endParaRPr>
          </a:p>
        </p:txBody>
      </p:sp>
    </p:spTree>
  </p:cSld>
  <p:clrMapOvr>
    <a:masterClrMapping/>
  </p:clrMapOvr>
  <p:transition spd="med">
    <p:fade thruBlk="1"/>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809" name="Shape 809"/>
        <p:cNvGrpSpPr/>
        <p:nvPr/>
      </p:nvGrpSpPr>
      <p:grpSpPr>
        <a:xfrm>
          <a:off x="0" y="0"/>
          <a:ext cx="0" cy="0"/>
          <a:chOff x="0" y="0"/>
          <a:chExt cx="0" cy="0"/>
        </a:xfrm>
      </p:grpSpPr>
      <p:sp>
        <p:nvSpPr>
          <p:cNvPr id="810" name="Google Shape;810;p50"/>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Module</a:t>
            </a:r>
            <a:r>
              <a:rPr lang="en" sz="1800">
                <a:solidFill>
                  <a:schemeClr val="dk1"/>
                </a:solidFill>
                <a:latin typeface="Ubuntu Medium"/>
                <a:ea typeface="Ubuntu Medium"/>
                <a:cs typeface="Ubuntu Medium"/>
                <a:sym typeface="Ubuntu Medium"/>
              </a:rPr>
              <a:t> 3 - Day 3</a:t>
            </a:r>
            <a:endParaRPr sz="1800">
              <a:solidFill>
                <a:schemeClr val="dk1"/>
              </a:solidFill>
              <a:latin typeface="Ubuntu Medium"/>
              <a:ea typeface="Ubuntu Medium"/>
              <a:cs typeface="Ubuntu Medium"/>
              <a:sym typeface="Ubuntu Medium"/>
            </a:endParaRPr>
          </a:p>
        </p:txBody>
      </p:sp>
      <p:sp>
        <p:nvSpPr>
          <p:cNvPr id="811" name="Google Shape;811;p50"/>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5"/>
                </a:solidFill>
                <a:latin typeface="Ubuntu"/>
                <a:ea typeface="Ubuntu"/>
                <a:cs typeface="Ubuntu"/>
                <a:sym typeface="Ubuntu"/>
              </a:rPr>
              <a:t>Puzzle Talk</a:t>
            </a:r>
            <a:endParaRPr b="1" sz="2100">
              <a:solidFill>
                <a:schemeClr val="accent5"/>
              </a:solidFill>
              <a:latin typeface="Ubuntu"/>
              <a:ea typeface="Ubuntu"/>
              <a:cs typeface="Ubuntu"/>
              <a:sym typeface="Ubuntu"/>
            </a:endParaRPr>
          </a:p>
        </p:txBody>
      </p:sp>
      <p:pic>
        <p:nvPicPr>
          <p:cNvPr id="812" name="Google Shape;812;p50"/>
          <p:cNvPicPr preferRelativeResize="0"/>
          <p:nvPr>
            <p:ph idx="2" type="pic"/>
          </p:nvPr>
        </p:nvPicPr>
        <p:blipFill rotWithShape="1">
          <a:blip r:embed="rId3">
            <a:alphaModFix/>
          </a:blip>
          <a:srcRect b="845" l="0" r="0" t="835"/>
          <a:stretch/>
        </p:blipFill>
        <p:spPr>
          <a:xfrm>
            <a:off x="233897" y="189700"/>
            <a:ext cx="877800" cy="862800"/>
          </a:xfrm>
          <a:prstGeom prst="ellipse">
            <a:avLst/>
          </a:prstGeom>
          <a:noFill/>
          <a:ln>
            <a:noFill/>
          </a:ln>
          <a:effectLst>
            <a:outerShdw blurRad="177800" rotWithShape="0" algn="ctr" dir="5400000" dist="50800">
              <a:srgbClr val="000000">
                <a:alpha val="14000"/>
              </a:srgbClr>
            </a:outerShdw>
          </a:effectLst>
        </p:spPr>
      </p:pic>
      <p:pic>
        <p:nvPicPr>
          <p:cNvPr descr="E:\Новая папка (3)\вспомогательные\graphicriver-13574762-site2max-powerpoint\MockUp\mockup_png\Computer_4.png" id="813" name="Google Shape;813;p50"/>
          <p:cNvPicPr preferRelativeResize="0"/>
          <p:nvPr/>
        </p:nvPicPr>
        <p:blipFill rotWithShape="1">
          <a:blip r:embed="rId4">
            <a:alphaModFix/>
          </a:blip>
          <a:srcRect b="0" l="0" r="0" t="0"/>
          <a:stretch/>
        </p:blipFill>
        <p:spPr>
          <a:xfrm>
            <a:off x="70525" y="1624275"/>
            <a:ext cx="4589999" cy="2432850"/>
          </a:xfrm>
          <a:prstGeom prst="rect">
            <a:avLst/>
          </a:prstGeom>
          <a:noFill/>
          <a:ln>
            <a:noFill/>
          </a:ln>
        </p:spPr>
      </p:pic>
      <p:grpSp>
        <p:nvGrpSpPr>
          <p:cNvPr id="814" name="Google Shape;814;p50"/>
          <p:cNvGrpSpPr/>
          <p:nvPr/>
        </p:nvGrpSpPr>
        <p:grpSpPr>
          <a:xfrm>
            <a:off x="1590104" y="4057131"/>
            <a:ext cx="173012" cy="169916"/>
            <a:chOff x="8586628" y="1443880"/>
            <a:chExt cx="281458" cy="281458"/>
          </a:xfrm>
        </p:grpSpPr>
        <p:sp>
          <p:nvSpPr>
            <p:cNvPr id="815" name="Google Shape;815;p50"/>
            <p:cNvSpPr/>
            <p:nvPr/>
          </p:nvSpPr>
          <p:spPr>
            <a:xfrm>
              <a:off x="8590770" y="1448022"/>
              <a:ext cx="136754" cy="183598"/>
            </a:xfrm>
            <a:custGeom>
              <a:rect b="b" l="l" r="r" t="t"/>
              <a:pathLst>
                <a:path extrusionOk="0" h="6028" w="4490">
                  <a:moveTo>
                    <a:pt x="4395" y="0"/>
                  </a:moveTo>
                  <a:cubicBezTo>
                    <a:pt x="1988" y="53"/>
                    <a:pt x="53" y="1988"/>
                    <a:pt x="0" y="4395"/>
                  </a:cubicBezTo>
                  <a:cubicBezTo>
                    <a:pt x="11" y="4448"/>
                    <a:pt x="53" y="4489"/>
                    <a:pt x="115" y="4489"/>
                  </a:cubicBezTo>
                  <a:lnTo>
                    <a:pt x="1601" y="4489"/>
                  </a:lnTo>
                  <a:cubicBezTo>
                    <a:pt x="1727" y="4489"/>
                    <a:pt x="1831" y="4594"/>
                    <a:pt x="1831" y="4720"/>
                  </a:cubicBezTo>
                  <a:cubicBezTo>
                    <a:pt x="1831" y="4793"/>
                    <a:pt x="1811" y="4856"/>
                    <a:pt x="1758" y="4898"/>
                  </a:cubicBezTo>
                  <a:cubicBezTo>
                    <a:pt x="1737" y="4918"/>
                    <a:pt x="1727" y="4929"/>
                    <a:pt x="1706" y="4950"/>
                  </a:cubicBezTo>
                  <a:cubicBezTo>
                    <a:pt x="1706" y="4950"/>
                    <a:pt x="1706" y="4960"/>
                    <a:pt x="1695" y="4971"/>
                  </a:cubicBezTo>
                  <a:cubicBezTo>
                    <a:pt x="1685" y="4981"/>
                    <a:pt x="1675" y="4992"/>
                    <a:pt x="1664" y="5002"/>
                  </a:cubicBezTo>
                  <a:cubicBezTo>
                    <a:pt x="1664" y="5013"/>
                    <a:pt x="1664" y="5023"/>
                    <a:pt x="1654" y="5023"/>
                  </a:cubicBezTo>
                  <a:cubicBezTo>
                    <a:pt x="1643" y="5044"/>
                    <a:pt x="1643" y="5054"/>
                    <a:pt x="1633" y="5065"/>
                  </a:cubicBezTo>
                  <a:cubicBezTo>
                    <a:pt x="1633" y="5075"/>
                    <a:pt x="1622" y="5086"/>
                    <a:pt x="1622" y="5086"/>
                  </a:cubicBezTo>
                  <a:cubicBezTo>
                    <a:pt x="1612" y="5107"/>
                    <a:pt x="1612" y="5117"/>
                    <a:pt x="1601" y="5128"/>
                  </a:cubicBezTo>
                  <a:cubicBezTo>
                    <a:pt x="1601" y="5138"/>
                    <a:pt x="1601" y="5149"/>
                    <a:pt x="1591" y="5159"/>
                  </a:cubicBezTo>
                  <a:cubicBezTo>
                    <a:pt x="1591" y="5170"/>
                    <a:pt x="1580" y="5191"/>
                    <a:pt x="1580" y="5201"/>
                  </a:cubicBezTo>
                  <a:cubicBezTo>
                    <a:pt x="1580" y="5211"/>
                    <a:pt x="1580" y="5222"/>
                    <a:pt x="1570" y="5222"/>
                  </a:cubicBezTo>
                  <a:cubicBezTo>
                    <a:pt x="1570" y="5243"/>
                    <a:pt x="1570" y="5264"/>
                    <a:pt x="1559" y="5295"/>
                  </a:cubicBezTo>
                  <a:cubicBezTo>
                    <a:pt x="1559" y="5327"/>
                    <a:pt x="1559" y="5347"/>
                    <a:pt x="1559" y="5379"/>
                  </a:cubicBezTo>
                  <a:cubicBezTo>
                    <a:pt x="1559" y="5379"/>
                    <a:pt x="1559" y="5389"/>
                    <a:pt x="1559" y="5389"/>
                  </a:cubicBezTo>
                  <a:cubicBezTo>
                    <a:pt x="1559" y="5410"/>
                    <a:pt x="1559" y="5431"/>
                    <a:pt x="1559" y="5452"/>
                  </a:cubicBezTo>
                  <a:cubicBezTo>
                    <a:pt x="1570" y="5494"/>
                    <a:pt x="1580" y="5536"/>
                    <a:pt x="1591" y="5578"/>
                  </a:cubicBezTo>
                  <a:cubicBezTo>
                    <a:pt x="1591" y="5578"/>
                    <a:pt x="1591" y="5588"/>
                    <a:pt x="1601" y="5588"/>
                  </a:cubicBezTo>
                  <a:cubicBezTo>
                    <a:pt x="1601" y="5609"/>
                    <a:pt x="1612" y="5620"/>
                    <a:pt x="1612" y="5630"/>
                  </a:cubicBezTo>
                  <a:cubicBezTo>
                    <a:pt x="1612" y="5640"/>
                    <a:pt x="1622" y="5651"/>
                    <a:pt x="1622" y="5651"/>
                  </a:cubicBezTo>
                  <a:cubicBezTo>
                    <a:pt x="1633" y="5661"/>
                    <a:pt x="1633" y="5672"/>
                    <a:pt x="1643" y="5682"/>
                  </a:cubicBezTo>
                  <a:cubicBezTo>
                    <a:pt x="1643" y="5693"/>
                    <a:pt x="1654" y="5703"/>
                    <a:pt x="1654" y="5714"/>
                  </a:cubicBezTo>
                  <a:cubicBezTo>
                    <a:pt x="1654" y="5714"/>
                    <a:pt x="1664" y="5724"/>
                    <a:pt x="1664" y="5735"/>
                  </a:cubicBezTo>
                  <a:cubicBezTo>
                    <a:pt x="1685" y="5756"/>
                    <a:pt x="1695" y="5777"/>
                    <a:pt x="1716" y="5797"/>
                  </a:cubicBezTo>
                  <a:lnTo>
                    <a:pt x="1716" y="5808"/>
                  </a:lnTo>
                  <a:cubicBezTo>
                    <a:pt x="1727" y="5818"/>
                    <a:pt x="1737" y="5829"/>
                    <a:pt x="1748" y="5839"/>
                  </a:cubicBezTo>
                  <a:cubicBezTo>
                    <a:pt x="1758" y="5839"/>
                    <a:pt x="1758" y="5839"/>
                    <a:pt x="1758" y="5850"/>
                  </a:cubicBezTo>
                  <a:cubicBezTo>
                    <a:pt x="1769" y="5860"/>
                    <a:pt x="1779" y="5871"/>
                    <a:pt x="1790" y="5871"/>
                  </a:cubicBezTo>
                  <a:cubicBezTo>
                    <a:pt x="1800" y="5881"/>
                    <a:pt x="1800" y="5881"/>
                    <a:pt x="1800" y="5881"/>
                  </a:cubicBezTo>
                  <a:cubicBezTo>
                    <a:pt x="1842" y="5913"/>
                    <a:pt x="1873" y="5933"/>
                    <a:pt x="1915" y="5954"/>
                  </a:cubicBezTo>
                  <a:cubicBezTo>
                    <a:pt x="1926" y="5965"/>
                    <a:pt x="1936" y="5965"/>
                    <a:pt x="1936" y="5965"/>
                  </a:cubicBezTo>
                  <a:cubicBezTo>
                    <a:pt x="1947" y="5975"/>
                    <a:pt x="1957" y="5975"/>
                    <a:pt x="1968" y="5986"/>
                  </a:cubicBezTo>
                  <a:cubicBezTo>
                    <a:pt x="1978" y="5986"/>
                    <a:pt x="1988" y="5986"/>
                    <a:pt x="1999" y="5996"/>
                  </a:cubicBezTo>
                  <a:cubicBezTo>
                    <a:pt x="2009" y="5996"/>
                    <a:pt x="2020" y="5996"/>
                    <a:pt x="2020" y="6007"/>
                  </a:cubicBezTo>
                  <a:cubicBezTo>
                    <a:pt x="2041" y="6007"/>
                    <a:pt x="2051" y="6007"/>
                    <a:pt x="2072" y="6017"/>
                  </a:cubicBezTo>
                  <a:lnTo>
                    <a:pt x="2083" y="6017"/>
                  </a:lnTo>
                  <a:cubicBezTo>
                    <a:pt x="2104" y="6017"/>
                    <a:pt x="2124" y="6028"/>
                    <a:pt x="2145" y="6028"/>
                  </a:cubicBezTo>
                  <a:lnTo>
                    <a:pt x="2292" y="6028"/>
                  </a:lnTo>
                  <a:cubicBezTo>
                    <a:pt x="2334" y="6028"/>
                    <a:pt x="2376" y="6017"/>
                    <a:pt x="2428" y="5996"/>
                  </a:cubicBezTo>
                  <a:lnTo>
                    <a:pt x="2438" y="5996"/>
                  </a:lnTo>
                  <a:cubicBezTo>
                    <a:pt x="2449" y="5986"/>
                    <a:pt x="2470" y="5986"/>
                    <a:pt x="2480" y="5975"/>
                  </a:cubicBezTo>
                  <a:lnTo>
                    <a:pt x="2501" y="5975"/>
                  </a:lnTo>
                  <a:cubicBezTo>
                    <a:pt x="2512" y="5965"/>
                    <a:pt x="2533" y="5954"/>
                    <a:pt x="2543" y="5944"/>
                  </a:cubicBezTo>
                  <a:lnTo>
                    <a:pt x="2554" y="5944"/>
                  </a:lnTo>
                  <a:cubicBezTo>
                    <a:pt x="2574" y="5933"/>
                    <a:pt x="2585" y="5923"/>
                    <a:pt x="2606" y="5913"/>
                  </a:cubicBezTo>
                  <a:cubicBezTo>
                    <a:pt x="2616" y="5902"/>
                    <a:pt x="2627" y="5892"/>
                    <a:pt x="2627" y="5892"/>
                  </a:cubicBezTo>
                  <a:cubicBezTo>
                    <a:pt x="2637" y="5881"/>
                    <a:pt x="2648" y="5881"/>
                    <a:pt x="2648" y="5871"/>
                  </a:cubicBezTo>
                  <a:cubicBezTo>
                    <a:pt x="2658" y="5860"/>
                    <a:pt x="2669" y="5860"/>
                    <a:pt x="2679" y="5850"/>
                  </a:cubicBezTo>
                  <a:cubicBezTo>
                    <a:pt x="2679" y="5839"/>
                    <a:pt x="2690" y="5839"/>
                    <a:pt x="2700" y="5829"/>
                  </a:cubicBezTo>
                  <a:cubicBezTo>
                    <a:pt x="2700" y="5818"/>
                    <a:pt x="2710" y="5818"/>
                    <a:pt x="2721" y="5808"/>
                  </a:cubicBezTo>
                  <a:cubicBezTo>
                    <a:pt x="2721" y="5797"/>
                    <a:pt x="2731" y="5787"/>
                    <a:pt x="2742" y="5787"/>
                  </a:cubicBezTo>
                  <a:cubicBezTo>
                    <a:pt x="2752" y="5766"/>
                    <a:pt x="2752" y="5756"/>
                    <a:pt x="2763" y="5745"/>
                  </a:cubicBezTo>
                  <a:cubicBezTo>
                    <a:pt x="2773" y="5735"/>
                    <a:pt x="2784" y="5724"/>
                    <a:pt x="2784" y="5714"/>
                  </a:cubicBezTo>
                  <a:cubicBezTo>
                    <a:pt x="2794" y="5703"/>
                    <a:pt x="2794" y="5693"/>
                    <a:pt x="2805" y="5693"/>
                  </a:cubicBezTo>
                  <a:cubicBezTo>
                    <a:pt x="2805" y="5682"/>
                    <a:pt x="2815" y="5661"/>
                    <a:pt x="2815" y="5651"/>
                  </a:cubicBezTo>
                  <a:cubicBezTo>
                    <a:pt x="2826" y="5651"/>
                    <a:pt x="2826" y="5640"/>
                    <a:pt x="2826" y="5630"/>
                  </a:cubicBezTo>
                  <a:cubicBezTo>
                    <a:pt x="2836" y="5620"/>
                    <a:pt x="2836" y="5599"/>
                    <a:pt x="2847" y="5588"/>
                  </a:cubicBezTo>
                  <a:cubicBezTo>
                    <a:pt x="2847" y="5588"/>
                    <a:pt x="2847" y="5578"/>
                    <a:pt x="2847" y="5578"/>
                  </a:cubicBezTo>
                  <a:cubicBezTo>
                    <a:pt x="2867" y="5536"/>
                    <a:pt x="2878" y="5494"/>
                    <a:pt x="2878" y="5452"/>
                  </a:cubicBezTo>
                  <a:cubicBezTo>
                    <a:pt x="2878" y="5431"/>
                    <a:pt x="2878" y="5410"/>
                    <a:pt x="2878" y="5389"/>
                  </a:cubicBezTo>
                  <a:cubicBezTo>
                    <a:pt x="2878" y="5389"/>
                    <a:pt x="2888" y="5379"/>
                    <a:pt x="2888" y="5379"/>
                  </a:cubicBezTo>
                  <a:cubicBezTo>
                    <a:pt x="2888" y="5347"/>
                    <a:pt x="2878" y="5327"/>
                    <a:pt x="2878" y="5295"/>
                  </a:cubicBezTo>
                  <a:cubicBezTo>
                    <a:pt x="2878" y="5274"/>
                    <a:pt x="2867" y="5243"/>
                    <a:pt x="2867" y="5222"/>
                  </a:cubicBezTo>
                  <a:cubicBezTo>
                    <a:pt x="2867" y="5222"/>
                    <a:pt x="2867" y="5211"/>
                    <a:pt x="2867" y="5211"/>
                  </a:cubicBezTo>
                  <a:cubicBezTo>
                    <a:pt x="2857" y="5191"/>
                    <a:pt x="2857" y="5170"/>
                    <a:pt x="2847" y="5159"/>
                  </a:cubicBezTo>
                  <a:cubicBezTo>
                    <a:pt x="2847" y="5149"/>
                    <a:pt x="2847" y="5138"/>
                    <a:pt x="2836" y="5138"/>
                  </a:cubicBezTo>
                  <a:cubicBezTo>
                    <a:pt x="2836" y="5117"/>
                    <a:pt x="2826" y="5107"/>
                    <a:pt x="2815" y="5086"/>
                  </a:cubicBezTo>
                  <a:cubicBezTo>
                    <a:pt x="2815" y="5086"/>
                    <a:pt x="2815" y="5075"/>
                    <a:pt x="2815" y="5065"/>
                  </a:cubicBezTo>
                  <a:cubicBezTo>
                    <a:pt x="2805" y="5054"/>
                    <a:pt x="2794" y="5034"/>
                    <a:pt x="2784" y="5023"/>
                  </a:cubicBezTo>
                  <a:cubicBezTo>
                    <a:pt x="2784" y="5023"/>
                    <a:pt x="2773" y="5013"/>
                    <a:pt x="2773" y="5002"/>
                  </a:cubicBezTo>
                  <a:cubicBezTo>
                    <a:pt x="2763" y="4992"/>
                    <a:pt x="2752" y="4971"/>
                    <a:pt x="2742" y="4960"/>
                  </a:cubicBezTo>
                  <a:cubicBezTo>
                    <a:pt x="2742" y="4960"/>
                    <a:pt x="2731" y="4950"/>
                    <a:pt x="2731" y="4950"/>
                  </a:cubicBezTo>
                  <a:cubicBezTo>
                    <a:pt x="2721" y="4929"/>
                    <a:pt x="2700" y="4918"/>
                    <a:pt x="2690" y="4898"/>
                  </a:cubicBezTo>
                  <a:cubicBezTo>
                    <a:pt x="2637" y="4856"/>
                    <a:pt x="2606" y="4793"/>
                    <a:pt x="2606" y="4720"/>
                  </a:cubicBezTo>
                  <a:cubicBezTo>
                    <a:pt x="2606" y="4594"/>
                    <a:pt x="2710" y="4489"/>
                    <a:pt x="2847" y="4489"/>
                  </a:cubicBezTo>
                  <a:lnTo>
                    <a:pt x="4364" y="4489"/>
                  </a:lnTo>
                  <a:cubicBezTo>
                    <a:pt x="4437" y="4489"/>
                    <a:pt x="4489" y="4437"/>
                    <a:pt x="4489" y="4364"/>
                  </a:cubicBezTo>
                  <a:lnTo>
                    <a:pt x="4489" y="2847"/>
                  </a:lnTo>
                  <a:cubicBezTo>
                    <a:pt x="4489" y="2710"/>
                    <a:pt x="4374" y="2606"/>
                    <a:pt x="4249" y="2606"/>
                  </a:cubicBezTo>
                  <a:cubicBezTo>
                    <a:pt x="4186" y="2606"/>
                    <a:pt x="4123" y="2637"/>
                    <a:pt x="4071" y="2690"/>
                  </a:cubicBezTo>
                  <a:cubicBezTo>
                    <a:pt x="4060" y="2700"/>
                    <a:pt x="4039" y="2721"/>
                    <a:pt x="4019" y="2731"/>
                  </a:cubicBezTo>
                  <a:cubicBezTo>
                    <a:pt x="4019" y="2731"/>
                    <a:pt x="4019" y="2742"/>
                    <a:pt x="4008" y="2742"/>
                  </a:cubicBezTo>
                  <a:cubicBezTo>
                    <a:pt x="3998" y="2752"/>
                    <a:pt x="3977" y="2763"/>
                    <a:pt x="3966" y="2773"/>
                  </a:cubicBezTo>
                  <a:cubicBezTo>
                    <a:pt x="3956" y="2773"/>
                    <a:pt x="3956" y="2784"/>
                    <a:pt x="3945" y="2784"/>
                  </a:cubicBezTo>
                  <a:cubicBezTo>
                    <a:pt x="3935" y="2794"/>
                    <a:pt x="3914" y="2805"/>
                    <a:pt x="3903" y="2815"/>
                  </a:cubicBezTo>
                  <a:lnTo>
                    <a:pt x="3883" y="2815"/>
                  </a:lnTo>
                  <a:cubicBezTo>
                    <a:pt x="3872" y="2826"/>
                    <a:pt x="3851" y="2836"/>
                    <a:pt x="3830" y="2836"/>
                  </a:cubicBezTo>
                  <a:cubicBezTo>
                    <a:pt x="3830" y="2847"/>
                    <a:pt x="3820" y="2847"/>
                    <a:pt x="3820" y="2847"/>
                  </a:cubicBezTo>
                  <a:cubicBezTo>
                    <a:pt x="3799" y="2857"/>
                    <a:pt x="3778" y="2857"/>
                    <a:pt x="3757" y="2867"/>
                  </a:cubicBezTo>
                  <a:lnTo>
                    <a:pt x="3746" y="2867"/>
                  </a:lnTo>
                  <a:cubicBezTo>
                    <a:pt x="3694" y="2878"/>
                    <a:pt x="3652" y="2888"/>
                    <a:pt x="3600" y="2888"/>
                  </a:cubicBezTo>
                  <a:lnTo>
                    <a:pt x="3590" y="2888"/>
                  </a:lnTo>
                  <a:cubicBezTo>
                    <a:pt x="3569" y="2878"/>
                    <a:pt x="3537" y="2878"/>
                    <a:pt x="3516" y="2878"/>
                  </a:cubicBezTo>
                  <a:cubicBezTo>
                    <a:pt x="3495" y="2878"/>
                    <a:pt x="3485" y="2878"/>
                    <a:pt x="3464" y="2867"/>
                  </a:cubicBezTo>
                  <a:lnTo>
                    <a:pt x="3453" y="2867"/>
                  </a:lnTo>
                  <a:cubicBezTo>
                    <a:pt x="3433" y="2867"/>
                    <a:pt x="3412" y="2857"/>
                    <a:pt x="3401" y="2847"/>
                  </a:cubicBezTo>
                  <a:lnTo>
                    <a:pt x="3380" y="2847"/>
                  </a:lnTo>
                  <a:cubicBezTo>
                    <a:pt x="3359" y="2836"/>
                    <a:pt x="3349" y="2836"/>
                    <a:pt x="3338" y="2826"/>
                  </a:cubicBezTo>
                  <a:cubicBezTo>
                    <a:pt x="3328" y="2826"/>
                    <a:pt x="3317" y="2826"/>
                    <a:pt x="3317" y="2815"/>
                  </a:cubicBezTo>
                  <a:cubicBezTo>
                    <a:pt x="3307" y="2815"/>
                    <a:pt x="3297" y="2805"/>
                    <a:pt x="3286" y="2805"/>
                  </a:cubicBezTo>
                  <a:cubicBezTo>
                    <a:pt x="3276" y="2794"/>
                    <a:pt x="3265" y="2794"/>
                    <a:pt x="3255" y="2784"/>
                  </a:cubicBezTo>
                  <a:cubicBezTo>
                    <a:pt x="3255" y="2784"/>
                    <a:pt x="3244" y="2784"/>
                    <a:pt x="3244" y="2773"/>
                  </a:cubicBezTo>
                  <a:cubicBezTo>
                    <a:pt x="3213" y="2763"/>
                    <a:pt x="3192" y="2742"/>
                    <a:pt x="3171" y="2721"/>
                  </a:cubicBezTo>
                  <a:cubicBezTo>
                    <a:pt x="3160" y="2710"/>
                    <a:pt x="3140" y="2700"/>
                    <a:pt x="3129" y="2690"/>
                  </a:cubicBezTo>
                  <a:cubicBezTo>
                    <a:pt x="3129" y="2690"/>
                    <a:pt x="3129" y="2679"/>
                    <a:pt x="3129" y="2679"/>
                  </a:cubicBezTo>
                  <a:cubicBezTo>
                    <a:pt x="3119" y="2669"/>
                    <a:pt x="3108" y="2658"/>
                    <a:pt x="3098" y="2648"/>
                  </a:cubicBezTo>
                  <a:cubicBezTo>
                    <a:pt x="3087" y="2648"/>
                    <a:pt x="3087" y="2637"/>
                    <a:pt x="3087" y="2637"/>
                  </a:cubicBezTo>
                  <a:cubicBezTo>
                    <a:pt x="3056" y="2606"/>
                    <a:pt x="3035" y="2564"/>
                    <a:pt x="3014" y="2533"/>
                  </a:cubicBezTo>
                  <a:cubicBezTo>
                    <a:pt x="3014" y="2522"/>
                    <a:pt x="3003" y="2512"/>
                    <a:pt x="3003" y="2501"/>
                  </a:cubicBezTo>
                  <a:cubicBezTo>
                    <a:pt x="2993" y="2491"/>
                    <a:pt x="2993" y="2491"/>
                    <a:pt x="2993" y="2480"/>
                  </a:cubicBezTo>
                  <a:cubicBezTo>
                    <a:pt x="2983" y="2470"/>
                    <a:pt x="2983" y="2449"/>
                    <a:pt x="2972" y="2438"/>
                  </a:cubicBezTo>
                  <a:cubicBezTo>
                    <a:pt x="2972" y="2438"/>
                    <a:pt x="2972" y="2428"/>
                    <a:pt x="2972" y="2417"/>
                  </a:cubicBezTo>
                  <a:cubicBezTo>
                    <a:pt x="2962" y="2407"/>
                    <a:pt x="2962" y="2386"/>
                    <a:pt x="2951" y="2365"/>
                  </a:cubicBezTo>
                  <a:cubicBezTo>
                    <a:pt x="2951" y="2365"/>
                    <a:pt x="2951" y="2365"/>
                    <a:pt x="2951" y="2355"/>
                  </a:cubicBezTo>
                  <a:cubicBezTo>
                    <a:pt x="2951" y="2344"/>
                    <a:pt x="2941" y="2323"/>
                    <a:pt x="2941" y="2302"/>
                  </a:cubicBezTo>
                  <a:lnTo>
                    <a:pt x="2941" y="2292"/>
                  </a:lnTo>
                  <a:cubicBezTo>
                    <a:pt x="2941" y="2281"/>
                    <a:pt x="2941" y="2271"/>
                    <a:pt x="2941" y="2250"/>
                  </a:cubicBezTo>
                  <a:cubicBezTo>
                    <a:pt x="2941" y="2240"/>
                    <a:pt x="2941" y="2229"/>
                    <a:pt x="2941" y="2219"/>
                  </a:cubicBezTo>
                  <a:cubicBezTo>
                    <a:pt x="2941" y="2208"/>
                    <a:pt x="2941" y="2198"/>
                    <a:pt x="2941" y="2187"/>
                  </a:cubicBezTo>
                  <a:cubicBezTo>
                    <a:pt x="2941" y="2177"/>
                    <a:pt x="2941" y="2166"/>
                    <a:pt x="2941" y="2145"/>
                  </a:cubicBezTo>
                  <a:cubicBezTo>
                    <a:pt x="2941" y="2124"/>
                    <a:pt x="2951" y="2104"/>
                    <a:pt x="2951" y="2083"/>
                  </a:cubicBezTo>
                  <a:cubicBezTo>
                    <a:pt x="2951" y="2083"/>
                    <a:pt x="2951" y="2072"/>
                    <a:pt x="2951" y="2072"/>
                  </a:cubicBezTo>
                  <a:cubicBezTo>
                    <a:pt x="2962" y="2051"/>
                    <a:pt x="2962" y="2041"/>
                    <a:pt x="2972" y="2020"/>
                  </a:cubicBezTo>
                  <a:cubicBezTo>
                    <a:pt x="2972" y="2020"/>
                    <a:pt x="2972" y="2009"/>
                    <a:pt x="2972" y="1999"/>
                  </a:cubicBezTo>
                  <a:cubicBezTo>
                    <a:pt x="2983" y="1988"/>
                    <a:pt x="2983" y="1978"/>
                    <a:pt x="2993" y="1968"/>
                  </a:cubicBezTo>
                  <a:cubicBezTo>
                    <a:pt x="2993" y="1957"/>
                    <a:pt x="2993" y="1947"/>
                    <a:pt x="3003" y="1936"/>
                  </a:cubicBezTo>
                  <a:cubicBezTo>
                    <a:pt x="3003" y="1926"/>
                    <a:pt x="3014" y="1926"/>
                    <a:pt x="3014" y="1915"/>
                  </a:cubicBezTo>
                  <a:cubicBezTo>
                    <a:pt x="3035" y="1873"/>
                    <a:pt x="3056" y="1842"/>
                    <a:pt x="3087" y="1800"/>
                  </a:cubicBezTo>
                  <a:lnTo>
                    <a:pt x="3098" y="1800"/>
                  </a:lnTo>
                  <a:cubicBezTo>
                    <a:pt x="3108" y="1779"/>
                    <a:pt x="3119" y="1769"/>
                    <a:pt x="3129" y="1758"/>
                  </a:cubicBezTo>
                  <a:cubicBezTo>
                    <a:pt x="3140" y="1737"/>
                    <a:pt x="3160" y="1727"/>
                    <a:pt x="3171" y="1716"/>
                  </a:cubicBezTo>
                  <a:cubicBezTo>
                    <a:pt x="3192" y="1695"/>
                    <a:pt x="3213" y="1685"/>
                    <a:pt x="3244" y="1664"/>
                  </a:cubicBezTo>
                  <a:cubicBezTo>
                    <a:pt x="3244" y="1664"/>
                    <a:pt x="3255" y="1654"/>
                    <a:pt x="3255" y="1654"/>
                  </a:cubicBezTo>
                  <a:cubicBezTo>
                    <a:pt x="3265" y="1654"/>
                    <a:pt x="3276" y="1643"/>
                    <a:pt x="3286" y="1643"/>
                  </a:cubicBezTo>
                  <a:cubicBezTo>
                    <a:pt x="3297" y="1633"/>
                    <a:pt x="3307" y="1633"/>
                    <a:pt x="3317" y="1622"/>
                  </a:cubicBezTo>
                  <a:cubicBezTo>
                    <a:pt x="3317" y="1622"/>
                    <a:pt x="3328" y="1612"/>
                    <a:pt x="3338" y="1612"/>
                  </a:cubicBezTo>
                  <a:cubicBezTo>
                    <a:pt x="3349" y="1612"/>
                    <a:pt x="3359" y="1601"/>
                    <a:pt x="3380" y="1601"/>
                  </a:cubicBezTo>
                  <a:cubicBezTo>
                    <a:pt x="3380" y="1601"/>
                    <a:pt x="3391" y="1591"/>
                    <a:pt x="3401" y="1591"/>
                  </a:cubicBezTo>
                  <a:cubicBezTo>
                    <a:pt x="3412" y="1580"/>
                    <a:pt x="3433" y="1580"/>
                    <a:pt x="3453" y="1570"/>
                  </a:cubicBezTo>
                  <a:lnTo>
                    <a:pt x="3516" y="1570"/>
                  </a:lnTo>
                  <a:cubicBezTo>
                    <a:pt x="3516" y="1565"/>
                    <a:pt x="3516" y="1565"/>
                    <a:pt x="3516" y="1565"/>
                  </a:cubicBezTo>
                  <a:cubicBezTo>
                    <a:pt x="3516" y="1565"/>
                    <a:pt x="3516" y="1565"/>
                    <a:pt x="3516" y="1559"/>
                  </a:cubicBezTo>
                  <a:lnTo>
                    <a:pt x="3600" y="1559"/>
                  </a:lnTo>
                  <a:cubicBezTo>
                    <a:pt x="3652" y="1559"/>
                    <a:pt x="3694" y="1559"/>
                    <a:pt x="3746" y="1580"/>
                  </a:cubicBezTo>
                  <a:lnTo>
                    <a:pt x="3757" y="1580"/>
                  </a:lnTo>
                  <a:cubicBezTo>
                    <a:pt x="3778" y="1580"/>
                    <a:pt x="3799" y="1591"/>
                    <a:pt x="3820" y="1591"/>
                  </a:cubicBezTo>
                  <a:cubicBezTo>
                    <a:pt x="3820" y="1601"/>
                    <a:pt x="3830" y="1601"/>
                    <a:pt x="3830" y="1601"/>
                  </a:cubicBezTo>
                  <a:cubicBezTo>
                    <a:pt x="3851" y="1612"/>
                    <a:pt x="3872" y="1612"/>
                    <a:pt x="3883" y="1622"/>
                  </a:cubicBezTo>
                  <a:cubicBezTo>
                    <a:pt x="3893" y="1622"/>
                    <a:pt x="3893" y="1633"/>
                    <a:pt x="3903" y="1633"/>
                  </a:cubicBezTo>
                  <a:cubicBezTo>
                    <a:pt x="3914" y="1643"/>
                    <a:pt x="3935" y="1654"/>
                    <a:pt x="3945" y="1654"/>
                  </a:cubicBezTo>
                  <a:cubicBezTo>
                    <a:pt x="3956" y="1664"/>
                    <a:pt x="3956" y="1664"/>
                    <a:pt x="3966" y="1664"/>
                  </a:cubicBezTo>
                  <a:cubicBezTo>
                    <a:pt x="3977" y="1675"/>
                    <a:pt x="3998" y="1695"/>
                    <a:pt x="4008" y="1706"/>
                  </a:cubicBezTo>
                  <a:lnTo>
                    <a:pt x="4019" y="1706"/>
                  </a:lnTo>
                  <a:cubicBezTo>
                    <a:pt x="4039" y="1727"/>
                    <a:pt x="4060" y="1737"/>
                    <a:pt x="4071" y="1758"/>
                  </a:cubicBezTo>
                  <a:cubicBezTo>
                    <a:pt x="4123" y="1811"/>
                    <a:pt x="4186" y="1831"/>
                    <a:pt x="4249" y="1831"/>
                  </a:cubicBezTo>
                  <a:cubicBezTo>
                    <a:pt x="4374" y="1831"/>
                    <a:pt x="4489" y="1727"/>
                    <a:pt x="4489" y="1601"/>
                  </a:cubicBezTo>
                  <a:lnTo>
                    <a:pt x="4489" y="115"/>
                  </a:lnTo>
                  <a:cubicBezTo>
                    <a:pt x="4489" y="53"/>
                    <a:pt x="4448" y="11"/>
                    <a:pt x="4395" y="0"/>
                  </a:cubicBezTo>
                  <a:close/>
                </a:path>
              </a:pathLst>
            </a:custGeom>
            <a:solidFill>
              <a:srgbClr val="1C9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50"/>
            <p:cNvSpPr/>
            <p:nvPr/>
          </p:nvSpPr>
          <p:spPr>
            <a:xfrm>
              <a:off x="8590770" y="1584746"/>
              <a:ext cx="183933" cy="136450"/>
            </a:xfrm>
            <a:custGeom>
              <a:rect b="b" l="l" r="r" t="t"/>
              <a:pathLst>
                <a:path extrusionOk="0" h="4480" w="6039">
                  <a:moveTo>
                    <a:pt x="115" y="0"/>
                  </a:moveTo>
                  <a:cubicBezTo>
                    <a:pt x="53" y="0"/>
                    <a:pt x="11" y="32"/>
                    <a:pt x="0" y="95"/>
                  </a:cubicBezTo>
                  <a:cubicBezTo>
                    <a:pt x="53" y="2491"/>
                    <a:pt x="1988" y="4437"/>
                    <a:pt x="4395" y="4479"/>
                  </a:cubicBezTo>
                  <a:cubicBezTo>
                    <a:pt x="4448" y="4469"/>
                    <a:pt x="4489" y="4427"/>
                    <a:pt x="4489" y="4364"/>
                  </a:cubicBezTo>
                  <a:lnTo>
                    <a:pt x="4489" y="2868"/>
                  </a:lnTo>
                  <a:cubicBezTo>
                    <a:pt x="4489" y="2732"/>
                    <a:pt x="4594" y="2627"/>
                    <a:pt x="4720" y="2627"/>
                  </a:cubicBezTo>
                  <a:cubicBezTo>
                    <a:pt x="4741" y="2627"/>
                    <a:pt x="4751" y="2627"/>
                    <a:pt x="4772" y="2637"/>
                  </a:cubicBezTo>
                  <a:cubicBezTo>
                    <a:pt x="4782" y="2637"/>
                    <a:pt x="4803" y="2637"/>
                    <a:pt x="4814" y="2648"/>
                  </a:cubicBezTo>
                  <a:cubicBezTo>
                    <a:pt x="4845" y="2658"/>
                    <a:pt x="4877" y="2679"/>
                    <a:pt x="4898" y="2700"/>
                  </a:cubicBezTo>
                  <a:cubicBezTo>
                    <a:pt x="4929" y="2742"/>
                    <a:pt x="4971" y="2773"/>
                    <a:pt x="5013" y="2794"/>
                  </a:cubicBezTo>
                  <a:cubicBezTo>
                    <a:pt x="5075" y="2836"/>
                    <a:pt x="5149" y="2868"/>
                    <a:pt x="5222" y="2889"/>
                  </a:cubicBezTo>
                  <a:cubicBezTo>
                    <a:pt x="5265" y="2901"/>
                    <a:pt x="5311" y="2906"/>
                    <a:pt x="5359" y="2906"/>
                  </a:cubicBezTo>
                  <a:cubicBezTo>
                    <a:pt x="5393" y="2906"/>
                    <a:pt x="5428" y="2903"/>
                    <a:pt x="5463" y="2899"/>
                  </a:cubicBezTo>
                  <a:cubicBezTo>
                    <a:pt x="5494" y="2889"/>
                    <a:pt x="5536" y="2889"/>
                    <a:pt x="5567" y="2878"/>
                  </a:cubicBezTo>
                  <a:cubicBezTo>
                    <a:pt x="5588" y="2868"/>
                    <a:pt x="5620" y="2857"/>
                    <a:pt x="5641" y="2847"/>
                  </a:cubicBezTo>
                  <a:cubicBezTo>
                    <a:pt x="5672" y="2836"/>
                    <a:pt x="5703" y="2815"/>
                    <a:pt x="5735" y="2794"/>
                  </a:cubicBezTo>
                  <a:cubicBezTo>
                    <a:pt x="5756" y="2784"/>
                    <a:pt x="5777" y="2763"/>
                    <a:pt x="5797" y="2753"/>
                  </a:cubicBezTo>
                  <a:cubicBezTo>
                    <a:pt x="5808" y="2732"/>
                    <a:pt x="5829" y="2721"/>
                    <a:pt x="5839" y="2700"/>
                  </a:cubicBezTo>
                  <a:cubicBezTo>
                    <a:pt x="5902" y="2637"/>
                    <a:pt x="5954" y="2564"/>
                    <a:pt x="5986" y="2480"/>
                  </a:cubicBezTo>
                  <a:cubicBezTo>
                    <a:pt x="6007" y="2428"/>
                    <a:pt x="6017" y="2376"/>
                    <a:pt x="6028" y="2313"/>
                  </a:cubicBezTo>
                  <a:cubicBezTo>
                    <a:pt x="6038" y="2271"/>
                    <a:pt x="6038" y="2219"/>
                    <a:pt x="6028" y="2167"/>
                  </a:cubicBezTo>
                  <a:cubicBezTo>
                    <a:pt x="6017" y="2030"/>
                    <a:pt x="5954" y="1905"/>
                    <a:pt x="5860" y="1800"/>
                  </a:cubicBezTo>
                  <a:cubicBezTo>
                    <a:pt x="5818" y="1748"/>
                    <a:pt x="5766" y="1706"/>
                    <a:pt x="5703" y="1675"/>
                  </a:cubicBezTo>
                  <a:cubicBezTo>
                    <a:pt x="5600" y="1610"/>
                    <a:pt x="5484" y="1579"/>
                    <a:pt x="5368" y="1579"/>
                  </a:cubicBezTo>
                  <a:cubicBezTo>
                    <a:pt x="5238" y="1579"/>
                    <a:pt x="5108" y="1618"/>
                    <a:pt x="4992" y="1696"/>
                  </a:cubicBezTo>
                  <a:cubicBezTo>
                    <a:pt x="4981" y="1706"/>
                    <a:pt x="4960" y="1717"/>
                    <a:pt x="4939" y="1737"/>
                  </a:cubicBezTo>
                  <a:cubicBezTo>
                    <a:pt x="4929" y="1748"/>
                    <a:pt x="4908" y="1758"/>
                    <a:pt x="4898" y="1779"/>
                  </a:cubicBezTo>
                  <a:cubicBezTo>
                    <a:pt x="4887" y="1790"/>
                    <a:pt x="4877" y="1800"/>
                    <a:pt x="4856" y="1811"/>
                  </a:cubicBezTo>
                  <a:cubicBezTo>
                    <a:pt x="4845" y="1821"/>
                    <a:pt x="4835" y="1832"/>
                    <a:pt x="4814" y="1832"/>
                  </a:cubicBezTo>
                  <a:cubicBezTo>
                    <a:pt x="4782" y="1853"/>
                    <a:pt x="4751" y="1853"/>
                    <a:pt x="4720" y="1853"/>
                  </a:cubicBezTo>
                  <a:cubicBezTo>
                    <a:pt x="4594" y="1853"/>
                    <a:pt x="4489" y="1748"/>
                    <a:pt x="4489" y="1622"/>
                  </a:cubicBezTo>
                  <a:lnTo>
                    <a:pt x="4489" y="116"/>
                  </a:lnTo>
                  <a:cubicBezTo>
                    <a:pt x="4489" y="53"/>
                    <a:pt x="4437" y="0"/>
                    <a:pt x="4364" y="0"/>
                  </a:cubicBezTo>
                  <a:lnTo>
                    <a:pt x="2847" y="0"/>
                  </a:lnTo>
                  <a:cubicBezTo>
                    <a:pt x="2710" y="0"/>
                    <a:pt x="2606" y="105"/>
                    <a:pt x="2606" y="231"/>
                  </a:cubicBezTo>
                  <a:cubicBezTo>
                    <a:pt x="2606" y="304"/>
                    <a:pt x="2637" y="367"/>
                    <a:pt x="2690" y="409"/>
                  </a:cubicBezTo>
                  <a:cubicBezTo>
                    <a:pt x="2700" y="429"/>
                    <a:pt x="2721" y="440"/>
                    <a:pt x="2731" y="461"/>
                  </a:cubicBezTo>
                  <a:cubicBezTo>
                    <a:pt x="2731" y="461"/>
                    <a:pt x="2742" y="471"/>
                    <a:pt x="2742" y="471"/>
                  </a:cubicBezTo>
                  <a:cubicBezTo>
                    <a:pt x="2752" y="482"/>
                    <a:pt x="2763" y="503"/>
                    <a:pt x="2773" y="513"/>
                  </a:cubicBezTo>
                  <a:cubicBezTo>
                    <a:pt x="2773" y="524"/>
                    <a:pt x="2784" y="534"/>
                    <a:pt x="2784" y="534"/>
                  </a:cubicBezTo>
                  <a:cubicBezTo>
                    <a:pt x="2794" y="545"/>
                    <a:pt x="2805" y="565"/>
                    <a:pt x="2815" y="576"/>
                  </a:cubicBezTo>
                  <a:cubicBezTo>
                    <a:pt x="2815" y="586"/>
                    <a:pt x="2815" y="597"/>
                    <a:pt x="2815" y="597"/>
                  </a:cubicBezTo>
                  <a:cubicBezTo>
                    <a:pt x="2826" y="618"/>
                    <a:pt x="2836" y="628"/>
                    <a:pt x="2836" y="649"/>
                  </a:cubicBezTo>
                  <a:cubicBezTo>
                    <a:pt x="2847" y="649"/>
                    <a:pt x="2847" y="660"/>
                    <a:pt x="2847" y="670"/>
                  </a:cubicBezTo>
                  <a:cubicBezTo>
                    <a:pt x="2857" y="681"/>
                    <a:pt x="2857" y="702"/>
                    <a:pt x="2867" y="722"/>
                  </a:cubicBezTo>
                  <a:cubicBezTo>
                    <a:pt x="2867" y="722"/>
                    <a:pt x="2867" y="733"/>
                    <a:pt x="2867" y="733"/>
                  </a:cubicBezTo>
                  <a:cubicBezTo>
                    <a:pt x="2867" y="754"/>
                    <a:pt x="2878" y="785"/>
                    <a:pt x="2878" y="806"/>
                  </a:cubicBezTo>
                  <a:cubicBezTo>
                    <a:pt x="2878" y="838"/>
                    <a:pt x="2888" y="858"/>
                    <a:pt x="2888" y="890"/>
                  </a:cubicBezTo>
                  <a:cubicBezTo>
                    <a:pt x="2888" y="890"/>
                    <a:pt x="2878" y="900"/>
                    <a:pt x="2878" y="900"/>
                  </a:cubicBezTo>
                  <a:cubicBezTo>
                    <a:pt x="2878" y="921"/>
                    <a:pt x="2878" y="942"/>
                    <a:pt x="2878" y="963"/>
                  </a:cubicBezTo>
                  <a:cubicBezTo>
                    <a:pt x="2878" y="963"/>
                    <a:pt x="2878" y="963"/>
                    <a:pt x="2878" y="974"/>
                  </a:cubicBezTo>
                  <a:cubicBezTo>
                    <a:pt x="2867" y="1005"/>
                    <a:pt x="2867" y="1047"/>
                    <a:pt x="2847" y="1089"/>
                  </a:cubicBezTo>
                  <a:cubicBezTo>
                    <a:pt x="2847" y="1089"/>
                    <a:pt x="2847" y="1099"/>
                    <a:pt x="2847" y="1099"/>
                  </a:cubicBezTo>
                  <a:cubicBezTo>
                    <a:pt x="2836" y="1110"/>
                    <a:pt x="2836" y="1131"/>
                    <a:pt x="2826" y="1141"/>
                  </a:cubicBezTo>
                  <a:cubicBezTo>
                    <a:pt x="2826" y="1151"/>
                    <a:pt x="2826" y="1162"/>
                    <a:pt x="2815" y="1162"/>
                  </a:cubicBezTo>
                  <a:cubicBezTo>
                    <a:pt x="2815" y="1172"/>
                    <a:pt x="2805" y="1193"/>
                    <a:pt x="2805" y="1204"/>
                  </a:cubicBezTo>
                  <a:cubicBezTo>
                    <a:pt x="2794" y="1204"/>
                    <a:pt x="2794" y="1214"/>
                    <a:pt x="2784" y="1225"/>
                  </a:cubicBezTo>
                  <a:cubicBezTo>
                    <a:pt x="2784" y="1235"/>
                    <a:pt x="2773" y="1246"/>
                    <a:pt x="2763" y="1256"/>
                  </a:cubicBezTo>
                  <a:cubicBezTo>
                    <a:pt x="2752" y="1267"/>
                    <a:pt x="2752" y="1277"/>
                    <a:pt x="2742" y="1298"/>
                  </a:cubicBezTo>
                  <a:cubicBezTo>
                    <a:pt x="2731" y="1298"/>
                    <a:pt x="2721" y="1308"/>
                    <a:pt x="2721" y="1319"/>
                  </a:cubicBezTo>
                  <a:cubicBezTo>
                    <a:pt x="2710" y="1329"/>
                    <a:pt x="2700" y="1329"/>
                    <a:pt x="2700" y="1340"/>
                  </a:cubicBezTo>
                  <a:cubicBezTo>
                    <a:pt x="2690" y="1350"/>
                    <a:pt x="2679" y="1350"/>
                    <a:pt x="2679" y="1361"/>
                  </a:cubicBezTo>
                  <a:cubicBezTo>
                    <a:pt x="2669" y="1371"/>
                    <a:pt x="2658" y="1371"/>
                    <a:pt x="2648" y="1382"/>
                  </a:cubicBezTo>
                  <a:cubicBezTo>
                    <a:pt x="2648" y="1392"/>
                    <a:pt x="2637" y="1392"/>
                    <a:pt x="2627" y="1403"/>
                  </a:cubicBezTo>
                  <a:cubicBezTo>
                    <a:pt x="2627" y="1403"/>
                    <a:pt x="2616" y="1413"/>
                    <a:pt x="2606" y="1424"/>
                  </a:cubicBezTo>
                  <a:cubicBezTo>
                    <a:pt x="2585" y="1434"/>
                    <a:pt x="2574" y="1444"/>
                    <a:pt x="2554" y="1455"/>
                  </a:cubicBezTo>
                  <a:lnTo>
                    <a:pt x="2543" y="1455"/>
                  </a:lnTo>
                  <a:cubicBezTo>
                    <a:pt x="2533" y="1465"/>
                    <a:pt x="2512" y="1476"/>
                    <a:pt x="2501" y="1486"/>
                  </a:cubicBezTo>
                  <a:lnTo>
                    <a:pt x="2480" y="1486"/>
                  </a:lnTo>
                  <a:cubicBezTo>
                    <a:pt x="2470" y="1497"/>
                    <a:pt x="2449" y="1497"/>
                    <a:pt x="2438" y="1507"/>
                  </a:cubicBezTo>
                  <a:lnTo>
                    <a:pt x="2428" y="1507"/>
                  </a:lnTo>
                  <a:cubicBezTo>
                    <a:pt x="2386" y="1528"/>
                    <a:pt x="2344" y="1539"/>
                    <a:pt x="2302" y="1539"/>
                  </a:cubicBezTo>
                  <a:lnTo>
                    <a:pt x="2145" y="1539"/>
                  </a:lnTo>
                  <a:cubicBezTo>
                    <a:pt x="2124" y="1539"/>
                    <a:pt x="2104" y="1528"/>
                    <a:pt x="2083" y="1528"/>
                  </a:cubicBezTo>
                  <a:lnTo>
                    <a:pt x="2072" y="1528"/>
                  </a:lnTo>
                  <a:cubicBezTo>
                    <a:pt x="2051" y="1518"/>
                    <a:pt x="2041" y="1518"/>
                    <a:pt x="2020" y="1518"/>
                  </a:cubicBezTo>
                  <a:cubicBezTo>
                    <a:pt x="2020" y="1507"/>
                    <a:pt x="2009" y="1507"/>
                    <a:pt x="1999" y="1507"/>
                  </a:cubicBezTo>
                  <a:cubicBezTo>
                    <a:pt x="1988" y="1497"/>
                    <a:pt x="1978" y="1497"/>
                    <a:pt x="1968" y="1497"/>
                  </a:cubicBezTo>
                  <a:cubicBezTo>
                    <a:pt x="1957" y="1486"/>
                    <a:pt x="1947" y="1486"/>
                    <a:pt x="1936" y="1476"/>
                  </a:cubicBezTo>
                  <a:cubicBezTo>
                    <a:pt x="1936" y="1476"/>
                    <a:pt x="1926" y="1476"/>
                    <a:pt x="1915" y="1465"/>
                  </a:cubicBezTo>
                  <a:cubicBezTo>
                    <a:pt x="1873" y="1444"/>
                    <a:pt x="1842" y="1424"/>
                    <a:pt x="1800" y="1392"/>
                  </a:cubicBezTo>
                  <a:cubicBezTo>
                    <a:pt x="1800" y="1392"/>
                    <a:pt x="1800" y="1392"/>
                    <a:pt x="1790" y="1382"/>
                  </a:cubicBezTo>
                  <a:cubicBezTo>
                    <a:pt x="1779" y="1382"/>
                    <a:pt x="1769" y="1371"/>
                    <a:pt x="1758" y="1361"/>
                  </a:cubicBezTo>
                  <a:cubicBezTo>
                    <a:pt x="1758" y="1350"/>
                    <a:pt x="1758" y="1350"/>
                    <a:pt x="1748" y="1350"/>
                  </a:cubicBezTo>
                  <a:cubicBezTo>
                    <a:pt x="1737" y="1340"/>
                    <a:pt x="1727" y="1329"/>
                    <a:pt x="1716" y="1319"/>
                  </a:cubicBezTo>
                  <a:lnTo>
                    <a:pt x="1716" y="1308"/>
                  </a:lnTo>
                  <a:cubicBezTo>
                    <a:pt x="1695" y="1288"/>
                    <a:pt x="1685" y="1267"/>
                    <a:pt x="1664" y="1246"/>
                  </a:cubicBezTo>
                  <a:cubicBezTo>
                    <a:pt x="1664" y="1235"/>
                    <a:pt x="1654" y="1225"/>
                    <a:pt x="1654" y="1225"/>
                  </a:cubicBezTo>
                  <a:cubicBezTo>
                    <a:pt x="1654" y="1214"/>
                    <a:pt x="1643" y="1204"/>
                    <a:pt x="1643" y="1193"/>
                  </a:cubicBezTo>
                  <a:cubicBezTo>
                    <a:pt x="1633" y="1183"/>
                    <a:pt x="1633" y="1172"/>
                    <a:pt x="1622" y="1162"/>
                  </a:cubicBezTo>
                  <a:cubicBezTo>
                    <a:pt x="1622" y="1162"/>
                    <a:pt x="1612" y="1151"/>
                    <a:pt x="1612" y="1141"/>
                  </a:cubicBezTo>
                  <a:cubicBezTo>
                    <a:pt x="1612" y="1131"/>
                    <a:pt x="1601" y="1120"/>
                    <a:pt x="1601" y="1099"/>
                  </a:cubicBezTo>
                  <a:cubicBezTo>
                    <a:pt x="1591" y="1099"/>
                    <a:pt x="1591" y="1089"/>
                    <a:pt x="1591" y="1089"/>
                  </a:cubicBezTo>
                  <a:cubicBezTo>
                    <a:pt x="1580" y="1047"/>
                    <a:pt x="1570" y="1005"/>
                    <a:pt x="1559" y="963"/>
                  </a:cubicBezTo>
                  <a:cubicBezTo>
                    <a:pt x="1559" y="942"/>
                    <a:pt x="1559" y="921"/>
                    <a:pt x="1559" y="900"/>
                  </a:cubicBezTo>
                  <a:cubicBezTo>
                    <a:pt x="1559" y="900"/>
                    <a:pt x="1559" y="890"/>
                    <a:pt x="1559" y="890"/>
                  </a:cubicBezTo>
                  <a:cubicBezTo>
                    <a:pt x="1559" y="879"/>
                    <a:pt x="1559" y="879"/>
                    <a:pt x="1559" y="879"/>
                  </a:cubicBezTo>
                  <a:cubicBezTo>
                    <a:pt x="1559" y="858"/>
                    <a:pt x="1559" y="838"/>
                    <a:pt x="1559" y="806"/>
                  </a:cubicBezTo>
                  <a:cubicBezTo>
                    <a:pt x="1570" y="775"/>
                    <a:pt x="1570" y="754"/>
                    <a:pt x="1570" y="733"/>
                  </a:cubicBezTo>
                  <a:cubicBezTo>
                    <a:pt x="1580" y="733"/>
                    <a:pt x="1580" y="722"/>
                    <a:pt x="1580" y="712"/>
                  </a:cubicBezTo>
                  <a:cubicBezTo>
                    <a:pt x="1580" y="702"/>
                    <a:pt x="1591" y="681"/>
                    <a:pt x="1591" y="670"/>
                  </a:cubicBezTo>
                  <a:cubicBezTo>
                    <a:pt x="1601" y="660"/>
                    <a:pt x="1601" y="649"/>
                    <a:pt x="1601" y="639"/>
                  </a:cubicBezTo>
                  <a:cubicBezTo>
                    <a:pt x="1612" y="628"/>
                    <a:pt x="1612" y="618"/>
                    <a:pt x="1622" y="597"/>
                  </a:cubicBezTo>
                  <a:cubicBezTo>
                    <a:pt x="1622" y="597"/>
                    <a:pt x="1633" y="586"/>
                    <a:pt x="1633" y="576"/>
                  </a:cubicBezTo>
                  <a:cubicBezTo>
                    <a:pt x="1643" y="565"/>
                    <a:pt x="1643" y="555"/>
                    <a:pt x="1654" y="534"/>
                  </a:cubicBezTo>
                  <a:cubicBezTo>
                    <a:pt x="1664" y="534"/>
                    <a:pt x="1664" y="524"/>
                    <a:pt x="1664" y="513"/>
                  </a:cubicBezTo>
                  <a:cubicBezTo>
                    <a:pt x="1675" y="503"/>
                    <a:pt x="1685" y="492"/>
                    <a:pt x="1695" y="482"/>
                  </a:cubicBezTo>
                  <a:cubicBezTo>
                    <a:pt x="1706" y="471"/>
                    <a:pt x="1706" y="461"/>
                    <a:pt x="1706" y="461"/>
                  </a:cubicBezTo>
                  <a:cubicBezTo>
                    <a:pt x="1727" y="440"/>
                    <a:pt x="1737" y="429"/>
                    <a:pt x="1758" y="409"/>
                  </a:cubicBezTo>
                  <a:cubicBezTo>
                    <a:pt x="1811" y="367"/>
                    <a:pt x="1831" y="304"/>
                    <a:pt x="1831" y="231"/>
                  </a:cubicBezTo>
                  <a:cubicBezTo>
                    <a:pt x="1831" y="105"/>
                    <a:pt x="1727" y="0"/>
                    <a:pt x="1601" y="0"/>
                  </a:cubicBezTo>
                  <a:close/>
                </a:path>
              </a:pathLst>
            </a:custGeom>
            <a:solidFill>
              <a:srgbClr val="7DC8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50"/>
            <p:cNvSpPr/>
            <p:nvPr/>
          </p:nvSpPr>
          <p:spPr>
            <a:xfrm>
              <a:off x="8727494" y="1537567"/>
              <a:ext cx="136450" cy="183628"/>
            </a:xfrm>
            <a:custGeom>
              <a:rect b="b" l="l" r="r" t="t"/>
              <a:pathLst>
                <a:path extrusionOk="0" h="6029" w="4480">
                  <a:moveTo>
                    <a:pt x="2261" y="1"/>
                  </a:moveTo>
                  <a:cubicBezTo>
                    <a:pt x="1664" y="1"/>
                    <a:pt x="1371" y="723"/>
                    <a:pt x="1800" y="1131"/>
                  </a:cubicBezTo>
                  <a:cubicBezTo>
                    <a:pt x="1842" y="1183"/>
                    <a:pt x="1874" y="1246"/>
                    <a:pt x="1874" y="1309"/>
                  </a:cubicBezTo>
                  <a:cubicBezTo>
                    <a:pt x="1874" y="1434"/>
                    <a:pt x="1769" y="1549"/>
                    <a:pt x="1633" y="1549"/>
                  </a:cubicBezTo>
                  <a:lnTo>
                    <a:pt x="116" y="1549"/>
                  </a:lnTo>
                  <a:cubicBezTo>
                    <a:pt x="53" y="1549"/>
                    <a:pt x="0" y="1602"/>
                    <a:pt x="0" y="1665"/>
                  </a:cubicBezTo>
                  <a:lnTo>
                    <a:pt x="0" y="3171"/>
                  </a:lnTo>
                  <a:cubicBezTo>
                    <a:pt x="0" y="3297"/>
                    <a:pt x="105" y="3402"/>
                    <a:pt x="231" y="3402"/>
                  </a:cubicBezTo>
                  <a:cubicBezTo>
                    <a:pt x="262" y="3402"/>
                    <a:pt x="293" y="3402"/>
                    <a:pt x="325" y="3381"/>
                  </a:cubicBezTo>
                  <a:cubicBezTo>
                    <a:pt x="346" y="3381"/>
                    <a:pt x="356" y="3370"/>
                    <a:pt x="367" y="3360"/>
                  </a:cubicBezTo>
                  <a:cubicBezTo>
                    <a:pt x="388" y="3349"/>
                    <a:pt x="398" y="3339"/>
                    <a:pt x="409" y="3328"/>
                  </a:cubicBezTo>
                  <a:cubicBezTo>
                    <a:pt x="419" y="3307"/>
                    <a:pt x="440" y="3297"/>
                    <a:pt x="450" y="3286"/>
                  </a:cubicBezTo>
                  <a:cubicBezTo>
                    <a:pt x="471" y="3266"/>
                    <a:pt x="492" y="3255"/>
                    <a:pt x="503" y="3245"/>
                  </a:cubicBezTo>
                  <a:cubicBezTo>
                    <a:pt x="534" y="3224"/>
                    <a:pt x="566" y="3213"/>
                    <a:pt x="586" y="3192"/>
                  </a:cubicBezTo>
                  <a:cubicBezTo>
                    <a:pt x="639" y="3171"/>
                    <a:pt x="691" y="3150"/>
                    <a:pt x="743" y="3140"/>
                  </a:cubicBezTo>
                  <a:cubicBezTo>
                    <a:pt x="785" y="3130"/>
                    <a:pt x="838" y="3130"/>
                    <a:pt x="879" y="3130"/>
                  </a:cubicBezTo>
                  <a:cubicBezTo>
                    <a:pt x="1214" y="3130"/>
                    <a:pt x="1507" y="3381"/>
                    <a:pt x="1539" y="3716"/>
                  </a:cubicBezTo>
                  <a:cubicBezTo>
                    <a:pt x="1549" y="3768"/>
                    <a:pt x="1549" y="3820"/>
                    <a:pt x="1539" y="3862"/>
                  </a:cubicBezTo>
                  <a:cubicBezTo>
                    <a:pt x="1528" y="3925"/>
                    <a:pt x="1518" y="3977"/>
                    <a:pt x="1497" y="4029"/>
                  </a:cubicBezTo>
                  <a:cubicBezTo>
                    <a:pt x="1465" y="4113"/>
                    <a:pt x="1413" y="4186"/>
                    <a:pt x="1350" y="4249"/>
                  </a:cubicBezTo>
                  <a:cubicBezTo>
                    <a:pt x="1340" y="4270"/>
                    <a:pt x="1319" y="4281"/>
                    <a:pt x="1308" y="4302"/>
                  </a:cubicBezTo>
                  <a:cubicBezTo>
                    <a:pt x="1288" y="4312"/>
                    <a:pt x="1267" y="4333"/>
                    <a:pt x="1246" y="4343"/>
                  </a:cubicBezTo>
                  <a:cubicBezTo>
                    <a:pt x="1214" y="4364"/>
                    <a:pt x="1183" y="4385"/>
                    <a:pt x="1152" y="4396"/>
                  </a:cubicBezTo>
                  <a:cubicBezTo>
                    <a:pt x="1131" y="4406"/>
                    <a:pt x="1099" y="4417"/>
                    <a:pt x="1078" y="4427"/>
                  </a:cubicBezTo>
                  <a:cubicBezTo>
                    <a:pt x="1047" y="4438"/>
                    <a:pt x="1005" y="4438"/>
                    <a:pt x="974" y="4448"/>
                  </a:cubicBezTo>
                  <a:cubicBezTo>
                    <a:pt x="939" y="4452"/>
                    <a:pt x="904" y="4455"/>
                    <a:pt x="870" y="4455"/>
                  </a:cubicBezTo>
                  <a:cubicBezTo>
                    <a:pt x="822" y="4455"/>
                    <a:pt x="776" y="4450"/>
                    <a:pt x="733" y="4438"/>
                  </a:cubicBezTo>
                  <a:cubicBezTo>
                    <a:pt x="660" y="4417"/>
                    <a:pt x="586" y="4385"/>
                    <a:pt x="524" y="4343"/>
                  </a:cubicBezTo>
                  <a:cubicBezTo>
                    <a:pt x="482" y="4322"/>
                    <a:pt x="440" y="4291"/>
                    <a:pt x="409" y="4249"/>
                  </a:cubicBezTo>
                  <a:cubicBezTo>
                    <a:pt x="388" y="4228"/>
                    <a:pt x="356" y="4207"/>
                    <a:pt x="325" y="4197"/>
                  </a:cubicBezTo>
                  <a:cubicBezTo>
                    <a:pt x="314" y="4186"/>
                    <a:pt x="293" y="4186"/>
                    <a:pt x="283" y="4186"/>
                  </a:cubicBezTo>
                  <a:cubicBezTo>
                    <a:pt x="262" y="4176"/>
                    <a:pt x="252" y="4176"/>
                    <a:pt x="231" y="4176"/>
                  </a:cubicBezTo>
                  <a:cubicBezTo>
                    <a:pt x="105" y="4176"/>
                    <a:pt x="0" y="4281"/>
                    <a:pt x="0" y="4417"/>
                  </a:cubicBezTo>
                  <a:lnTo>
                    <a:pt x="0" y="5913"/>
                  </a:lnTo>
                  <a:cubicBezTo>
                    <a:pt x="0" y="5976"/>
                    <a:pt x="32" y="6018"/>
                    <a:pt x="95" y="6028"/>
                  </a:cubicBezTo>
                  <a:cubicBezTo>
                    <a:pt x="2491" y="5986"/>
                    <a:pt x="4437" y="4040"/>
                    <a:pt x="4479" y="1644"/>
                  </a:cubicBezTo>
                  <a:cubicBezTo>
                    <a:pt x="4469" y="1581"/>
                    <a:pt x="4427" y="1549"/>
                    <a:pt x="4364" y="1549"/>
                  </a:cubicBezTo>
                  <a:lnTo>
                    <a:pt x="2878" y="1549"/>
                  </a:lnTo>
                  <a:cubicBezTo>
                    <a:pt x="2753" y="1549"/>
                    <a:pt x="2648" y="1434"/>
                    <a:pt x="2648" y="1309"/>
                  </a:cubicBezTo>
                  <a:cubicBezTo>
                    <a:pt x="2648" y="1246"/>
                    <a:pt x="2679" y="1183"/>
                    <a:pt x="2721" y="1131"/>
                  </a:cubicBezTo>
                  <a:cubicBezTo>
                    <a:pt x="3150" y="723"/>
                    <a:pt x="2857" y="1"/>
                    <a:pt x="2261" y="1"/>
                  </a:cubicBezTo>
                  <a:close/>
                </a:path>
              </a:pathLst>
            </a:custGeom>
            <a:solidFill>
              <a:srgbClr val="F8A3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50"/>
            <p:cNvSpPr/>
            <p:nvPr/>
          </p:nvSpPr>
          <p:spPr>
            <a:xfrm>
              <a:off x="8680315" y="1448022"/>
              <a:ext cx="183628" cy="136754"/>
            </a:xfrm>
            <a:custGeom>
              <a:rect b="b" l="l" r="r" t="t"/>
              <a:pathLst>
                <a:path extrusionOk="0" h="4490" w="6029">
                  <a:moveTo>
                    <a:pt x="1644" y="0"/>
                  </a:moveTo>
                  <a:cubicBezTo>
                    <a:pt x="1581" y="11"/>
                    <a:pt x="1549" y="53"/>
                    <a:pt x="1549" y="115"/>
                  </a:cubicBezTo>
                  <a:lnTo>
                    <a:pt x="1549" y="1601"/>
                  </a:lnTo>
                  <a:cubicBezTo>
                    <a:pt x="1549" y="1727"/>
                    <a:pt x="1434" y="1831"/>
                    <a:pt x="1309" y="1831"/>
                  </a:cubicBezTo>
                  <a:cubicBezTo>
                    <a:pt x="1246" y="1831"/>
                    <a:pt x="1183" y="1811"/>
                    <a:pt x="1131" y="1758"/>
                  </a:cubicBezTo>
                  <a:cubicBezTo>
                    <a:pt x="1120" y="1737"/>
                    <a:pt x="1099" y="1727"/>
                    <a:pt x="1079" y="1706"/>
                  </a:cubicBezTo>
                  <a:lnTo>
                    <a:pt x="1068" y="1706"/>
                  </a:lnTo>
                  <a:cubicBezTo>
                    <a:pt x="1058" y="1695"/>
                    <a:pt x="1037" y="1675"/>
                    <a:pt x="1026" y="1664"/>
                  </a:cubicBezTo>
                  <a:cubicBezTo>
                    <a:pt x="1016" y="1664"/>
                    <a:pt x="1016" y="1664"/>
                    <a:pt x="1005" y="1654"/>
                  </a:cubicBezTo>
                  <a:cubicBezTo>
                    <a:pt x="995" y="1654"/>
                    <a:pt x="974" y="1643"/>
                    <a:pt x="963" y="1633"/>
                  </a:cubicBezTo>
                  <a:cubicBezTo>
                    <a:pt x="953" y="1633"/>
                    <a:pt x="953" y="1622"/>
                    <a:pt x="943" y="1622"/>
                  </a:cubicBezTo>
                  <a:cubicBezTo>
                    <a:pt x="932" y="1612"/>
                    <a:pt x="911" y="1612"/>
                    <a:pt x="890" y="1601"/>
                  </a:cubicBezTo>
                  <a:cubicBezTo>
                    <a:pt x="890" y="1601"/>
                    <a:pt x="880" y="1601"/>
                    <a:pt x="880" y="1591"/>
                  </a:cubicBezTo>
                  <a:cubicBezTo>
                    <a:pt x="859" y="1591"/>
                    <a:pt x="838" y="1580"/>
                    <a:pt x="817" y="1580"/>
                  </a:cubicBezTo>
                  <a:lnTo>
                    <a:pt x="806" y="1580"/>
                  </a:lnTo>
                  <a:cubicBezTo>
                    <a:pt x="754" y="1559"/>
                    <a:pt x="702" y="1559"/>
                    <a:pt x="650" y="1559"/>
                  </a:cubicBezTo>
                  <a:lnTo>
                    <a:pt x="576" y="1559"/>
                  </a:lnTo>
                  <a:cubicBezTo>
                    <a:pt x="576" y="1565"/>
                    <a:pt x="576" y="1565"/>
                    <a:pt x="576" y="1565"/>
                  </a:cubicBezTo>
                  <a:cubicBezTo>
                    <a:pt x="576" y="1565"/>
                    <a:pt x="576" y="1565"/>
                    <a:pt x="576" y="1570"/>
                  </a:cubicBezTo>
                  <a:lnTo>
                    <a:pt x="513" y="1570"/>
                  </a:lnTo>
                  <a:cubicBezTo>
                    <a:pt x="493" y="1580"/>
                    <a:pt x="472" y="1580"/>
                    <a:pt x="461" y="1591"/>
                  </a:cubicBezTo>
                  <a:cubicBezTo>
                    <a:pt x="451" y="1591"/>
                    <a:pt x="440" y="1601"/>
                    <a:pt x="440" y="1601"/>
                  </a:cubicBezTo>
                  <a:cubicBezTo>
                    <a:pt x="419" y="1601"/>
                    <a:pt x="409" y="1612"/>
                    <a:pt x="398" y="1612"/>
                  </a:cubicBezTo>
                  <a:cubicBezTo>
                    <a:pt x="388" y="1612"/>
                    <a:pt x="377" y="1622"/>
                    <a:pt x="377" y="1622"/>
                  </a:cubicBezTo>
                  <a:cubicBezTo>
                    <a:pt x="367" y="1633"/>
                    <a:pt x="357" y="1633"/>
                    <a:pt x="346" y="1643"/>
                  </a:cubicBezTo>
                  <a:cubicBezTo>
                    <a:pt x="336" y="1643"/>
                    <a:pt x="325" y="1654"/>
                    <a:pt x="315" y="1654"/>
                  </a:cubicBezTo>
                  <a:cubicBezTo>
                    <a:pt x="315" y="1654"/>
                    <a:pt x="304" y="1664"/>
                    <a:pt x="304" y="1664"/>
                  </a:cubicBezTo>
                  <a:cubicBezTo>
                    <a:pt x="273" y="1685"/>
                    <a:pt x="252" y="1695"/>
                    <a:pt x="231" y="1716"/>
                  </a:cubicBezTo>
                  <a:cubicBezTo>
                    <a:pt x="220" y="1727"/>
                    <a:pt x="200" y="1737"/>
                    <a:pt x="189" y="1758"/>
                  </a:cubicBezTo>
                  <a:cubicBezTo>
                    <a:pt x="179" y="1769"/>
                    <a:pt x="168" y="1779"/>
                    <a:pt x="158" y="1800"/>
                  </a:cubicBezTo>
                  <a:lnTo>
                    <a:pt x="147" y="1800"/>
                  </a:lnTo>
                  <a:cubicBezTo>
                    <a:pt x="116" y="1842"/>
                    <a:pt x="95" y="1873"/>
                    <a:pt x="74" y="1915"/>
                  </a:cubicBezTo>
                  <a:cubicBezTo>
                    <a:pt x="74" y="1926"/>
                    <a:pt x="63" y="1926"/>
                    <a:pt x="63" y="1936"/>
                  </a:cubicBezTo>
                  <a:cubicBezTo>
                    <a:pt x="53" y="1947"/>
                    <a:pt x="53" y="1957"/>
                    <a:pt x="53" y="1968"/>
                  </a:cubicBezTo>
                  <a:cubicBezTo>
                    <a:pt x="43" y="1978"/>
                    <a:pt x="43" y="1988"/>
                    <a:pt x="32" y="1999"/>
                  </a:cubicBezTo>
                  <a:cubicBezTo>
                    <a:pt x="32" y="2009"/>
                    <a:pt x="32" y="2020"/>
                    <a:pt x="32" y="2020"/>
                  </a:cubicBezTo>
                  <a:cubicBezTo>
                    <a:pt x="22" y="2041"/>
                    <a:pt x="22" y="2051"/>
                    <a:pt x="11" y="2072"/>
                  </a:cubicBezTo>
                  <a:cubicBezTo>
                    <a:pt x="11" y="2072"/>
                    <a:pt x="11" y="2083"/>
                    <a:pt x="11" y="2083"/>
                  </a:cubicBezTo>
                  <a:cubicBezTo>
                    <a:pt x="11" y="2104"/>
                    <a:pt x="1" y="2124"/>
                    <a:pt x="1" y="2145"/>
                  </a:cubicBezTo>
                  <a:cubicBezTo>
                    <a:pt x="1" y="2166"/>
                    <a:pt x="1" y="2177"/>
                    <a:pt x="1" y="2187"/>
                  </a:cubicBezTo>
                  <a:cubicBezTo>
                    <a:pt x="1" y="2198"/>
                    <a:pt x="1" y="2208"/>
                    <a:pt x="1" y="2219"/>
                  </a:cubicBezTo>
                  <a:cubicBezTo>
                    <a:pt x="1" y="2229"/>
                    <a:pt x="1" y="2240"/>
                    <a:pt x="1" y="2250"/>
                  </a:cubicBezTo>
                  <a:cubicBezTo>
                    <a:pt x="1" y="2271"/>
                    <a:pt x="1" y="2281"/>
                    <a:pt x="1" y="2292"/>
                  </a:cubicBezTo>
                  <a:cubicBezTo>
                    <a:pt x="1" y="2313"/>
                    <a:pt x="11" y="2334"/>
                    <a:pt x="11" y="2355"/>
                  </a:cubicBezTo>
                  <a:cubicBezTo>
                    <a:pt x="11" y="2365"/>
                    <a:pt x="11" y="2365"/>
                    <a:pt x="11" y="2365"/>
                  </a:cubicBezTo>
                  <a:cubicBezTo>
                    <a:pt x="22" y="2386"/>
                    <a:pt x="22" y="2407"/>
                    <a:pt x="32" y="2417"/>
                  </a:cubicBezTo>
                  <a:cubicBezTo>
                    <a:pt x="32" y="2428"/>
                    <a:pt x="32" y="2438"/>
                    <a:pt x="32" y="2438"/>
                  </a:cubicBezTo>
                  <a:cubicBezTo>
                    <a:pt x="43" y="2449"/>
                    <a:pt x="43" y="2470"/>
                    <a:pt x="53" y="2480"/>
                  </a:cubicBezTo>
                  <a:cubicBezTo>
                    <a:pt x="53" y="2491"/>
                    <a:pt x="53" y="2491"/>
                    <a:pt x="63" y="2501"/>
                  </a:cubicBezTo>
                  <a:cubicBezTo>
                    <a:pt x="63" y="2512"/>
                    <a:pt x="74" y="2522"/>
                    <a:pt x="74" y="2533"/>
                  </a:cubicBezTo>
                  <a:cubicBezTo>
                    <a:pt x="95" y="2564"/>
                    <a:pt x="116" y="2606"/>
                    <a:pt x="147" y="2637"/>
                  </a:cubicBezTo>
                  <a:cubicBezTo>
                    <a:pt x="147" y="2637"/>
                    <a:pt x="147" y="2648"/>
                    <a:pt x="158" y="2648"/>
                  </a:cubicBezTo>
                  <a:cubicBezTo>
                    <a:pt x="168" y="2658"/>
                    <a:pt x="179" y="2669"/>
                    <a:pt x="189" y="2679"/>
                  </a:cubicBezTo>
                  <a:cubicBezTo>
                    <a:pt x="189" y="2679"/>
                    <a:pt x="189" y="2690"/>
                    <a:pt x="189" y="2690"/>
                  </a:cubicBezTo>
                  <a:cubicBezTo>
                    <a:pt x="200" y="2700"/>
                    <a:pt x="220" y="2710"/>
                    <a:pt x="231" y="2721"/>
                  </a:cubicBezTo>
                  <a:cubicBezTo>
                    <a:pt x="252" y="2742"/>
                    <a:pt x="273" y="2763"/>
                    <a:pt x="304" y="2773"/>
                  </a:cubicBezTo>
                  <a:cubicBezTo>
                    <a:pt x="304" y="2784"/>
                    <a:pt x="315" y="2784"/>
                    <a:pt x="315" y="2784"/>
                  </a:cubicBezTo>
                  <a:cubicBezTo>
                    <a:pt x="325" y="2794"/>
                    <a:pt x="336" y="2794"/>
                    <a:pt x="346" y="2805"/>
                  </a:cubicBezTo>
                  <a:cubicBezTo>
                    <a:pt x="357" y="2805"/>
                    <a:pt x="367" y="2815"/>
                    <a:pt x="377" y="2815"/>
                  </a:cubicBezTo>
                  <a:cubicBezTo>
                    <a:pt x="377" y="2826"/>
                    <a:pt x="388" y="2826"/>
                    <a:pt x="398" y="2826"/>
                  </a:cubicBezTo>
                  <a:cubicBezTo>
                    <a:pt x="409" y="2836"/>
                    <a:pt x="419" y="2836"/>
                    <a:pt x="440" y="2847"/>
                  </a:cubicBezTo>
                  <a:lnTo>
                    <a:pt x="461" y="2847"/>
                  </a:lnTo>
                  <a:cubicBezTo>
                    <a:pt x="472" y="2857"/>
                    <a:pt x="493" y="2867"/>
                    <a:pt x="513" y="2867"/>
                  </a:cubicBezTo>
                  <a:lnTo>
                    <a:pt x="524" y="2867"/>
                  </a:lnTo>
                  <a:cubicBezTo>
                    <a:pt x="545" y="2878"/>
                    <a:pt x="566" y="2878"/>
                    <a:pt x="576" y="2878"/>
                  </a:cubicBezTo>
                  <a:cubicBezTo>
                    <a:pt x="597" y="2878"/>
                    <a:pt x="629" y="2878"/>
                    <a:pt x="650" y="2888"/>
                  </a:cubicBezTo>
                  <a:lnTo>
                    <a:pt x="660" y="2888"/>
                  </a:lnTo>
                  <a:cubicBezTo>
                    <a:pt x="712" y="2888"/>
                    <a:pt x="754" y="2878"/>
                    <a:pt x="806" y="2867"/>
                  </a:cubicBezTo>
                  <a:lnTo>
                    <a:pt x="817" y="2867"/>
                  </a:lnTo>
                  <a:cubicBezTo>
                    <a:pt x="838" y="2857"/>
                    <a:pt x="859" y="2857"/>
                    <a:pt x="880" y="2847"/>
                  </a:cubicBezTo>
                  <a:cubicBezTo>
                    <a:pt x="880" y="2847"/>
                    <a:pt x="890" y="2847"/>
                    <a:pt x="890" y="2836"/>
                  </a:cubicBezTo>
                  <a:cubicBezTo>
                    <a:pt x="911" y="2836"/>
                    <a:pt x="932" y="2826"/>
                    <a:pt x="943" y="2815"/>
                  </a:cubicBezTo>
                  <a:lnTo>
                    <a:pt x="963" y="2815"/>
                  </a:lnTo>
                  <a:cubicBezTo>
                    <a:pt x="974" y="2805"/>
                    <a:pt x="995" y="2794"/>
                    <a:pt x="1005" y="2784"/>
                  </a:cubicBezTo>
                  <a:cubicBezTo>
                    <a:pt x="1016" y="2784"/>
                    <a:pt x="1016" y="2773"/>
                    <a:pt x="1026" y="2773"/>
                  </a:cubicBezTo>
                  <a:cubicBezTo>
                    <a:pt x="1037" y="2763"/>
                    <a:pt x="1058" y="2752"/>
                    <a:pt x="1068" y="2742"/>
                  </a:cubicBezTo>
                  <a:cubicBezTo>
                    <a:pt x="1079" y="2742"/>
                    <a:pt x="1079" y="2731"/>
                    <a:pt x="1079" y="2731"/>
                  </a:cubicBezTo>
                  <a:cubicBezTo>
                    <a:pt x="1099" y="2721"/>
                    <a:pt x="1120" y="2700"/>
                    <a:pt x="1131" y="2690"/>
                  </a:cubicBezTo>
                  <a:cubicBezTo>
                    <a:pt x="1183" y="2637"/>
                    <a:pt x="1246" y="2606"/>
                    <a:pt x="1309" y="2606"/>
                  </a:cubicBezTo>
                  <a:cubicBezTo>
                    <a:pt x="1434" y="2606"/>
                    <a:pt x="1549" y="2710"/>
                    <a:pt x="1549" y="2847"/>
                  </a:cubicBezTo>
                  <a:lnTo>
                    <a:pt x="1549" y="4364"/>
                  </a:lnTo>
                  <a:cubicBezTo>
                    <a:pt x="1549" y="4437"/>
                    <a:pt x="1602" y="4489"/>
                    <a:pt x="1665" y="4489"/>
                  </a:cubicBezTo>
                  <a:lnTo>
                    <a:pt x="3182" y="4489"/>
                  </a:lnTo>
                  <a:cubicBezTo>
                    <a:pt x="3318" y="4489"/>
                    <a:pt x="3423" y="4374"/>
                    <a:pt x="3423" y="4249"/>
                  </a:cubicBezTo>
                  <a:cubicBezTo>
                    <a:pt x="3423" y="4186"/>
                    <a:pt x="3391" y="4123"/>
                    <a:pt x="3349" y="4071"/>
                  </a:cubicBezTo>
                  <a:cubicBezTo>
                    <a:pt x="2920" y="3663"/>
                    <a:pt x="3213" y="2941"/>
                    <a:pt x="3810" y="2941"/>
                  </a:cubicBezTo>
                  <a:cubicBezTo>
                    <a:pt x="4406" y="2941"/>
                    <a:pt x="4699" y="3663"/>
                    <a:pt x="4270" y="4071"/>
                  </a:cubicBezTo>
                  <a:cubicBezTo>
                    <a:pt x="4228" y="4123"/>
                    <a:pt x="4197" y="4186"/>
                    <a:pt x="4197" y="4249"/>
                  </a:cubicBezTo>
                  <a:cubicBezTo>
                    <a:pt x="4197" y="4374"/>
                    <a:pt x="4302" y="4489"/>
                    <a:pt x="4427" y="4489"/>
                  </a:cubicBezTo>
                  <a:lnTo>
                    <a:pt x="5913" y="4489"/>
                  </a:lnTo>
                  <a:cubicBezTo>
                    <a:pt x="5976" y="4489"/>
                    <a:pt x="6018" y="4448"/>
                    <a:pt x="6028" y="4395"/>
                  </a:cubicBezTo>
                  <a:cubicBezTo>
                    <a:pt x="5986" y="1988"/>
                    <a:pt x="4040" y="53"/>
                    <a:pt x="164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50"/>
            <p:cNvSpPr/>
            <p:nvPr/>
          </p:nvSpPr>
          <p:spPr>
            <a:xfrm>
              <a:off x="8586628" y="1443880"/>
              <a:ext cx="144704" cy="191882"/>
            </a:xfrm>
            <a:custGeom>
              <a:rect b="b" l="l" r="r" t="t"/>
              <a:pathLst>
                <a:path extrusionOk="0" h="6300" w="4751">
                  <a:moveTo>
                    <a:pt x="4489" y="262"/>
                  </a:moveTo>
                  <a:lnTo>
                    <a:pt x="4489" y="1737"/>
                  </a:lnTo>
                  <a:cubicBezTo>
                    <a:pt x="4489" y="1790"/>
                    <a:pt x="4448" y="1842"/>
                    <a:pt x="4385" y="1842"/>
                  </a:cubicBezTo>
                  <a:cubicBezTo>
                    <a:pt x="4353" y="1842"/>
                    <a:pt x="4322" y="1821"/>
                    <a:pt x="4301" y="1800"/>
                  </a:cubicBezTo>
                  <a:cubicBezTo>
                    <a:pt x="4280" y="1779"/>
                    <a:pt x="4259" y="1758"/>
                    <a:pt x="4228" y="1737"/>
                  </a:cubicBezTo>
                  <a:cubicBezTo>
                    <a:pt x="4207" y="1716"/>
                    <a:pt x="4186" y="1706"/>
                    <a:pt x="4175" y="1695"/>
                  </a:cubicBezTo>
                  <a:lnTo>
                    <a:pt x="4155" y="1685"/>
                  </a:lnTo>
                  <a:cubicBezTo>
                    <a:pt x="4134" y="1674"/>
                    <a:pt x="4113" y="1664"/>
                    <a:pt x="4092" y="1654"/>
                  </a:cubicBezTo>
                  <a:lnTo>
                    <a:pt x="4071" y="1643"/>
                  </a:lnTo>
                  <a:cubicBezTo>
                    <a:pt x="4060" y="1633"/>
                    <a:pt x="4039" y="1622"/>
                    <a:pt x="4008" y="1612"/>
                  </a:cubicBezTo>
                  <a:lnTo>
                    <a:pt x="3998" y="1612"/>
                  </a:lnTo>
                  <a:cubicBezTo>
                    <a:pt x="3977" y="1601"/>
                    <a:pt x="3945" y="1591"/>
                    <a:pt x="3924" y="1591"/>
                  </a:cubicBezTo>
                  <a:lnTo>
                    <a:pt x="3914" y="1580"/>
                  </a:lnTo>
                  <a:cubicBezTo>
                    <a:pt x="3851" y="1570"/>
                    <a:pt x="3799" y="1559"/>
                    <a:pt x="3736" y="1559"/>
                  </a:cubicBezTo>
                  <a:lnTo>
                    <a:pt x="3726" y="1559"/>
                  </a:lnTo>
                  <a:cubicBezTo>
                    <a:pt x="3694" y="1570"/>
                    <a:pt x="3673" y="1570"/>
                    <a:pt x="3642" y="1570"/>
                  </a:cubicBezTo>
                  <a:lnTo>
                    <a:pt x="3631" y="1570"/>
                  </a:lnTo>
                  <a:cubicBezTo>
                    <a:pt x="3610" y="1570"/>
                    <a:pt x="3600" y="1580"/>
                    <a:pt x="3579" y="1580"/>
                  </a:cubicBezTo>
                  <a:lnTo>
                    <a:pt x="3569" y="1580"/>
                  </a:lnTo>
                  <a:cubicBezTo>
                    <a:pt x="3537" y="1591"/>
                    <a:pt x="3516" y="1591"/>
                    <a:pt x="3495" y="1601"/>
                  </a:cubicBezTo>
                  <a:cubicBezTo>
                    <a:pt x="3485" y="1601"/>
                    <a:pt x="3474" y="1612"/>
                    <a:pt x="3464" y="1612"/>
                  </a:cubicBezTo>
                  <a:cubicBezTo>
                    <a:pt x="3453" y="1622"/>
                    <a:pt x="3433" y="1622"/>
                    <a:pt x="3422" y="1633"/>
                  </a:cubicBezTo>
                  <a:cubicBezTo>
                    <a:pt x="3412" y="1633"/>
                    <a:pt x="3401" y="1643"/>
                    <a:pt x="3391" y="1643"/>
                  </a:cubicBezTo>
                  <a:cubicBezTo>
                    <a:pt x="3380" y="1654"/>
                    <a:pt x="3370" y="1654"/>
                    <a:pt x="3359" y="1664"/>
                  </a:cubicBezTo>
                  <a:cubicBezTo>
                    <a:pt x="3349" y="1664"/>
                    <a:pt x="3338" y="1674"/>
                    <a:pt x="3328" y="1685"/>
                  </a:cubicBezTo>
                  <a:lnTo>
                    <a:pt x="3307" y="1685"/>
                  </a:lnTo>
                  <a:cubicBezTo>
                    <a:pt x="3276" y="1706"/>
                    <a:pt x="3244" y="1737"/>
                    <a:pt x="3223" y="1758"/>
                  </a:cubicBezTo>
                  <a:cubicBezTo>
                    <a:pt x="3202" y="1769"/>
                    <a:pt x="3192" y="1779"/>
                    <a:pt x="3181" y="1800"/>
                  </a:cubicBezTo>
                  <a:lnTo>
                    <a:pt x="3171" y="1811"/>
                  </a:lnTo>
                  <a:cubicBezTo>
                    <a:pt x="3150" y="1821"/>
                    <a:pt x="3139" y="1831"/>
                    <a:pt x="3129" y="1842"/>
                  </a:cubicBezTo>
                  <a:lnTo>
                    <a:pt x="3119" y="1852"/>
                  </a:lnTo>
                  <a:cubicBezTo>
                    <a:pt x="3087" y="1894"/>
                    <a:pt x="3056" y="1947"/>
                    <a:pt x="3035" y="1988"/>
                  </a:cubicBezTo>
                  <a:cubicBezTo>
                    <a:pt x="3024" y="1999"/>
                    <a:pt x="3024" y="2009"/>
                    <a:pt x="3014" y="2020"/>
                  </a:cubicBezTo>
                  <a:lnTo>
                    <a:pt x="3003" y="2051"/>
                  </a:lnTo>
                  <a:cubicBezTo>
                    <a:pt x="3003" y="2062"/>
                    <a:pt x="2993" y="2083"/>
                    <a:pt x="2993" y="2093"/>
                  </a:cubicBezTo>
                  <a:lnTo>
                    <a:pt x="2983" y="2114"/>
                  </a:lnTo>
                  <a:cubicBezTo>
                    <a:pt x="2972" y="2135"/>
                    <a:pt x="2972" y="2156"/>
                    <a:pt x="2962" y="2177"/>
                  </a:cubicBezTo>
                  <a:lnTo>
                    <a:pt x="2962" y="2198"/>
                  </a:lnTo>
                  <a:cubicBezTo>
                    <a:pt x="2951" y="2219"/>
                    <a:pt x="2951" y="2240"/>
                    <a:pt x="2951" y="2271"/>
                  </a:cubicBezTo>
                  <a:cubicBezTo>
                    <a:pt x="2951" y="2281"/>
                    <a:pt x="2951" y="2292"/>
                    <a:pt x="2941" y="2313"/>
                  </a:cubicBezTo>
                  <a:lnTo>
                    <a:pt x="2941" y="2323"/>
                  </a:lnTo>
                  <a:cubicBezTo>
                    <a:pt x="2941" y="2334"/>
                    <a:pt x="2941" y="2344"/>
                    <a:pt x="2941" y="2355"/>
                  </a:cubicBezTo>
                  <a:cubicBezTo>
                    <a:pt x="2941" y="2365"/>
                    <a:pt x="2941" y="2376"/>
                    <a:pt x="2941" y="2386"/>
                  </a:cubicBezTo>
                  <a:lnTo>
                    <a:pt x="3077" y="2376"/>
                  </a:lnTo>
                  <a:lnTo>
                    <a:pt x="2941" y="2407"/>
                  </a:lnTo>
                  <a:cubicBezTo>
                    <a:pt x="2951" y="2417"/>
                    <a:pt x="2951" y="2428"/>
                    <a:pt x="2951" y="2449"/>
                  </a:cubicBezTo>
                  <a:cubicBezTo>
                    <a:pt x="2951" y="2480"/>
                    <a:pt x="2962" y="2501"/>
                    <a:pt x="2962" y="2533"/>
                  </a:cubicBezTo>
                  <a:cubicBezTo>
                    <a:pt x="2972" y="2553"/>
                    <a:pt x="2972" y="2574"/>
                    <a:pt x="2983" y="2595"/>
                  </a:cubicBezTo>
                  <a:lnTo>
                    <a:pt x="2993" y="2616"/>
                  </a:lnTo>
                  <a:cubicBezTo>
                    <a:pt x="2993" y="2637"/>
                    <a:pt x="3003" y="2648"/>
                    <a:pt x="3003" y="2669"/>
                  </a:cubicBezTo>
                  <a:lnTo>
                    <a:pt x="3024" y="2700"/>
                  </a:lnTo>
                  <a:cubicBezTo>
                    <a:pt x="3024" y="2710"/>
                    <a:pt x="3035" y="2721"/>
                    <a:pt x="3035" y="2731"/>
                  </a:cubicBezTo>
                  <a:cubicBezTo>
                    <a:pt x="3056" y="2773"/>
                    <a:pt x="3087" y="2815"/>
                    <a:pt x="3119" y="2857"/>
                  </a:cubicBezTo>
                  <a:cubicBezTo>
                    <a:pt x="3119" y="2857"/>
                    <a:pt x="3129" y="2867"/>
                    <a:pt x="3129" y="2867"/>
                  </a:cubicBezTo>
                  <a:cubicBezTo>
                    <a:pt x="3139" y="2878"/>
                    <a:pt x="3150" y="2899"/>
                    <a:pt x="3171" y="2909"/>
                  </a:cubicBezTo>
                  <a:lnTo>
                    <a:pt x="3181" y="2920"/>
                  </a:lnTo>
                  <a:cubicBezTo>
                    <a:pt x="3192" y="2930"/>
                    <a:pt x="3202" y="2941"/>
                    <a:pt x="3223" y="2962"/>
                  </a:cubicBezTo>
                  <a:cubicBezTo>
                    <a:pt x="3244" y="2983"/>
                    <a:pt x="3276" y="3003"/>
                    <a:pt x="3307" y="3024"/>
                  </a:cubicBezTo>
                  <a:cubicBezTo>
                    <a:pt x="3317" y="3024"/>
                    <a:pt x="3328" y="3035"/>
                    <a:pt x="3328" y="3035"/>
                  </a:cubicBezTo>
                  <a:cubicBezTo>
                    <a:pt x="3338" y="3045"/>
                    <a:pt x="3349" y="3045"/>
                    <a:pt x="3359" y="3056"/>
                  </a:cubicBezTo>
                  <a:cubicBezTo>
                    <a:pt x="3370" y="3056"/>
                    <a:pt x="3380" y="3066"/>
                    <a:pt x="3391" y="3077"/>
                  </a:cubicBezTo>
                  <a:lnTo>
                    <a:pt x="3422" y="3087"/>
                  </a:lnTo>
                  <a:cubicBezTo>
                    <a:pt x="3443" y="3087"/>
                    <a:pt x="3453" y="3098"/>
                    <a:pt x="3474" y="3108"/>
                  </a:cubicBezTo>
                  <a:lnTo>
                    <a:pt x="3495" y="3108"/>
                  </a:lnTo>
                  <a:cubicBezTo>
                    <a:pt x="3516" y="3119"/>
                    <a:pt x="3537" y="3129"/>
                    <a:pt x="3569" y="3129"/>
                  </a:cubicBezTo>
                  <a:cubicBezTo>
                    <a:pt x="3569" y="3129"/>
                    <a:pt x="3579" y="3139"/>
                    <a:pt x="3579" y="3139"/>
                  </a:cubicBezTo>
                  <a:lnTo>
                    <a:pt x="3642" y="3139"/>
                  </a:lnTo>
                  <a:cubicBezTo>
                    <a:pt x="3663" y="3150"/>
                    <a:pt x="3694" y="3150"/>
                    <a:pt x="3726" y="3150"/>
                  </a:cubicBezTo>
                  <a:lnTo>
                    <a:pt x="3736" y="3150"/>
                  </a:lnTo>
                  <a:cubicBezTo>
                    <a:pt x="3799" y="3150"/>
                    <a:pt x="3851" y="3139"/>
                    <a:pt x="3914" y="3129"/>
                  </a:cubicBezTo>
                  <a:lnTo>
                    <a:pt x="3924" y="3129"/>
                  </a:lnTo>
                  <a:cubicBezTo>
                    <a:pt x="3945" y="3119"/>
                    <a:pt x="3977" y="3119"/>
                    <a:pt x="3998" y="3108"/>
                  </a:cubicBezTo>
                  <a:lnTo>
                    <a:pt x="4019" y="3098"/>
                  </a:lnTo>
                  <a:cubicBezTo>
                    <a:pt x="4039" y="3087"/>
                    <a:pt x="4060" y="3087"/>
                    <a:pt x="4081" y="3077"/>
                  </a:cubicBezTo>
                  <a:lnTo>
                    <a:pt x="4092" y="3066"/>
                  </a:lnTo>
                  <a:cubicBezTo>
                    <a:pt x="4113" y="3056"/>
                    <a:pt x="4134" y="3045"/>
                    <a:pt x="4155" y="3024"/>
                  </a:cubicBezTo>
                  <a:lnTo>
                    <a:pt x="4175" y="3024"/>
                  </a:lnTo>
                  <a:cubicBezTo>
                    <a:pt x="4186" y="3003"/>
                    <a:pt x="4207" y="2993"/>
                    <a:pt x="4228" y="2983"/>
                  </a:cubicBezTo>
                  <a:cubicBezTo>
                    <a:pt x="4228" y="2983"/>
                    <a:pt x="4238" y="2972"/>
                    <a:pt x="4238" y="2972"/>
                  </a:cubicBezTo>
                  <a:cubicBezTo>
                    <a:pt x="4259" y="2951"/>
                    <a:pt x="4280" y="2930"/>
                    <a:pt x="4301" y="2909"/>
                  </a:cubicBezTo>
                  <a:cubicBezTo>
                    <a:pt x="4322" y="2888"/>
                    <a:pt x="4353" y="2878"/>
                    <a:pt x="4385" y="2878"/>
                  </a:cubicBezTo>
                  <a:cubicBezTo>
                    <a:pt x="4448" y="2878"/>
                    <a:pt x="4489" y="2920"/>
                    <a:pt x="4489" y="2983"/>
                  </a:cubicBezTo>
                  <a:lnTo>
                    <a:pt x="4489" y="4489"/>
                  </a:lnTo>
                  <a:lnTo>
                    <a:pt x="2983" y="4489"/>
                  </a:lnTo>
                  <a:cubicBezTo>
                    <a:pt x="2773" y="4489"/>
                    <a:pt x="2616" y="4657"/>
                    <a:pt x="2616" y="4856"/>
                  </a:cubicBezTo>
                  <a:cubicBezTo>
                    <a:pt x="2616" y="4960"/>
                    <a:pt x="2658" y="5054"/>
                    <a:pt x="2731" y="5128"/>
                  </a:cubicBezTo>
                  <a:cubicBezTo>
                    <a:pt x="2742" y="5138"/>
                    <a:pt x="2763" y="5159"/>
                    <a:pt x="2773" y="5180"/>
                  </a:cubicBezTo>
                  <a:cubicBezTo>
                    <a:pt x="2784" y="5190"/>
                    <a:pt x="2794" y="5201"/>
                    <a:pt x="2805" y="5211"/>
                  </a:cubicBezTo>
                  <a:cubicBezTo>
                    <a:pt x="2805" y="5211"/>
                    <a:pt x="2805" y="5232"/>
                    <a:pt x="2805" y="5232"/>
                  </a:cubicBezTo>
                  <a:cubicBezTo>
                    <a:pt x="2815" y="5243"/>
                    <a:pt x="2826" y="5253"/>
                    <a:pt x="2826" y="5264"/>
                  </a:cubicBezTo>
                  <a:lnTo>
                    <a:pt x="2836" y="5285"/>
                  </a:lnTo>
                  <a:cubicBezTo>
                    <a:pt x="2846" y="5295"/>
                    <a:pt x="2846" y="5306"/>
                    <a:pt x="2857" y="5316"/>
                  </a:cubicBezTo>
                  <a:lnTo>
                    <a:pt x="2983" y="5274"/>
                  </a:lnTo>
                  <a:lnTo>
                    <a:pt x="2857" y="5337"/>
                  </a:lnTo>
                  <a:cubicBezTo>
                    <a:pt x="2867" y="5347"/>
                    <a:pt x="2867" y="5358"/>
                    <a:pt x="2867" y="5379"/>
                  </a:cubicBezTo>
                  <a:lnTo>
                    <a:pt x="2878" y="5389"/>
                  </a:lnTo>
                  <a:cubicBezTo>
                    <a:pt x="2878" y="5410"/>
                    <a:pt x="2888" y="5431"/>
                    <a:pt x="2888" y="5452"/>
                  </a:cubicBezTo>
                  <a:cubicBezTo>
                    <a:pt x="2888" y="5463"/>
                    <a:pt x="2888" y="5483"/>
                    <a:pt x="2888" y="5504"/>
                  </a:cubicBezTo>
                  <a:lnTo>
                    <a:pt x="2888" y="5525"/>
                  </a:lnTo>
                  <a:cubicBezTo>
                    <a:pt x="2888" y="5536"/>
                    <a:pt x="2888" y="5557"/>
                    <a:pt x="2888" y="5567"/>
                  </a:cubicBezTo>
                  <a:cubicBezTo>
                    <a:pt x="2878" y="5609"/>
                    <a:pt x="2867" y="5640"/>
                    <a:pt x="2857" y="5682"/>
                  </a:cubicBezTo>
                  <a:cubicBezTo>
                    <a:pt x="2857" y="5693"/>
                    <a:pt x="2846" y="5703"/>
                    <a:pt x="2846" y="5714"/>
                  </a:cubicBezTo>
                  <a:lnTo>
                    <a:pt x="2836" y="5735"/>
                  </a:lnTo>
                  <a:cubicBezTo>
                    <a:pt x="2836" y="5745"/>
                    <a:pt x="2826" y="5756"/>
                    <a:pt x="2826" y="5766"/>
                  </a:cubicBezTo>
                  <a:lnTo>
                    <a:pt x="2815" y="5776"/>
                  </a:lnTo>
                  <a:cubicBezTo>
                    <a:pt x="2805" y="5787"/>
                    <a:pt x="2805" y="5797"/>
                    <a:pt x="2794" y="5808"/>
                  </a:cubicBezTo>
                  <a:cubicBezTo>
                    <a:pt x="2784" y="5818"/>
                    <a:pt x="2784" y="5829"/>
                    <a:pt x="2763" y="5850"/>
                  </a:cubicBezTo>
                  <a:lnTo>
                    <a:pt x="2752" y="5850"/>
                  </a:lnTo>
                  <a:cubicBezTo>
                    <a:pt x="2752" y="5860"/>
                    <a:pt x="2742" y="5871"/>
                    <a:pt x="2742" y="5871"/>
                  </a:cubicBezTo>
                  <a:lnTo>
                    <a:pt x="2721" y="5892"/>
                  </a:lnTo>
                  <a:cubicBezTo>
                    <a:pt x="2721" y="5892"/>
                    <a:pt x="2710" y="5902"/>
                    <a:pt x="2700" y="5913"/>
                  </a:cubicBezTo>
                  <a:lnTo>
                    <a:pt x="2679" y="5923"/>
                  </a:lnTo>
                  <a:cubicBezTo>
                    <a:pt x="2679" y="5933"/>
                    <a:pt x="2669" y="5933"/>
                    <a:pt x="2669" y="5944"/>
                  </a:cubicBezTo>
                  <a:cubicBezTo>
                    <a:pt x="2648" y="5944"/>
                    <a:pt x="2637" y="5954"/>
                    <a:pt x="2627" y="5965"/>
                  </a:cubicBezTo>
                  <a:lnTo>
                    <a:pt x="2690" y="6080"/>
                  </a:lnTo>
                  <a:lnTo>
                    <a:pt x="2616" y="5965"/>
                  </a:lnTo>
                  <a:cubicBezTo>
                    <a:pt x="2606" y="5975"/>
                    <a:pt x="2595" y="5986"/>
                    <a:pt x="2585" y="5986"/>
                  </a:cubicBezTo>
                  <a:lnTo>
                    <a:pt x="2637" y="6111"/>
                  </a:lnTo>
                  <a:lnTo>
                    <a:pt x="2564" y="5996"/>
                  </a:lnTo>
                  <a:cubicBezTo>
                    <a:pt x="2553" y="5996"/>
                    <a:pt x="2543" y="6007"/>
                    <a:pt x="2522" y="6007"/>
                  </a:cubicBezTo>
                  <a:cubicBezTo>
                    <a:pt x="2491" y="6028"/>
                    <a:pt x="2449" y="6028"/>
                    <a:pt x="2417" y="6038"/>
                  </a:cubicBezTo>
                  <a:lnTo>
                    <a:pt x="2292" y="6038"/>
                  </a:lnTo>
                  <a:cubicBezTo>
                    <a:pt x="2281" y="6028"/>
                    <a:pt x="2260" y="6028"/>
                    <a:pt x="2250" y="6028"/>
                  </a:cubicBezTo>
                  <a:lnTo>
                    <a:pt x="2219" y="6153"/>
                  </a:lnTo>
                  <a:lnTo>
                    <a:pt x="2229" y="6017"/>
                  </a:lnTo>
                  <a:lnTo>
                    <a:pt x="2198" y="6017"/>
                  </a:lnTo>
                  <a:lnTo>
                    <a:pt x="2177" y="6007"/>
                  </a:lnTo>
                  <a:cubicBezTo>
                    <a:pt x="2166" y="6007"/>
                    <a:pt x="2166" y="5996"/>
                    <a:pt x="2156" y="5996"/>
                  </a:cubicBezTo>
                  <a:lnTo>
                    <a:pt x="2114" y="5975"/>
                  </a:lnTo>
                  <a:cubicBezTo>
                    <a:pt x="2083" y="5954"/>
                    <a:pt x="2041" y="5933"/>
                    <a:pt x="2020" y="5913"/>
                  </a:cubicBezTo>
                  <a:cubicBezTo>
                    <a:pt x="2009" y="5902"/>
                    <a:pt x="1999" y="5892"/>
                    <a:pt x="1978" y="5881"/>
                  </a:cubicBezTo>
                  <a:cubicBezTo>
                    <a:pt x="1967" y="5871"/>
                    <a:pt x="1967" y="5860"/>
                    <a:pt x="1957" y="5850"/>
                  </a:cubicBezTo>
                  <a:cubicBezTo>
                    <a:pt x="1936" y="5829"/>
                    <a:pt x="1926" y="5818"/>
                    <a:pt x="1915" y="5797"/>
                  </a:cubicBezTo>
                  <a:lnTo>
                    <a:pt x="1800" y="5871"/>
                  </a:lnTo>
                  <a:lnTo>
                    <a:pt x="1905" y="5776"/>
                  </a:lnTo>
                  <a:lnTo>
                    <a:pt x="1894" y="5756"/>
                  </a:lnTo>
                  <a:cubicBezTo>
                    <a:pt x="1884" y="5756"/>
                    <a:pt x="1884" y="5745"/>
                    <a:pt x="1873" y="5735"/>
                  </a:cubicBezTo>
                  <a:lnTo>
                    <a:pt x="1873" y="5714"/>
                  </a:lnTo>
                  <a:cubicBezTo>
                    <a:pt x="1863" y="5703"/>
                    <a:pt x="1863" y="5693"/>
                    <a:pt x="1852" y="5682"/>
                  </a:cubicBezTo>
                  <a:lnTo>
                    <a:pt x="1737" y="5724"/>
                  </a:lnTo>
                  <a:lnTo>
                    <a:pt x="1852" y="5672"/>
                  </a:lnTo>
                  <a:cubicBezTo>
                    <a:pt x="1842" y="5640"/>
                    <a:pt x="1831" y="5609"/>
                    <a:pt x="1831" y="5567"/>
                  </a:cubicBezTo>
                  <a:cubicBezTo>
                    <a:pt x="1831" y="5557"/>
                    <a:pt x="1831" y="5536"/>
                    <a:pt x="1831" y="5525"/>
                  </a:cubicBezTo>
                  <a:lnTo>
                    <a:pt x="1821" y="5504"/>
                  </a:lnTo>
                  <a:cubicBezTo>
                    <a:pt x="1821" y="5483"/>
                    <a:pt x="1831" y="5463"/>
                    <a:pt x="1831" y="5442"/>
                  </a:cubicBezTo>
                  <a:cubicBezTo>
                    <a:pt x="1831" y="5421"/>
                    <a:pt x="1831" y="5410"/>
                    <a:pt x="1842" y="5389"/>
                  </a:cubicBezTo>
                  <a:lnTo>
                    <a:pt x="1706" y="5358"/>
                  </a:lnTo>
                  <a:lnTo>
                    <a:pt x="1842" y="5368"/>
                  </a:lnTo>
                  <a:cubicBezTo>
                    <a:pt x="1842" y="5358"/>
                    <a:pt x="1852" y="5347"/>
                    <a:pt x="1852" y="5337"/>
                  </a:cubicBezTo>
                  <a:lnTo>
                    <a:pt x="1863" y="5316"/>
                  </a:lnTo>
                  <a:cubicBezTo>
                    <a:pt x="1863" y="5306"/>
                    <a:pt x="1873" y="5295"/>
                    <a:pt x="1873" y="5285"/>
                  </a:cubicBezTo>
                  <a:lnTo>
                    <a:pt x="1884" y="5264"/>
                  </a:lnTo>
                  <a:cubicBezTo>
                    <a:pt x="1894" y="5253"/>
                    <a:pt x="1894" y="5243"/>
                    <a:pt x="1905" y="5232"/>
                  </a:cubicBezTo>
                  <a:lnTo>
                    <a:pt x="1915" y="5211"/>
                  </a:lnTo>
                  <a:cubicBezTo>
                    <a:pt x="1926" y="5201"/>
                    <a:pt x="1926" y="5190"/>
                    <a:pt x="1936" y="5180"/>
                  </a:cubicBezTo>
                  <a:cubicBezTo>
                    <a:pt x="1936" y="5180"/>
                    <a:pt x="1947" y="5170"/>
                    <a:pt x="1947" y="5170"/>
                  </a:cubicBezTo>
                  <a:cubicBezTo>
                    <a:pt x="1957" y="5149"/>
                    <a:pt x="1967" y="5138"/>
                    <a:pt x="1988" y="5128"/>
                  </a:cubicBezTo>
                  <a:cubicBezTo>
                    <a:pt x="2062" y="5054"/>
                    <a:pt x="2104" y="4960"/>
                    <a:pt x="2104" y="4856"/>
                  </a:cubicBezTo>
                  <a:cubicBezTo>
                    <a:pt x="2104" y="4657"/>
                    <a:pt x="1936" y="4489"/>
                    <a:pt x="1737" y="4489"/>
                  </a:cubicBezTo>
                  <a:lnTo>
                    <a:pt x="262" y="4489"/>
                  </a:lnTo>
                  <a:cubicBezTo>
                    <a:pt x="325" y="2187"/>
                    <a:pt x="2187" y="325"/>
                    <a:pt x="4489" y="262"/>
                  </a:cubicBezTo>
                  <a:close/>
                  <a:moveTo>
                    <a:pt x="4521" y="0"/>
                  </a:moveTo>
                  <a:cubicBezTo>
                    <a:pt x="2051" y="53"/>
                    <a:pt x="53" y="2041"/>
                    <a:pt x="0" y="4521"/>
                  </a:cubicBezTo>
                  <a:cubicBezTo>
                    <a:pt x="0" y="4531"/>
                    <a:pt x="0" y="4542"/>
                    <a:pt x="0" y="4552"/>
                  </a:cubicBezTo>
                  <a:cubicBezTo>
                    <a:pt x="32" y="4667"/>
                    <a:pt x="136" y="4751"/>
                    <a:pt x="251" y="4751"/>
                  </a:cubicBezTo>
                  <a:lnTo>
                    <a:pt x="1737" y="4751"/>
                  </a:lnTo>
                  <a:cubicBezTo>
                    <a:pt x="1790" y="4751"/>
                    <a:pt x="1842" y="4803"/>
                    <a:pt x="1842" y="4856"/>
                  </a:cubicBezTo>
                  <a:cubicBezTo>
                    <a:pt x="1842" y="4887"/>
                    <a:pt x="1821" y="4918"/>
                    <a:pt x="1800" y="4939"/>
                  </a:cubicBezTo>
                  <a:cubicBezTo>
                    <a:pt x="1779" y="4960"/>
                    <a:pt x="1758" y="4981"/>
                    <a:pt x="1748" y="5002"/>
                  </a:cubicBezTo>
                  <a:lnTo>
                    <a:pt x="1727" y="5023"/>
                  </a:lnTo>
                  <a:cubicBezTo>
                    <a:pt x="1716" y="5034"/>
                    <a:pt x="1706" y="5054"/>
                    <a:pt x="1695" y="5065"/>
                  </a:cubicBezTo>
                  <a:lnTo>
                    <a:pt x="1674" y="5096"/>
                  </a:lnTo>
                  <a:cubicBezTo>
                    <a:pt x="1674" y="5107"/>
                    <a:pt x="1664" y="5128"/>
                    <a:pt x="1654" y="5138"/>
                  </a:cubicBezTo>
                  <a:cubicBezTo>
                    <a:pt x="1643" y="5149"/>
                    <a:pt x="1643" y="5159"/>
                    <a:pt x="1643" y="5170"/>
                  </a:cubicBezTo>
                  <a:cubicBezTo>
                    <a:pt x="1633" y="5190"/>
                    <a:pt x="1622" y="5201"/>
                    <a:pt x="1622" y="5222"/>
                  </a:cubicBezTo>
                  <a:cubicBezTo>
                    <a:pt x="1612" y="5232"/>
                    <a:pt x="1612" y="5243"/>
                    <a:pt x="1601" y="5253"/>
                  </a:cubicBezTo>
                  <a:cubicBezTo>
                    <a:pt x="1601" y="5274"/>
                    <a:pt x="1591" y="5285"/>
                    <a:pt x="1591" y="5316"/>
                  </a:cubicBezTo>
                  <a:lnTo>
                    <a:pt x="1580" y="5337"/>
                  </a:lnTo>
                  <a:cubicBezTo>
                    <a:pt x="1580" y="5358"/>
                    <a:pt x="1570" y="5389"/>
                    <a:pt x="1570" y="5421"/>
                  </a:cubicBezTo>
                  <a:cubicBezTo>
                    <a:pt x="1570" y="5452"/>
                    <a:pt x="1559" y="5483"/>
                    <a:pt x="1559" y="5515"/>
                  </a:cubicBezTo>
                  <a:cubicBezTo>
                    <a:pt x="1559" y="5515"/>
                    <a:pt x="1559" y="5525"/>
                    <a:pt x="1570" y="5536"/>
                  </a:cubicBezTo>
                  <a:cubicBezTo>
                    <a:pt x="1570" y="5557"/>
                    <a:pt x="1570" y="5578"/>
                    <a:pt x="1570" y="5599"/>
                  </a:cubicBezTo>
                  <a:cubicBezTo>
                    <a:pt x="1580" y="5651"/>
                    <a:pt x="1591" y="5703"/>
                    <a:pt x="1601" y="5756"/>
                  </a:cubicBezTo>
                  <a:lnTo>
                    <a:pt x="1612" y="5766"/>
                  </a:lnTo>
                  <a:cubicBezTo>
                    <a:pt x="1612" y="5787"/>
                    <a:pt x="1622" y="5808"/>
                    <a:pt x="1633" y="5818"/>
                  </a:cubicBezTo>
                  <a:cubicBezTo>
                    <a:pt x="1633" y="5829"/>
                    <a:pt x="1633" y="5839"/>
                    <a:pt x="1643" y="5850"/>
                  </a:cubicBezTo>
                  <a:cubicBezTo>
                    <a:pt x="1654" y="5860"/>
                    <a:pt x="1654" y="5871"/>
                    <a:pt x="1664" y="5892"/>
                  </a:cubicBezTo>
                  <a:cubicBezTo>
                    <a:pt x="1664" y="5902"/>
                    <a:pt x="1674" y="5913"/>
                    <a:pt x="1674" y="5913"/>
                  </a:cubicBezTo>
                  <a:lnTo>
                    <a:pt x="1695" y="5933"/>
                  </a:lnTo>
                  <a:cubicBezTo>
                    <a:pt x="1716" y="5965"/>
                    <a:pt x="1737" y="5996"/>
                    <a:pt x="1758" y="6028"/>
                  </a:cubicBezTo>
                  <a:cubicBezTo>
                    <a:pt x="1769" y="6038"/>
                    <a:pt x="1779" y="6049"/>
                    <a:pt x="1800" y="6069"/>
                  </a:cubicBezTo>
                  <a:cubicBezTo>
                    <a:pt x="1800" y="6069"/>
                    <a:pt x="1811" y="6069"/>
                    <a:pt x="1811" y="6080"/>
                  </a:cubicBezTo>
                  <a:cubicBezTo>
                    <a:pt x="1821" y="6090"/>
                    <a:pt x="1831" y="6101"/>
                    <a:pt x="1842" y="6111"/>
                  </a:cubicBezTo>
                  <a:cubicBezTo>
                    <a:pt x="1842" y="6111"/>
                    <a:pt x="1852" y="6122"/>
                    <a:pt x="1852" y="6122"/>
                  </a:cubicBezTo>
                  <a:cubicBezTo>
                    <a:pt x="1905" y="6153"/>
                    <a:pt x="1947" y="6185"/>
                    <a:pt x="1999" y="6216"/>
                  </a:cubicBezTo>
                  <a:cubicBezTo>
                    <a:pt x="1999" y="6216"/>
                    <a:pt x="2009" y="6216"/>
                    <a:pt x="2020" y="6226"/>
                  </a:cubicBezTo>
                  <a:cubicBezTo>
                    <a:pt x="2030" y="6226"/>
                    <a:pt x="2041" y="6237"/>
                    <a:pt x="2051" y="6237"/>
                  </a:cubicBezTo>
                  <a:cubicBezTo>
                    <a:pt x="2062" y="6247"/>
                    <a:pt x="2083" y="6247"/>
                    <a:pt x="2093" y="6258"/>
                  </a:cubicBezTo>
                  <a:lnTo>
                    <a:pt x="2124" y="6258"/>
                  </a:lnTo>
                  <a:cubicBezTo>
                    <a:pt x="2135" y="6268"/>
                    <a:pt x="2156" y="6268"/>
                    <a:pt x="2177" y="6279"/>
                  </a:cubicBezTo>
                  <a:lnTo>
                    <a:pt x="2198" y="6279"/>
                  </a:lnTo>
                  <a:cubicBezTo>
                    <a:pt x="2219" y="6289"/>
                    <a:pt x="2240" y="6289"/>
                    <a:pt x="2271" y="6289"/>
                  </a:cubicBezTo>
                  <a:cubicBezTo>
                    <a:pt x="2292" y="6300"/>
                    <a:pt x="2323" y="6300"/>
                    <a:pt x="2344" y="6300"/>
                  </a:cubicBezTo>
                  <a:lnTo>
                    <a:pt x="2428" y="6300"/>
                  </a:lnTo>
                  <a:cubicBezTo>
                    <a:pt x="2428" y="6300"/>
                    <a:pt x="2438" y="6289"/>
                    <a:pt x="2438" y="6289"/>
                  </a:cubicBezTo>
                  <a:cubicBezTo>
                    <a:pt x="2491" y="6289"/>
                    <a:pt x="2543" y="6279"/>
                    <a:pt x="2595" y="6258"/>
                  </a:cubicBezTo>
                  <a:lnTo>
                    <a:pt x="2616" y="6258"/>
                  </a:lnTo>
                  <a:cubicBezTo>
                    <a:pt x="2637" y="6247"/>
                    <a:pt x="2648" y="6237"/>
                    <a:pt x="2679" y="6226"/>
                  </a:cubicBezTo>
                  <a:lnTo>
                    <a:pt x="2690" y="6226"/>
                  </a:lnTo>
                  <a:cubicBezTo>
                    <a:pt x="2710" y="6216"/>
                    <a:pt x="2721" y="6206"/>
                    <a:pt x="2742" y="6195"/>
                  </a:cubicBezTo>
                  <a:cubicBezTo>
                    <a:pt x="2752" y="6195"/>
                    <a:pt x="2763" y="6185"/>
                    <a:pt x="2763" y="6185"/>
                  </a:cubicBezTo>
                  <a:cubicBezTo>
                    <a:pt x="2784" y="6174"/>
                    <a:pt x="2794" y="6164"/>
                    <a:pt x="2815" y="6153"/>
                  </a:cubicBezTo>
                  <a:cubicBezTo>
                    <a:pt x="2826" y="6143"/>
                    <a:pt x="2836" y="6143"/>
                    <a:pt x="2846" y="6122"/>
                  </a:cubicBezTo>
                  <a:lnTo>
                    <a:pt x="2867" y="6111"/>
                  </a:lnTo>
                  <a:cubicBezTo>
                    <a:pt x="2878" y="6101"/>
                    <a:pt x="2899" y="6090"/>
                    <a:pt x="2899" y="6080"/>
                  </a:cubicBezTo>
                  <a:lnTo>
                    <a:pt x="2920" y="6059"/>
                  </a:lnTo>
                  <a:cubicBezTo>
                    <a:pt x="2930" y="6049"/>
                    <a:pt x="2941" y="6038"/>
                    <a:pt x="2951" y="6028"/>
                  </a:cubicBezTo>
                  <a:lnTo>
                    <a:pt x="2972" y="6007"/>
                  </a:lnTo>
                  <a:cubicBezTo>
                    <a:pt x="2983" y="5986"/>
                    <a:pt x="3003" y="5975"/>
                    <a:pt x="3014" y="5954"/>
                  </a:cubicBezTo>
                  <a:cubicBezTo>
                    <a:pt x="3014" y="5944"/>
                    <a:pt x="3024" y="5923"/>
                    <a:pt x="3035" y="5913"/>
                  </a:cubicBezTo>
                  <a:lnTo>
                    <a:pt x="3056" y="5892"/>
                  </a:lnTo>
                  <a:cubicBezTo>
                    <a:pt x="3056" y="5871"/>
                    <a:pt x="3066" y="5860"/>
                    <a:pt x="3077" y="5850"/>
                  </a:cubicBezTo>
                  <a:lnTo>
                    <a:pt x="3087" y="5829"/>
                  </a:lnTo>
                  <a:cubicBezTo>
                    <a:pt x="3087" y="5808"/>
                    <a:pt x="3098" y="5787"/>
                    <a:pt x="3108" y="5766"/>
                  </a:cubicBezTo>
                  <a:cubicBezTo>
                    <a:pt x="3108" y="5766"/>
                    <a:pt x="3108" y="5756"/>
                    <a:pt x="3108" y="5756"/>
                  </a:cubicBezTo>
                  <a:cubicBezTo>
                    <a:pt x="3129" y="5703"/>
                    <a:pt x="3139" y="5651"/>
                    <a:pt x="3139" y="5599"/>
                  </a:cubicBezTo>
                  <a:cubicBezTo>
                    <a:pt x="3150" y="5578"/>
                    <a:pt x="3150" y="5557"/>
                    <a:pt x="3150" y="5525"/>
                  </a:cubicBezTo>
                  <a:cubicBezTo>
                    <a:pt x="3150" y="5525"/>
                    <a:pt x="3150" y="5515"/>
                    <a:pt x="3150" y="5515"/>
                  </a:cubicBezTo>
                  <a:cubicBezTo>
                    <a:pt x="3150" y="5483"/>
                    <a:pt x="3150" y="5452"/>
                    <a:pt x="3150" y="5410"/>
                  </a:cubicBezTo>
                  <a:cubicBezTo>
                    <a:pt x="3139" y="5389"/>
                    <a:pt x="3139" y="5358"/>
                    <a:pt x="3129" y="5337"/>
                  </a:cubicBezTo>
                  <a:lnTo>
                    <a:pt x="3129" y="5316"/>
                  </a:lnTo>
                  <a:cubicBezTo>
                    <a:pt x="3119" y="5295"/>
                    <a:pt x="3119" y="5274"/>
                    <a:pt x="3108" y="5253"/>
                  </a:cubicBezTo>
                  <a:lnTo>
                    <a:pt x="3098" y="5222"/>
                  </a:lnTo>
                  <a:cubicBezTo>
                    <a:pt x="3087" y="5201"/>
                    <a:pt x="3087" y="5190"/>
                    <a:pt x="3077" y="5170"/>
                  </a:cubicBezTo>
                  <a:lnTo>
                    <a:pt x="3066" y="5149"/>
                  </a:lnTo>
                  <a:cubicBezTo>
                    <a:pt x="3056" y="5128"/>
                    <a:pt x="3045" y="5107"/>
                    <a:pt x="3035" y="5086"/>
                  </a:cubicBezTo>
                  <a:lnTo>
                    <a:pt x="3024" y="5075"/>
                  </a:lnTo>
                  <a:cubicBezTo>
                    <a:pt x="3003" y="5054"/>
                    <a:pt x="2993" y="5034"/>
                    <a:pt x="2983" y="5013"/>
                  </a:cubicBezTo>
                  <a:cubicBezTo>
                    <a:pt x="2972" y="5013"/>
                    <a:pt x="2972" y="5002"/>
                    <a:pt x="2972" y="5002"/>
                  </a:cubicBezTo>
                  <a:cubicBezTo>
                    <a:pt x="2951" y="4981"/>
                    <a:pt x="2930" y="4960"/>
                    <a:pt x="2909" y="4939"/>
                  </a:cubicBezTo>
                  <a:cubicBezTo>
                    <a:pt x="2888" y="4918"/>
                    <a:pt x="2878" y="4887"/>
                    <a:pt x="2878" y="4856"/>
                  </a:cubicBezTo>
                  <a:cubicBezTo>
                    <a:pt x="2878" y="4803"/>
                    <a:pt x="2920" y="4751"/>
                    <a:pt x="2983" y="4751"/>
                  </a:cubicBezTo>
                  <a:lnTo>
                    <a:pt x="4500" y="4751"/>
                  </a:lnTo>
                  <a:cubicBezTo>
                    <a:pt x="4636" y="4751"/>
                    <a:pt x="4751" y="4636"/>
                    <a:pt x="4751" y="4500"/>
                  </a:cubicBezTo>
                  <a:lnTo>
                    <a:pt x="4751" y="2983"/>
                  </a:lnTo>
                  <a:cubicBezTo>
                    <a:pt x="4751" y="2773"/>
                    <a:pt x="4584" y="2616"/>
                    <a:pt x="4385" y="2616"/>
                  </a:cubicBezTo>
                  <a:cubicBezTo>
                    <a:pt x="4280" y="2616"/>
                    <a:pt x="4186" y="2658"/>
                    <a:pt x="4113" y="2731"/>
                  </a:cubicBezTo>
                  <a:cubicBezTo>
                    <a:pt x="4102" y="2742"/>
                    <a:pt x="4081" y="2763"/>
                    <a:pt x="4071" y="2773"/>
                  </a:cubicBezTo>
                  <a:cubicBezTo>
                    <a:pt x="4050" y="2784"/>
                    <a:pt x="4039" y="2794"/>
                    <a:pt x="4029" y="2805"/>
                  </a:cubicBezTo>
                  <a:lnTo>
                    <a:pt x="4102" y="2909"/>
                  </a:lnTo>
                  <a:lnTo>
                    <a:pt x="4019" y="2805"/>
                  </a:lnTo>
                  <a:cubicBezTo>
                    <a:pt x="3998" y="2815"/>
                    <a:pt x="3987" y="2826"/>
                    <a:pt x="3977" y="2826"/>
                  </a:cubicBezTo>
                  <a:lnTo>
                    <a:pt x="3966" y="2836"/>
                  </a:lnTo>
                  <a:cubicBezTo>
                    <a:pt x="3945" y="2846"/>
                    <a:pt x="3935" y="2846"/>
                    <a:pt x="3924" y="2857"/>
                  </a:cubicBezTo>
                  <a:lnTo>
                    <a:pt x="3914" y="2857"/>
                  </a:lnTo>
                  <a:cubicBezTo>
                    <a:pt x="3893" y="2867"/>
                    <a:pt x="3882" y="2867"/>
                    <a:pt x="3851" y="2878"/>
                  </a:cubicBezTo>
                  <a:cubicBezTo>
                    <a:pt x="3820" y="2888"/>
                    <a:pt x="3778" y="2888"/>
                    <a:pt x="3746" y="2888"/>
                  </a:cubicBezTo>
                  <a:lnTo>
                    <a:pt x="3663" y="2888"/>
                  </a:lnTo>
                  <a:cubicBezTo>
                    <a:pt x="3652" y="2878"/>
                    <a:pt x="3642" y="2878"/>
                    <a:pt x="3621" y="2878"/>
                  </a:cubicBezTo>
                  <a:cubicBezTo>
                    <a:pt x="3600" y="2878"/>
                    <a:pt x="3589" y="2867"/>
                    <a:pt x="3569" y="2867"/>
                  </a:cubicBezTo>
                  <a:lnTo>
                    <a:pt x="3558" y="2857"/>
                  </a:lnTo>
                  <a:cubicBezTo>
                    <a:pt x="3548" y="2857"/>
                    <a:pt x="3537" y="2846"/>
                    <a:pt x="3527" y="2846"/>
                  </a:cubicBezTo>
                  <a:lnTo>
                    <a:pt x="3485" y="2826"/>
                  </a:lnTo>
                  <a:cubicBezTo>
                    <a:pt x="3474" y="2826"/>
                    <a:pt x="3464" y="2815"/>
                    <a:pt x="3464" y="2815"/>
                  </a:cubicBezTo>
                  <a:lnTo>
                    <a:pt x="3391" y="2920"/>
                  </a:lnTo>
                  <a:lnTo>
                    <a:pt x="3453" y="2805"/>
                  </a:lnTo>
                  <a:cubicBezTo>
                    <a:pt x="3433" y="2794"/>
                    <a:pt x="3412" y="2773"/>
                    <a:pt x="3391" y="2763"/>
                  </a:cubicBezTo>
                  <a:cubicBezTo>
                    <a:pt x="3380" y="2752"/>
                    <a:pt x="3370" y="2742"/>
                    <a:pt x="3359" y="2731"/>
                  </a:cubicBezTo>
                  <a:cubicBezTo>
                    <a:pt x="3349" y="2721"/>
                    <a:pt x="3338" y="2710"/>
                    <a:pt x="3328" y="2690"/>
                  </a:cubicBezTo>
                  <a:cubicBezTo>
                    <a:pt x="3307" y="2669"/>
                    <a:pt x="3286" y="2637"/>
                    <a:pt x="3265" y="2606"/>
                  </a:cubicBezTo>
                  <a:lnTo>
                    <a:pt x="3244" y="2564"/>
                  </a:lnTo>
                  <a:cubicBezTo>
                    <a:pt x="3244" y="2553"/>
                    <a:pt x="3244" y="2543"/>
                    <a:pt x="3234" y="2533"/>
                  </a:cubicBezTo>
                  <a:lnTo>
                    <a:pt x="3234" y="2522"/>
                  </a:lnTo>
                  <a:cubicBezTo>
                    <a:pt x="3223" y="2501"/>
                    <a:pt x="3223" y="2491"/>
                    <a:pt x="3213" y="2470"/>
                  </a:cubicBezTo>
                  <a:cubicBezTo>
                    <a:pt x="3213" y="2449"/>
                    <a:pt x="3213" y="2438"/>
                    <a:pt x="3213" y="2417"/>
                  </a:cubicBezTo>
                  <a:cubicBezTo>
                    <a:pt x="3213" y="2407"/>
                    <a:pt x="3213" y="2407"/>
                    <a:pt x="3202" y="2386"/>
                  </a:cubicBezTo>
                  <a:cubicBezTo>
                    <a:pt x="3202" y="2386"/>
                    <a:pt x="3202" y="2376"/>
                    <a:pt x="3202" y="2365"/>
                  </a:cubicBezTo>
                  <a:lnTo>
                    <a:pt x="3202" y="2323"/>
                  </a:lnTo>
                  <a:cubicBezTo>
                    <a:pt x="3213" y="2313"/>
                    <a:pt x="3213" y="2302"/>
                    <a:pt x="3213" y="2292"/>
                  </a:cubicBezTo>
                  <a:cubicBezTo>
                    <a:pt x="3213" y="2271"/>
                    <a:pt x="3213" y="2260"/>
                    <a:pt x="3223" y="2240"/>
                  </a:cubicBezTo>
                  <a:cubicBezTo>
                    <a:pt x="3223" y="2229"/>
                    <a:pt x="3223" y="2208"/>
                    <a:pt x="3234" y="2198"/>
                  </a:cubicBezTo>
                  <a:lnTo>
                    <a:pt x="3234" y="2177"/>
                  </a:lnTo>
                  <a:cubicBezTo>
                    <a:pt x="3244" y="2166"/>
                    <a:pt x="3244" y="2166"/>
                    <a:pt x="3244" y="2145"/>
                  </a:cubicBezTo>
                  <a:lnTo>
                    <a:pt x="3265" y="2114"/>
                  </a:lnTo>
                  <a:cubicBezTo>
                    <a:pt x="3286" y="2072"/>
                    <a:pt x="3307" y="2041"/>
                    <a:pt x="3328" y="2020"/>
                  </a:cubicBezTo>
                  <a:cubicBezTo>
                    <a:pt x="3338" y="2009"/>
                    <a:pt x="3349" y="1999"/>
                    <a:pt x="3359" y="1978"/>
                  </a:cubicBezTo>
                  <a:cubicBezTo>
                    <a:pt x="3370" y="1978"/>
                    <a:pt x="3380" y="1967"/>
                    <a:pt x="3391" y="1957"/>
                  </a:cubicBezTo>
                  <a:cubicBezTo>
                    <a:pt x="3412" y="1936"/>
                    <a:pt x="3433" y="1915"/>
                    <a:pt x="3464" y="1905"/>
                  </a:cubicBezTo>
                  <a:cubicBezTo>
                    <a:pt x="3464" y="1894"/>
                    <a:pt x="3474" y="1894"/>
                    <a:pt x="3485" y="1894"/>
                  </a:cubicBezTo>
                  <a:lnTo>
                    <a:pt x="3527" y="1873"/>
                  </a:lnTo>
                  <a:cubicBezTo>
                    <a:pt x="3537" y="1863"/>
                    <a:pt x="3548" y="1863"/>
                    <a:pt x="3558" y="1852"/>
                  </a:cubicBezTo>
                  <a:lnTo>
                    <a:pt x="3569" y="1852"/>
                  </a:lnTo>
                  <a:cubicBezTo>
                    <a:pt x="3589" y="1842"/>
                    <a:pt x="3610" y="1842"/>
                    <a:pt x="3631" y="1831"/>
                  </a:cubicBezTo>
                  <a:lnTo>
                    <a:pt x="3673" y="1831"/>
                  </a:lnTo>
                  <a:cubicBezTo>
                    <a:pt x="3684" y="1831"/>
                    <a:pt x="3705" y="1831"/>
                    <a:pt x="3736" y="1821"/>
                  </a:cubicBezTo>
                  <a:cubicBezTo>
                    <a:pt x="3778" y="1821"/>
                    <a:pt x="3820" y="1831"/>
                    <a:pt x="3862" y="1842"/>
                  </a:cubicBezTo>
                  <a:cubicBezTo>
                    <a:pt x="3882" y="1842"/>
                    <a:pt x="3893" y="1852"/>
                    <a:pt x="3914" y="1852"/>
                  </a:cubicBezTo>
                  <a:lnTo>
                    <a:pt x="3956" y="1727"/>
                  </a:lnTo>
                  <a:lnTo>
                    <a:pt x="3924" y="1863"/>
                  </a:lnTo>
                  <a:cubicBezTo>
                    <a:pt x="3935" y="1863"/>
                    <a:pt x="3945" y="1873"/>
                    <a:pt x="3966" y="1873"/>
                  </a:cubicBezTo>
                  <a:lnTo>
                    <a:pt x="3977" y="1884"/>
                  </a:lnTo>
                  <a:cubicBezTo>
                    <a:pt x="3987" y="1894"/>
                    <a:pt x="4008" y="1894"/>
                    <a:pt x="4019" y="1905"/>
                  </a:cubicBezTo>
                  <a:lnTo>
                    <a:pt x="4081" y="1790"/>
                  </a:lnTo>
                  <a:lnTo>
                    <a:pt x="4029" y="1915"/>
                  </a:lnTo>
                  <a:cubicBezTo>
                    <a:pt x="4039" y="1926"/>
                    <a:pt x="4050" y="1936"/>
                    <a:pt x="4071" y="1947"/>
                  </a:cubicBezTo>
                  <a:cubicBezTo>
                    <a:pt x="4092" y="1957"/>
                    <a:pt x="4102" y="1967"/>
                    <a:pt x="4113" y="1988"/>
                  </a:cubicBezTo>
                  <a:cubicBezTo>
                    <a:pt x="4186" y="2062"/>
                    <a:pt x="4280" y="2104"/>
                    <a:pt x="4385" y="2104"/>
                  </a:cubicBezTo>
                  <a:cubicBezTo>
                    <a:pt x="4584" y="2104"/>
                    <a:pt x="4751" y="1936"/>
                    <a:pt x="4751" y="1737"/>
                  </a:cubicBezTo>
                  <a:lnTo>
                    <a:pt x="4751" y="251"/>
                  </a:lnTo>
                  <a:cubicBezTo>
                    <a:pt x="4751" y="136"/>
                    <a:pt x="4667" y="32"/>
                    <a:pt x="4552" y="11"/>
                  </a:cubicBezTo>
                  <a:cubicBezTo>
                    <a:pt x="4542" y="0"/>
                    <a:pt x="4531" y="0"/>
                    <a:pt x="4521"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50"/>
            <p:cNvSpPr/>
            <p:nvPr/>
          </p:nvSpPr>
          <p:spPr>
            <a:xfrm>
              <a:off x="8586628" y="1580603"/>
              <a:ext cx="191882" cy="144734"/>
            </a:xfrm>
            <a:custGeom>
              <a:rect b="b" l="l" r="r" t="t"/>
              <a:pathLst>
                <a:path extrusionOk="0" h="4752" w="6300">
                  <a:moveTo>
                    <a:pt x="4489" y="262"/>
                  </a:moveTo>
                  <a:lnTo>
                    <a:pt x="4489" y="1758"/>
                  </a:lnTo>
                  <a:cubicBezTo>
                    <a:pt x="4489" y="1968"/>
                    <a:pt x="4664" y="2124"/>
                    <a:pt x="4857" y="2124"/>
                  </a:cubicBezTo>
                  <a:cubicBezTo>
                    <a:pt x="4905" y="2124"/>
                    <a:pt x="4954" y="2114"/>
                    <a:pt x="5002" y="2093"/>
                  </a:cubicBezTo>
                  <a:cubicBezTo>
                    <a:pt x="5034" y="2083"/>
                    <a:pt x="5054" y="2062"/>
                    <a:pt x="5075" y="2051"/>
                  </a:cubicBezTo>
                  <a:cubicBezTo>
                    <a:pt x="5086" y="2041"/>
                    <a:pt x="5107" y="2020"/>
                    <a:pt x="5128" y="2010"/>
                  </a:cubicBezTo>
                  <a:cubicBezTo>
                    <a:pt x="5138" y="1989"/>
                    <a:pt x="5149" y="1978"/>
                    <a:pt x="5159" y="1968"/>
                  </a:cubicBezTo>
                  <a:cubicBezTo>
                    <a:pt x="5180" y="1957"/>
                    <a:pt x="5191" y="1947"/>
                    <a:pt x="5201" y="1936"/>
                  </a:cubicBezTo>
                  <a:cubicBezTo>
                    <a:pt x="5264" y="1905"/>
                    <a:pt x="5327" y="1873"/>
                    <a:pt x="5400" y="1853"/>
                  </a:cubicBezTo>
                  <a:cubicBezTo>
                    <a:pt x="5430" y="1848"/>
                    <a:pt x="5460" y="1846"/>
                    <a:pt x="5491" y="1846"/>
                  </a:cubicBezTo>
                  <a:cubicBezTo>
                    <a:pt x="5534" y="1846"/>
                    <a:pt x="5577" y="1851"/>
                    <a:pt x="5620" y="1863"/>
                  </a:cubicBezTo>
                  <a:cubicBezTo>
                    <a:pt x="5672" y="1873"/>
                    <a:pt x="5724" y="1894"/>
                    <a:pt x="5777" y="1915"/>
                  </a:cubicBezTo>
                  <a:cubicBezTo>
                    <a:pt x="5818" y="1947"/>
                    <a:pt x="5860" y="1978"/>
                    <a:pt x="5902" y="2020"/>
                  </a:cubicBezTo>
                  <a:cubicBezTo>
                    <a:pt x="5913" y="2030"/>
                    <a:pt x="5923" y="2051"/>
                    <a:pt x="5933" y="2062"/>
                  </a:cubicBezTo>
                  <a:cubicBezTo>
                    <a:pt x="5986" y="2135"/>
                    <a:pt x="6028" y="2229"/>
                    <a:pt x="6038" y="2323"/>
                  </a:cubicBezTo>
                  <a:cubicBezTo>
                    <a:pt x="6038" y="2365"/>
                    <a:pt x="6038" y="2397"/>
                    <a:pt x="6038" y="2439"/>
                  </a:cubicBezTo>
                  <a:cubicBezTo>
                    <a:pt x="6028" y="2480"/>
                    <a:pt x="6017" y="2522"/>
                    <a:pt x="6007" y="2564"/>
                  </a:cubicBezTo>
                  <a:cubicBezTo>
                    <a:pt x="5975" y="2637"/>
                    <a:pt x="5933" y="2700"/>
                    <a:pt x="5881" y="2752"/>
                  </a:cubicBezTo>
                  <a:cubicBezTo>
                    <a:pt x="5871" y="2763"/>
                    <a:pt x="5860" y="2773"/>
                    <a:pt x="5850" y="2784"/>
                  </a:cubicBezTo>
                  <a:cubicBezTo>
                    <a:pt x="5829" y="2794"/>
                    <a:pt x="5808" y="2815"/>
                    <a:pt x="5797" y="2826"/>
                  </a:cubicBezTo>
                  <a:cubicBezTo>
                    <a:pt x="5777" y="2836"/>
                    <a:pt x="5745" y="2847"/>
                    <a:pt x="5724" y="2857"/>
                  </a:cubicBezTo>
                  <a:cubicBezTo>
                    <a:pt x="5703" y="2868"/>
                    <a:pt x="5682" y="2878"/>
                    <a:pt x="5661" y="2889"/>
                  </a:cubicBezTo>
                  <a:cubicBezTo>
                    <a:pt x="5640" y="2899"/>
                    <a:pt x="5609" y="2899"/>
                    <a:pt x="5578" y="2899"/>
                  </a:cubicBezTo>
                  <a:cubicBezTo>
                    <a:pt x="5546" y="2904"/>
                    <a:pt x="5515" y="2907"/>
                    <a:pt x="5484" y="2907"/>
                  </a:cubicBezTo>
                  <a:cubicBezTo>
                    <a:pt x="5452" y="2907"/>
                    <a:pt x="5421" y="2904"/>
                    <a:pt x="5389" y="2899"/>
                  </a:cubicBezTo>
                  <a:cubicBezTo>
                    <a:pt x="5327" y="2878"/>
                    <a:pt x="5274" y="2857"/>
                    <a:pt x="5222" y="2826"/>
                  </a:cubicBezTo>
                  <a:cubicBezTo>
                    <a:pt x="5180" y="2805"/>
                    <a:pt x="5159" y="2773"/>
                    <a:pt x="5128" y="2752"/>
                  </a:cubicBezTo>
                  <a:cubicBezTo>
                    <a:pt x="5096" y="2711"/>
                    <a:pt x="5054" y="2690"/>
                    <a:pt x="5002" y="2669"/>
                  </a:cubicBezTo>
                  <a:cubicBezTo>
                    <a:pt x="4951" y="2644"/>
                    <a:pt x="4899" y="2633"/>
                    <a:pt x="4848" y="2633"/>
                  </a:cubicBezTo>
                  <a:cubicBezTo>
                    <a:pt x="4659" y="2633"/>
                    <a:pt x="4489" y="2789"/>
                    <a:pt x="4489" y="3004"/>
                  </a:cubicBezTo>
                  <a:lnTo>
                    <a:pt x="4489" y="4490"/>
                  </a:lnTo>
                  <a:cubicBezTo>
                    <a:pt x="2187" y="4427"/>
                    <a:pt x="325" y="2575"/>
                    <a:pt x="262" y="262"/>
                  </a:cubicBezTo>
                  <a:lnTo>
                    <a:pt x="1737" y="262"/>
                  </a:lnTo>
                  <a:cubicBezTo>
                    <a:pt x="1790" y="262"/>
                    <a:pt x="1842" y="314"/>
                    <a:pt x="1842" y="367"/>
                  </a:cubicBezTo>
                  <a:cubicBezTo>
                    <a:pt x="1842" y="398"/>
                    <a:pt x="1821" y="429"/>
                    <a:pt x="1800" y="450"/>
                  </a:cubicBezTo>
                  <a:cubicBezTo>
                    <a:pt x="1779" y="471"/>
                    <a:pt x="1758" y="492"/>
                    <a:pt x="1748" y="513"/>
                  </a:cubicBezTo>
                  <a:lnTo>
                    <a:pt x="1727" y="534"/>
                  </a:lnTo>
                  <a:cubicBezTo>
                    <a:pt x="1716" y="545"/>
                    <a:pt x="1706" y="565"/>
                    <a:pt x="1695" y="576"/>
                  </a:cubicBezTo>
                  <a:lnTo>
                    <a:pt x="1674" y="607"/>
                  </a:lnTo>
                  <a:cubicBezTo>
                    <a:pt x="1674" y="618"/>
                    <a:pt x="1664" y="639"/>
                    <a:pt x="1654" y="649"/>
                  </a:cubicBezTo>
                  <a:cubicBezTo>
                    <a:pt x="1643" y="660"/>
                    <a:pt x="1643" y="670"/>
                    <a:pt x="1643" y="681"/>
                  </a:cubicBezTo>
                  <a:cubicBezTo>
                    <a:pt x="1633" y="701"/>
                    <a:pt x="1622" y="712"/>
                    <a:pt x="1622" y="733"/>
                  </a:cubicBezTo>
                  <a:cubicBezTo>
                    <a:pt x="1612" y="743"/>
                    <a:pt x="1612" y="754"/>
                    <a:pt x="1601" y="764"/>
                  </a:cubicBezTo>
                  <a:cubicBezTo>
                    <a:pt x="1601" y="785"/>
                    <a:pt x="1591" y="796"/>
                    <a:pt x="1591" y="827"/>
                  </a:cubicBezTo>
                  <a:lnTo>
                    <a:pt x="1580" y="848"/>
                  </a:lnTo>
                  <a:cubicBezTo>
                    <a:pt x="1580" y="869"/>
                    <a:pt x="1570" y="900"/>
                    <a:pt x="1570" y="932"/>
                  </a:cubicBezTo>
                  <a:cubicBezTo>
                    <a:pt x="1570" y="963"/>
                    <a:pt x="1559" y="994"/>
                    <a:pt x="1559" y="1026"/>
                  </a:cubicBezTo>
                  <a:cubicBezTo>
                    <a:pt x="1559" y="1026"/>
                    <a:pt x="1559" y="1036"/>
                    <a:pt x="1570" y="1047"/>
                  </a:cubicBezTo>
                  <a:cubicBezTo>
                    <a:pt x="1570" y="1068"/>
                    <a:pt x="1570" y="1089"/>
                    <a:pt x="1570" y="1110"/>
                  </a:cubicBezTo>
                  <a:cubicBezTo>
                    <a:pt x="1580" y="1162"/>
                    <a:pt x="1591" y="1214"/>
                    <a:pt x="1601" y="1267"/>
                  </a:cubicBezTo>
                  <a:lnTo>
                    <a:pt x="1612" y="1277"/>
                  </a:lnTo>
                  <a:cubicBezTo>
                    <a:pt x="1612" y="1298"/>
                    <a:pt x="1622" y="1319"/>
                    <a:pt x="1633" y="1329"/>
                  </a:cubicBezTo>
                  <a:cubicBezTo>
                    <a:pt x="1633" y="1340"/>
                    <a:pt x="1633" y="1350"/>
                    <a:pt x="1643" y="1361"/>
                  </a:cubicBezTo>
                  <a:cubicBezTo>
                    <a:pt x="1654" y="1371"/>
                    <a:pt x="1654" y="1382"/>
                    <a:pt x="1664" y="1403"/>
                  </a:cubicBezTo>
                  <a:cubicBezTo>
                    <a:pt x="1664" y="1413"/>
                    <a:pt x="1674" y="1424"/>
                    <a:pt x="1674" y="1424"/>
                  </a:cubicBezTo>
                  <a:lnTo>
                    <a:pt x="1695" y="1444"/>
                  </a:lnTo>
                  <a:cubicBezTo>
                    <a:pt x="1716" y="1476"/>
                    <a:pt x="1737" y="1507"/>
                    <a:pt x="1758" y="1539"/>
                  </a:cubicBezTo>
                  <a:cubicBezTo>
                    <a:pt x="1769" y="1549"/>
                    <a:pt x="1779" y="1560"/>
                    <a:pt x="1800" y="1580"/>
                  </a:cubicBezTo>
                  <a:lnTo>
                    <a:pt x="1811" y="1591"/>
                  </a:lnTo>
                  <a:cubicBezTo>
                    <a:pt x="1821" y="1601"/>
                    <a:pt x="1831" y="1612"/>
                    <a:pt x="1842" y="1622"/>
                  </a:cubicBezTo>
                  <a:cubicBezTo>
                    <a:pt x="1842" y="1622"/>
                    <a:pt x="1852" y="1633"/>
                    <a:pt x="1852" y="1633"/>
                  </a:cubicBezTo>
                  <a:cubicBezTo>
                    <a:pt x="1905" y="1664"/>
                    <a:pt x="1947" y="1696"/>
                    <a:pt x="1999" y="1727"/>
                  </a:cubicBezTo>
                  <a:cubicBezTo>
                    <a:pt x="1999" y="1727"/>
                    <a:pt x="2009" y="1727"/>
                    <a:pt x="2020" y="1737"/>
                  </a:cubicBezTo>
                  <a:cubicBezTo>
                    <a:pt x="2030" y="1737"/>
                    <a:pt x="2041" y="1748"/>
                    <a:pt x="2051" y="1748"/>
                  </a:cubicBezTo>
                  <a:cubicBezTo>
                    <a:pt x="2062" y="1758"/>
                    <a:pt x="2083" y="1758"/>
                    <a:pt x="2093" y="1769"/>
                  </a:cubicBezTo>
                  <a:lnTo>
                    <a:pt x="2124" y="1769"/>
                  </a:lnTo>
                  <a:cubicBezTo>
                    <a:pt x="2135" y="1779"/>
                    <a:pt x="2156" y="1779"/>
                    <a:pt x="2177" y="1790"/>
                  </a:cubicBezTo>
                  <a:lnTo>
                    <a:pt x="2198" y="1790"/>
                  </a:lnTo>
                  <a:cubicBezTo>
                    <a:pt x="2219" y="1800"/>
                    <a:pt x="2240" y="1800"/>
                    <a:pt x="2271" y="1800"/>
                  </a:cubicBezTo>
                  <a:cubicBezTo>
                    <a:pt x="2292" y="1811"/>
                    <a:pt x="2313" y="1811"/>
                    <a:pt x="2344" y="1811"/>
                  </a:cubicBezTo>
                  <a:lnTo>
                    <a:pt x="2438" y="1811"/>
                  </a:lnTo>
                  <a:cubicBezTo>
                    <a:pt x="2438" y="1811"/>
                    <a:pt x="2449" y="1800"/>
                    <a:pt x="2449" y="1800"/>
                  </a:cubicBezTo>
                  <a:cubicBezTo>
                    <a:pt x="2501" y="1800"/>
                    <a:pt x="2553" y="1790"/>
                    <a:pt x="2595" y="1769"/>
                  </a:cubicBezTo>
                  <a:lnTo>
                    <a:pt x="2616" y="1769"/>
                  </a:lnTo>
                  <a:cubicBezTo>
                    <a:pt x="2637" y="1758"/>
                    <a:pt x="2648" y="1748"/>
                    <a:pt x="2679" y="1737"/>
                  </a:cubicBezTo>
                  <a:lnTo>
                    <a:pt x="2690" y="1737"/>
                  </a:lnTo>
                  <a:cubicBezTo>
                    <a:pt x="2710" y="1727"/>
                    <a:pt x="2721" y="1717"/>
                    <a:pt x="2742" y="1706"/>
                  </a:cubicBezTo>
                  <a:cubicBezTo>
                    <a:pt x="2752" y="1706"/>
                    <a:pt x="2763" y="1696"/>
                    <a:pt x="2763" y="1696"/>
                  </a:cubicBezTo>
                  <a:cubicBezTo>
                    <a:pt x="2784" y="1685"/>
                    <a:pt x="2794" y="1675"/>
                    <a:pt x="2815" y="1664"/>
                  </a:cubicBezTo>
                  <a:cubicBezTo>
                    <a:pt x="2826" y="1654"/>
                    <a:pt x="2836" y="1654"/>
                    <a:pt x="2846" y="1633"/>
                  </a:cubicBezTo>
                  <a:lnTo>
                    <a:pt x="2867" y="1622"/>
                  </a:lnTo>
                  <a:cubicBezTo>
                    <a:pt x="2878" y="1612"/>
                    <a:pt x="2899" y="1601"/>
                    <a:pt x="2909" y="1591"/>
                  </a:cubicBezTo>
                  <a:lnTo>
                    <a:pt x="2920" y="1570"/>
                  </a:lnTo>
                  <a:cubicBezTo>
                    <a:pt x="2930" y="1560"/>
                    <a:pt x="2941" y="1549"/>
                    <a:pt x="2951" y="1539"/>
                  </a:cubicBezTo>
                  <a:lnTo>
                    <a:pt x="2972" y="1518"/>
                  </a:lnTo>
                  <a:cubicBezTo>
                    <a:pt x="2983" y="1497"/>
                    <a:pt x="3003" y="1486"/>
                    <a:pt x="3014" y="1465"/>
                  </a:cubicBezTo>
                  <a:cubicBezTo>
                    <a:pt x="3014" y="1455"/>
                    <a:pt x="3024" y="1444"/>
                    <a:pt x="3035" y="1424"/>
                  </a:cubicBezTo>
                  <a:lnTo>
                    <a:pt x="3045" y="1403"/>
                  </a:lnTo>
                  <a:cubicBezTo>
                    <a:pt x="3056" y="1382"/>
                    <a:pt x="3066" y="1371"/>
                    <a:pt x="3077" y="1361"/>
                  </a:cubicBezTo>
                  <a:lnTo>
                    <a:pt x="3087" y="1340"/>
                  </a:lnTo>
                  <a:cubicBezTo>
                    <a:pt x="3087" y="1319"/>
                    <a:pt x="3098" y="1298"/>
                    <a:pt x="3108" y="1277"/>
                  </a:cubicBezTo>
                  <a:cubicBezTo>
                    <a:pt x="3108" y="1277"/>
                    <a:pt x="3108" y="1267"/>
                    <a:pt x="3108" y="1267"/>
                  </a:cubicBezTo>
                  <a:cubicBezTo>
                    <a:pt x="3129" y="1214"/>
                    <a:pt x="3139" y="1162"/>
                    <a:pt x="3139" y="1110"/>
                  </a:cubicBezTo>
                  <a:cubicBezTo>
                    <a:pt x="3150" y="1089"/>
                    <a:pt x="3150" y="1068"/>
                    <a:pt x="3150" y="1036"/>
                  </a:cubicBezTo>
                  <a:cubicBezTo>
                    <a:pt x="3150" y="1036"/>
                    <a:pt x="3150" y="1026"/>
                    <a:pt x="3150" y="1026"/>
                  </a:cubicBezTo>
                  <a:cubicBezTo>
                    <a:pt x="3150" y="994"/>
                    <a:pt x="3150" y="963"/>
                    <a:pt x="3150" y="921"/>
                  </a:cubicBezTo>
                  <a:cubicBezTo>
                    <a:pt x="3139" y="900"/>
                    <a:pt x="3139" y="869"/>
                    <a:pt x="3129" y="848"/>
                  </a:cubicBezTo>
                  <a:lnTo>
                    <a:pt x="3129" y="827"/>
                  </a:lnTo>
                  <a:cubicBezTo>
                    <a:pt x="3119" y="806"/>
                    <a:pt x="3119" y="785"/>
                    <a:pt x="3108" y="764"/>
                  </a:cubicBezTo>
                  <a:lnTo>
                    <a:pt x="3098" y="733"/>
                  </a:lnTo>
                  <a:cubicBezTo>
                    <a:pt x="3087" y="712"/>
                    <a:pt x="3087" y="701"/>
                    <a:pt x="3077" y="681"/>
                  </a:cubicBezTo>
                  <a:lnTo>
                    <a:pt x="3066" y="660"/>
                  </a:lnTo>
                  <a:cubicBezTo>
                    <a:pt x="3056" y="639"/>
                    <a:pt x="3045" y="618"/>
                    <a:pt x="3035" y="597"/>
                  </a:cubicBezTo>
                  <a:lnTo>
                    <a:pt x="3024" y="586"/>
                  </a:lnTo>
                  <a:cubicBezTo>
                    <a:pt x="3003" y="565"/>
                    <a:pt x="2993" y="545"/>
                    <a:pt x="2983" y="524"/>
                  </a:cubicBezTo>
                  <a:cubicBezTo>
                    <a:pt x="2972" y="524"/>
                    <a:pt x="2972" y="513"/>
                    <a:pt x="2972" y="513"/>
                  </a:cubicBezTo>
                  <a:cubicBezTo>
                    <a:pt x="2951" y="492"/>
                    <a:pt x="2930" y="471"/>
                    <a:pt x="2909" y="450"/>
                  </a:cubicBezTo>
                  <a:cubicBezTo>
                    <a:pt x="2888" y="429"/>
                    <a:pt x="2878" y="398"/>
                    <a:pt x="2878" y="367"/>
                  </a:cubicBezTo>
                  <a:cubicBezTo>
                    <a:pt x="2878" y="314"/>
                    <a:pt x="2920" y="262"/>
                    <a:pt x="2983" y="262"/>
                  </a:cubicBezTo>
                  <a:close/>
                  <a:moveTo>
                    <a:pt x="251" y="0"/>
                  </a:moveTo>
                  <a:cubicBezTo>
                    <a:pt x="136" y="0"/>
                    <a:pt x="32" y="84"/>
                    <a:pt x="0" y="199"/>
                  </a:cubicBezTo>
                  <a:cubicBezTo>
                    <a:pt x="0" y="210"/>
                    <a:pt x="0" y="220"/>
                    <a:pt x="0" y="231"/>
                  </a:cubicBezTo>
                  <a:cubicBezTo>
                    <a:pt x="53" y="2711"/>
                    <a:pt x="2051" y="4709"/>
                    <a:pt x="4521" y="4751"/>
                  </a:cubicBezTo>
                  <a:lnTo>
                    <a:pt x="4552" y="4751"/>
                  </a:lnTo>
                  <a:cubicBezTo>
                    <a:pt x="4667" y="4720"/>
                    <a:pt x="4751" y="4626"/>
                    <a:pt x="4751" y="4500"/>
                  </a:cubicBezTo>
                  <a:lnTo>
                    <a:pt x="4751" y="3004"/>
                  </a:lnTo>
                  <a:cubicBezTo>
                    <a:pt x="4751" y="2962"/>
                    <a:pt x="4772" y="2930"/>
                    <a:pt x="4803" y="2909"/>
                  </a:cubicBezTo>
                  <a:cubicBezTo>
                    <a:pt x="4818" y="2902"/>
                    <a:pt x="4838" y="2895"/>
                    <a:pt x="4856" y="2895"/>
                  </a:cubicBezTo>
                  <a:cubicBezTo>
                    <a:pt x="4863" y="2895"/>
                    <a:pt x="4870" y="2896"/>
                    <a:pt x="4877" y="2899"/>
                  </a:cubicBezTo>
                  <a:lnTo>
                    <a:pt x="4898" y="2899"/>
                  </a:lnTo>
                  <a:cubicBezTo>
                    <a:pt x="4918" y="2909"/>
                    <a:pt x="4929" y="2920"/>
                    <a:pt x="4939" y="2930"/>
                  </a:cubicBezTo>
                  <a:cubicBezTo>
                    <a:pt x="4981" y="2972"/>
                    <a:pt x="5023" y="3014"/>
                    <a:pt x="5075" y="3045"/>
                  </a:cubicBezTo>
                  <a:cubicBezTo>
                    <a:pt x="5149" y="3098"/>
                    <a:pt x="5243" y="3129"/>
                    <a:pt x="5327" y="3150"/>
                  </a:cubicBezTo>
                  <a:cubicBezTo>
                    <a:pt x="5382" y="3162"/>
                    <a:pt x="5437" y="3167"/>
                    <a:pt x="5492" y="3167"/>
                  </a:cubicBezTo>
                  <a:cubicBezTo>
                    <a:pt x="5531" y="3167"/>
                    <a:pt x="5570" y="3165"/>
                    <a:pt x="5609" y="3161"/>
                  </a:cubicBezTo>
                  <a:cubicBezTo>
                    <a:pt x="5651" y="3161"/>
                    <a:pt x="5703" y="3150"/>
                    <a:pt x="5745" y="3140"/>
                  </a:cubicBezTo>
                  <a:cubicBezTo>
                    <a:pt x="5777" y="3129"/>
                    <a:pt x="5797" y="3119"/>
                    <a:pt x="5829" y="3098"/>
                  </a:cubicBezTo>
                  <a:cubicBezTo>
                    <a:pt x="5902" y="3066"/>
                    <a:pt x="5954" y="3035"/>
                    <a:pt x="6017" y="2983"/>
                  </a:cubicBezTo>
                  <a:cubicBezTo>
                    <a:pt x="6038" y="2972"/>
                    <a:pt x="6049" y="2951"/>
                    <a:pt x="6070" y="2930"/>
                  </a:cubicBezTo>
                  <a:cubicBezTo>
                    <a:pt x="6143" y="2857"/>
                    <a:pt x="6206" y="2763"/>
                    <a:pt x="6247" y="2658"/>
                  </a:cubicBezTo>
                  <a:cubicBezTo>
                    <a:pt x="6268" y="2596"/>
                    <a:pt x="6289" y="2533"/>
                    <a:pt x="6289" y="2470"/>
                  </a:cubicBezTo>
                  <a:cubicBezTo>
                    <a:pt x="6300" y="2407"/>
                    <a:pt x="6300" y="2355"/>
                    <a:pt x="6289" y="2292"/>
                  </a:cubicBezTo>
                  <a:cubicBezTo>
                    <a:pt x="6279" y="2156"/>
                    <a:pt x="6226" y="2020"/>
                    <a:pt x="6143" y="1905"/>
                  </a:cubicBezTo>
                  <a:cubicBezTo>
                    <a:pt x="6132" y="1884"/>
                    <a:pt x="6111" y="1863"/>
                    <a:pt x="6090" y="1842"/>
                  </a:cubicBezTo>
                  <a:cubicBezTo>
                    <a:pt x="5986" y="1727"/>
                    <a:pt x="5839" y="1633"/>
                    <a:pt x="5672" y="1601"/>
                  </a:cubicBezTo>
                  <a:cubicBezTo>
                    <a:pt x="5620" y="1591"/>
                    <a:pt x="5565" y="1586"/>
                    <a:pt x="5510" y="1586"/>
                  </a:cubicBezTo>
                  <a:cubicBezTo>
                    <a:pt x="5455" y="1586"/>
                    <a:pt x="5400" y="1591"/>
                    <a:pt x="5347" y="1601"/>
                  </a:cubicBezTo>
                  <a:cubicBezTo>
                    <a:pt x="5274" y="1612"/>
                    <a:pt x="5222" y="1633"/>
                    <a:pt x="5159" y="1664"/>
                  </a:cubicBezTo>
                  <a:cubicBezTo>
                    <a:pt x="5128" y="1685"/>
                    <a:pt x="5086" y="1706"/>
                    <a:pt x="5054" y="1727"/>
                  </a:cubicBezTo>
                  <a:cubicBezTo>
                    <a:pt x="5034" y="1737"/>
                    <a:pt x="5013" y="1758"/>
                    <a:pt x="4992" y="1769"/>
                  </a:cubicBezTo>
                  <a:cubicBezTo>
                    <a:pt x="4981" y="1790"/>
                    <a:pt x="4960" y="1800"/>
                    <a:pt x="4939" y="1821"/>
                  </a:cubicBezTo>
                  <a:cubicBezTo>
                    <a:pt x="4929" y="1832"/>
                    <a:pt x="4929" y="1832"/>
                    <a:pt x="4918" y="1842"/>
                  </a:cubicBezTo>
                  <a:cubicBezTo>
                    <a:pt x="4918" y="1842"/>
                    <a:pt x="4908" y="1853"/>
                    <a:pt x="4898" y="1853"/>
                  </a:cubicBezTo>
                  <a:cubicBezTo>
                    <a:pt x="4885" y="1857"/>
                    <a:pt x="4870" y="1859"/>
                    <a:pt x="4855" y="1859"/>
                  </a:cubicBezTo>
                  <a:cubicBezTo>
                    <a:pt x="4835" y="1859"/>
                    <a:pt x="4816" y="1854"/>
                    <a:pt x="4803" y="1842"/>
                  </a:cubicBezTo>
                  <a:cubicBezTo>
                    <a:pt x="4772" y="1821"/>
                    <a:pt x="4751" y="1790"/>
                    <a:pt x="4751" y="1758"/>
                  </a:cubicBezTo>
                  <a:lnTo>
                    <a:pt x="4751" y="252"/>
                  </a:lnTo>
                  <a:cubicBezTo>
                    <a:pt x="4751" y="115"/>
                    <a:pt x="4636" y="0"/>
                    <a:pt x="4500" y="0"/>
                  </a:cubicBezTo>
                  <a:lnTo>
                    <a:pt x="2983" y="0"/>
                  </a:lnTo>
                  <a:cubicBezTo>
                    <a:pt x="2773" y="0"/>
                    <a:pt x="2616" y="168"/>
                    <a:pt x="2616" y="367"/>
                  </a:cubicBezTo>
                  <a:cubicBezTo>
                    <a:pt x="2616" y="471"/>
                    <a:pt x="2658" y="565"/>
                    <a:pt x="2731" y="639"/>
                  </a:cubicBezTo>
                  <a:cubicBezTo>
                    <a:pt x="2742" y="649"/>
                    <a:pt x="2763" y="670"/>
                    <a:pt x="2773" y="691"/>
                  </a:cubicBezTo>
                  <a:cubicBezTo>
                    <a:pt x="2784" y="701"/>
                    <a:pt x="2794" y="712"/>
                    <a:pt x="2805" y="722"/>
                  </a:cubicBezTo>
                  <a:cubicBezTo>
                    <a:pt x="2805" y="722"/>
                    <a:pt x="2805" y="743"/>
                    <a:pt x="2805" y="743"/>
                  </a:cubicBezTo>
                  <a:cubicBezTo>
                    <a:pt x="2815" y="754"/>
                    <a:pt x="2826" y="764"/>
                    <a:pt x="2826" y="775"/>
                  </a:cubicBezTo>
                  <a:lnTo>
                    <a:pt x="2836" y="796"/>
                  </a:lnTo>
                  <a:cubicBezTo>
                    <a:pt x="2846" y="806"/>
                    <a:pt x="2846" y="817"/>
                    <a:pt x="2857" y="827"/>
                  </a:cubicBezTo>
                  <a:lnTo>
                    <a:pt x="2983" y="785"/>
                  </a:lnTo>
                  <a:lnTo>
                    <a:pt x="2857" y="848"/>
                  </a:lnTo>
                  <a:cubicBezTo>
                    <a:pt x="2867" y="858"/>
                    <a:pt x="2867" y="869"/>
                    <a:pt x="2867" y="890"/>
                  </a:cubicBezTo>
                  <a:lnTo>
                    <a:pt x="2878" y="900"/>
                  </a:lnTo>
                  <a:cubicBezTo>
                    <a:pt x="2878" y="921"/>
                    <a:pt x="2888" y="942"/>
                    <a:pt x="2888" y="963"/>
                  </a:cubicBezTo>
                  <a:cubicBezTo>
                    <a:pt x="2888" y="974"/>
                    <a:pt x="2888" y="994"/>
                    <a:pt x="2888" y="1015"/>
                  </a:cubicBezTo>
                  <a:lnTo>
                    <a:pt x="2888" y="1036"/>
                  </a:lnTo>
                  <a:cubicBezTo>
                    <a:pt x="2888" y="1047"/>
                    <a:pt x="2888" y="1068"/>
                    <a:pt x="2888" y="1089"/>
                  </a:cubicBezTo>
                  <a:cubicBezTo>
                    <a:pt x="2878" y="1120"/>
                    <a:pt x="2867" y="1162"/>
                    <a:pt x="2857" y="1193"/>
                  </a:cubicBezTo>
                  <a:cubicBezTo>
                    <a:pt x="2857" y="1204"/>
                    <a:pt x="2846" y="1214"/>
                    <a:pt x="2846" y="1225"/>
                  </a:cubicBezTo>
                  <a:lnTo>
                    <a:pt x="2836" y="1246"/>
                  </a:lnTo>
                  <a:cubicBezTo>
                    <a:pt x="2836" y="1256"/>
                    <a:pt x="2826" y="1267"/>
                    <a:pt x="2826" y="1277"/>
                  </a:cubicBezTo>
                  <a:lnTo>
                    <a:pt x="2815" y="1287"/>
                  </a:lnTo>
                  <a:cubicBezTo>
                    <a:pt x="2805" y="1298"/>
                    <a:pt x="2805" y="1308"/>
                    <a:pt x="2794" y="1319"/>
                  </a:cubicBezTo>
                  <a:cubicBezTo>
                    <a:pt x="2784" y="1329"/>
                    <a:pt x="2784" y="1340"/>
                    <a:pt x="2763" y="1361"/>
                  </a:cubicBezTo>
                  <a:lnTo>
                    <a:pt x="2752" y="1361"/>
                  </a:lnTo>
                  <a:cubicBezTo>
                    <a:pt x="2752" y="1371"/>
                    <a:pt x="2742" y="1382"/>
                    <a:pt x="2742" y="1382"/>
                  </a:cubicBezTo>
                  <a:lnTo>
                    <a:pt x="2721" y="1403"/>
                  </a:lnTo>
                  <a:cubicBezTo>
                    <a:pt x="2721" y="1403"/>
                    <a:pt x="2710" y="1413"/>
                    <a:pt x="2700" y="1424"/>
                  </a:cubicBezTo>
                  <a:lnTo>
                    <a:pt x="2679" y="1434"/>
                  </a:lnTo>
                  <a:cubicBezTo>
                    <a:pt x="2679" y="1444"/>
                    <a:pt x="2669" y="1444"/>
                    <a:pt x="2669" y="1455"/>
                  </a:cubicBezTo>
                  <a:cubicBezTo>
                    <a:pt x="2648" y="1455"/>
                    <a:pt x="2637" y="1465"/>
                    <a:pt x="2627" y="1476"/>
                  </a:cubicBezTo>
                  <a:lnTo>
                    <a:pt x="2690" y="1591"/>
                  </a:lnTo>
                  <a:lnTo>
                    <a:pt x="2616" y="1486"/>
                  </a:lnTo>
                  <a:cubicBezTo>
                    <a:pt x="2606" y="1486"/>
                    <a:pt x="2595" y="1497"/>
                    <a:pt x="2585" y="1497"/>
                  </a:cubicBezTo>
                  <a:lnTo>
                    <a:pt x="2637" y="1622"/>
                  </a:lnTo>
                  <a:lnTo>
                    <a:pt x="2564" y="1507"/>
                  </a:lnTo>
                  <a:cubicBezTo>
                    <a:pt x="2553" y="1507"/>
                    <a:pt x="2543" y="1518"/>
                    <a:pt x="2522" y="1518"/>
                  </a:cubicBezTo>
                  <a:cubicBezTo>
                    <a:pt x="2491" y="1539"/>
                    <a:pt x="2449" y="1539"/>
                    <a:pt x="2417" y="1549"/>
                  </a:cubicBezTo>
                  <a:lnTo>
                    <a:pt x="2292" y="1549"/>
                  </a:lnTo>
                  <a:cubicBezTo>
                    <a:pt x="2281" y="1539"/>
                    <a:pt x="2260" y="1539"/>
                    <a:pt x="2250" y="1539"/>
                  </a:cubicBezTo>
                  <a:lnTo>
                    <a:pt x="2219" y="1664"/>
                  </a:lnTo>
                  <a:lnTo>
                    <a:pt x="2229" y="1528"/>
                  </a:lnTo>
                  <a:lnTo>
                    <a:pt x="2198" y="1528"/>
                  </a:lnTo>
                  <a:lnTo>
                    <a:pt x="2177" y="1518"/>
                  </a:lnTo>
                  <a:cubicBezTo>
                    <a:pt x="2166" y="1518"/>
                    <a:pt x="2166" y="1507"/>
                    <a:pt x="2156" y="1507"/>
                  </a:cubicBezTo>
                  <a:lnTo>
                    <a:pt x="2114" y="1486"/>
                  </a:lnTo>
                  <a:cubicBezTo>
                    <a:pt x="2083" y="1465"/>
                    <a:pt x="2041" y="1444"/>
                    <a:pt x="2020" y="1424"/>
                  </a:cubicBezTo>
                  <a:cubicBezTo>
                    <a:pt x="2009" y="1413"/>
                    <a:pt x="1999" y="1403"/>
                    <a:pt x="1978" y="1392"/>
                  </a:cubicBezTo>
                  <a:cubicBezTo>
                    <a:pt x="1967" y="1382"/>
                    <a:pt x="1967" y="1371"/>
                    <a:pt x="1957" y="1361"/>
                  </a:cubicBezTo>
                  <a:cubicBezTo>
                    <a:pt x="1936" y="1340"/>
                    <a:pt x="1926" y="1329"/>
                    <a:pt x="1915" y="1308"/>
                  </a:cubicBezTo>
                  <a:lnTo>
                    <a:pt x="1800" y="1382"/>
                  </a:lnTo>
                  <a:lnTo>
                    <a:pt x="1905" y="1287"/>
                  </a:lnTo>
                  <a:lnTo>
                    <a:pt x="1894" y="1267"/>
                  </a:lnTo>
                  <a:cubicBezTo>
                    <a:pt x="1884" y="1267"/>
                    <a:pt x="1884" y="1256"/>
                    <a:pt x="1873" y="1246"/>
                  </a:cubicBezTo>
                  <a:lnTo>
                    <a:pt x="1873" y="1225"/>
                  </a:lnTo>
                  <a:cubicBezTo>
                    <a:pt x="1863" y="1214"/>
                    <a:pt x="1863" y="1204"/>
                    <a:pt x="1852" y="1193"/>
                  </a:cubicBezTo>
                  <a:lnTo>
                    <a:pt x="1737" y="1235"/>
                  </a:lnTo>
                  <a:lnTo>
                    <a:pt x="1852" y="1183"/>
                  </a:lnTo>
                  <a:cubicBezTo>
                    <a:pt x="1842" y="1151"/>
                    <a:pt x="1831" y="1120"/>
                    <a:pt x="1831" y="1078"/>
                  </a:cubicBezTo>
                  <a:cubicBezTo>
                    <a:pt x="1831" y="1068"/>
                    <a:pt x="1831" y="1047"/>
                    <a:pt x="1831" y="1036"/>
                  </a:cubicBezTo>
                  <a:lnTo>
                    <a:pt x="1695" y="1026"/>
                  </a:lnTo>
                  <a:lnTo>
                    <a:pt x="1821" y="1015"/>
                  </a:lnTo>
                  <a:cubicBezTo>
                    <a:pt x="1821" y="994"/>
                    <a:pt x="1831" y="974"/>
                    <a:pt x="1831" y="953"/>
                  </a:cubicBezTo>
                  <a:cubicBezTo>
                    <a:pt x="1831" y="932"/>
                    <a:pt x="1831" y="921"/>
                    <a:pt x="1842" y="900"/>
                  </a:cubicBezTo>
                  <a:lnTo>
                    <a:pt x="1706" y="869"/>
                  </a:lnTo>
                  <a:lnTo>
                    <a:pt x="1842" y="879"/>
                  </a:lnTo>
                  <a:cubicBezTo>
                    <a:pt x="1842" y="869"/>
                    <a:pt x="1852" y="858"/>
                    <a:pt x="1852" y="848"/>
                  </a:cubicBezTo>
                  <a:lnTo>
                    <a:pt x="1863" y="827"/>
                  </a:lnTo>
                  <a:cubicBezTo>
                    <a:pt x="1863" y="817"/>
                    <a:pt x="1873" y="806"/>
                    <a:pt x="1873" y="796"/>
                  </a:cubicBezTo>
                  <a:lnTo>
                    <a:pt x="1884" y="775"/>
                  </a:lnTo>
                  <a:cubicBezTo>
                    <a:pt x="1894" y="764"/>
                    <a:pt x="1894" y="754"/>
                    <a:pt x="1905" y="743"/>
                  </a:cubicBezTo>
                  <a:lnTo>
                    <a:pt x="1915" y="722"/>
                  </a:lnTo>
                  <a:cubicBezTo>
                    <a:pt x="1926" y="712"/>
                    <a:pt x="1926" y="701"/>
                    <a:pt x="1936" y="691"/>
                  </a:cubicBezTo>
                  <a:cubicBezTo>
                    <a:pt x="1936" y="691"/>
                    <a:pt x="1947" y="681"/>
                    <a:pt x="1947" y="681"/>
                  </a:cubicBezTo>
                  <a:cubicBezTo>
                    <a:pt x="1957" y="660"/>
                    <a:pt x="1967" y="649"/>
                    <a:pt x="1988" y="639"/>
                  </a:cubicBezTo>
                  <a:cubicBezTo>
                    <a:pt x="2062" y="565"/>
                    <a:pt x="2104" y="471"/>
                    <a:pt x="2104" y="367"/>
                  </a:cubicBezTo>
                  <a:cubicBezTo>
                    <a:pt x="2104" y="168"/>
                    <a:pt x="1936" y="0"/>
                    <a:pt x="1737"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50"/>
            <p:cNvSpPr/>
            <p:nvPr/>
          </p:nvSpPr>
          <p:spPr>
            <a:xfrm>
              <a:off x="8723352" y="1533425"/>
              <a:ext cx="144734" cy="191913"/>
            </a:xfrm>
            <a:custGeom>
              <a:rect b="b" l="l" r="r" t="t"/>
              <a:pathLst>
                <a:path extrusionOk="0" h="6301" w="4752">
                  <a:moveTo>
                    <a:pt x="2397" y="262"/>
                  </a:moveTo>
                  <a:cubicBezTo>
                    <a:pt x="2868" y="262"/>
                    <a:pt x="3108" y="848"/>
                    <a:pt x="2763" y="1173"/>
                  </a:cubicBezTo>
                  <a:cubicBezTo>
                    <a:pt x="2690" y="1246"/>
                    <a:pt x="2648" y="1340"/>
                    <a:pt x="2648" y="1445"/>
                  </a:cubicBezTo>
                  <a:cubicBezTo>
                    <a:pt x="2648" y="1644"/>
                    <a:pt x="2815" y="1811"/>
                    <a:pt x="3014" y="1811"/>
                  </a:cubicBezTo>
                  <a:lnTo>
                    <a:pt x="4490" y="1811"/>
                  </a:lnTo>
                  <a:cubicBezTo>
                    <a:pt x="4427" y="4124"/>
                    <a:pt x="2575" y="5976"/>
                    <a:pt x="262" y="6039"/>
                  </a:cubicBezTo>
                  <a:lnTo>
                    <a:pt x="262" y="4553"/>
                  </a:lnTo>
                  <a:cubicBezTo>
                    <a:pt x="262" y="4490"/>
                    <a:pt x="314" y="4448"/>
                    <a:pt x="367" y="4448"/>
                  </a:cubicBezTo>
                  <a:lnTo>
                    <a:pt x="409" y="4448"/>
                  </a:lnTo>
                  <a:cubicBezTo>
                    <a:pt x="429" y="4458"/>
                    <a:pt x="440" y="4469"/>
                    <a:pt x="450" y="4479"/>
                  </a:cubicBezTo>
                  <a:cubicBezTo>
                    <a:pt x="492" y="4521"/>
                    <a:pt x="534" y="4563"/>
                    <a:pt x="586" y="4594"/>
                  </a:cubicBezTo>
                  <a:cubicBezTo>
                    <a:pt x="660" y="4647"/>
                    <a:pt x="754" y="4678"/>
                    <a:pt x="838" y="4699"/>
                  </a:cubicBezTo>
                  <a:cubicBezTo>
                    <a:pt x="893" y="4711"/>
                    <a:pt x="948" y="4716"/>
                    <a:pt x="1003" y="4716"/>
                  </a:cubicBezTo>
                  <a:cubicBezTo>
                    <a:pt x="1042" y="4716"/>
                    <a:pt x="1081" y="4714"/>
                    <a:pt x="1120" y="4710"/>
                  </a:cubicBezTo>
                  <a:cubicBezTo>
                    <a:pt x="1162" y="4710"/>
                    <a:pt x="1214" y="4699"/>
                    <a:pt x="1256" y="4689"/>
                  </a:cubicBezTo>
                  <a:cubicBezTo>
                    <a:pt x="1288" y="4678"/>
                    <a:pt x="1308" y="4668"/>
                    <a:pt x="1340" y="4647"/>
                  </a:cubicBezTo>
                  <a:cubicBezTo>
                    <a:pt x="1413" y="4615"/>
                    <a:pt x="1465" y="4584"/>
                    <a:pt x="1528" y="4532"/>
                  </a:cubicBezTo>
                  <a:cubicBezTo>
                    <a:pt x="1549" y="4521"/>
                    <a:pt x="1560" y="4500"/>
                    <a:pt x="1581" y="4479"/>
                  </a:cubicBezTo>
                  <a:cubicBezTo>
                    <a:pt x="1654" y="4406"/>
                    <a:pt x="1717" y="4312"/>
                    <a:pt x="1758" y="4207"/>
                  </a:cubicBezTo>
                  <a:cubicBezTo>
                    <a:pt x="1779" y="4145"/>
                    <a:pt x="1800" y="4082"/>
                    <a:pt x="1800" y="4019"/>
                  </a:cubicBezTo>
                  <a:cubicBezTo>
                    <a:pt x="1811" y="3956"/>
                    <a:pt x="1811" y="3904"/>
                    <a:pt x="1800" y="3841"/>
                  </a:cubicBezTo>
                  <a:cubicBezTo>
                    <a:pt x="1790" y="3705"/>
                    <a:pt x="1737" y="3569"/>
                    <a:pt x="1654" y="3454"/>
                  </a:cubicBezTo>
                  <a:cubicBezTo>
                    <a:pt x="1643" y="3433"/>
                    <a:pt x="1622" y="3412"/>
                    <a:pt x="1601" y="3391"/>
                  </a:cubicBezTo>
                  <a:cubicBezTo>
                    <a:pt x="1497" y="3276"/>
                    <a:pt x="1350" y="3182"/>
                    <a:pt x="1183" y="3150"/>
                  </a:cubicBezTo>
                  <a:cubicBezTo>
                    <a:pt x="1131" y="3140"/>
                    <a:pt x="1076" y="3135"/>
                    <a:pt x="1021" y="3135"/>
                  </a:cubicBezTo>
                  <a:cubicBezTo>
                    <a:pt x="966" y="3135"/>
                    <a:pt x="911" y="3140"/>
                    <a:pt x="858" y="3150"/>
                  </a:cubicBezTo>
                  <a:cubicBezTo>
                    <a:pt x="785" y="3161"/>
                    <a:pt x="733" y="3182"/>
                    <a:pt x="670" y="3213"/>
                  </a:cubicBezTo>
                  <a:cubicBezTo>
                    <a:pt x="639" y="3234"/>
                    <a:pt x="597" y="3255"/>
                    <a:pt x="565" y="3276"/>
                  </a:cubicBezTo>
                  <a:cubicBezTo>
                    <a:pt x="545" y="3286"/>
                    <a:pt x="524" y="3307"/>
                    <a:pt x="503" y="3318"/>
                  </a:cubicBezTo>
                  <a:cubicBezTo>
                    <a:pt x="492" y="3339"/>
                    <a:pt x="471" y="3349"/>
                    <a:pt x="450" y="3370"/>
                  </a:cubicBezTo>
                  <a:cubicBezTo>
                    <a:pt x="440" y="3381"/>
                    <a:pt x="440" y="3381"/>
                    <a:pt x="429" y="3391"/>
                  </a:cubicBezTo>
                  <a:cubicBezTo>
                    <a:pt x="429" y="3391"/>
                    <a:pt x="419" y="3402"/>
                    <a:pt x="409" y="3402"/>
                  </a:cubicBezTo>
                  <a:cubicBezTo>
                    <a:pt x="396" y="3406"/>
                    <a:pt x="381" y="3408"/>
                    <a:pt x="366" y="3408"/>
                  </a:cubicBezTo>
                  <a:cubicBezTo>
                    <a:pt x="346" y="3408"/>
                    <a:pt x="327" y="3403"/>
                    <a:pt x="314" y="3391"/>
                  </a:cubicBezTo>
                  <a:cubicBezTo>
                    <a:pt x="283" y="3370"/>
                    <a:pt x="262" y="3339"/>
                    <a:pt x="262" y="3307"/>
                  </a:cubicBezTo>
                  <a:lnTo>
                    <a:pt x="262" y="1811"/>
                  </a:lnTo>
                  <a:lnTo>
                    <a:pt x="1769" y="1811"/>
                  </a:lnTo>
                  <a:cubicBezTo>
                    <a:pt x="1978" y="1811"/>
                    <a:pt x="2135" y="1644"/>
                    <a:pt x="2146" y="1445"/>
                  </a:cubicBezTo>
                  <a:cubicBezTo>
                    <a:pt x="2135" y="1340"/>
                    <a:pt x="2093" y="1246"/>
                    <a:pt x="2020" y="1173"/>
                  </a:cubicBezTo>
                  <a:cubicBezTo>
                    <a:pt x="1685" y="838"/>
                    <a:pt x="1915" y="262"/>
                    <a:pt x="2397" y="262"/>
                  </a:cubicBezTo>
                  <a:close/>
                  <a:moveTo>
                    <a:pt x="2394" y="1"/>
                  </a:moveTo>
                  <a:cubicBezTo>
                    <a:pt x="1975" y="1"/>
                    <a:pt x="1601" y="341"/>
                    <a:pt x="1601" y="796"/>
                  </a:cubicBezTo>
                  <a:cubicBezTo>
                    <a:pt x="1601" y="1005"/>
                    <a:pt x="1685" y="1215"/>
                    <a:pt x="1842" y="1361"/>
                  </a:cubicBezTo>
                  <a:cubicBezTo>
                    <a:pt x="1863" y="1382"/>
                    <a:pt x="1874" y="1413"/>
                    <a:pt x="1884" y="1445"/>
                  </a:cubicBezTo>
                  <a:cubicBezTo>
                    <a:pt x="1874" y="1508"/>
                    <a:pt x="1832" y="1549"/>
                    <a:pt x="1769" y="1549"/>
                  </a:cubicBezTo>
                  <a:lnTo>
                    <a:pt x="252" y="1549"/>
                  </a:lnTo>
                  <a:cubicBezTo>
                    <a:pt x="116" y="1549"/>
                    <a:pt x="0" y="1664"/>
                    <a:pt x="0" y="1801"/>
                  </a:cubicBezTo>
                  <a:lnTo>
                    <a:pt x="0" y="3307"/>
                  </a:lnTo>
                  <a:cubicBezTo>
                    <a:pt x="0" y="3517"/>
                    <a:pt x="175" y="3673"/>
                    <a:pt x="368" y="3673"/>
                  </a:cubicBezTo>
                  <a:cubicBezTo>
                    <a:pt x="416" y="3673"/>
                    <a:pt x="465" y="3663"/>
                    <a:pt x="513" y="3642"/>
                  </a:cubicBezTo>
                  <a:cubicBezTo>
                    <a:pt x="545" y="3632"/>
                    <a:pt x="565" y="3611"/>
                    <a:pt x="586" y="3600"/>
                  </a:cubicBezTo>
                  <a:cubicBezTo>
                    <a:pt x="597" y="3590"/>
                    <a:pt x="618" y="3569"/>
                    <a:pt x="639" y="3559"/>
                  </a:cubicBezTo>
                  <a:cubicBezTo>
                    <a:pt x="649" y="3538"/>
                    <a:pt x="660" y="3527"/>
                    <a:pt x="670" y="3517"/>
                  </a:cubicBezTo>
                  <a:cubicBezTo>
                    <a:pt x="691" y="3506"/>
                    <a:pt x="702" y="3496"/>
                    <a:pt x="712" y="3485"/>
                  </a:cubicBezTo>
                  <a:cubicBezTo>
                    <a:pt x="775" y="3454"/>
                    <a:pt x="838" y="3422"/>
                    <a:pt x="911" y="3402"/>
                  </a:cubicBezTo>
                  <a:cubicBezTo>
                    <a:pt x="941" y="3397"/>
                    <a:pt x="971" y="3395"/>
                    <a:pt x="1002" y="3395"/>
                  </a:cubicBezTo>
                  <a:cubicBezTo>
                    <a:pt x="1045" y="3395"/>
                    <a:pt x="1088" y="3400"/>
                    <a:pt x="1131" y="3412"/>
                  </a:cubicBezTo>
                  <a:cubicBezTo>
                    <a:pt x="1183" y="3422"/>
                    <a:pt x="1235" y="3443"/>
                    <a:pt x="1288" y="3464"/>
                  </a:cubicBezTo>
                  <a:cubicBezTo>
                    <a:pt x="1329" y="3496"/>
                    <a:pt x="1371" y="3527"/>
                    <a:pt x="1413" y="3569"/>
                  </a:cubicBezTo>
                  <a:cubicBezTo>
                    <a:pt x="1424" y="3579"/>
                    <a:pt x="1434" y="3600"/>
                    <a:pt x="1444" y="3611"/>
                  </a:cubicBezTo>
                  <a:cubicBezTo>
                    <a:pt x="1497" y="3684"/>
                    <a:pt x="1539" y="3778"/>
                    <a:pt x="1549" y="3872"/>
                  </a:cubicBezTo>
                  <a:cubicBezTo>
                    <a:pt x="1549" y="3914"/>
                    <a:pt x="1549" y="3946"/>
                    <a:pt x="1549" y="3988"/>
                  </a:cubicBezTo>
                  <a:cubicBezTo>
                    <a:pt x="1539" y="4029"/>
                    <a:pt x="1528" y="4071"/>
                    <a:pt x="1518" y="4113"/>
                  </a:cubicBezTo>
                  <a:cubicBezTo>
                    <a:pt x="1486" y="4186"/>
                    <a:pt x="1444" y="4249"/>
                    <a:pt x="1392" y="4301"/>
                  </a:cubicBezTo>
                  <a:cubicBezTo>
                    <a:pt x="1382" y="4312"/>
                    <a:pt x="1371" y="4322"/>
                    <a:pt x="1361" y="4333"/>
                  </a:cubicBezTo>
                  <a:cubicBezTo>
                    <a:pt x="1340" y="4343"/>
                    <a:pt x="1319" y="4364"/>
                    <a:pt x="1308" y="4375"/>
                  </a:cubicBezTo>
                  <a:cubicBezTo>
                    <a:pt x="1288" y="4385"/>
                    <a:pt x="1256" y="4396"/>
                    <a:pt x="1235" y="4406"/>
                  </a:cubicBezTo>
                  <a:cubicBezTo>
                    <a:pt x="1214" y="4417"/>
                    <a:pt x="1193" y="4427"/>
                    <a:pt x="1172" y="4438"/>
                  </a:cubicBezTo>
                  <a:cubicBezTo>
                    <a:pt x="1151" y="4448"/>
                    <a:pt x="1120" y="4448"/>
                    <a:pt x="1089" y="4448"/>
                  </a:cubicBezTo>
                  <a:cubicBezTo>
                    <a:pt x="1057" y="4453"/>
                    <a:pt x="1026" y="4456"/>
                    <a:pt x="995" y="4456"/>
                  </a:cubicBezTo>
                  <a:cubicBezTo>
                    <a:pt x="963" y="4456"/>
                    <a:pt x="932" y="4453"/>
                    <a:pt x="900" y="4448"/>
                  </a:cubicBezTo>
                  <a:cubicBezTo>
                    <a:pt x="838" y="4427"/>
                    <a:pt x="785" y="4406"/>
                    <a:pt x="733" y="4375"/>
                  </a:cubicBezTo>
                  <a:cubicBezTo>
                    <a:pt x="691" y="4354"/>
                    <a:pt x="670" y="4322"/>
                    <a:pt x="639" y="4301"/>
                  </a:cubicBezTo>
                  <a:cubicBezTo>
                    <a:pt x="607" y="4260"/>
                    <a:pt x="565" y="4239"/>
                    <a:pt x="513" y="4218"/>
                  </a:cubicBezTo>
                  <a:cubicBezTo>
                    <a:pt x="462" y="4193"/>
                    <a:pt x="410" y="4182"/>
                    <a:pt x="359" y="4182"/>
                  </a:cubicBezTo>
                  <a:cubicBezTo>
                    <a:pt x="170" y="4182"/>
                    <a:pt x="0" y="4338"/>
                    <a:pt x="0" y="4553"/>
                  </a:cubicBezTo>
                  <a:lnTo>
                    <a:pt x="0" y="6049"/>
                  </a:lnTo>
                  <a:cubicBezTo>
                    <a:pt x="0" y="6175"/>
                    <a:pt x="84" y="6269"/>
                    <a:pt x="199" y="6300"/>
                  </a:cubicBezTo>
                  <a:lnTo>
                    <a:pt x="231" y="6300"/>
                  </a:lnTo>
                  <a:cubicBezTo>
                    <a:pt x="2711" y="6258"/>
                    <a:pt x="4709" y="4260"/>
                    <a:pt x="4751" y="1780"/>
                  </a:cubicBezTo>
                  <a:cubicBezTo>
                    <a:pt x="4751" y="1769"/>
                    <a:pt x="4751" y="1759"/>
                    <a:pt x="4751" y="1748"/>
                  </a:cubicBezTo>
                  <a:cubicBezTo>
                    <a:pt x="4720" y="1633"/>
                    <a:pt x="4626" y="1549"/>
                    <a:pt x="4500" y="1549"/>
                  </a:cubicBezTo>
                  <a:lnTo>
                    <a:pt x="3014" y="1549"/>
                  </a:lnTo>
                  <a:cubicBezTo>
                    <a:pt x="2962" y="1549"/>
                    <a:pt x="2909" y="1508"/>
                    <a:pt x="2909" y="1445"/>
                  </a:cubicBezTo>
                  <a:cubicBezTo>
                    <a:pt x="2909" y="1413"/>
                    <a:pt x="2930" y="1382"/>
                    <a:pt x="2951" y="1361"/>
                  </a:cubicBezTo>
                  <a:cubicBezTo>
                    <a:pt x="3359" y="963"/>
                    <a:pt x="3223" y="283"/>
                    <a:pt x="2700" y="63"/>
                  </a:cubicBezTo>
                  <a:cubicBezTo>
                    <a:pt x="2598" y="21"/>
                    <a:pt x="2495" y="1"/>
                    <a:pt x="2394" y="1"/>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50"/>
            <p:cNvSpPr/>
            <p:nvPr/>
          </p:nvSpPr>
          <p:spPr>
            <a:xfrm>
              <a:off x="8676173" y="1443880"/>
              <a:ext cx="191913" cy="144704"/>
            </a:xfrm>
            <a:custGeom>
              <a:rect b="b" l="l" r="r" t="t"/>
              <a:pathLst>
                <a:path extrusionOk="0" h="4751" w="6301">
                  <a:moveTo>
                    <a:pt x="1811" y="262"/>
                  </a:moveTo>
                  <a:cubicBezTo>
                    <a:pt x="4124" y="325"/>
                    <a:pt x="5976" y="2187"/>
                    <a:pt x="6039" y="4489"/>
                  </a:cubicBezTo>
                  <a:lnTo>
                    <a:pt x="4563" y="4489"/>
                  </a:lnTo>
                  <a:cubicBezTo>
                    <a:pt x="4511" y="4489"/>
                    <a:pt x="4458" y="4448"/>
                    <a:pt x="4458" y="4385"/>
                  </a:cubicBezTo>
                  <a:cubicBezTo>
                    <a:pt x="4458" y="4353"/>
                    <a:pt x="4479" y="4322"/>
                    <a:pt x="4500" y="4301"/>
                  </a:cubicBezTo>
                  <a:cubicBezTo>
                    <a:pt x="5003" y="3809"/>
                    <a:pt x="4657" y="2941"/>
                    <a:pt x="3946" y="2941"/>
                  </a:cubicBezTo>
                  <a:cubicBezTo>
                    <a:pt x="3506" y="2941"/>
                    <a:pt x="3150" y="3296"/>
                    <a:pt x="3150" y="3736"/>
                  </a:cubicBezTo>
                  <a:cubicBezTo>
                    <a:pt x="3150" y="3945"/>
                    <a:pt x="3234" y="4155"/>
                    <a:pt x="3391" y="4301"/>
                  </a:cubicBezTo>
                  <a:cubicBezTo>
                    <a:pt x="3412" y="4322"/>
                    <a:pt x="3423" y="4353"/>
                    <a:pt x="3433" y="4385"/>
                  </a:cubicBezTo>
                  <a:cubicBezTo>
                    <a:pt x="3423" y="4448"/>
                    <a:pt x="3381" y="4489"/>
                    <a:pt x="3318" y="4489"/>
                  </a:cubicBezTo>
                  <a:lnTo>
                    <a:pt x="1811" y="4489"/>
                  </a:lnTo>
                  <a:lnTo>
                    <a:pt x="1811" y="2983"/>
                  </a:lnTo>
                  <a:cubicBezTo>
                    <a:pt x="1811" y="2773"/>
                    <a:pt x="1644" y="2616"/>
                    <a:pt x="1445" y="2616"/>
                  </a:cubicBezTo>
                  <a:cubicBezTo>
                    <a:pt x="1340" y="2616"/>
                    <a:pt x="1246" y="2658"/>
                    <a:pt x="1173" y="2731"/>
                  </a:cubicBezTo>
                  <a:cubicBezTo>
                    <a:pt x="1162" y="2742"/>
                    <a:pt x="1141" y="2763"/>
                    <a:pt x="1131" y="2773"/>
                  </a:cubicBezTo>
                  <a:cubicBezTo>
                    <a:pt x="1110" y="2784"/>
                    <a:pt x="1099" y="2794"/>
                    <a:pt x="1089" y="2805"/>
                  </a:cubicBezTo>
                  <a:lnTo>
                    <a:pt x="1162" y="2909"/>
                  </a:lnTo>
                  <a:lnTo>
                    <a:pt x="1079" y="2805"/>
                  </a:lnTo>
                  <a:cubicBezTo>
                    <a:pt x="1058" y="2815"/>
                    <a:pt x="1047" y="2826"/>
                    <a:pt x="1037" y="2826"/>
                  </a:cubicBezTo>
                  <a:lnTo>
                    <a:pt x="1026" y="2836"/>
                  </a:lnTo>
                  <a:cubicBezTo>
                    <a:pt x="1005" y="2846"/>
                    <a:pt x="995" y="2846"/>
                    <a:pt x="984" y="2857"/>
                  </a:cubicBezTo>
                  <a:lnTo>
                    <a:pt x="974" y="2857"/>
                  </a:lnTo>
                  <a:cubicBezTo>
                    <a:pt x="953" y="2867"/>
                    <a:pt x="942" y="2867"/>
                    <a:pt x="911" y="2878"/>
                  </a:cubicBezTo>
                  <a:cubicBezTo>
                    <a:pt x="880" y="2888"/>
                    <a:pt x="838" y="2888"/>
                    <a:pt x="806" y="2888"/>
                  </a:cubicBezTo>
                  <a:lnTo>
                    <a:pt x="733" y="2888"/>
                  </a:lnTo>
                  <a:cubicBezTo>
                    <a:pt x="712" y="2878"/>
                    <a:pt x="702" y="2878"/>
                    <a:pt x="681" y="2878"/>
                  </a:cubicBezTo>
                  <a:cubicBezTo>
                    <a:pt x="660" y="2878"/>
                    <a:pt x="649" y="2867"/>
                    <a:pt x="629" y="2867"/>
                  </a:cubicBezTo>
                  <a:lnTo>
                    <a:pt x="618" y="2857"/>
                  </a:lnTo>
                  <a:cubicBezTo>
                    <a:pt x="608" y="2857"/>
                    <a:pt x="597" y="2846"/>
                    <a:pt x="587" y="2846"/>
                  </a:cubicBezTo>
                  <a:lnTo>
                    <a:pt x="545" y="2826"/>
                  </a:lnTo>
                  <a:cubicBezTo>
                    <a:pt x="534" y="2826"/>
                    <a:pt x="524" y="2815"/>
                    <a:pt x="524" y="2815"/>
                  </a:cubicBezTo>
                  <a:lnTo>
                    <a:pt x="451" y="2920"/>
                  </a:lnTo>
                  <a:lnTo>
                    <a:pt x="513" y="2805"/>
                  </a:lnTo>
                  <a:cubicBezTo>
                    <a:pt x="493" y="2794"/>
                    <a:pt x="472" y="2773"/>
                    <a:pt x="451" y="2763"/>
                  </a:cubicBezTo>
                  <a:cubicBezTo>
                    <a:pt x="440" y="2752"/>
                    <a:pt x="430" y="2742"/>
                    <a:pt x="419" y="2731"/>
                  </a:cubicBezTo>
                  <a:cubicBezTo>
                    <a:pt x="409" y="2721"/>
                    <a:pt x="398" y="2710"/>
                    <a:pt x="388" y="2690"/>
                  </a:cubicBezTo>
                  <a:cubicBezTo>
                    <a:pt x="367" y="2669"/>
                    <a:pt x="346" y="2637"/>
                    <a:pt x="325" y="2606"/>
                  </a:cubicBezTo>
                  <a:lnTo>
                    <a:pt x="304" y="2564"/>
                  </a:lnTo>
                  <a:cubicBezTo>
                    <a:pt x="304" y="2553"/>
                    <a:pt x="304" y="2543"/>
                    <a:pt x="294" y="2533"/>
                  </a:cubicBezTo>
                  <a:lnTo>
                    <a:pt x="294" y="2522"/>
                  </a:lnTo>
                  <a:cubicBezTo>
                    <a:pt x="283" y="2501"/>
                    <a:pt x="283" y="2491"/>
                    <a:pt x="273" y="2470"/>
                  </a:cubicBezTo>
                  <a:cubicBezTo>
                    <a:pt x="273" y="2449"/>
                    <a:pt x="273" y="2438"/>
                    <a:pt x="273" y="2417"/>
                  </a:cubicBezTo>
                  <a:cubicBezTo>
                    <a:pt x="273" y="2407"/>
                    <a:pt x="262" y="2407"/>
                    <a:pt x="262" y="2386"/>
                  </a:cubicBezTo>
                  <a:cubicBezTo>
                    <a:pt x="262" y="2386"/>
                    <a:pt x="262" y="2376"/>
                    <a:pt x="262" y="2365"/>
                  </a:cubicBezTo>
                  <a:lnTo>
                    <a:pt x="262" y="2323"/>
                  </a:lnTo>
                  <a:cubicBezTo>
                    <a:pt x="273" y="2313"/>
                    <a:pt x="273" y="2302"/>
                    <a:pt x="273" y="2292"/>
                  </a:cubicBezTo>
                  <a:cubicBezTo>
                    <a:pt x="273" y="2271"/>
                    <a:pt x="273" y="2260"/>
                    <a:pt x="283" y="2240"/>
                  </a:cubicBezTo>
                  <a:cubicBezTo>
                    <a:pt x="283" y="2229"/>
                    <a:pt x="283" y="2208"/>
                    <a:pt x="294" y="2198"/>
                  </a:cubicBezTo>
                  <a:lnTo>
                    <a:pt x="294" y="2177"/>
                  </a:lnTo>
                  <a:cubicBezTo>
                    <a:pt x="304" y="2166"/>
                    <a:pt x="304" y="2166"/>
                    <a:pt x="304" y="2145"/>
                  </a:cubicBezTo>
                  <a:lnTo>
                    <a:pt x="325" y="2114"/>
                  </a:lnTo>
                  <a:cubicBezTo>
                    <a:pt x="346" y="2072"/>
                    <a:pt x="367" y="2041"/>
                    <a:pt x="388" y="2020"/>
                  </a:cubicBezTo>
                  <a:cubicBezTo>
                    <a:pt x="398" y="2009"/>
                    <a:pt x="409" y="1999"/>
                    <a:pt x="419" y="1978"/>
                  </a:cubicBezTo>
                  <a:cubicBezTo>
                    <a:pt x="430" y="1978"/>
                    <a:pt x="440" y="1967"/>
                    <a:pt x="451" y="1957"/>
                  </a:cubicBezTo>
                  <a:cubicBezTo>
                    <a:pt x="472" y="1936"/>
                    <a:pt x="493" y="1915"/>
                    <a:pt x="524" y="1905"/>
                  </a:cubicBezTo>
                  <a:lnTo>
                    <a:pt x="587" y="1873"/>
                  </a:lnTo>
                  <a:cubicBezTo>
                    <a:pt x="597" y="1863"/>
                    <a:pt x="608" y="1863"/>
                    <a:pt x="618" y="1852"/>
                  </a:cubicBezTo>
                  <a:lnTo>
                    <a:pt x="629" y="1852"/>
                  </a:lnTo>
                  <a:cubicBezTo>
                    <a:pt x="649" y="1842"/>
                    <a:pt x="670" y="1842"/>
                    <a:pt x="691" y="1831"/>
                  </a:cubicBezTo>
                  <a:lnTo>
                    <a:pt x="733" y="1831"/>
                  </a:lnTo>
                  <a:cubicBezTo>
                    <a:pt x="754" y="1831"/>
                    <a:pt x="775" y="1831"/>
                    <a:pt x="796" y="1821"/>
                  </a:cubicBezTo>
                  <a:cubicBezTo>
                    <a:pt x="838" y="1821"/>
                    <a:pt x="880" y="1831"/>
                    <a:pt x="922" y="1842"/>
                  </a:cubicBezTo>
                  <a:cubicBezTo>
                    <a:pt x="942" y="1842"/>
                    <a:pt x="953" y="1852"/>
                    <a:pt x="974" y="1852"/>
                  </a:cubicBezTo>
                  <a:lnTo>
                    <a:pt x="1016" y="1727"/>
                  </a:lnTo>
                  <a:lnTo>
                    <a:pt x="984" y="1863"/>
                  </a:lnTo>
                  <a:cubicBezTo>
                    <a:pt x="995" y="1863"/>
                    <a:pt x="1005" y="1873"/>
                    <a:pt x="1026" y="1873"/>
                  </a:cubicBezTo>
                  <a:lnTo>
                    <a:pt x="1037" y="1884"/>
                  </a:lnTo>
                  <a:cubicBezTo>
                    <a:pt x="1047" y="1894"/>
                    <a:pt x="1068" y="1894"/>
                    <a:pt x="1079" y="1905"/>
                  </a:cubicBezTo>
                  <a:lnTo>
                    <a:pt x="1141" y="1790"/>
                  </a:lnTo>
                  <a:lnTo>
                    <a:pt x="1089" y="1915"/>
                  </a:lnTo>
                  <a:cubicBezTo>
                    <a:pt x="1099" y="1926"/>
                    <a:pt x="1110" y="1936"/>
                    <a:pt x="1131" y="1947"/>
                  </a:cubicBezTo>
                  <a:cubicBezTo>
                    <a:pt x="1152" y="1957"/>
                    <a:pt x="1162" y="1967"/>
                    <a:pt x="1173" y="1988"/>
                  </a:cubicBezTo>
                  <a:cubicBezTo>
                    <a:pt x="1246" y="2062"/>
                    <a:pt x="1340" y="2104"/>
                    <a:pt x="1445" y="2104"/>
                  </a:cubicBezTo>
                  <a:cubicBezTo>
                    <a:pt x="1644" y="2104"/>
                    <a:pt x="1811" y="1936"/>
                    <a:pt x="1811" y="1737"/>
                  </a:cubicBezTo>
                  <a:lnTo>
                    <a:pt x="1811" y="262"/>
                  </a:lnTo>
                  <a:close/>
                  <a:moveTo>
                    <a:pt x="1780" y="0"/>
                  </a:moveTo>
                  <a:cubicBezTo>
                    <a:pt x="1769" y="0"/>
                    <a:pt x="1759" y="0"/>
                    <a:pt x="1748" y="11"/>
                  </a:cubicBezTo>
                  <a:cubicBezTo>
                    <a:pt x="1633" y="32"/>
                    <a:pt x="1549" y="136"/>
                    <a:pt x="1549" y="251"/>
                  </a:cubicBezTo>
                  <a:lnTo>
                    <a:pt x="1549" y="1737"/>
                  </a:lnTo>
                  <a:cubicBezTo>
                    <a:pt x="1549" y="1798"/>
                    <a:pt x="1497" y="1837"/>
                    <a:pt x="1442" y="1837"/>
                  </a:cubicBezTo>
                  <a:cubicBezTo>
                    <a:pt x="1413" y="1837"/>
                    <a:pt x="1383" y="1826"/>
                    <a:pt x="1361" y="1800"/>
                  </a:cubicBezTo>
                  <a:cubicBezTo>
                    <a:pt x="1340" y="1779"/>
                    <a:pt x="1319" y="1758"/>
                    <a:pt x="1288" y="1737"/>
                  </a:cubicBezTo>
                  <a:cubicBezTo>
                    <a:pt x="1267" y="1727"/>
                    <a:pt x="1246" y="1706"/>
                    <a:pt x="1235" y="1695"/>
                  </a:cubicBezTo>
                  <a:lnTo>
                    <a:pt x="1215" y="1685"/>
                  </a:lnTo>
                  <a:cubicBezTo>
                    <a:pt x="1194" y="1674"/>
                    <a:pt x="1173" y="1664"/>
                    <a:pt x="1152" y="1654"/>
                  </a:cubicBezTo>
                  <a:lnTo>
                    <a:pt x="1131" y="1643"/>
                  </a:lnTo>
                  <a:cubicBezTo>
                    <a:pt x="1120" y="1633"/>
                    <a:pt x="1099" y="1622"/>
                    <a:pt x="1068" y="1612"/>
                  </a:cubicBezTo>
                  <a:lnTo>
                    <a:pt x="1058" y="1612"/>
                  </a:lnTo>
                  <a:cubicBezTo>
                    <a:pt x="1037" y="1601"/>
                    <a:pt x="1005" y="1591"/>
                    <a:pt x="984" y="1591"/>
                  </a:cubicBezTo>
                  <a:cubicBezTo>
                    <a:pt x="984" y="1591"/>
                    <a:pt x="974" y="1580"/>
                    <a:pt x="974" y="1580"/>
                  </a:cubicBezTo>
                  <a:cubicBezTo>
                    <a:pt x="911" y="1570"/>
                    <a:pt x="848" y="1559"/>
                    <a:pt x="786" y="1559"/>
                  </a:cubicBezTo>
                  <a:cubicBezTo>
                    <a:pt x="754" y="1570"/>
                    <a:pt x="733" y="1570"/>
                    <a:pt x="702" y="1570"/>
                  </a:cubicBezTo>
                  <a:lnTo>
                    <a:pt x="691" y="1570"/>
                  </a:lnTo>
                  <a:cubicBezTo>
                    <a:pt x="670" y="1570"/>
                    <a:pt x="660" y="1580"/>
                    <a:pt x="639" y="1580"/>
                  </a:cubicBezTo>
                  <a:lnTo>
                    <a:pt x="629" y="1580"/>
                  </a:lnTo>
                  <a:cubicBezTo>
                    <a:pt x="597" y="1591"/>
                    <a:pt x="576" y="1591"/>
                    <a:pt x="555" y="1601"/>
                  </a:cubicBezTo>
                  <a:cubicBezTo>
                    <a:pt x="545" y="1601"/>
                    <a:pt x="534" y="1612"/>
                    <a:pt x="524" y="1612"/>
                  </a:cubicBezTo>
                  <a:cubicBezTo>
                    <a:pt x="513" y="1622"/>
                    <a:pt x="493" y="1622"/>
                    <a:pt x="482" y="1633"/>
                  </a:cubicBezTo>
                  <a:cubicBezTo>
                    <a:pt x="472" y="1633"/>
                    <a:pt x="461" y="1643"/>
                    <a:pt x="451" y="1643"/>
                  </a:cubicBezTo>
                  <a:cubicBezTo>
                    <a:pt x="440" y="1654"/>
                    <a:pt x="430" y="1654"/>
                    <a:pt x="419" y="1664"/>
                  </a:cubicBezTo>
                  <a:cubicBezTo>
                    <a:pt x="409" y="1664"/>
                    <a:pt x="398" y="1674"/>
                    <a:pt x="388" y="1685"/>
                  </a:cubicBezTo>
                  <a:lnTo>
                    <a:pt x="367" y="1685"/>
                  </a:lnTo>
                  <a:cubicBezTo>
                    <a:pt x="336" y="1706"/>
                    <a:pt x="304" y="1737"/>
                    <a:pt x="283" y="1758"/>
                  </a:cubicBezTo>
                  <a:cubicBezTo>
                    <a:pt x="262" y="1769"/>
                    <a:pt x="252" y="1779"/>
                    <a:pt x="241" y="1800"/>
                  </a:cubicBezTo>
                  <a:cubicBezTo>
                    <a:pt x="241" y="1800"/>
                    <a:pt x="231" y="1811"/>
                    <a:pt x="231" y="1811"/>
                  </a:cubicBezTo>
                  <a:cubicBezTo>
                    <a:pt x="210" y="1821"/>
                    <a:pt x="199" y="1831"/>
                    <a:pt x="189" y="1842"/>
                  </a:cubicBezTo>
                  <a:lnTo>
                    <a:pt x="179" y="1852"/>
                  </a:lnTo>
                  <a:cubicBezTo>
                    <a:pt x="147" y="1894"/>
                    <a:pt x="116" y="1947"/>
                    <a:pt x="95" y="1988"/>
                  </a:cubicBezTo>
                  <a:cubicBezTo>
                    <a:pt x="84" y="1999"/>
                    <a:pt x="84" y="2009"/>
                    <a:pt x="74" y="2020"/>
                  </a:cubicBezTo>
                  <a:lnTo>
                    <a:pt x="63" y="2051"/>
                  </a:lnTo>
                  <a:cubicBezTo>
                    <a:pt x="63" y="2062"/>
                    <a:pt x="53" y="2083"/>
                    <a:pt x="53" y="2093"/>
                  </a:cubicBezTo>
                  <a:lnTo>
                    <a:pt x="43" y="2114"/>
                  </a:lnTo>
                  <a:cubicBezTo>
                    <a:pt x="32" y="2135"/>
                    <a:pt x="32" y="2156"/>
                    <a:pt x="22" y="2177"/>
                  </a:cubicBezTo>
                  <a:lnTo>
                    <a:pt x="22" y="2198"/>
                  </a:lnTo>
                  <a:cubicBezTo>
                    <a:pt x="11" y="2219"/>
                    <a:pt x="11" y="2250"/>
                    <a:pt x="11" y="2271"/>
                  </a:cubicBezTo>
                  <a:cubicBezTo>
                    <a:pt x="11" y="2281"/>
                    <a:pt x="11" y="2302"/>
                    <a:pt x="1" y="2313"/>
                  </a:cubicBezTo>
                  <a:lnTo>
                    <a:pt x="1" y="2323"/>
                  </a:lnTo>
                  <a:cubicBezTo>
                    <a:pt x="1" y="2334"/>
                    <a:pt x="1" y="2344"/>
                    <a:pt x="1" y="2355"/>
                  </a:cubicBezTo>
                  <a:cubicBezTo>
                    <a:pt x="1" y="2365"/>
                    <a:pt x="1" y="2376"/>
                    <a:pt x="1" y="2386"/>
                  </a:cubicBezTo>
                  <a:lnTo>
                    <a:pt x="137" y="2376"/>
                  </a:lnTo>
                  <a:lnTo>
                    <a:pt x="1" y="2407"/>
                  </a:lnTo>
                  <a:cubicBezTo>
                    <a:pt x="11" y="2417"/>
                    <a:pt x="11" y="2428"/>
                    <a:pt x="11" y="2449"/>
                  </a:cubicBezTo>
                  <a:cubicBezTo>
                    <a:pt x="11" y="2470"/>
                    <a:pt x="22" y="2501"/>
                    <a:pt x="22" y="2533"/>
                  </a:cubicBezTo>
                  <a:cubicBezTo>
                    <a:pt x="32" y="2553"/>
                    <a:pt x="32" y="2574"/>
                    <a:pt x="43" y="2595"/>
                  </a:cubicBezTo>
                  <a:lnTo>
                    <a:pt x="53" y="2616"/>
                  </a:lnTo>
                  <a:cubicBezTo>
                    <a:pt x="53" y="2637"/>
                    <a:pt x="63" y="2648"/>
                    <a:pt x="63" y="2669"/>
                  </a:cubicBezTo>
                  <a:lnTo>
                    <a:pt x="84" y="2700"/>
                  </a:lnTo>
                  <a:cubicBezTo>
                    <a:pt x="84" y="2710"/>
                    <a:pt x="95" y="2721"/>
                    <a:pt x="95" y="2731"/>
                  </a:cubicBezTo>
                  <a:cubicBezTo>
                    <a:pt x="116" y="2773"/>
                    <a:pt x="147" y="2815"/>
                    <a:pt x="179" y="2857"/>
                  </a:cubicBezTo>
                  <a:cubicBezTo>
                    <a:pt x="179" y="2857"/>
                    <a:pt x="189" y="2867"/>
                    <a:pt x="189" y="2867"/>
                  </a:cubicBezTo>
                  <a:cubicBezTo>
                    <a:pt x="199" y="2878"/>
                    <a:pt x="210" y="2899"/>
                    <a:pt x="231" y="2909"/>
                  </a:cubicBezTo>
                  <a:lnTo>
                    <a:pt x="241" y="2920"/>
                  </a:lnTo>
                  <a:cubicBezTo>
                    <a:pt x="252" y="2930"/>
                    <a:pt x="262" y="2941"/>
                    <a:pt x="283" y="2962"/>
                  </a:cubicBezTo>
                  <a:cubicBezTo>
                    <a:pt x="304" y="2983"/>
                    <a:pt x="336" y="3003"/>
                    <a:pt x="367" y="3024"/>
                  </a:cubicBezTo>
                  <a:cubicBezTo>
                    <a:pt x="377" y="3024"/>
                    <a:pt x="388" y="3035"/>
                    <a:pt x="388" y="3035"/>
                  </a:cubicBezTo>
                  <a:cubicBezTo>
                    <a:pt x="398" y="3045"/>
                    <a:pt x="409" y="3045"/>
                    <a:pt x="419" y="3056"/>
                  </a:cubicBezTo>
                  <a:cubicBezTo>
                    <a:pt x="430" y="3056"/>
                    <a:pt x="440" y="3066"/>
                    <a:pt x="451" y="3077"/>
                  </a:cubicBezTo>
                  <a:lnTo>
                    <a:pt x="482" y="3087"/>
                  </a:lnTo>
                  <a:cubicBezTo>
                    <a:pt x="503" y="3087"/>
                    <a:pt x="513" y="3098"/>
                    <a:pt x="534" y="3108"/>
                  </a:cubicBezTo>
                  <a:lnTo>
                    <a:pt x="555" y="3108"/>
                  </a:lnTo>
                  <a:cubicBezTo>
                    <a:pt x="576" y="3119"/>
                    <a:pt x="597" y="3129"/>
                    <a:pt x="629" y="3129"/>
                  </a:cubicBezTo>
                  <a:cubicBezTo>
                    <a:pt x="629" y="3129"/>
                    <a:pt x="639" y="3139"/>
                    <a:pt x="639" y="3139"/>
                  </a:cubicBezTo>
                  <a:lnTo>
                    <a:pt x="702" y="3139"/>
                  </a:lnTo>
                  <a:cubicBezTo>
                    <a:pt x="723" y="3150"/>
                    <a:pt x="754" y="3150"/>
                    <a:pt x="786" y="3150"/>
                  </a:cubicBezTo>
                  <a:lnTo>
                    <a:pt x="796" y="3150"/>
                  </a:lnTo>
                  <a:cubicBezTo>
                    <a:pt x="859" y="3150"/>
                    <a:pt x="911" y="3139"/>
                    <a:pt x="974" y="3129"/>
                  </a:cubicBezTo>
                  <a:lnTo>
                    <a:pt x="984" y="3129"/>
                  </a:lnTo>
                  <a:cubicBezTo>
                    <a:pt x="1005" y="3119"/>
                    <a:pt x="1037" y="3119"/>
                    <a:pt x="1058" y="3108"/>
                  </a:cubicBezTo>
                  <a:lnTo>
                    <a:pt x="1079" y="3098"/>
                  </a:lnTo>
                  <a:cubicBezTo>
                    <a:pt x="1099" y="3087"/>
                    <a:pt x="1120" y="3087"/>
                    <a:pt x="1141" y="3077"/>
                  </a:cubicBezTo>
                  <a:lnTo>
                    <a:pt x="1152" y="3066"/>
                  </a:lnTo>
                  <a:cubicBezTo>
                    <a:pt x="1173" y="3056"/>
                    <a:pt x="1194" y="3045"/>
                    <a:pt x="1215" y="3024"/>
                  </a:cubicBezTo>
                  <a:lnTo>
                    <a:pt x="1235" y="3024"/>
                  </a:lnTo>
                  <a:cubicBezTo>
                    <a:pt x="1246" y="3003"/>
                    <a:pt x="1267" y="2993"/>
                    <a:pt x="1288" y="2983"/>
                  </a:cubicBezTo>
                  <a:cubicBezTo>
                    <a:pt x="1288" y="2983"/>
                    <a:pt x="1298" y="2972"/>
                    <a:pt x="1298" y="2972"/>
                  </a:cubicBezTo>
                  <a:cubicBezTo>
                    <a:pt x="1319" y="2951"/>
                    <a:pt x="1340" y="2930"/>
                    <a:pt x="1361" y="2909"/>
                  </a:cubicBezTo>
                  <a:cubicBezTo>
                    <a:pt x="1382" y="2888"/>
                    <a:pt x="1413" y="2878"/>
                    <a:pt x="1445" y="2878"/>
                  </a:cubicBezTo>
                  <a:cubicBezTo>
                    <a:pt x="1508" y="2878"/>
                    <a:pt x="1549" y="2920"/>
                    <a:pt x="1549" y="2983"/>
                  </a:cubicBezTo>
                  <a:lnTo>
                    <a:pt x="1549" y="4500"/>
                  </a:lnTo>
                  <a:cubicBezTo>
                    <a:pt x="1549" y="4636"/>
                    <a:pt x="1665" y="4751"/>
                    <a:pt x="1801" y="4751"/>
                  </a:cubicBezTo>
                  <a:lnTo>
                    <a:pt x="3318" y="4751"/>
                  </a:lnTo>
                  <a:cubicBezTo>
                    <a:pt x="3527" y="4751"/>
                    <a:pt x="3684" y="4584"/>
                    <a:pt x="3695" y="4385"/>
                  </a:cubicBezTo>
                  <a:cubicBezTo>
                    <a:pt x="3684" y="4280"/>
                    <a:pt x="3642" y="4186"/>
                    <a:pt x="3569" y="4113"/>
                  </a:cubicBezTo>
                  <a:cubicBezTo>
                    <a:pt x="3234" y="3778"/>
                    <a:pt x="3464" y="3202"/>
                    <a:pt x="3946" y="3202"/>
                  </a:cubicBezTo>
                  <a:cubicBezTo>
                    <a:pt x="4417" y="3202"/>
                    <a:pt x="4657" y="3788"/>
                    <a:pt x="4312" y="4113"/>
                  </a:cubicBezTo>
                  <a:cubicBezTo>
                    <a:pt x="4239" y="4186"/>
                    <a:pt x="4197" y="4280"/>
                    <a:pt x="4197" y="4385"/>
                  </a:cubicBezTo>
                  <a:cubicBezTo>
                    <a:pt x="4197" y="4584"/>
                    <a:pt x="4364" y="4751"/>
                    <a:pt x="4563" y="4751"/>
                  </a:cubicBezTo>
                  <a:lnTo>
                    <a:pt x="6049" y="4751"/>
                  </a:lnTo>
                  <a:cubicBezTo>
                    <a:pt x="6175" y="4751"/>
                    <a:pt x="6269" y="4667"/>
                    <a:pt x="6300" y="4552"/>
                  </a:cubicBezTo>
                  <a:cubicBezTo>
                    <a:pt x="6300" y="4542"/>
                    <a:pt x="6300" y="4531"/>
                    <a:pt x="6300" y="4521"/>
                  </a:cubicBezTo>
                  <a:cubicBezTo>
                    <a:pt x="6258" y="2051"/>
                    <a:pt x="4260" y="53"/>
                    <a:pt x="1780"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50"/>
            <p:cNvSpPr/>
            <p:nvPr/>
          </p:nvSpPr>
          <p:spPr>
            <a:xfrm>
              <a:off x="8586628" y="1443880"/>
              <a:ext cx="281458" cy="281458"/>
            </a:xfrm>
            <a:custGeom>
              <a:rect b="b" l="l" r="r" t="t"/>
              <a:pathLst>
                <a:path extrusionOk="0" h="9241" w="9241">
                  <a:moveTo>
                    <a:pt x="4709" y="262"/>
                  </a:moveTo>
                  <a:cubicBezTo>
                    <a:pt x="7053" y="304"/>
                    <a:pt x="8937" y="2187"/>
                    <a:pt x="8979" y="4531"/>
                  </a:cubicBezTo>
                  <a:lnTo>
                    <a:pt x="8979" y="4573"/>
                  </a:lnTo>
                  <a:cubicBezTo>
                    <a:pt x="8979" y="4584"/>
                    <a:pt x="8979" y="4604"/>
                    <a:pt x="8979" y="4625"/>
                  </a:cubicBezTo>
                  <a:cubicBezTo>
                    <a:pt x="8979" y="4636"/>
                    <a:pt x="8979" y="4657"/>
                    <a:pt x="8979" y="4678"/>
                  </a:cubicBezTo>
                  <a:lnTo>
                    <a:pt x="8979" y="4709"/>
                  </a:lnTo>
                  <a:cubicBezTo>
                    <a:pt x="8937" y="7053"/>
                    <a:pt x="7053" y="8937"/>
                    <a:pt x="4709" y="8979"/>
                  </a:cubicBezTo>
                  <a:lnTo>
                    <a:pt x="4531" y="8979"/>
                  </a:lnTo>
                  <a:cubicBezTo>
                    <a:pt x="2187" y="8937"/>
                    <a:pt x="304" y="7053"/>
                    <a:pt x="262" y="4709"/>
                  </a:cubicBezTo>
                  <a:lnTo>
                    <a:pt x="262" y="4678"/>
                  </a:lnTo>
                  <a:cubicBezTo>
                    <a:pt x="262" y="4657"/>
                    <a:pt x="262" y="4636"/>
                    <a:pt x="262" y="4625"/>
                  </a:cubicBezTo>
                  <a:cubicBezTo>
                    <a:pt x="262" y="4604"/>
                    <a:pt x="262" y="4584"/>
                    <a:pt x="262" y="4573"/>
                  </a:cubicBezTo>
                  <a:lnTo>
                    <a:pt x="262" y="4531"/>
                  </a:lnTo>
                  <a:cubicBezTo>
                    <a:pt x="304" y="2187"/>
                    <a:pt x="2187" y="304"/>
                    <a:pt x="4531" y="262"/>
                  </a:cubicBezTo>
                  <a:close/>
                  <a:moveTo>
                    <a:pt x="4521" y="0"/>
                  </a:moveTo>
                  <a:cubicBezTo>
                    <a:pt x="2051" y="53"/>
                    <a:pt x="53" y="2051"/>
                    <a:pt x="0" y="4521"/>
                  </a:cubicBezTo>
                  <a:lnTo>
                    <a:pt x="0" y="4563"/>
                  </a:lnTo>
                  <a:cubicBezTo>
                    <a:pt x="0" y="4584"/>
                    <a:pt x="0" y="4604"/>
                    <a:pt x="0" y="4625"/>
                  </a:cubicBezTo>
                  <a:cubicBezTo>
                    <a:pt x="0" y="4646"/>
                    <a:pt x="0" y="4667"/>
                    <a:pt x="0" y="4688"/>
                  </a:cubicBezTo>
                  <a:lnTo>
                    <a:pt x="0" y="4720"/>
                  </a:lnTo>
                  <a:cubicBezTo>
                    <a:pt x="53" y="7200"/>
                    <a:pt x="2051" y="9198"/>
                    <a:pt x="4521" y="9240"/>
                  </a:cubicBezTo>
                  <a:lnTo>
                    <a:pt x="4720" y="9240"/>
                  </a:lnTo>
                  <a:cubicBezTo>
                    <a:pt x="7200" y="9198"/>
                    <a:pt x="9198" y="7200"/>
                    <a:pt x="9240" y="4720"/>
                  </a:cubicBezTo>
                  <a:lnTo>
                    <a:pt x="9240" y="4688"/>
                  </a:lnTo>
                  <a:cubicBezTo>
                    <a:pt x="9240" y="4667"/>
                    <a:pt x="9240" y="4646"/>
                    <a:pt x="9240" y="4625"/>
                  </a:cubicBezTo>
                  <a:cubicBezTo>
                    <a:pt x="9240" y="4604"/>
                    <a:pt x="9240" y="4584"/>
                    <a:pt x="9240" y="4563"/>
                  </a:cubicBezTo>
                  <a:lnTo>
                    <a:pt x="9240" y="4521"/>
                  </a:lnTo>
                  <a:cubicBezTo>
                    <a:pt x="9198" y="2051"/>
                    <a:pt x="7200" y="53"/>
                    <a:pt x="4720"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24" name="Google Shape;824;p50"/>
          <p:cNvSpPr txBox="1"/>
          <p:nvPr/>
        </p:nvSpPr>
        <p:spPr>
          <a:xfrm>
            <a:off x="4447263" y="3011675"/>
            <a:ext cx="3926700" cy="1200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Open Sans ExtraBold"/>
                <a:ea typeface="Open Sans ExtraBold"/>
                <a:cs typeface="Open Sans ExtraBold"/>
                <a:sym typeface="Open Sans ExtraBold"/>
              </a:rPr>
              <a:t>Learning Objective:</a:t>
            </a:r>
            <a:r>
              <a:rPr lang="en" sz="1200">
                <a:solidFill>
                  <a:schemeClr val="dk1"/>
                </a:solidFill>
                <a:latin typeface="Open Sans ExtraBold"/>
                <a:ea typeface="Open Sans ExtraBold"/>
                <a:cs typeface="Open Sans ExtraBold"/>
                <a:sym typeface="Open Sans ExtraBold"/>
              </a:rPr>
              <a:t> </a:t>
            </a:r>
            <a:endParaRPr sz="1200">
              <a:solidFill>
                <a:schemeClr val="dk1"/>
              </a:solidFill>
              <a:latin typeface="Open Sans ExtraBold"/>
              <a:ea typeface="Open Sans ExtraBold"/>
              <a:cs typeface="Open Sans ExtraBold"/>
              <a:sym typeface="Open Sans ExtraBold"/>
            </a:endParaRPr>
          </a:p>
          <a:p>
            <a:pPr indent="0" lvl="0" marL="0" rtl="0" algn="l">
              <a:spcBef>
                <a:spcPts val="0"/>
              </a:spcBef>
              <a:spcAft>
                <a:spcPts val="0"/>
              </a:spcAft>
              <a:buNone/>
            </a:pPr>
            <a:r>
              <a:rPr lang="en" sz="1800">
                <a:solidFill>
                  <a:schemeClr val="dk1"/>
                </a:solidFill>
                <a:latin typeface="Open Sans"/>
                <a:ea typeface="Open Sans"/>
                <a:cs typeface="Open Sans"/>
                <a:sym typeface="Open Sans"/>
              </a:rPr>
              <a:t>Solve puzzles involving partitioning a rectangle into equal areas</a:t>
            </a:r>
            <a:endParaRPr sz="18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sz="1800">
              <a:solidFill>
                <a:schemeClr val="dk1"/>
              </a:solidFill>
              <a:latin typeface="Open Sans"/>
              <a:ea typeface="Open Sans"/>
              <a:cs typeface="Open Sans"/>
              <a:sym typeface="Open Sans"/>
            </a:endParaRPr>
          </a:p>
        </p:txBody>
      </p:sp>
      <p:sp>
        <p:nvSpPr>
          <p:cNvPr id="825" name="Google Shape;825;p50"/>
          <p:cNvSpPr txBox="1"/>
          <p:nvPr/>
        </p:nvSpPr>
        <p:spPr>
          <a:xfrm>
            <a:off x="4447263" y="2347313"/>
            <a:ext cx="4590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Open Sans ExtraBold"/>
                <a:ea typeface="Open Sans ExtraBold"/>
                <a:cs typeface="Open Sans ExtraBold"/>
                <a:sym typeface="Open Sans ExtraBold"/>
              </a:rPr>
              <a:t>ST Math Puzzle:</a:t>
            </a:r>
            <a:endParaRPr sz="1200">
              <a:solidFill>
                <a:schemeClr val="dk1"/>
              </a:solidFill>
              <a:latin typeface="Open Sans ExtraBold"/>
              <a:ea typeface="Open Sans ExtraBold"/>
              <a:cs typeface="Open Sans ExtraBold"/>
              <a:sym typeface="Open Sans ExtraBold"/>
            </a:endParaRPr>
          </a:p>
          <a:p>
            <a:pPr indent="0" lvl="0" marL="0" rtl="0" algn="l">
              <a:spcBef>
                <a:spcPts val="0"/>
              </a:spcBef>
              <a:spcAft>
                <a:spcPts val="0"/>
              </a:spcAft>
              <a:buNone/>
            </a:pPr>
            <a:r>
              <a:rPr lang="en" sz="1800">
                <a:solidFill>
                  <a:schemeClr val="dk1"/>
                </a:solidFill>
                <a:latin typeface="Open Sans"/>
                <a:ea typeface="Open Sans"/>
                <a:cs typeface="Open Sans"/>
                <a:sym typeface="Open Sans"/>
              </a:rPr>
              <a:t>Scale Fraction &gt; Level 1</a:t>
            </a:r>
            <a:endParaRPr sz="2000">
              <a:solidFill>
                <a:schemeClr val="dk1"/>
              </a:solidFill>
              <a:latin typeface="Open Sans"/>
              <a:ea typeface="Open Sans"/>
              <a:cs typeface="Open Sans"/>
              <a:sym typeface="Open Sans"/>
            </a:endParaRPr>
          </a:p>
        </p:txBody>
      </p:sp>
      <p:sp>
        <p:nvSpPr>
          <p:cNvPr id="826" name="Google Shape;826;p50"/>
          <p:cNvSpPr txBox="1"/>
          <p:nvPr/>
        </p:nvSpPr>
        <p:spPr>
          <a:xfrm>
            <a:off x="1754435" y="3957436"/>
            <a:ext cx="1222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u="sng">
                <a:solidFill>
                  <a:schemeClr val="hlink"/>
                </a:solidFill>
                <a:latin typeface="Ubuntu"/>
                <a:ea typeface="Ubuntu"/>
                <a:cs typeface="Ubuntu"/>
                <a:sym typeface="Ubuntu"/>
                <a:hlinkClick r:id="rId5"/>
              </a:rPr>
              <a:t>Puzzle Link</a:t>
            </a:r>
            <a:endParaRPr sz="1200">
              <a:latin typeface="Ubuntu"/>
              <a:ea typeface="Ubuntu"/>
              <a:cs typeface="Ubuntu"/>
              <a:sym typeface="Ubuntu"/>
            </a:endParaRPr>
          </a:p>
        </p:txBody>
      </p:sp>
      <p:grpSp>
        <p:nvGrpSpPr>
          <p:cNvPr id="827" name="Google Shape;827;p50"/>
          <p:cNvGrpSpPr/>
          <p:nvPr/>
        </p:nvGrpSpPr>
        <p:grpSpPr>
          <a:xfrm>
            <a:off x="7709843" y="3629462"/>
            <a:ext cx="1138164" cy="1468500"/>
            <a:chOff x="7633097" y="3255132"/>
            <a:chExt cx="1510904" cy="1870224"/>
          </a:xfrm>
        </p:grpSpPr>
        <p:pic>
          <p:nvPicPr>
            <p:cNvPr id="828" name="Google Shape;828;p50"/>
            <p:cNvPicPr preferRelativeResize="0"/>
            <p:nvPr/>
          </p:nvPicPr>
          <p:blipFill>
            <a:blip r:embed="rId6">
              <a:alphaModFix/>
            </a:blip>
            <a:stretch>
              <a:fillRect/>
            </a:stretch>
          </p:blipFill>
          <p:spPr>
            <a:xfrm>
              <a:off x="7717350" y="3255132"/>
              <a:ext cx="1426651" cy="1870224"/>
            </a:xfrm>
            <a:prstGeom prst="rect">
              <a:avLst/>
            </a:prstGeom>
            <a:noFill/>
            <a:ln>
              <a:noFill/>
            </a:ln>
          </p:spPr>
        </p:pic>
        <p:pic>
          <p:nvPicPr>
            <p:cNvPr id="829" name="Google Shape;829;p50"/>
            <p:cNvPicPr preferRelativeResize="0"/>
            <p:nvPr/>
          </p:nvPicPr>
          <p:blipFill>
            <a:blip r:embed="rId7">
              <a:alphaModFix/>
            </a:blip>
            <a:stretch>
              <a:fillRect/>
            </a:stretch>
          </p:blipFill>
          <p:spPr>
            <a:xfrm rot="-1493955">
              <a:off x="7732861" y="3427538"/>
              <a:ext cx="233072" cy="525401"/>
            </a:xfrm>
            <a:prstGeom prst="rect">
              <a:avLst/>
            </a:prstGeom>
            <a:noFill/>
            <a:ln>
              <a:noFill/>
            </a:ln>
          </p:spPr>
        </p:pic>
      </p:grpSp>
      <p:sp>
        <p:nvSpPr>
          <p:cNvPr id="830" name="Google Shape;830;p50">
            <a:hlinkClick r:id="rId8"/>
          </p:cNvPr>
          <p:cNvSpPr/>
          <p:nvPr/>
        </p:nvSpPr>
        <p:spPr>
          <a:xfrm>
            <a:off x="1500462" y="3987208"/>
            <a:ext cx="352800" cy="3099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50"/>
          <p:cNvSpPr txBox="1"/>
          <p:nvPr/>
        </p:nvSpPr>
        <p:spPr>
          <a:xfrm>
            <a:off x="4413313" y="1192838"/>
            <a:ext cx="45186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chemeClr val="accent2"/>
                </a:solidFill>
                <a:latin typeface="Ubuntu"/>
                <a:ea typeface="Ubuntu"/>
                <a:cs typeface="Ubuntu"/>
                <a:sym typeface="Ubuntu"/>
              </a:rPr>
              <a:t> </a:t>
            </a:r>
            <a:r>
              <a:rPr b="1" lang="en" sz="1700">
                <a:solidFill>
                  <a:schemeClr val="accent2"/>
                </a:solidFill>
                <a:latin typeface="Ubuntu"/>
                <a:ea typeface="Ubuntu"/>
                <a:cs typeface="Ubuntu"/>
                <a:sym typeface="Ubuntu"/>
              </a:rPr>
              <a:t> </a:t>
            </a:r>
            <a:r>
              <a:rPr b="1" lang="en" sz="1600">
                <a:solidFill>
                  <a:schemeClr val="accent2"/>
                </a:solidFill>
                <a:latin typeface="Ubuntu"/>
                <a:ea typeface="Ubuntu"/>
                <a:cs typeface="Ubuntu"/>
                <a:sym typeface="Ubuntu"/>
              </a:rPr>
              <a:t>    </a:t>
            </a:r>
            <a:r>
              <a:rPr b="1" lang="en" sz="1600">
                <a:solidFill>
                  <a:schemeClr val="accent4"/>
                </a:solidFill>
                <a:latin typeface="Ubuntu"/>
                <a:ea typeface="Ubuntu"/>
                <a:cs typeface="Ubuntu"/>
                <a:sym typeface="Ubuntu"/>
              </a:rPr>
              <a:t>Time for</a:t>
            </a:r>
            <a:r>
              <a:rPr b="1" lang="en" sz="2200">
                <a:solidFill>
                  <a:schemeClr val="accent2"/>
                </a:solidFill>
                <a:latin typeface="Ubuntu"/>
                <a:ea typeface="Ubuntu"/>
                <a:cs typeface="Ubuntu"/>
                <a:sym typeface="Ubuntu"/>
              </a:rPr>
              <a:t> </a:t>
            </a:r>
            <a:endParaRPr b="1" sz="2200">
              <a:solidFill>
                <a:schemeClr val="accent2"/>
              </a:solidFill>
              <a:latin typeface="Ubuntu"/>
              <a:ea typeface="Ubuntu"/>
              <a:cs typeface="Ubuntu"/>
              <a:sym typeface="Ubuntu"/>
            </a:endParaRPr>
          </a:p>
          <a:p>
            <a:pPr indent="0" lvl="0" marL="0" rtl="0" algn="l">
              <a:spcBef>
                <a:spcPts val="0"/>
              </a:spcBef>
              <a:spcAft>
                <a:spcPts val="0"/>
              </a:spcAft>
              <a:buNone/>
            </a:pPr>
            <a:r>
              <a:rPr b="1" lang="en" sz="3200">
                <a:solidFill>
                  <a:schemeClr val="accent1"/>
                </a:solidFill>
                <a:latin typeface="Open Sans"/>
                <a:ea typeface="Open Sans"/>
                <a:cs typeface="Open Sans"/>
                <a:sym typeface="Open Sans"/>
              </a:rPr>
              <a:t>PROBLEM</a:t>
            </a:r>
            <a:r>
              <a:rPr b="1" lang="en" sz="3200">
                <a:solidFill>
                  <a:schemeClr val="accent5"/>
                </a:solidFill>
                <a:latin typeface="Open Sans"/>
                <a:ea typeface="Open Sans"/>
                <a:cs typeface="Open Sans"/>
                <a:sym typeface="Open Sans"/>
              </a:rPr>
              <a:t> </a:t>
            </a:r>
            <a:r>
              <a:rPr b="1" lang="en" sz="3200">
                <a:solidFill>
                  <a:schemeClr val="accent3"/>
                </a:solidFill>
                <a:latin typeface="Open Sans"/>
                <a:ea typeface="Open Sans"/>
                <a:cs typeface="Open Sans"/>
                <a:sym typeface="Open Sans"/>
              </a:rPr>
              <a:t>SOLVING</a:t>
            </a:r>
            <a:r>
              <a:rPr b="1" lang="en" sz="3200">
                <a:solidFill>
                  <a:schemeClr val="accent4"/>
                </a:solidFill>
                <a:latin typeface="Open Sans"/>
                <a:ea typeface="Open Sans"/>
                <a:cs typeface="Open Sans"/>
                <a:sym typeface="Open Sans"/>
              </a:rPr>
              <a:t>!</a:t>
            </a:r>
            <a:endParaRPr b="1" sz="3200">
              <a:solidFill>
                <a:schemeClr val="accent4"/>
              </a:solidFill>
              <a:latin typeface="Open Sans"/>
              <a:ea typeface="Open Sans"/>
              <a:cs typeface="Open Sans"/>
              <a:sym typeface="Open Sans"/>
            </a:endParaRPr>
          </a:p>
        </p:txBody>
      </p:sp>
      <p:sp>
        <p:nvSpPr>
          <p:cNvPr id="832" name="Google Shape;832;p50"/>
          <p:cNvSpPr/>
          <p:nvPr/>
        </p:nvSpPr>
        <p:spPr>
          <a:xfrm>
            <a:off x="4509188" y="2113350"/>
            <a:ext cx="2580000" cy="1680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33" name="Google Shape;833;p50"/>
          <p:cNvGrpSpPr/>
          <p:nvPr/>
        </p:nvGrpSpPr>
        <p:grpSpPr>
          <a:xfrm>
            <a:off x="4509208" y="1330103"/>
            <a:ext cx="227520" cy="248922"/>
            <a:chOff x="4469316" y="1236218"/>
            <a:chExt cx="360570" cy="400390"/>
          </a:xfrm>
        </p:grpSpPr>
        <p:sp>
          <p:nvSpPr>
            <p:cNvPr id="834" name="Google Shape;834;p50"/>
            <p:cNvSpPr/>
            <p:nvPr/>
          </p:nvSpPr>
          <p:spPr>
            <a:xfrm>
              <a:off x="4498361" y="1279378"/>
              <a:ext cx="56044" cy="54783"/>
            </a:xfrm>
            <a:custGeom>
              <a:rect b="b" l="l" r="r" t="t"/>
              <a:pathLst>
                <a:path extrusionOk="0" h="1607" w="1644">
                  <a:moveTo>
                    <a:pt x="621" y="1607"/>
                  </a:moveTo>
                  <a:cubicBezTo>
                    <a:pt x="572" y="1607"/>
                    <a:pt x="536" y="1583"/>
                    <a:pt x="499" y="1546"/>
                  </a:cubicBezTo>
                  <a:lnTo>
                    <a:pt x="122" y="1096"/>
                  </a:lnTo>
                  <a:cubicBezTo>
                    <a:pt x="37" y="986"/>
                    <a:pt x="0" y="865"/>
                    <a:pt x="13" y="731"/>
                  </a:cubicBezTo>
                  <a:cubicBezTo>
                    <a:pt x="25" y="597"/>
                    <a:pt x="86" y="475"/>
                    <a:pt x="195" y="390"/>
                  </a:cubicBezTo>
                  <a:lnTo>
                    <a:pt x="499" y="134"/>
                  </a:lnTo>
                  <a:cubicBezTo>
                    <a:pt x="597" y="49"/>
                    <a:pt x="731" y="1"/>
                    <a:pt x="865" y="13"/>
                  </a:cubicBezTo>
                  <a:cubicBezTo>
                    <a:pt x="998" y="25"/>
                    <a:pt x="1120" y="98"/>
                    <a:pt x="1205" y="195"/>
                  </a:cubicBezTo>
                  <a:lnTo>
                    <a:pt x="1583" y="646"/>
                  </a:lnTo>
                  <a:cubicBezTo>
                    <a:pt x="1643" y="719"/>
                    <a:pt x="1631" y="816"/>
                    <a:pt x="1570" y="865"/>
                  </a:cubicBezTo>
                  <a:cubicBezTo>
                    <a:pt x="1497" y="913"/>
                    <a:pt x="1400" y="913"/>
                    <a:pt x="1351" y="840"/>
                  </a:cubicBezTo>
                  <a:lnTo>
                    <a:pt x="974" y="390"/>
                  </a:lnTo>
                  <a:cubicBezTo>
                    <a:pt x="938" y="354"/>
                    <a:pt x="889" y="329"/>
                    <a:pt x="840" y="317"/>
                  </a:cubicBezTo>
                  <a:cubicBezTo>
                    <a:pt x="779" y="317"/>
                    <a:pt x="731" y="329"/>
                    <a:pt x="694" y="366"/>
                  </a:cubicBezTo>
                  <a:lnTo>
                    <a:pt x="390" y="621"/>
                  </a:lnTo>
                  <a:cubicBezTo>
                    <a:pt x="341" y="658"/>
                    <a:pt x="317" y="706"/>
                    <a:pt x="317" y="755"/>
                  </a:cubicBezTo>
                  <a:cubicBezTo>
                    <a:pt x="317" y="804"/>
                    <a:pt x="329" y="865"/>
                    <a:pt x="366" y="901"/>
                  </a:cubicBezTo>
                  <a:lnTo>
                    <a:pt x="743" y="1351"/>
                  </a:lnTo>
                  <a:cubicBezTo>
                    <a:pt x="792" y="1424"/>
                    <a:pt x="779" y="1510"/>
                    <a:pt x="718" y="1570"/>
                  </a:cubicBezTo>
                  <a:cubicBezTo>
                    <a:pt x="694" y="1595"/>
                    <a:pt x="658" y="1607"/>
                    <a:pt x="621" y="1607"/>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5" name="Google Shape;835;p50"/>
            <p:cNvSpPr/>
            <p:nvPr/>
          </p:nvSpPr>
          <p:spPr>
            <a:xfrm>
              <a:off x="4469316" y="1276072"/>
              <a:ext cx="360570" cy="360536"/>
            </a:xfrm>
            <a:custGeom>
              <a:rect b="b" l="l" r="r" t="t"/>
              <a:pathLst>
                <a:path extrusionOk="0" h="10576" w="10577">
                  <a:moveTo>
                    <a:pt x="5294" y="304"/>
                  </a:moveTo>
                  <a:cubicBezTo>
                    <a:pt x="2544" y="304"/>
                    <a:pt x="305" y="2544"/>
                    <a:pt x="305" y="5294"/>
                  </a:cubicBezTo>
                  <a:cubicBezTo>
                    <a:pt x="305" y="8044"/>
                    <a:pt x="2544" y="10272"/>
                    <a:pt x="5294" y="10272"/>
                  </a:cubicBezTo>
                  <a:cubicBezTo>
                    <a:pt x="8033" y="10272"/>
                    <a:pt x="10272" y="8044"/>
                    <a:pt x="10272" y="5294"/>
                  </a:cubicBezTo>
                  <a:cubicBezTo>
                    <a:pt x="10272" y="2544"/>
                    <a:pt x="8033" y="304"/>
                    <a:pt x="5294" y="304"/>
                  </a:cubicBezTo>
                  <a:close/>
                  <a:moveTo>
                    <a:pt x="5294" y="10576"/>
                  </a:moveTo>
                  <a:cubicBezTo>
                    <a:pt x="2374" y="10576"/>
                    <a:pt x="1" y="8203"/>
                    <a:pt x="1" y="5294"/>
                  </a:cubicBezTo>
                  <a:cubicBezTo>
                    <a:pt x="1" y="2373"/>
                    <a:pt x="2374" y="0"/>
                    <a:pt x="5294" y="0"/>
                  </a:cubicBezTo>
                  <a:cubicBezTo>
                    <a:pt x="8203" y="0"/>
                    <a:pt x="10576" y="2373"/>
                    <a:pt x="10576" y="5294"/>
                  </a:cubicBezTo>
                  <a:cubicBezTo>
                    <a:pt x="10576" y="8203"/>
                    <a:pt x="8203" y="10576"/>
                    <a:pt x="5294" y="10576"/>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6" name="Google Shape;836;p50"/>
            <p:cNvSpPr/>
            <p:nvPr/>
          </p:nvSpPr>
          <p:spPr>
            <a:xfrm>
              <a:off x="4507089" y="1314220"/>
              <a:ext cx="285026" cy="284651"/>
            </a:xfrm>
            <a:custGeom>
              <a:rect b="b" l="l" r="r" t="t"/>
              <a:pathLst>
                <a:path extrusionOk="0" h="8350" w="8361">
                  <a:moveTo>
                    <a:pt x="4186" y="305"/>
                  </a:moveTo>
                  <a:cubicBezTo>
                    <a:pt x="2045" y="305"/>
                    <a:pt x="304" y="2033"/>
                    <a:pt x="304" y="4175"/>
                  </a:cubicBezTo>
                  <a:cubicBezTo>
                    <a:pt x="304" y="6305"/>
                    <a:pt x="2045" y="8045"/>
                    <a:pt x="4186" y="8045"/>
                  </a:cubicBezTo>
                  <a:cubicBezTo>
                    <a:pt x="6316" y="8045"/>
                    <a:pt x="8057" y="6305"/>
                    <a:pt x="8057" y="4175"/>
                  </a:cubicBezTo>
                  <a:cubicBezTo>
                    <a:pt x="8057" y="2033"/>
                    <a:pt x="6316" y="305"/>
                    <a:pt x="4186" y="305"/>
                  </a:cubicBezTo>
                  <a:close/>
                  <a:moveTo>
                    <a:pt x="4186" y="8349"/>
                  </a:moveTo>
                  <a:cubicBezTo>
                    <a:pt x="1874" y="8349"/>
                    <a:pt x="0" y="6475"/>
                    <a:pt x="0" y="4175"/>
                  </a:cubicBezTo>
                  <a:cubicBezTo>
                    <a:pt x="0" y="1875"/>
                    <a:pt x="1874" y="1"/>
                    <a:pt x="4186" y="1"/>
                  </a:cubicBezTo>
                  <a:cubicBezTo>
                    <a:pt x="6487" y="1"/>
                    <a:pt x="8361" y="1875"/>
                    <a:pt x="8361" y="4175"/>
                  </a:cubicBezTo>
                  <a:cubicBezTo>
                    <a:pt x="8361" y="6475"/>
                    <a:pt x="6487" y="8349"/>
                    <a:pt x="4186" y="8349"/>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7" name="Google Shape;837;p50"/>
            <p:cNvSpPr/>
            <p:nvPr/>
          </p:nvSpPr>
          <p:spPr>
            <a:xfrm>
              <a:off x="4523657" y="1334572"/>
              <a:ext cx="247732" cy="248107"/>
            </a:xfrm>
            <a:custGeom>
              <a:rect b="b" l="l" r="r" t="t"/>
              <a:pathLst>
                <a:path extrusionOk="0" h="7278" w="7267">
                  <a:moveTo>
                    <a:pt x="3700" y="0"/>
                  </a:moveTo>
                  <a:cubicBezTo>
                    <a:pt x="1644" y="0"/>
                    <a:pt x="1" y="1728"/>
                    <a:pt x="123" y="3809"/>
                  </a:cubicBezTo>
                  <a:cubicBezTo>
                    <a:pt x="232" y="5586"/>
                    <a:pt x="1680" y="7034"/>
                    <a:pt x="3469" y="7144"/>
                  </a:cubicBezTo>
                  <a:cubicBezTo>
                    <a:pt x="5538" y="7278"/>
                    <a:pt x="7266" y="5623"/>
                    <a:pt x="7266" y="3578"/>
                  </a:cubicBezTo>
                  <a:lnTo>
                    <a:pt x="3700" y="3578"/>
                  </a:lnTo>
                  <a:lnTo>
                    <a:pt x="3700" y="0"/>
                  </a:lnTo>
                  <a:close/>
                </a:path>
              </a:pathLst>
            </a:custGeom>
            <a:solidFill>
              <a:srgbClr val="77BB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8" name="Google Shape;838;p50"/>
            <p:cNvSpPr/>
            <p:nvPr/>
          </p:nvSpPr>
          <p:spPr>
            <a:xfrm>
              <a:off x="4629033" y="1236218"/>
              <a:ext cx="41113" cy="50249"/>
            </a:xfrm>
            <a:custGeom>
              <a:rect b="b" l="l" r="r" t="t"/>
              <a:pathLst>
                <a:path extrusionOk="0" h="1474" w="1206">
                  <a:moveTo>
                    <a:pt x="1048" y="1473"/>
                  </a:moveTo>
                  <a:cubicBezTo>
                    <a:pt x="962" y="1473"/>
                    <a:pt x="902" y="1413"/>
                    <a:pt x="902" y="1327"/>
                  </a:cubicBezTo>
                  <a:lnTo>
                    <a:pt x="902" y="305"/>
                  </a:lnTo>
                  <a:lnTo>
                    <a:pt x="305" y="305"/>
                  </a:lnTo>
                  <a:lnTo>
                    <a:pt x="305" y="1327"/>
                  </a:lnTo>
                  <a:cubicBezTo>
                    <a:pt x="305" y="1413"/>
                    <a:pt x="244" y="1473"/>
                    <a:pt x="159" y="1473"/>
                  </a:cubicBezTo>
                  <a:cubicBezTo>
                    <a:pt x="74" y="1473"/>
                    <a:pt x="1" y="1413"/>
                    <a:pt x="1" y="1327"/>
                  </a:cubicBezTo>
                  <a:lnTo>
                    <a:pt x="1" y="147"/>
                  </a:lnTo>
                  <a:cubicBezTo>
                    <a:pt x="1" y="62"/>
                    <a:pt x="74" y="1"/>
                    <a:pt x="159" y="1"/>
                  </a:cubicBezTo>
                  <a:lnTo>
                    <a:pt x="1048" y="1"/>
                  </a:lnTo>
                  <a:cubicBezTo>
                    <a:pt x="1133" y="1"/>
                    <a:pt x="1206" y="62"/>
                    <a:pt x="1206" y="147"/>
                  </a:cubicBezTo>
                  <a:lnTo>
                    <a:pt x="1206" y="1327"/>
                  </a:lnTo>
                  <a:cubicBezTo>
                    <a:pt x="1206" y="1413"/>
                    <a:pt x="1133" y="1473"/>
                    <a:pt x="1048" y="1473"/>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9" name="Google Shape;839;p50"/>
            <p:cNvSpPr/>
            <p:nvPr/>
          </p:nvSpPr>
          <p:spPr>
            <a:xfrm>
              <a:off x="4723227" y="1392220"/>
              <a:ext cx="33647" cy="23693"/>
            </a:xfrm>
            <a:custGeom>
              <a:rect b="b" l="l" r="r" t="t"/>
              <a:pathLst>
                <a:path extrusionOk="0" h="695" w="987">
                  <a:moveTo>
                    <a:pt x="171" y="694"/>
                  </a:moveTo>
                  <a:cubicBezTo>
                    <a:pt x="122" y="694"/>
                    <a:pt x="74" y="658"/>
                    <a:pt x="37" y="609"/>
                  </a:cubicBezTo>
                  <a:cubicBezTo>
                    <a:pt x="1" y="536"/>
                    <a:pt x="25" y="451"/>
                    <a:pt x="98" y="402"/>
                  </a:cubicBezTo>
                  <a:lnTo>
                    <a:pt x="731" y="37"/>
                  </a:lnTo>
                  <a:cubicBezTo>
                    <a:pt x="804" y="1"/>
                    <a:pt x="901" y="25"/>
                    <a:pt x="938" y="98"/>
                  </a:cubicBezTo>
                  <a:cubicBezTo>
                    <a:pt x="986" y="171"/>
                    <a:pt x="950" y="256"/>
                    <a:pt x="889" y="305"/>
                  </a:cubicBezTo>
                  <a:lnTo>
                    <a:pt x="244" y="670"/>
                  </a:lnTo>
                  <a:cubicBezTo>
                    <a:pt x="232" y="682"/>
                    <a:pt x="195" y="694"/>
                    <a:pt x="171" y="694"/>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0" name="Google Shape;840;p50"/>
            <p:cNvSpPr/>
            <p:nvPr/>
          </p:nvSpPr>
          <p:spPr>
            <a:xfrm>
              <a:off x="4689614" y="1349504"/>
              <a:ext cx="24511" cy="32385"/>
            </a:xfrm>
            <a:custGeom>
              <a:rect b="b" l="l" r="r" t="t"/>
              <a:pathLst>
                <a:path extrusionOk="0" h="950" w="719">
                  <a:moveTo>
                    <a:pt x="171" y="950"/>
                  </a:moveTo>
                  <a:cubicBezTo>
                    <a:pt x="147" y="950"/>
                    <a:pt x="122" y="950"/>
                    <a:pt x="98" y="937"/>
                  </a:cubicBezTo>
                  <a:cubicBezTo>
                    <a:pt x="25" y="889"/>
                    <a:pt x="1" y="803"/>
                    <a:pt x="37" y="730"/>
                  </a:cubicBezTo>
                  <a:lnTo>
                    <a:pt x="402" y="98"/>
                  </a:lnTo>
                  <a:cubicBezTo>
                    <a:pt x="451" y="25"/>
                    <a:pt x="536" y="0"/>
                    <a:pt x="621" y="37"/>
                  </a:cubicBezTo>
                  <a:cubicBezTo>
                    <a:pt x="682" y="85"/>
                    <a:pt x="719" y="171"/>
                    <a:pt x="670" y="244"/>
                  </a:cubicBezTo>
                  <a:lnTo>
                    <a:pt x="305" y="877"/>
                  </a:lnTo>
                  <a:cubicBezTo>
                    <a:pt x="281" y="925"/>
                    <a:pt x="232" y="950"/>
                    <a:pt x="171" y="950"/>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841" name="Google Shape;841;p50"/>
          <p:cNvPicPr preferRelativeResize="0"/>
          <p:nvPr/>
        </p:nvPicPr>
        <p:blipFill rotWithShape="1">
          <a:blip r:embed="rId9">
            <a:alphaModFix/>
          </a:blip>
          <a:srcRect b="1681" l="0" r="0" t="1690"/>
          <a:stretch/>
        </p:blipFill>
        <p:spPr>
          <a:xfrm>
            <a:off x="728974" y="1845708"/>
            <a:ext cx="3334625" cy="1812470"/>
          </a:xfrm>
          <a:prstGeom prst="rect">
            <a:avLst/>
          </a:prstGeom>
          <a:noFill/>
          <a:ln>
            <a:noFill/>
          </a:ln>
        </p:spPr>
      </p:pic>
      <p:grpSp>
        <p:nvGrpSpPr>
          <p:cNvPr id="842" name="Google Shape;842;p50"/>
          <p:cNvGrpSpPr/>
          <p:nvPr/>
        </p:nvGrpSpPr>
        <p:grpSpPr>
          <a:xfrm>
            <a:off x="2859100" y="658076"/>
            <a:ext cx="1390125" cy="1117724"/>
            <a:chOff x="2859100" y="658076"/>
            <a:chExt cx="1390125" cy="1117724"/>
          </a:xfrm>
        </p:grpSpPr>
        <p:pic>
          <p:nvPicPr>
            <p:cNvPr id="843" name="Google Shape;843;p50"/>
            <p:cNvPicPr preferRelativeResize="0"/>
            <p:nvPr/>
          </p:nvPicPr>
          <p:blipFill>
            <a:blip r:embed="rId10">
              <a:alphaModFix/>
            </a:blip>
            <a:stretch>
              <a:fillRect/>
            </a:stretch>
          </p:blipFill>
          <p:spPr>
            <a:xfrm rot="-208168">
              <a:off x="2889325" y="697357"/>
              <a:ext cx="1329675" cy="1039161"/>
            </a:xfrm>
            <a:prstGeom prst="rect">
              <a:avLst/>
            </a:prstGeom>
            <a:noFill/>
            <a:ln>
              <a:noFill/>
            </a:ln>
          </p:spPr>
        </p:pic>
        <p:pic>
          <p:nvPicPr>
            <p:cNvPr id="844" name="Google Shape;844;p50"/>
            <p:cNvPicPr preferRelativeResize="0"/>
            <p:nvPr/>
          </p:nvPicPr>
          <p:blipFill>
            <a:blip r:embed="rId11">
              <a:alphaModFix/>
            </a:blip>
            <a:stretch>
              <a:fillRect/>
            </a:stretch>
          </p:blipFill>
          <p:spPr>
            <a:xfrm>
              <a:off x="3681125" y="1269910"/>
              <a:ext cx="382482" cy="369300"/>
            </a:xfrm>
            <a:prstGeom prst="rect">
              <a:avLst/>
            </a:prstGeom>
            <a:noFill/>
            <a:ln>
              <a:noFill/>
            </a:ln>
          </p:spPr>
        </p:pic>
      </p:grpSp>
    </p:spTree>
  </p:cSld>
  <p:clrMapOvr>
    <a:masterClrMapping/>
  </p:clrMapOvr>
  <p:transition spd="med">
    <p:fade thruBlk="1"/>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848" name="Shape 848"/>
        <p:cNvGrpSpPr/>
        <p:nvPr/>
      </p:nvGrpSpPr>
      <p:grpSpPr>
        <a:xfrm>
          <a:off x="0" y="0"/>
          <a:ext cx="0" cy="0"/>
          <a:chOff x="0" y="0"/>
          <a:chExt cx="0" cy="0"/>
        </a:xfrm>
      </p:grpSpPr>
      <p:sp>
        <p:nvSpPr>
          <p:cNvPr id="849" name="Google Shape;849;p51"/>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Module</a:t>
            </a:r>
            <a:r>
              <a:rPr lang="en" sz="1800">
                <a:solidFill>
                  <a:schemeClr val="dk1"/>
                </a:solidFill>
                <a:latin typeface="Ubuntu Medium"/>
                <a:ea typeface="Ubuntu Medium"/>
                <a:cs typeface="Ubuntu Medium"/>
                <a:sym typeface="Ubuntu Medium"/>
              </a:rPr>
              <a:t> 3 - Day 3</a:t>
            </a:r>
            <a:endParaRPr sz="1800">
              <a:solidFill>
                <a:schemeClr val="dk1"/>
              </a:solidFill>
              <a:latin typeface="Ubuntu Medium"/>
              <a:ea typeface="Ubuntu Medium"/>
              <a:cs typeface="Ubuntu Medium"/>
              <a:sym typeface="Ubuntu Medium"/>
            </a:endParaRPr>
          </a:p>
        </p:txBody>
      </p:sp>
      <p:sp>
        <p:nvSpPr>
          <p:cNvPr id="850" name="Google Shape;850;p51"/>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5"/>
                </a:solidFill>
                <a:latin typeface="Ubuntu"/>
                <a:ea typeface="Ubuntu"/>
                <a:cs typeface="Ubuntu"/>
                <a:sym typeface="Ubuntu"/>
              </a:rPr>
              <a:t>Problem Solving</a:t>
            </a:r>
            <a:endParaRPr b="1" sz="2100">
              <a:solidFill>
                <a:schemeClr val="accent5"/>
              </a:solidFill>
              <a:latin typeface="Ubuntu"/>
              <a:ea typeface="Ubuntu"/>
              <a:cs typeface="Ubuntu"/>
              <a:sym typeface="Ubuntu"/>
            </a:endParaRPr>
          </a:p>
        </p:txBody>
      </p:sp>
      <p:pic>
        <p:nvPicPr>
          <p:cNvPr id="851" name="Google Shape;851;p51"/>
          <p:cNvPicPr preferRelativeResize="0"/>
          <p:nvPr>
            <p:ph idx="2" type="pic"/>
          </p:nvPr>
        </p:nvPicPr>
        <p:blipFill rotWithShape="1">
          <a:blip r:embed="rId3">
            <a:alphaModFix/>
          </a:blip>
          <a:srcRect b="845" l="0" r="0" t="835"/>
          <a:stretch/>
        </p:blipFill>
        <p:spPr>
          <a:xfrm>
            <a:off x="233897" y="189700"/>
            <a:ext cx="877800" cy="862800"/>
          </a:xfrm>
          <a:prstGeom prst="ellipse">
            <a:avLst/>
          </a:prstGeom>
          <a:noFill/>
          <a:ln>
            <a:noFill/>
          </a:ln>
          <a:effectLst>
            <a:outerShdw blurRad="177800" rotWithShape="0" algn="ctr" dir="5400000" dist="50800">
              <a:srgbClr val="000000">
                <a:alpha val="14000"/>
              </a:srgbClr>
            </a:outerShdw>
          </a:effectLst>
        </p:spPr>
      </p:pic>
      <p:sp>
        <p:nvSpPr>
          <p:cNvPr id="852" name="Google Shape;852;p51"/>
          <p:cNvSpPr/>
          <p:nvPr/>
        </p:nvSpPr>
        <p:spPr>
          <a:xfrm>
            <a:off x="453250" y="1254525"/>
            <a:ext cx="8307000" cy="3716700"/>
          </a:xfrm>
          <a:prstGeom prst="roundRect">
            <a:avLst>
              <a:gd fmla="val 16667" name="adj"/>
            </a:avLst>
          </a:prstGeom>
          <a:solidFill>
            <a:srgbClr val="FFFFFE"/>
          </a:solidFill>
          <a:ln cap="flat" cmpd="sng" w="38100">
            <a:solidFill>
              <a:schemeClr val="accent5"/>
            </a:solidFill>
            <a:prstDash val="dot"/>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a:solidFill>
                  <a:schemeClr val="accent5"/>
                </a:solidFill>
                <a:latin typeface="Ubuntu"/>
                <a:ea typeface="Ubuntu"/>
                <a:cs typeface="Ubuntu"/>
                <a:sym typeface="Ubuntu"/>
              </a:rPr>
              <a:t>Problem of the Day</a:t>
            </a:r>
            <a:endParaRPr b="1">
              <a:solidFill>
                <a:schemeClr val="accent5"/>
              </a:solidFill>
              <a:latin typeface="Ubuntu"/>
              <a:ea typeface="Ubuntu"/>
              <a:cs typeface="Ubuntu"/>
              <a:sym typeface="Ubuntu"/>
            </a:endParaRPr>
          </a:p>
          <a:p>
            <a:pPr indent="0" lvl="0" marL="0" rtl="0" algn="ctr">
              <a:lnSpc>
                <a:spcPct val="115000"/>
              </a:lnSpc>
              <a:spcBef>
                <a:spcPts val="0"/>
              </a:spcBef>
              <a:spcAft>
                <a:spcPts val="0"/>
              </a:spcAft>
              <a:buNone/>
            </a:pPr>
            <a:r>
              <a:t/>
            </a:r>
            <a:endParaRPr b="1" sz="800">
              <a:solidFill>
                <a:srgbClr val="2B2B2B"/>
              </a:solidFill>
              <a:latin typeface="Ubuntu"/>
              <a:ea typeface="Ubuntu"/>
              <a:cs typeface="Ubuntu"/>
              <a:sym typeface="Ubuntu"/>
            </a:endParaRPr>
          </a:p>
          <a:p>
            <a:pPr indent="0" lvl="0" marL="0" rtl="0" algn="ctr">
              <a:lnSpc>
                <a:spcPct val="115000"/>
              </a:lnSpc>
              <a:spcBef>
                <a:spcPts val="0"/>
              </a:spcBef>
              <a:spcAft>
                <a:spcPts val="0"/>
              </a:spcAft>
              <a:buNone/>
            </a:pPr>
            <a:r>
              <a:rPr lang="en" sz="2300">
                <a:solidFill>
                  <a:schemeClr val="dk1"/>
                </a:solidFill>
                <a:latin typeface="Ubuntu Medium"/>
                <a:ea typeface="Ubuntu Medium"/>
                <a:cs typeface="Ubuntu Medium"/>
                <a:sym typeface="Ubuntu Medium"/>
              </a:rPr>
              <a:t>Jayla’s and Jayvon’s mother made them each a peanut butter sandwich for lunch. Jayla cut her sandwich into 4 equal sized pieces and ate 2 of the pieces. Jayvon cut his sandwich in 2 equal sized pieces and ate one piece. Jayla said she ate more of her sandwich because she ate 2 pieces. Jayvon disagreed. Who is correct? Justify your answer.</a:t>
            </a:r>
            <a:endParaRPr sz="2300">
              <a:solidFill>
                <a:schemeClr val="dk1"/>
              </a:solidFill>
              <a:latin typeface="Ubuntu Medium"/>
              <a:ea typeface="Ubuntu Medium"/>
              <a:cs typeface="Ubuntu Medium"/>
              <a:sym typeface="Ubuntu Medium"/>
            </a:endParaRPr>
          </a:p>
        </p:txBody>
      </p:sp>
      <p:pic>
        <p:nvPicPr>
          <p:cNvPr id="853" name="Google Shape;853;p51"/>
          <p:cNvPicPr preferRelativeResize="0"/>
          <p:nvPr/>
        </p:nvPicPr>
        <p:blipFill rotWithShape="1">
          <a:blip r:embed="rId4">
            <a:alphaModFix/>
          </a:blip>
          <a:srcRect b="0" l="0" r="0" t="0"/>
          <a:stretch/>
        </p:blipFill>
        <p:spPr>
          <a:xfrm>
            <a:off x="5253975" y="594350"/>
            <a:ext cx="1200100" cy="1068525"/>
          </a:xfrm>
          <a:prstGeom prst="rect">
            <a:avLst/>
          </a:prstGeom>
          <a:noFill/>
          <a:ln>
            <a:noFill/>
          </a:ln>
        </p:spPr>
      </p:pic>
      <p:pic>
        <p:nvPicPr>
          <p:cNvPr id="854" name="Google Shape;854;p51"/>
          <p:cNvPicPr preferRelativeResize="0"/>
          <p:nvPr/>
        </p:nvPicPr>
        <p:blipFill>
          <a:blip r:embed="rId5">
            <a:alphaModFix/>
          </a:blip>
          <a:stretch>
            <a:fillRect/>
          </a:stretch>
        </p:blipFill>
        <p:spPr>
          <a:xfrm rot="-4958466">
            <a:off x="5091850" y="1214395"/>
            <a:ext cx="176914" cy="409624"/>
          </a:xfrm>
          <a:prstGeom prst="rect">
            <a:avLst/>
          </a:prstGeom>
          <a:noFill/>
          <a:ln>
            <a:noFill/>
          </a:ln>
        </p:spPr>
      </p:pic>
    </p:spTree>
  </p:cSld>
  <p:clrMapOvr>
    <a:masterClrMapping/>
  </p:clrMapOvr>
  <p:transition spd="med">
    <p:fade thruBlk="1"/>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858" name="Shape 858"/>
        <p:cNvGrpSpPr/>
        <p:nvPr/>
      </p:nvGrpSpPr>
      <p:grpSpPr>
        <a:xfrm>
          <a:off x="0" y="0"/>
          <a:ext cx="0" cy="0"/>
          <a:chOff x="0" y="0"/>
          <a:chExt cx="0" cy="0"/>
        </a:xfrm>
      </p:grpSpPr>
      <p:sp>
        <p:nvSpPr>
          <p:cNvPr id="859" name="Google Shape;859;p52"/>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Module</a:t>
            </a:r>
            <a:r>
              <a:rPr lang="en" sz="1800">
                <a:solidFill>
                  <a:schemeClr val="dk1"/>
                </a:solidFill>
                <a:latin typeface="Ubuntu Medium"/>
                <a:ea typeface="Ubuntu Medium"/>
                <a:cs typeface="Ubuntu Medium"/>
                <a:sym typeface="Ubuntu Medium"/>
              </a:rPr>
              <a:t> 3 - Day 4</a:t>
            </a:r>
            <a:endParaRPr sz="1800">
              <a:solidFill>
                <a:schemeClr val="dk1"/>
              </a:solidFill>
              <a:latin typeface="Ubuntu Medium"/>
              <a:ea typeface="Ubuntu Medium"/>
              <a:cs typeface="Ubuntu Medium"/>
              <a:sym typeface="Ubuntu Medium"/>
            </a:endParaRPr>
          </a:p>
        </p:txBody>
      </p:sp>
      <p:sp>
        <p:nvSpPr>
          <p:cNvPr id="860" name="Google Shape;860;p52"/>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5"/>
                </a:solidFill>
                <a:latin typeface="Ubuntu"/>
                <a:ea typeface="Ubuntu"/>
                <a:cs typeface="Ubuntu"/>
                <a:sym typeface="Ubuntu"/>
              </a:rPr>
              <a:t>My Thinking Path</a:t>
            </a:r>
            <a:endParaRPr b="1" sz="2100">
              <a:solidFill>
                <a:schemeClr val="accent5"/>
              </a:solidFill>
              <a:latin typeface="Ubuntu"/>
              <a:ea typeface="Ubuntu"/>
              <a:cs typeface="Ubuntu"/>
              <a:sym typeface="Ubuntu"/>
            </a:endParaRPr>
          </a:p>
        </p:txBody>
      </p:sp>
      <p:pic>
        <p:nvPicPr>
          <p:cNvPr id="861" name="Google Shape;861;p52"/>
          <p:cNvPicPr preferRelativeResize="0"/>
          <p:nvPr>
            <p:ph idx="2" type="pic"/>
          </p:nvPr>
        </p:nvPicPr>
        <p:blipFill rotWithShape="1">
          <a:blip r:embed="rId3">
            <a:alphaModFix/>
          </a:blip>
          <a:srcRect b="845" l="0" r="0" t="835"/>
          <a:stretch/>
        </p:blipFill>
        <p:spPr>
          <a:xfrm>
            <a:off x="233897" y="189700"/>
            <a:ext cx="877800" cy="862800"/>
          </a:xfrm>
          <a:prstGeom prst="ellipse">
            <a:avLst/>
          </a:prstGeom>
          <a:noFill/>
          <a:ln>
            <a:noFill/>
          </a:ln>
          <a:effectLst>
            <a:outerShdw blurRad="177800" rotWithShape="0" algn="ctr" dir="5400000" dist="50800">
              <a:srgbClr val="000000">
                <a:alpha val="14000"/>
              </a:srgbClr>
            </a:outerShdw>
          </a:effectLst>
        </p:spPr>
      </p:pic>
      <p:sp>
        <p:nvSpPr>
          <p:cNvPr id="862" name="Google Shape;862;p52"/>
          <p:cNvSpPr/>
          <p:nvPr/>
        </p:nvSpPr>
        <p:spPr>
          <a:xfrm>
            <a:off x="1896550" y="2105175"/>
            <a:ext cx="6533400" cy="492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Question..</a:t>
            </a:r>
            <a:endParaRPr b="1" sz="2000">
              <a:solidFill>
                <a:srgbClr val="FFFFFF"/>
              </a:solidFill>
              <a:latin typeface="Open Sans"/>
              <a:ea typeface="Open Sans"/>
              <a:cs typeface="Open Sans"/>
              <a:sym typeface="Open Sans"/>
            </a:endParaRPr>
          </a:p>
        </p:txBody>
      </p:sp>
      <p:sp>
        <p:nvSpPr>
          <p:cNvPr id="863" name="Google Shape;863;p52"/>
          <p:cNvSpPr/>
          <p:nvPr/>
        </p:nvSpPr>
        <p:spPr>
          <a:xfrm>
            <a:off x="1896525" y="2763675"/>
            <a:ext cx="6533400" cy="492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Question…</a:t>
            </a:r>
            <a:endParaRPr b="1" sz="2000">
              <a:solidFill>
                <a:srgbClr val="FFFFFF"/>
              </a:solidFill>
              <a:latin typeface="Open Sans"/>
              <a:ea typeface="Open Sans"/>
              <a:cs typeface="Open Sans"/>
              <a:sym typeface="Open Sans"/>
            </a:endParaRPr>
          </a:p>
        </p:txBody>
      </p:sp>
      <p:sp>
        <p:nvSpPr>
          <p:cNvPr id="864" name="Google Shape;864;p52"/>
          <p:cNvSpPr/>
          <p:nvPr/>
        </p:nvSpPr>
        <p:spPr>
          <a:xfrm>
            <a:off x="762813" y="3422200"/>
            <a:ext cx="37605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One thing I learned is . . .</a:t>
            </a:r>
            <a:endParaRPr b="1" sz="2000">
              <a:solidFill>
                <a:srgbClr val="FFFFFF"/>
              </a:solidFill>
              <a:latin typeface="Open Sans"/>
              <a:ea typeface="Open Sans"/>
              <a:cs typeface="Open Sans"/>
              <a:sym typeface="Open Sans"/>
            </a:endParaRPr>
          </a:p>
        </p:txBody>
      </p:sp>
      <p:pic>
        <p:nvPicPr>
          <p:cNvPr id="865" name="Google Shape;865;p52"/>
          <p:cNvPicPr preferRelativeResize="0"/>
          <p:nvPr/>
        </p:nvPicPr>
        <p:blipFill>
          <a:blip r:embed="rId4">
            <a:alphaModFix/>
          </a:blip>
          <a:stretch>
            <a:fillRect/>
          </a:stretch>
        </p:blipFill>
        <p:spPr>
          <a:xfrm>
            <a:off x="483176" y="2216952"/>
            <a:ext cx="1286909" cy="1205274"/>
          </a:xfrm>
          <a:prstGeom prst="rect">
            <a:avLst/>
          </a:prstGeom>
          <a:noFill/>
          <a:ln>
            <a:noFill/>
          </a:ln>
        </p:spPr>
      </p:pic>
      <p:sp>
        <p:nvSpPr>
          <p:cNvPr id="866" name="Google Shape;866;p52"/>
          <p:cNvSpPr/>
          <p:nvPr/>
        </p:nvSpPr>
        <p:spPr>
          <a:xfrm>
            <a:off x="1304800"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This is like…</a:t>
            </a:r>
            <a:endParaRPr/>
          </a:p>
        </p:txBody>
      </p:sp>
      <p:sp>
        <p:nvSpPr>
          <p:cNvPr id="867" name="Google Shape;867;p52"/>
          <p:cNvSpPr/>
          <p:nvPr/>
        </p:nvSpPr>
        <p:spPr>
          <a:xfrm>
            <a:off x="3422557" y="4096025"/>
            <a:ext cx="23829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This is not like….</a:t>
            </a:r>
            <a:endParaRPr b="1" sz="2000">
              <a:solidFill>
                <a:srgbClr val="FFFFFF"/>
              </a:solidFill>
              <a:latin typeface="Open Sans"/>
              <a:ea typeface="Open Sans"/>
              <a:cs typeface="Open Sans"/>
              <a:sym typeface="Open Sans"/>
            </a:endParaRPr>
          </a:p>
        </p:txBody>
      </p:sp>
      <p:sp>
        <p:nvSpPr>
          <p:cNvPr id="868" name="Google Shape;868;p52"/>
          <p:cNvSpPr/>
          <p:nvPr/>
        </p:nvSpPr>
        <p:spPr>
          <a:xfrm>
            <a:off x="5941404"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I wonder…</a:t>
            </a:r>
            <a:endParaRPr b="1" sz="2000">
              <a:solidFill>
                <a:srgbClr val="FFFFFF"/>
              </a:solidFill>
              <a:latin typeface="Open Sans"/>
              <a:ea typeface="Open Sans"/>
              <a:cs typeface="Open Sans"/>
              <a:sym typeface="Open Sans"/>
            </a:endParaRPr>
          </a:p>
        </p:txBody>
      </p:sp>
      <p:sp>
        <p:nvSpPr>
          <p:cNvPr id="869" name="Google Shape;869;p52"/>
          <p:cNvSpPr/>
          <p:nvPr/>
        </p:nvSpPr>
        <p:spPr>
          <a:xfrm>
            <a:off x="4674700" y="3422225"/>
            <a:ext cx="37551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A question I have is . . .</a:t>
            </a:r>
            <a:endParaRPr b="1" sz="2000">
              <a:solidFill>
                <a:srgbClr val="FFFFFF"/>
              </a:solidFill>
              <a:latin typeface="Open Sans"/>
              <a:ea typeface="Open Sans"/>
              <a:cs typeface="Open Sans"/>
              <a:sym typeface="Open Sans"/>
            </a:endParaRPr>
          </a:p>
        </p:txBody>
      </p:sp>
      <p:sp>
        <p:nvSpPr>
          <p:cNvPr id="870" name="Google Shape;870;p52"/>
          <p:cNvSpPr/>
          <p:nvPr/>
        </p:nvSpPr>
        <p:spPr>
          <a:xfrm>
            <a:off x="1176750" y="1621675"/>
            <a:ext cx="630300" cy="390000"/>
          </a:xfrm>
          <a:prstGeom prst="wedgeEllipseCallout">
            <a:avLst>
              <a:gd fmla="val -24052" name="adj1"/>
              <a:gd fmla="val 93064" name="adj2"/>
            </a:avLst>
          </a:prstGeom>
          <a:solidFill>
            <a:srgbClr val="7DC9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Ubuntu"/>
                <a:ea typeface="Ubuntu"/>
                <a:cs typeface="Ubuntu"/>
                <a:sym typeface="Ubuntu"/>
              </a:rPr>
              <a:t>???</a:t>
            </a:r>
            <a:endParaRPr b="1">
              <a:solidFill>
                <a:srgbClr val="FFFFFF"/>
              </a:solidFill>
              <a:latin typeface="Ubuntu"/>
              <a:ea typeface="Ubuntu"/>
              <a:cs typeface="Ubuntu"/>
              <a:sym typeface="Ubuntu"/>
            </a:endParaRPr>
          </a:p>
        </p:txBody>
      </p:sp>
      <p:pic>
        <p:nvPicPr>
          <p:cNvPr id="871" name="Google Shape;871;p52"/>
          <p:cNvPicPr preferRelativeResize="0"/>
          <p:nvPr/>
        </p:nvPicPr>
        <p:blipFill>
          <a:blip r:embed="rId5">
            <a:alphaModFix/>
          </a:blip>
          <a:stretch>
            <a:fillRect/>
          </a:stretch>
        </p:blipFill>
        <p:spPr>
          <a:xfrm>
            <a:off x="6119724" y="1063200"/>
            <a:ext cx="1238925" cy="1041975"/>
          </a:xfrm>
          <a:prstGeom prst="rect">
            <a:avLst/>
          </a:prstGeom>
          <a:noFill/>
          <a:ln>
            <a:noFill/>
          </a:ln>
        </p:spPr>
      </p:pic>
      <p:pic>
        <p:nvPicPr>
          <p:cNvPr id="872" name="Google Shape;872;p52"/>
          <p:cNvPicPr preferRelativeResize="0"/>
          <p:nvPr/>
        </p:nvPicPr>
        <p:blipFill>
          <a:blip r:embed="rId6">
            <a:alphaModFix/>
          </a:blip>
          <a:stretch>
            <a:fillRect/>
          </a:stretch>
        </p:blipFill>
        <p:spPr>
          <a:xfrm rot="1337649">
            <a:off x="7906207" y="2067913"/>
            <a:ext cx="1256935" cy="2677373"/>
          </a:xfrm>
          <a:prstGeom prst="rect">
            <a:avLst/>
          </a:prstGeom>
          <a:noFill/>
          <a:ln>
            <a:noFill/>
          </a:ln>
        </p:spPr>
      </p:pic>
      <p:sp>
        <p:nvSpPr>
          <p:cNvPr id="873" name="Google Shape;873;p52"/>
          <p:cNvSpPr/>
          <p:nvPr/>
        </p:nvSpPr>
        <p:spPr>
          <a:xfrm>
            <a:off x="1896550" y="2105175"/>
            <a:ext cx="6533400" cy="492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What I know about partitioning a whole is…</a:t>
            </a:r>
            <a:endParaRPr b="1" sz="2000">
              <a:solidFill>
                <a:srgbClr val="FFFFFF"/>
              </a:solidFill>
              <a:latin typeface="Open Sans"/>
              <a:ea typeface="Open Sans"/>
              <a:cs typeface="Open Sans"/>
              <a:sym typeface="Open Sans"/>
            </a:endParaRPr>
          </a:p>
        </p:txBody>
      </p:sp>
      <p:sp>
        <p:nvSpPr>
          <p:cNvPr id="874" name="Google Shape;874;p52"/>
          <p:cNvSpPr/>
          <p:nvPr/>
        </p:nvSpPr>
        <p:spPr>
          <a:xfrm>
            <a:off x="1896525" y="2763675"/>
            <a:ext cx="6533400" cy="492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What I know about combining fractions is…</a:t>
            </a:r>
            <a:endParaRPr b="1" sz="2000">
              <a:solidFill>
                <a:srgbClr val="FFFFFF"/>
              </a:solidFill>
              <a:latin typeface="Open Sans"/>
              <a:ea typeface="Open Sans"/>
              <a:cs typeface="Open Sans"/>
              <a:sym typeface="Open Sans"/>
            </a:endParaRPr>
          </a:p>
        </p:txBody>
      </p:sp>
    </p:spTree>
  </p:cSld>
  <p:clrMapOvr>
    <a:masterClrMapping/>
  </p:clrMapOvr>
  <p:transition spd="med">
    <p:fade thruBlk="1"/>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878" name="Shape 878"/>
        <p:cNvGrpSpPr/>
        <p:nvPr/>
      </p:nvGrpSpPr>
      <p:grpSpPr>
        <a:xfrm>
          <a:off x="0" y="0"/>
          <a:ext cx="0" cy="0"/>
          <a:chOff x="0" y="0"/>
          <a:chExt cx="0" cy="0"/>
        </a:xfrm>
      </p:grpSpPr>
      <p:sp>
        <p:nvSpPr>
          <p:cNvPr id="879" name="Google Shape;879;p53"/>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Module</a:t>
            </a:r>
            <a:r>
              <a:rPr lang="en" sz="1800">
                <a:solidFill>
                  <a:schemeClr val="dk1"/>
                </a:solidFill>
                <a:latin typeface="Ubuntu Medium"/>
                <a:ea typeface="Ubuntu Medium"/>
                <a:cs typeface="Ubuntu Medium"/>
                <a:sym typeface="Ubuntu Medium"/>
              </a:rPr>
              <a:t> 3 - Day 4</a:t>
            </a:r>
            <a:endParaRPr sz="1800">
              <a:solidFill>
                <a:schemeClr val="dk1"/>
              </a:solidFill>
              <a:latin typeface="Ubuntu Medium"/>
              <a:ea typeface="Ubuntu Medium"/>
              <a:cs typeface="Ubuntu Medium"/>
              <a:sym typeface="Ubuntu Medium"/>
            </a:endParaRPr>
          </a:p>
        </p:txBody>
      </p:sp>
      <p:sp>
        <p:nvSpPr>
          <p:cNvPr id="880" name="Google Shape;880;p53"/>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5"/>
                </a:solidFill>
                <a:latin typeface="Ubuntu"/>
                <a:ea typeface="Ubuntu"/>
                <a:cs typeface="Ubuntu"/>
                <a:sym typeface="Ubuntu"/>
              </a:rPr>
              <a:t>Puzzle Talk</a:t>
            </a:r>
            <a:endParaRPr b="1" sz="2100">
              <a:solidFill>
                <a:schemeClr val="accent5"/>
              </a:solidFill>
              <a:latin typeface="Ubuntu"/>
              <a:ea typeface="Ubuntu"/>
              <a:cs typeface="Ubuntu"/>
              <a:sym typeface="Ubuntu"/>
            </a:endParaRPr>
          </a:p>
        </p:txBody>
      </p:sp>
      <p:pic>
        <p:nvPicPr>
          <p:cNvPr id="881" name="Google Shape;881;p53"/>
          <p:cNvPicPr preferRelativeResize="0"/>
          <p:nvPr>
            <p:ph idx="2" type="pic"/>
          </p:nvPr>
        </p:nvPicPr>
        <p:blipFill rotWithShape="1">
          <a:blip r:embed="rId3">
            <a:alphaModFix/>
          </a:blip>
          <a:srcRect b="845" l="0" r="0" t="835"/>
          <a:stretch/>
        </p:blipFill>
        <p:spPr>
          <a:xfrm>
            <a:off x="233897" y="189700"/>
            <a:ext cx="877800" cy="862800"/>
          </a:xfrm>
          <a:prstGeom prst="ellipse">
            <a:avLst/>
          </a:prstGeom>
          <a:noFill/>
          <a:ln>
            <a:noFill/>
          </a:ln>
          <a:effectLst>
            <a:outerShdw blurRad="177800" rotWithShape="0" algn="ctr" dir="5400000" dist="50800">
              <a:srgbClr val="000000">
                <a:alpha val="14000"/>
              </a:srgbClr>
            </a:outerShdw>
          </a:effectLst>
        </p:spPr>
      </p:pic>
      <p:pic>
        <p:nvPicPr>
          <p:cNvPr descr="E:\Новая папка (3)\вспомогательные\graphicriver-13574762-site2max-powerpoint\MockUp\mockup_png\Computer_4.png" id="882" name="Google Shape;882;p53"/>
          <p:cNvPicPr preferRelativeResize="0"/>
          <p:nvPr/>
        </p:nvPicPr>
        <p:blipFill rotWithShape="1">
          <a:blip r:embed="rId4">
            <a:alphaModFix/>
          </a:blip>
          <a:srcRect b="0" l="0" r="0" t="0"/>
          <a:stretch/>
        </p:blipFill>
        <p:spPr>
          <a:xfrm>
            <a:off x="70525" y="1624275"/>
            <a:ext cx="4589999" cy="2432850"/>
          </a:xfrm>
          <a:prstGeom prst="rect">
            <a:avLst/>
          </a:prstGeom>
          <a:noFill/>
          <a:ln>
            <a:noFill/>
          </a:ln>
        </p:spPr>
      </p:pic>
      <p:grpSp>
        <p:nvGrpSpPr>
          <p:cNvPr id="883" name="Google Shape;883;p53"/>
          <p:cNvGrpSpPr/>
          <p:nvPr/>
        </p:nvGrpSpPr>
        <p:grpSpPr>
          <a:xfrm>
            <a:off x="1590104" y="4057131"/>
            <a:ext cx="173012" cy="169916"/>
            <a:chOff x="8586628" y="1443880"/>
            <a:chExt cx="281458" cy="281458"/>
          </a:xfrm>
        </p:grpSpPr>
        <p:sp>
          <p:nvSpPr>
            <p:cNvPr id="884" name="Google Shape;884;p53"/>
            <p:cNvSpPr/>
            <p:nvPr/>
          </p:nvSpPr>
          <p:spPr>
            <a:xfrm>
              <a:off x="8590770" y="1448022"/>
              <a:ext cx="136754" cy="183598"/>
            </a:xfrm>
            <a:custGeom>
              <a:rect b="b" l="l" r="r" t="t"/>
              <a:pathLst>
                <a:path extrusionOk="0" h="6028" w="4490">
                  <a:moveTo>
                    <a:pt x="4395" y="0"/>
                  </a:moveTo>
                  <a:cubicBezTo>
                    <a:pt x="1988" y="53"/>
                    <a:pt x="53" y="1988"/>
                    <a:pt x="0" y="4395"/>
                  </a:cubicBezTo>
                  <a:cubicBezTo>
                    <a:pt x="11" y="4448"/>
                    <a:pt x="53" y="4489"/>
                    <a:pt x="115" y="4489"/>
                  </a:cubicBezTo>
                  <a:lnTo>
                    <a:pt x="1601" y="4489"/>
                  </a:lnTo>
                  <a:cubicBezTo>
                    <a:pt x="1727" y="4489"/>
                    <a:pt x="1831" y="4594"/>
                    <a:pt x="1831" y="4720"/>
                  </a:cubicBezTo>
                  <a:cubicBezTo>
                    <a:pt x="1831" y="4793"/>
                    <a:pt x="1811" y="4856"/>
                    <a:pt x="1758" y="4898"/>
                  </a:cubicBezTo>
                  <a:cubicBezTo>
                    <a:pt x="1737" y="4918"/>
                    <a:pt x="1727" y="4929"/>
                    <a:pt x="1706" y="4950"/>
                  </a:cubicBezTo>
                  <a:cubicBezTo>
                    <a:pt x="1706" y="4950"/>
                    <a:pt x="1706" y="4960"/>
                    <a:pt x="1695" y="4971"/>
                  </a:cubicBezTo>
                  <a:cubicBezTo>
                    <a:pt x="1685" y="4981"/>
                    <a:pt x="1675" y="4992"/>
                    <a:pt x="1664" y="5002"/>
                  </a:cubicBezTo>
                  <a:cubicBezTo>
                    <a:pt x="1664" y="5013"/>
                    <a:pt x="1664" y="5023"/>
                    <a:pt x="1654" y="5023"/>
                  </a:cubicBezTo>
                  <a:cubicBezTo>
                    <a:pt x="1643" y="5044"/>
                    <a:pt x="1643" y="5054"/>
                    <a:pt x="1633" y="5065"/>
                  </a:cubicBezTo>
                  <a:cubicBezTo>
                    <a:pt x="1633" y="5075"/>
                    <a:pt x="1622" y="5086"/>
                    <a:pt x="1622" y="5086"/>
                  </a:cubicBezTo>
                  <a:cubicBezTo>
                    <a:pt x="1612" y="5107"/>
                    <a:pt x="1612" y="5117"/>
                    <a:pt x="1601" y="5128"/>
                  </a:cubicBezTo>
                  <a:cubicBezTo>
                    <a:pt x="1601" y="5138"/>
                    <a:pt x="1601" y="5149"/>
                    <a:pt x="1591" y="5159"/>
                  </a:cubicBezTo>
                  <a:cubicBezTo>
                    <a:pt x="1591" y="5170"/>
                    <a:pt x="1580" y="5191"/>
                    <a:pt x="1580" y="5201"/>
                  </a:cubicBezTo>
                  <a:cubicBezTo>
                    <a:pt x="1580" y="5211"/>
                    <a:pt x="1580" y="5222"/>
                    <a:pt x="1570" y="5222"/>
                  </a:cubicBezTo>
                  <a:cubicBezTo>
                    <a:pt x="1570" y="5243"/>
                    <a:pt x="1570" y="5264"/>
                    <a:pt x="1559" y="5295"/>
                  </a:cubicBezTo>
                  <a:cubicBezTo>
                    <a:pt x="1559" y="5327"/>
                    <a:pt x="1559" y="5347"/>
                    <a:pt x="1559" y="5379"/>
                  </a:cubicBezTo>
                  <a:cubicBezTo>
                    <a:pt x="1559" y="5379"/>
                    <a:pt x="1559" y="5389"/>
                    <a:pt x="1559" y="5389"/>
                  </a:cubicBezTo>
                  <a:cubicBezTo>
                    <a:pt x="1559" y="5410"/>
                    <a:pt x="1559" y="5431"/>
                    <a:pt x="1559" y="5452"/>
                  </a:cubicBezTo>
                  <a:cubicBezTo>
                    <a:pt x="1570" y="5494"/>
                    <a:pt x="1580" y="5536"/>
                    <a:pt x="1591" y="5578"/>
                  </a:cubicBezTo>
                  <a:cubicBezTo>
                    <a:pt x="1591" y="5578"/>
                    <a:pt x="1591" y="5588"/>
                    <a:pt x="1601" y="5588"/>
                  </a:cubicBezTo>
                  <a:cubicBezTo>
                    <a:pt x="1601" y="5609"/>
                    <a:pt x="1612" y="5620"/>
                    <a:pt x="1612" y="5630"/>
                  </a:cubicBezTo>
                  <a:cubicBezTo>
                    <a:pt x="1612" y="5640"/>
                    <a:pt x="1622" y="5651"/>
                    <a:pt x="1622" y="5651"/>
                  </a:cubicBezTo>
                  <a:cubicBezTo>
                    <a:pt x="1633" y="5661"/>
                    <a:pt x="1633" y="5672"/>
                    <a:pt x="1643" y="5682"/>
                  </a:cubicBezTo>
                  <a:cubicBezTo>
                    <a:pt x="1643" y="5693"/>
                    <a:pt x="1654" y="5703"/>
                    <a:pt x="1654" y="5714"/>
                  </a:cubicBezTo>
                  <a:cubicBezTo>
                    <a:pt x="1654" y="5714"/>
                    <a:pt x="1664" y="5724"/>
                    <a:pt x="1664" y="5735"/>
                  </a:cubicBezTo>
                  <a:cubicBezTo>
                    <a:pt x="1685" y="5756"/>
                    <a:pt x="1695" y="5777"/>
                    <a:pt x="1716" y="5797"/>
                  </a:cubicBezTo>
                  <a:lnTo>
                    <a:pt x="1716" y="5808"/>
                  </a:lnTo>
                  <a:cubicBezTo>
                    <a:pt x="1727" y="5818"/>
                    <a:pt x="1737" y="5829"/>
                    <a:pt x="1748" y="5839"/>
                  </a:cubicBezTo>
                  <a:cubicBezTo>
                    <a:pt x="1758" y="5839"/>
                    <a:pt x="1758" y="5839"/>
                    <a:pt x="1758" y="5850"/>
                  </a:cubicBezTo>
                  <a:cubicBezTo>
                    <a:pt x="1769" y="5860"/>
                    <a:pt x="1779" y="5871"/>
                    <a:pt x="1790" y="5871"/>
                  </a:cubicBezTo>
                  <a:cubicBezTo>
                    <a:pt x="1800" y="5881"/>
                    <a:pt x="1800" y="5881"/>
                    <a:pt x="1800" y="5881"/>
                  </a:cubicBezTo>
                  <a:cubicBezTo>
                    <a:pt x="1842" y="5913"/>
                    <a:pt x="1873" y="5933"/>
                    <a:pt x="1915" y="5954"/>
                  </a:cubicBezTo>
                  <a:cubicBezTo>
                    <a:pt x="1926" y="5965"/>
                    <a:pt x="1936" y="5965"/>
                    <a:pt x="1936" y="5965"/>
                  </a:cubicBezTo>
                  <a:cubicBezTo>
                    <a:pt x="1947" y="5975"/>
                    <a:pt x="1957" y="5975"/>
                    <a:pt x="1968" y="5986"/>
                  </a:cubicBezTo>
                  <a:cubicBezTo>
                    <a:pt x="1978" y="5986"/>
                    <a:pt x="1988" y="5986"/>
                    <a:pt x="1999" y="5996"/>
                  </a:cubicBezTo>
                  <a:cubicBezTo>
                    <a:pt x="2009" y="5996"/>
                    <a:pt x="2020" y="5996"/>
                    <a:pt x="2020" y="6007"/>
                  </a:cubicBezTo>
                  <a:cubicBezTo>
                    <a:pt x="2041" y="6007"/>
                    <a:pt x="2051" y="6007"/>
                    <a:pt x="2072" y="6017"/>
                  </a:cubicBezTo>
                  <a:lnTo>
                    <a:pt x="2083" y="6017"/>
                  </a:lnTo>
                  <a:cubicBezTo>
                    <a:pt x="2104" y="6017"/>
                    <a:pt x="2124" y="6028"/>
                    <a:pt x="2145" y="6028"/>
                  </a:cubicBezTo>
                  <a:lnTo>
                    <a:pt x="2292" y="6028"/>
                  </a:lnTo>
                  <a:cubicBezTo>
                    <a:pt x="2334" y="6028"/>
                    <a:pt x="2376" y="6017"/>
                    <a:pt x="2428" y="5996"/>
                  </a:cubicBezTo>
                  <a:lnTo>
                    <a:pt x="2438" y="5996"/>
                  </a:lnTo>
                  <a:cubicBezTo>
                    <a:pt x="2449" y="5986"/>
                    <a:pt x="2470" y="5986"/>
                    <a:pt x="2480" y="5975"/>
                  </a:cubicBezTo>
                  <a:lnTo>
                    <a:pt x="2501" y="5975"/>
                  </a:lnTo>
                  <a:cubicBezTo>
                    <a:pt x="2512" y="5965"/>
                    <a:pt x="2533" y="5954"/>
                    <a:pt x="2543" y="5944"/>
                  </a:cubicBezTo>
                  <a:lnTo>
                    <a:pt x="2554" y="5944"/>
                  </a:lnTo>
                  <a:cubicBezTo>
                    <a:pt x="2574" y="5933"/>
                    <a:pt x="2585" y="5923"/>
                    <a:pt x="2606" y="5913"/>
                  </a:cubicBezTo>
                  <a:cubicBezTo>
                    <a:pt x="2616" y="5902"/>
                    <a:pt x="2627" y="5892"/>
                    <a:pt x="2627" y="5892"/>
                  </a:cubicBezTo>
                  <a:cubicBezTo>
                    <a:pt x="2637" y="5881"/>
                    <a:pt x="2648" y="5881"/>
                    <a:pt x="2648" y="5871"/>
                  </a:cubicBezTo>
                  <a:cubicBezTo>
                    <a:pt x="2658" y="5860"/>
                    <a:pt x="2669" y="5860"/>
                    <a:pt x="2679" y="5850"/>
                  </a:cubicBezTo>
                  <a:cubicBezTo>
                    <a:pt x="2679" y="5839"/>
                    <a:pt x="2690" y="5839"/>
                    <a:pt x="2700" y="5829"/>
                  </a:cubicBezTo>
                  <a:cubicBezTo>
                    <a:pt x="2700" y="5818"/>
                    <a:pt x="2710" y="5818"/>
                    <a:pt x="2721" y="5808"/>
                  </a:cubicBezTo>
                  <a:cubicBezTo>
                    <a:pt x="2721" y="5797"/>
                    <a:pt x="2731" y="5787"/>
                    <a:pt x="2742" y="5787"/>
                  </a:cubicBezTo>
                  <a:cubicBezTo>
                    <a:pt x="2752" y="5766"/>
                    <a:pt x="2752" y="5756"/>
                    <a:pt x="2763" y="5745"/>
                  </a:cubicBezTo>
                  <a:cubicBezTo>
                    <a:pt x="2773" y="5735"/>
                    <a:pt x="2784" y="5724"/>
                    <a:pt x="2784" y="5714"/>
                  </a:cubicBezTo>
                  <a:cubicBezTo>
                    <a:pt x="2794" y="5703"/>
                    <a:pt x="2794" y="5693"/>
                    <a:pt x="2805" y="5693"/>
                  </a:cubicBezTo>
                  <a:cubicBezTo>
                    <a:pt x="2805" y="5682"/>
                    <a:pt x="2815" y="5661"/>
                    <a:pt x="2815" y="5651"/>
                  </a:cubicBezTo>
                  <a:cubicBezTo>
                    <a:pt x="2826" y="5651"/>
                    <a:pt x="2826" y="5640"/>
                    <a:pt x="2826" y="5630"/>
                  </a:cubicBezTo>
                  <a:cubicBezTo>
                    <a:pt x="2836" y="5620"/>
                    <a:pt x="2836" y="5599"/>
                    <a:pt x="2847" y="5588"/>
                  </a:cubicBezTo>
                  <a:cubicBezTo>
                    <a:pt x="2847" y="5588"/>
                    <a:pt x="2847" y="5578"/>
                    <a:pt x="2847" y="5578"/>
                  </a:cubicBezTo>
                  <a:cubicBezTo>
                    <a:pt x="2867" y="5536"/>
                    <a:pt x="2878" y="5494"/>
                    <a:pt x="2878" y="5452"/>
                  </a:cubicBezTo>
                  <a:cubicBezTo>
                    <a:pt x="2878" y="5431"/>
                    <a:pt x="2878" y="5410"/>
                    <a:pt x="2878" y="5389"/>
                  </a:cubicBezTo>
                  <a:cubicBezTo>
                    <a:pt x="2878" y="5389"/>
                    <a:pt x="2888" y="5379"/>
                    <a:pt x="2888" y="5379"/>
                  </a:cubicBezTo>
                  <a:cubicBezTo>
                    <a:pt x="2888" y="5347"/>
                    <a:pt x="2878" y="5327"/>
                    <a:pt x="2878" y="5295"/>
                  </a:cubicBezTo>
                  <a:cubicBezTo>
                    <a:pt x="2878" y="5274"/>
                    <a:pt x="2867" y="5243"/>
                    <a:pt x="2867" y="5222"/>
                  </a:cubicBezTo>
                  <a:cubicBezTo>
                    <a:pt x="2867" y="5222"/>
                    <a:pt x="2867" y="5211"/>
                    <a:pt x="2867" y="5211"/>
                  </a:cubicBezTo>
                  <a:cubicBezTo>
                    <a:pt x="2857" y="5191"/>
                    <a:pt x="2857" y="5170"/>
                    <a:pt x="2847" y="5159"/>
                  </a:cubicBezTo>
                  <a:cubicBezTo>
                    <a:pt x="2847" y="5149"/>
                    <a:pt x="2847" y="5138"/>
                    <a:pt x="2836" y="5138"/>
                  </a:cubicBezTo>
                  <a:cubicBezTo>
                    <a:pt x="2836" y="5117"/>
                    <a:pt x="2826" y="5107"/>
                    <a:pt x="2815" y="5086"/>
                  </a:cubicBezTo>
                  <a:cubicBezTo>
                    <a:pt x="2815" y="5086"/>
                    <a:pt x="2815" y="5075"/>
                    <a:pt x="2815" y="5065"/>
                  </a:cubicBezTo>
                  <a:cubicBezTo>
                    <a:pt x="2805" y="5054"/>
                    <a:pt x="2794" y="5034"/>
                    <a:pt x="2784" y="5023"/>
                  </a:cubicBezTo>
                  <a:cubicBezTo>
                    <a:pt x="2784" y="5023"/>
                    <a:pt x="2773" y="5013"/>
                    <a:pt x="2773" y="5002"/>
                  </a:cubicBezTo>
                  <a:cubicBezTo>
                    <a:pt x="2763" y="4992"/>
                    <a:pt x="2752" y="4971"/>
                    <a:pt x="2742" y="4960"/>
                  </a:cubicBezTo>
                  <a:cubicBezTo>
                    <a:pt x="2742" y="4960"/>
                    <a:pt x="2731" y="4950"/>
                    <a:pt x="2731" y="4950"/>
                  </a:cubicBezTo>
                  <a:cubicBezTo>
                    <a:pt x="2721" y="4929"/>
                    <a:pt x="2700" y="4918"/>
                    <a:pt x="2690" y="4898"/>
                  </a:cubicBezTo>
                  <a:cubicBezTo>
                    <a:pt x="2637" y="4856"/>
                    <a:pt x="2606" y="4793"/>
                    <a:pt x="2606" y="4720"/>
                  </a:cubicBezTo>
                  <a:cubicBezTo>
                    <a:pt x="2606" y="4594"/>
                    <a:pt x="2710" y="4489"/>
                    <a:pt x="2847" y="4489"/>
                  </a:cubicBezTo>
                  <a:lnTo>
                    <a:pt x="4364" y="4489"/>
                  </a:lnTo>
                  <a:cubicBezTo>
                    <a:pt x="4437" y="4489"/>
                    <a:pt x="4489" y="4437"/>
                    <a:pt x="4489" y="4364"/>
                  </a:cubicBezTo>
                  <a:lnTo>
                    <a:pt x="4489" y="2847"/>
                  </a:lnTo>
                  <a:cubicBezTo>
                    <a:pt x="4489" y="2710"/>
                    <a:pt x="4374" y="2606"/>
                    <a:pt x="4249" y="2606"/>
                  </a:cubicBezTo>
                  <a:cubicBezTo>
                    <a:pt x="4186" y="2606"/>
                    <a:pt x="4123" y="2637"/>
                    <a:pt x="4071" y="2690"/>
                  </a:cubicBezTo>
                  <a:cubicBezTo>
                    <a:pt x="4060" y="2700"/>
                    <a:pt x="4039" y="2721"/>
                    <a:pt x="4019" y="2731"/>
                  </a:cubicBezTo>
                  <a:cubicBezTo>
                    <a:pt x="4019" y="2731"/>
                    <a:pt x="4019" y="2742"/>
                    <a:pt x="4008" y="2742"/>
                  </a:cubicBezTo>
                  <a:cubicBezTo>
                    <a:pt x="3998" y="2752"/>
                    <a:pt x="3977" y="2763"/>
                    <a:pt x="3966" y="2773"/>
                  </a:cubicBezTo>
                  <a:cubicBezTo>
                    <a:pt x="3956" y="2773"/>
                    <a:pt x="3956" y="2784"/>
                    <a:pt x="3945" y="2784"/>
                  </a:cubicBezTo>
                  <a:cubicBezTo>
                    <a:pt x="3935" y="2794"/>
                    <a:pt x="3914" y="2805"/>
                    <a:pt x="3903" y="2815"/>
                  </a:cubicBezTo>
                  <a:lnTo>
                    <a:pt x="3883" y="2815"/>
                  </a:lnTo>
                  <a:cubicBezTo>
                    <a:pt x="3872" y="2826"/>
                    <a:pt x="3851" y="2836"/>
                    <a:pt x="3830" y="2836"/>
                  </a:cubicBezTo>
                  <a:cubicBezTo>
                    <a:pt x="3830" y="2847"/>
                    <a:pt x="3820" y="2847"/>
                    <a:pt x="3820" y="2847"/>
                  </a:cubicBezTo>
                  <a:cubicBezTo>
                    <a:pt x="3799" y="2857"/>
                    <a:pt x="3778" y="2857"/>
                    <a:pt x="3757" y="2867"/>
                  </a:cubicBezTo>
                  <a:lnTo>
                    <a:pt x="3746" y="2867"/>
                  </a:lnTo>
                  <a:cubicBezTo>
                    <a:pt x="3694" y="2878"/>
                    <a:pt x="3652" y="2888"/>
                    <a:pt x="3600" y="2888"/>
                  </a:cubicBezTo>
                  <a:lnTo>
                    <a:pt x="3590" y="2888"/>
                  </a:lnTo>
                  <a:cubicBezTo>
                    <a:pt x="3569" y="2878"/>
                    <a:pt x="3537" y="2878"/>
                    <a:pt x="3516" y="2878"/>
                  </a:cubicBezTo>
                  <a:cubicBezTo>
                    <a:pt x="3495" y="2878"/>
                    <a:pt x="3485" y="2878"/>
                    <a:pt x="3464" y="2867"/>
                  </a:cubicBezTo>
                  <a:lnTo>
                    <a:pt x="3453" y="2867"/>
                  </a:lnTo>
                  <a:cubicBezTo>
                    <a:pt x="3433" y="2867"/>
                    <a:pt x="3412" y="2857"/>
                    <a:pt x="3401" y="2847"/>
                  </a:cubicBezTo>
                  <a:lnTo>
                    <a:pt x="3380" y="2847"/>
                  </a:lnTo>
                  <a:cubicBezTo>
                    <a:pt x="3359" y="2836"/>
                    <a:pt x="3349" y="2836"/>
                    <a:pt x="3338" y="2826"/>
                  </a:cubicBezTo>
                  <a:cubicBezTo>
                    <a:pt x="3328" y="2826"/>
                    <a:pt x="3317" y="2826"/>
                    <a:pt x="3317" y="2815"/>
                  </a:cubicBezTo>
                  <a:cubicBezTo>
                    <a:pt x="3307" y="2815"/>
                    <a:pt x="3297" y="2805"/>
                    <a:pt x="3286" y="2805"/>
                  </a:cubicBezTo>
                  <a:cubicBezTo>
                    <a:pt x="3276" y="2794"/>
                    <a:pt x="3265" y="2794"/>
                    <a:pt x="3255" y="2784"/>
                  </a:cubicBezTo>
                  <a:cubicBezTo>
                    <a:pt x="3255" y="2784"/>
                    <a:pt x="3244" y="2784"/>
                    <a:pt x="3244" y="2773"/>
                  </a:cubicBezTo>
                  <a:cubicBezTo>
                    <a:pt x="3213" y="2763"/>
                    <a:pt x="3192" y="2742"/>
                    <a:pt x="3171" y="2721"/>
                  </a:cubicBezTo>
                  <a:cubicBezTo>
                    <a:pt x="3160" y="2710"/>
                    <a:pt x="3140" y="2700"/>
                    <a:pt x="3129" y="2690"/>
                  </a:cubicBezTo>
                  <a:cubicBezTo>
                    <a:pt x="3129" y="2690"/>
                    <a:pt x="3129" y="2679"/>
                    <a:pt x="3129" y="2679"/>
                  </a:cubicBezTo>
                  <a:cubicBezTo>
                    <a:pt x="3119" y="2669"/>
                    <a:pt x="3108" y="2658"/>
                    <a:pt x="3098" y="2648"/>
                  </a:cubicBezTo>
                  <a:cubicBezTo>
                    <a:pt x="3087" y="2648"/>
                    <a:pt x="3087" y="2637"/>
                    <a:pt x="3087" y="2637"/>
                  </a:cubicBezTo>
                  <a:cubicBezTo>
                    <a:pt x="3056" y="2606"/>
                    <a:pt x="3035" y="2564"/>
                    <a:pt x="3014" y="2533"/>
                  </a:cubicBezTo>
                  <a:cubicBezTo>
                    <a:pt x="3014" y="2522"/>
                    <a:pt x="3003" y="2512"/>
                    <a:pt x="3003" y="2501"/>
                  </a:cubicBezTo>
                  <a:cubicBezTo>
                    <a:pt x="2993" y="2491"/>
                    <a:pt x="2993" y="2491"/>
                    <a:pt x="2993" y="2480"/>
                  </a:cubicBezTo>
                  <a:cubicBezTo>
                    <a:pt x="2983" y="2470"/>
                    <a:pt x="2983" y="2449"/>
                    <a:pt x="2972" y="2438"/>
                  </a:cubicBezTo>
                  <a:cubicBezTo>
                    <a:pt x="2972" y="2438"/>
                    <a:pt x="2972" y="2428"/>
                    <a:pt x="2972" y="2417"/>
                  </a:cubicBezTo>
                  <a:cubicBezTo>
                    <a:pt x="2962" y="2407"/>
                    <a:pt x="2962" y="2386"/>
                    <a:pt x="2951" y="2365"/>
                  </a:cubicBezTo>
                  <a:cubicBezTo>
                    <a:pt x="2951" y="2365"/>
                    <a:pt x="2951" y="2365"/>
                    <a:pt x="2951" y="2355"/>
                  </a:cubicBezTo>
                  <a:cubicBezTo>
                    <a:pt x="2951" y="2344"/>
                    <a:pt x="2941" y="2323"/>
                    <a:pt x="2941" y="2302"/>
                  </a:cubicBezTo>
                  <a:lnTo>
                    <a:pt x="2941" y="2292"/>
                  </a:lnTo>
                  <a:cubicBezTo>
                    <a:pt x="2941" y="2281"/>
                    <a:pt x="2941" y="2271"/>
                    <a:pt x="2941" y="2250"/>
                  </a:cubicBezTo>
                  <a:cubicBezTo>
                    <a:pt x="2941" y="2240"/>
                    <a:pt x="2941" y="2229"/>
                    <a:pt x="2941" y="2219"/>
                  </a:cubicBezTo>
                  <a:cubicBezTo>
                    <a:pt x="2941" y="2208"/>
                    <a:pt x="2941" y="2198"/>
                    <a:pt x="2941" y="2187"/>
                  </a:cubicBezTo>
                  <a:cubicBezTo>
                    <a:pt x="2941" y="2177"/>
                    <a:pt x="2941" y="2166"/>
                    <a:pt x="2941" y="2145"/>
                  </a:cubicBezTo>
                  <a:cubicBezTo>
                    <a:pt x="2941" y="2124"/>
                    <a:pt x="2951" y="2104"/>
                    <a:pt x="2951" y="2083"/>
                  </a:cubicBezTo>
                  <a:cubicBezTo>
                    <a:pt x="2951" y="2083"/>
                    <a:pt x="2951" y="2072"/>
                    <a:pt x="2951" y="2072"/>
                  </a:cubicBezTo>
                  <a:cubicBezTo>
                    <a:pt x="2962" y="2051"/>
                    <a:pt x="2962" y="2041"/>
                    <a:pt x="2972" y="2020"/>
                  </a:cubicBezTo>
                  <a:cubicBezTo>
                    <a:pt x="2972" y="2020"/>
                    <a:pt x="2972" y="2009"/>
                    <a:pt x="2972" y="1999"/>
                  </a:cubicBezTo>
                  <a:cubicBezTo>
                    <a:pt x="2983" y="1988"/>
                    <a:pt x="2983" y="1978"/>
                    <a:pt x="2993" y="1968"/>
                  </a:cubicBezTo>
                  <a:cubicBezTo>
                    <a:pt x="2993" y="1957"/>
                    <a:pt x="2993" y="1947"/>
                    <a:pt x="3003" y="1936"/>
                  </a:cubicBezTo>
                  <a:cubicBezTo>
                    <a:pt x="3003" y="1926"/>
                    <a:pt x="3014" y="1926"/>
                    <a:pt x="3014" y="1915"/>
                  </a:cubicBezTo>
                  <a:cubicBezTo>
                    <a:pt x="3035" y="1873"/>
                    <a:pt x="3056" y="1842"/>
                    <a:pt x="3087" y="1800"/>
                  </a:cubicBezTo>
                  <a:lnTo>
                    <a:pt x="3098" y="1800"/>
                  </a:lnTo>
                  <a:cubicBezTo>
                    <a:pt x="3108" y="1779"/>
                    <a:pt x="3119" y="1769"/>
                    <a:pt x="3129" y="1758"/>
                  </a:cubicBezTo>
                  <a:cubicBezTo>
                    <a:pt x="3140" y="1737"/>
                    <a:pt x="3160" y="1727"/>
                    <a:pt x="3171" y="1716"/>
                  </a:cubicBezTo>
                  <a:cubicBezTo>
                    <a:pt x="3192" y="1695"/>
                    <a:pt x="3213" y="1685"/>
                    <a:pt x="3244" y="1664"/>
                  </a:cubicBezTo>
                  <a:cubicBezTo>
                    <a:pt x="3244" y="1664"/>
                    <a:pt x="3255" y="1654"/>
                    <a:pt x="3255" y="1654"/>
                  </a:cubicBezTo>
                  <a:cubicBezTo>
                    <a:pt x="3265" y="1654"/>
                    <a:pt x="3276" y="1643"/>
                    <a:pt x="3286" y="1643"/>
                  </a:cubicBezTo>
                  <a:cubicBezTo>
                    <a:pt x="3297" y="1633"/>
                    <a:pt x="3307" y="1633"/>
                    <a:pt x="3317" y="1622"/>
                  </a:cubicBezTo>
                  <a:cubicBezTo>
                    <a:pt x="3317" y="1622"/>
                    <a:pt x="3328" y="1612"/>
                    <a:pt x="3338" y="1612"/>
                  </a:cubicBezTo>
                  <a:cubicBezTo>
                    <a:pt x="3349" y="1612"/>
                    <a:pt x="3359" y="1601"/>
                    <a:pt x="3380" y="1601"/>
                  </a:cubicBezTo>
                  <a:cubicBezTo>
                    <a:pt x="3380" y="1601"/>
                    <a:pt x="3391" y="1591"/>
                    <a:pt x="3401" y="1591"/>
                  </a:cubicBezTo>
                  <a:cubicBezTo>
                    <a:pt x="3412" y="1580"/>
                    <a:pt x="3433" y="1580"/>
                    <a:pt x="3453" y="1570"/>
                  </a:cubicBezTo>
                  <a:lnTo>
                    <a:pt x="3516" y="1570"/>
                  </a:lnTo>
                  <a:cubicBezTo>
                    <a:pt x="3516" y="1565"/>
                    <a:pt x="3516" y="1565"/>
                    <a:pt x="3516" y="1565"/>
                  </a:cubicBezTo>
                  <a:cubicBezTo>
                    <a:pt x="3516" y="1565"/>
                    <a:pt x="3516" y="1565"/>
                    <a:pt x="3516" y="1559"/>
                  </a:cubicBezTo>
                  <a:lnTo>
                    <a:pt x="3600" y="1559"/>
                  </a:lnTo>
                  <a:cubicBezTo>
                    <a:pt x="3652" y="1559"/>
                    <a:pt x="3694" y="1559"/>
                    <a:pt x="3746" y="1580"/>
                  </a:cubicBezTo>
                  <a:lnTo>
                    <a:pt x="3757" y="1580"/>
                  </a:lnTo>
                  <a:cubicBezTo>
                    <a:pt x="3778" y="1580"/>
                    <a:pt x="3799" y="1591"/>
                    <a:pt x="3820" y="1591"/>
                  </a:cubicBezTo>
                  <a:cubicBezTo>
                    <a:pt x="3820" y="1601"/>
                    <a:pt x="3830" y="1601"/>
                    <a:pt x="3830" y="1601"/>
                  </a:cubicBezTo>
                  <a:cubicBezTo>
                    <a:pt x="3851" y="1612"/>
                    <a:pt x="3872" y="1612"/>
                    <a:pt x="3883" y="1622"/>
                  </a:cubicBezTo>
                  <a:cubicBezTo>
                    <a:pt x="3893" y="1622"/>
                    <a:pt x="3893" y="1633"/>
                    <a:pt x="3903" y="1633"/>
                  </a:cubicBezTo>
                  <a:cubicBezTo>
                    <a:pt x="3914" y="1643"/>
                    <a:pt x="3935" y="1654"/>
                    <a:pt x="3945" y="1654"/>
                  </a:cubicBezTo>
                  <a:cubicBezTo>
                    <a:pt x="3956" y="1664"/>
                    <a:pt x="3956" y="1664"/>
                    <a:pt x="3966" y="1664"/>
                  </a:cubicBezTo>
                  <a:cubicBezTo>
                    <a:pt x="3977" y="1675"/>
                    <a:pt x="3998" y="1695"/>
                    <a:pt x="4008" y="1706"/>
                  </a:cubicBezTo>
                  <a:lnTo>
                    <a:pt x="4019" y="1706"/>
                  </a:lnTo>
                  <a:cubicBezTo>
                    <a:pt x="4039" y="1727"/>
                    <a:pt x="4060" y="1737"/>
                    <a:pt x="4071" y="1758"/>
                  </a:cubicBezTo>
                  <a:cubicBezTo>
                    <a:pt x="4123" y="1811"/>
                    <a:pt x="4186" y="1831"/>
                    <a:pt x="4249" y="1831"/>
                  </a:cubicBezTo>
                  <a:cubicBezTo>
                    <a:pt x="4374" y="1831"/>
                    <a:pt x="4489" y="1727"/>
                    <a:pt x="4489" y="1601"/>
                  </a:cubicBezTo>
                  <a:lnTo>
                    <a:pt x="4489" y="115"/>
                  </a:lnTo>
                  <a:cubicBezTo>
                    <a:pt x="4489" y="53"/>
                    <a:pt x="4448" y="11"/>
                    <a:pt x="4395" y="0"/>
                  </a:cubicBezTo>
                  <a:close/>
                </a:path>
              </a:pathLst>
            </a:custGeom>
            <a:solidFill>
              <a:srgbClr val="1C9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53"/>
            <p:cNvSpPr/>
            <p:nvPr/>
          </p:nvSpPr>
          <p:spPr>
            <a:xfrm>
              <a:off x="8590770" y="1584746"/>
              <a:ext cx="183933" cy="136450"/>
            </a:xfrm>
            <a:custGeom>
              <a:rect b="b" l="l" r="r" t="t"/>
              <a:pathLst>
                <a:path extrusionOk="0" h="4480" w="6039">
                  <a:moveTo>
                    <a:pt x="115" y="0"/>
                  </a:moveTo>
                  <a:cubicBezTo>
                    <a:pt x="53" y="0"/>
                    <a:pt x="11" y="32"/>
                    <a:pt x="0" y="95"/>
                  </a:cubicBezTo>
                  <a:cubicBezTo>
                    <a:pt x="53" y="2491"/>
                    <a:pt x="1988" y="4437"/>
                    <a:pt x="4395" y="4479"/>
                  </a:cubicBezTo>
                  <a:cubicBezTo>
                    <a:pt x="4448" y="4469"/>
                    <a:pt x="4489" y="4427"/>
                    <a:pt x="4489" y="4364"/>
                  </a:cubicBezTo>
                  <a:lnTo>
                    <a:pt x="4489" y="2868"/>
                  </a:lnTo>
                  <a:cubicBezTo>
                    <a:pt x="4489" y="2732"/>
                    <a:pt x="4594" y="2627"/>
                    <a:pt x="4720" y="2627"/>
                  </a:cubicBezTo>
                  <a:cubicBezTo>
                    <a:pt x="4741" y="2627"/>
                    <a:pt x="4751" y="2627"/>
                    <a:pt x="4772" y="2637"/>
                  </a:cubicBezTo>
                  <a:cubicBezTo>
                    <a:pt x="4782" y="2637"/>
                    <a:pt x="4803" y="2637"/>
                    <a:pt x="4814" y="2648"/>
                  </a:cubicBezTo>
                  <a:cubicBezTo>
                    <a:pt x="4845" y="2658"/>
                    <a:pt x="4877" y="2679"/>
                    <a:pt x="4898" y="2700"/>
                  </a:cubicBezTo>
                  <a:cubicBezTo>
                    <a:pt x="4929" y="2742"/>
                    <a:pt x="4971" y="2773"/>
                    <a:pt x="5013" y="2794"/>
                  </a:cubicBezTo>
                  <a:cubicBezTo>
                    <a:pt x="5075" y="2836"/>
                    <a:pt x="5149" y="2868"/>
                    <a:pt x="5222" y="2889"/>
                  </a:cubicBezTo>
                  <a:cubicBezTo>
                    <a:pt x="5265" y="2901"/>
                    <a:pt x="5311" y="2906"/>
                    <a:pt x="5359" y="2906"/>
                  </a:cubicBezTo>
                  <a:cubicBezTo>
                    <a:pt x="5393" y="2906"/>
                    <a:pt x="5428" y="2903"/>
                    <a:pt x="5463" y="2899"/>
                  </a:cubicBezTo>
                  <a:cubicBezTo>
                    <a:pt x="5494" y="2889"/>
                    <a:pt x="5536" y="2889"/>
                    <a:pt x="5567" y="2878"/>
                  </a:cubicBezTo>
                  <a:cubicBezTo>
                    <a:pt x="5588" y="2868"/>
                    <a:pt x="5620" y="2857"/>
                    <a:pt x="5641" y="2847"/>
                  </a:cubicBezTo>
                  <a:cubicBezTo>
                    <a:pt x="5672" y="2836"/>
                    <a:pt x="5703" y="2815"/>
                    <a:pt x="5735" y="2794"/>
                  </a:cubicBezTo>
                  <a:cubicBezTo>
                    <a:pt x="5756" y="2784"/>
                    <a:pt x="5777" y="2763"/>
                    <a:pt x="5797" y="2753"/>
                  </a:cubicBezTo>
                  <a:cubicBezTo>
                    <a:pt x="5808" y="2732"/>
                    <a:pt x="5829" y="2721"/>
                    <a:pt x="5839" y="2700"/>
                  </a:cubicBezTo>
                  <a:cubicBezTo>
                    <a:pt x="5902" y="2637"/>
                    <a:pt x="5954" y="2564"/>
                    <a:pt x="5986" y="2480"/>
                  </a:cubicBezTo>
                  <a:cubicBezTo>
                    <a:pt x="6007" y="2428"/>
                    <a:pt x="6017" y="2376"/>
                    <a:pt x="6028" y="2313"/>
                  </a:cubicBezTo>
                  <a:cubicBezTo>
                    <a:pt x="6038" y="2271"/>
                    <a:pt x="6038" y="2219"/>
                    <a:pt x="6028" y="2167"/>
                  </a:cubicBezTo>
                  <a:cubicBezTo>
                    <a:pt x="6017" y="2030"/>
                    <a:pt x="5954" y="1905"/>
                    <a:pt x="5860" y="1800"/>
                  </a:cubicBezTo>
                  <a:cubicBezTo>
                    <a:pt x="5818" y="1748"/>
                    <a:pt x="5766" y="1706"/>
                    <a:pt x="5703" y="1675"/>
                  </a:cubicBezTo>
                  <a:cubicBezTo>
                    <a:pt x="5600" y="1610"/>
                    <a:pt x="5484" y="1579"/>
                    <a:pt x="5368" y="1579"/>
                  </a:cubicBezTo>
                  <a:cubicBezTo>
                    <a:pt x="5238" y="1579"/>
                    <a:pt x="5108" y="1618"/>
                    <a:pt x="4992" y="1696"/>
                  </a:cubicBezTo>
                  <a:cubicBezTo>
                    <a:pt x="4981" y="1706"/>
                    <a:pt x="4960" y="1717"/>
                    <a:pt x="4939" y="1737"/>
                  </a:cubicBezTo>
                  <a:cubicBezTo>
                    <a:pt x="4929" y="1748"/>
                    <a:pt x="4908" y="1758"/>
                    <a:pt x="4898" y="1779"/>
                  </a:cubicBezTo>
                  <a:cubicBezTo>
                    <a:pt x="4887" y="1790"/>
                    <a:pt x="4877" y="1800"/>
                    <a:pt x="4856" y="1811"/>
                  </a:cubicBezTo>
                  <a:cubicBezTo>
                    <a:pt x="4845" y="1821"/>
                    <a:pt x="4835" y="1832"/>
                    <a:pt x="4814" y="1832"/>
                  </a:cubicBezTo>
                  <a:cubicBezTo>
                    <a:pt x="4782" y="1853"/>
                    <a:pt x="4751" y="1853"/>
                    <a:pt x="4720" y="1853"/>
                  </a:cubicBezTo>
                  <a:cubicBezTo>
                    <a:pt x="4594" y="1853"/>
                    <a:pt x="4489" y="1748"/>
                    <a:pt x="4489" y="1622"/>
                  </a:cubicBezTo>
                  <a:lnTo>
                    <a:pt x="4489" y="116"/>
                  </a:lnTo>
                  <a:cubicBezTo>
                    <a:pt x="4489" y="53"/>
                    <a:pt x="4437" y="0"/>
                    <a:pt x="4364" y="0"/>
                  </a:cubicBezTo>
                  <a:lnTo>
                    <a:pt x="2847" y="0"/>
                  </a:lnTo>
                  <a:cubicBezTo>
                    <a:pt x="2710" y="0"/>
                    <a:pt x="2606" y="105"/>
                    <a:pt x="2606" y="231"/>
                  </a:cubicBezTo>
                  <a:cubicBezTo>
                    <a:pt x="2606" y="304"/>
                    <a:pt x="2637" y="367"/>
                    <a:pt x="2690" y="409"/>
                  </a:cubicBezTo>
                  <a:cubicBezTo>
                    <a:pt x="2700" y="429"/>
                    <a:pt x="2721" y="440"/>
                    <a:pt x="2731" y="461"/>
                  </a:cubicBezTo>
                  <a:cubicBezTo>
                    <a:pt x="2731" y="461"/>
                    <a:pt x="2742" y="471"/>
                    <a:pt x="2742" y="471"/>
                  </a:cubicBezTo>
                  <a:cubicBezTo>
                    <a:pt x="2752" y="482"/>
                    <a:pt x="2763" y="503"/>
                    <a:pt x="2773" y="513"/>
                  </a:cubicBezTo>
                  <a:cubicBezTo>
                    <a:pt x="2773" y="524"/>
                    <a:pt x="2784" y="534"/>
                    <a:pt x="2784" y="534"/>
                  </a:cubicBezTo>
                  <a:cubicBezTo>
                    <a:pt x="2794" y="545"/>
                    <a:pt x="2805" y="565"/>
                    <a:pt x="2815" y="576"/>
                  </a:cubicBezTo>
                  <a:cubicBezTo>
                    <a:pt x="2815" y="586"/>
                    <a:pt x="2815" y="597"/>
                    <a:pt x="2815" y="597"/>
                  </a:cubicBezTo>
                  <a:cubicBezTo>
                    <a:pt x="2826" y="618"/>
                    <a:pt x="2836" y="628"/>
                    <a:pt x="2836" y="649"/>
                  </a:cubicBezTo>
                  <a:cubicBezTo>
                    <a:pt x="2847" y="649"/>
                    <a:pt x="2847" y="660"/>
                    <a:pt x="2847" y="670"/>
                  </a:cubicBezTo>
                  <a:cubicBezTo>
                    <a:pt x="2857" y="681"/>
                    <a:pt x="2857" y="702"/>
                    <a:pt x="2867" y="722"/>
                  </a:cubicBezTo>
                  <a:cubicBezTo>
                    <a:pt x="2867" y="722"/>
                    <a:pt x="2867" y="733"/>
                    <a:pt x="2867" y="733"/>
                  </a:cubicBezTo>
                  <a:cubicBezTo>
                    <a:pt x="2867" y="754"/>
                    <a:pt x="2878" y="785"/>
                    <a:pt x="2878" y="806"/>
                  </a:cubicBezTo>
                  <a:cubicBezTo>
                    <a:pt x="2878" y="838"/>
                    <a:pt x="2888" y="858"/>
                    <a:pt x="2888" y="890"/>
                  </a:cubicBezTo>
                  <a:cubicBezTo>
                    <a:pt x="2888" y="890"/>
                    <a:pt x="2878" y="900"/>
                    <a:pt x="2878" y="900"/>
                  </a:cubicBezTo>
                  <a:cubicBezTo>
                    <a:pt x="2878" y="921"/>
                    <a:pt x="2878" y="942"/>
                    <a:pt x="2878" y="963"/>
                  </a:cubicBezTo>
                  <a:cubicBezTo>
                    <a:pt x="2878" y="963"/>
                    <a:pt x="2878" y="963"/>
                    <a:pt x="2878" y="974"/>
                  </a:cubicBezTo>
                  <a:cubicBezTo>
                    <a:pt x="2867" y="1005"/>
                    <a:pt x="2867" y="1047"/>
                    <a:pt x="2847" y="1089"/>
                  </a:cubicBezTo>
                  <a:cubicBezTo>
                    <a:pt x="2847" y="1089"/>
                    <a:pt x="2847" y="1099"/>
                    <a:pt x="2847" y="1099"/>
                  </a:cubicBezTo>
                  <a:cubicBezTo>
                    <a:pt x="2836" y="1110"/>
                    <a:pt x="2836" y="1131"/>
                    <a:pt x="2826" y="1141"/>
                  </a:cubicBezTo>
                  <a:cubicBezTo>
                    <a:pt x="2826" y="1151"/>
                    <a:pt x="2826" y="1162"/>
                    <a:pt x="2815" y="1162"/>
                  </a:cubicBezTo>
                  <a:cubicBezTo>
                    <a:pt x="2815" y="1172"/>
                    <a:pt x="2805" y="1193"/>
                    <a:pt x="2805" y="1204"/>
                  </a:cubicBezTo>
                  <a:cubicBezTo>
                    <a:pt x="2794" y="1204"/>
                    <a:pt x="2794" y="1214"/>
                    <a:pt x="2784" y="1225"/>
                  </a:cubicBezTo>
                  <a:cubicBezTo>
                    <a:pt x="2784" y="1235"/>
                    <a:pt x="2773" y="1246"/>
                    <a:pt x="2763" y="1256"/>
                  </a:cubicBezTo>
                  <a:cubicBezTo>
                    <a:pt x="2752" y="1267"/>
                    <a:pt x="2752" y="1277"/>
                    <a:pt x="2742" y="1298"/>
                  </a:cubicBezTo>
                  <a:cubicBezTo>
                    <a:pt x="2731" y="1298"/>
                    <a:pt x="2721" y="1308"/>
                    <a:pt x="2721" y="1319"/>
                  </a:cubicBezTo>
                  <a:cubicBezTo>
                    <a:pt x="2710" y="1329"/>
                    <a:pt x="2700" y="1329"/>
                    <a:pt x="2700" y="1340"/>
                  </a:cubicBezTo>
                  <a:cubicBezTo>
                    <a:pt x="2690" y="1350"/>
                    <a:pt x="2679" y="1350"/>
                    <a:pt x="2679" y="1361"/>
                  </a:cubicBezTo>
                  <a:cubicBezTo>
                    <a:pt x="2669" y="1371"/>
                    <a:pt x="2658" y="1371"/>
                    <a:pt x="2648" y="1382"/>
                  </a:cubicBezTo>
                  <a:cubicBezTo>
                    <a:pt x="2648" y="1392"/>
                    <a:pt x="2637" y="1392"/>
                    <a:pt x="2627" y="1403"/>
                  </a:cubicBezTo>
                  <a:cubicBezTo>
                    <a:pt x="2627" y="1403"/>
                    <a:pt x="2616" y="1413"/>
                    <a:pt x="2606" y="1424"/>
                  </a:cubicBezTo>
                  <a:cubicBezTo>
                    <a:pt x="2585" y="1434"/>
                    <a:pt x="2574" y="1444"/>
                    <a:pt x="2554" y="1455"/>
                  </a:cubicBezTo>
                  <a:lnTo>
                    <a:pt x="2543" y="1455"/>
                  </a:lnTo>
                  <a:cubicBezTo>
                    <a:pt x="2533" y="1465"/>
                    <a:pt x="2512" y="1476"/>
                    <a:pt x="2501" y="1486"/>
                  </a:cubicBezTo>
                  <a:lnTo>
                    <a:pt x="2480" y="1486"/>
                  </a:lnTo>
                  <a:cubicBezTo>
                    <a:pt x="2470" y="1497"/>
                    <a:pt x="2449" y="1497"/>
                    <a:pt x="2438" y="1507"/>
                  </a:cubicBezTo>
                  <a:lnTo>
                    <a:pt x="2428" y="1507"/>
                  </a:lnTo>
                  <a:cubicBezTo>
                    <a:pt x="2386" y="1528"/>
                    <a:pt x="2344" y="1539"/>
                    <a:pt x="2302" y="1539"/>
                  </a:cubicBezTo>
                  <a:lnTo>
                    <a:pt x="2145" y="1539"/>
                  </a:lnTo>
                  <a:cubicBezTo>
                    <a:pt x="2124" y="1539"/>
                    <a:pt x="2104" y="1528"/>
                    <a:pt x="2083" y="1528"/>
                  </a:cubicBezTo>
                  <a:lnTo>
                    <a:pt x="2072" y="1528"/>
                  </a:lnTo>
                  <a:cubicBezTo>
                    <a:pt x="2051" y="1518"/>
                    <a:pt x="2041" y="1518"/>
                    <a:pt x="2020" y="1518"/>
                  </a:cubicBezTo>
                  <a:cubicBezTo>
                    <a:pt x="2020" y="1507"/>
                    <a:pt x="2009" y="1507"/>
                    <a:pt x="1999" y="1507"/>
                  </a:cubicBezTo>
                  <a:cubicBezTo>
                    <a:pt x="1988" y="1497"/>
                    <a:pt x="1978" y="1497"/>
                    <a:pt x="1968" y="1497"/>
                  </a:cubicBezTo>
                  <a:cubicBezTo>
                    <a:pt x="1957" y="1486"/>
                    <a:pt x="1947" y="1486"/>
                    <a:pt x="1936" y="1476"/>
                  </a:cubicBezTo>
                  <a:cubicBezTo>
                    <a:pt x="1936" y="1476"/>
                    <a:pt x="1926" y="1476"/>
                    <a:pt x="1915" y="1465"/>
                  </a:cubicBezTo>
                  <a:cubicBezTo>
                    <a:pt x="1873" y="1444"/>
                    <a:pt x="1842" y="1424"/>
                    <a:pt x="1800" y="1392"/>
                  </a:cubicBezTo>
                  <a:cubicBezTo>
                    <a:pt x="1800" y="1392"/>
                    <a:pt x="1800" y="1392"/>
                    <a:pt x="1790" y="1382"/>
                  </a:cubicBezTo>
                  <a:cubicBezTo>
                    <a:pt x="1779" y="1382"/>
                    <a:pt x="1769" y="1371"/>
                    <a:pt x="1758" y="1361"/>
                  </a:cubicBezTo>
                  <a:cubicBezTo>
                    <a:pt x="1758" y="1350"/>
                    <a:pt x="1758" y="1350"/>
                    <a:pt x="1748" y="1350"/>
                  </a:cubicBezTo>
                  <a:cubicBezTo>
                    <a:pt x="1737" y="1340"/>
                    <a:pt x="1727" y="1329"/>
                    <a:pt x="1716" y="1319"/>
                  </a:cubicBezTo>
                  <a:lnTo>
                    <a:pt x="1716" y="1308"/>
                  </a:lnTo>
                  <a:cubicBezTo>
                    <a:pt x="1695" y="1288"/>
                    <a:pt x="1685" y="1267"/>
                    <a:pt x="1664" y="1246"/>
                  </a:cubicBezTo>
                  <a:cubicBezTo>
                    <a:pt x="1664" y="1235"/>
                    <a:pt x="1654" y="1225"/>
                    <a:pt x="1654" y="1225"/>
                  </a:cubicBezTo>
                  <a:cubicBezTo>
                    <a:pt x="1654" y="1214"/>
                    <a:pt x="1643" y="1204"/>
                    <a:pt x="1643" y="1193"/>
                  </a:cubicBezTo>
                  <a:cubicBezTo>
                    <a:pt x="1633" y="1183"/>
                    <a:pt x="1633" y="1172"/>
                    <a:pt x="1622" y="1162"/>
                  </a:cubicBezTo>
                  <a:cubicBezTo>
                    <a:pt x="1622" y="1162"/>
                    <a:pt x="1612" y="1151"/>
                    <a:pt x="1612" y="1141"/>
                  </a:cubicBezTo>
                  <a:cubicBezTo>
                    <a:pt x="1612" y="1131"/>
                    <a:pt x="1601" y="1120"/>
                    <a:pt x="1601" y="1099"/>
                  </a:cubicBezTo>
                  <a:cubicBezTo>
                    <a:pt x="1591" y="1099"/>
                    <a:pt x="1591" y="1089"/>
                    <a:pt x="1591" y="1089"/>
                  </a:cubicBezTo>
                  <a:cubicBezTo>
                    <a:pt x="1580" y="1047"/>
                    <a:pt x="1570" y="1005"/>
                    <a:pt x="1559" y="963"/>
                  </a:cubicBezTo>
                  <a:cubicBezTo>
                    <a:pt x="1559" y="942"/>
                    <a:pt x="1559" y="921"/>
                    <a:pt x="1559" y="900"/>
                  </a:cubicBezTo>
                  <a:cubicBezTo>
                    <a:pt x="1559" y="900"/>
                    <a:pt x="1559" y="890"/>
                    <a:pt x="1559" y="890"/>
                  </a:cubicBezTo>
                  <a:cubicBezTo>
                    <a:pt x="1559" y="879"/>
                    <a:pt x="1559" y="879"/>
                    <a:pt x="1559" y="879"/>
                  </a:cubicBezTo>
                  <a:cubicBezTo>
                    <a:pt x="1559" y="858"/>
                    <a:pt x="1559" y="838"/>
                    <a:pt x="1559" y="806"/>
                  </a:cubicBezTo>
                  <a:cubicBezTo>
                    <a:pt x="1570" y="775"/>
                    <a:pt x="1570" y="754"/>
                    <a:pt x="1570" y="733"/>
                  </a:cubicBezTo>
                  <a:cubicBezTo>
                    <a:pt x="1580" y="733"/>
                    <a:pt x="1580" y="722"/>
                    <a:pt x="1580" y="712"/>
                  </a:cubicBezTo>
                  <a:cubicBezTo>
                    <a:pt x="1580" y="702"/>
                    <a:pt x="1591" y="681"/>
                    <a:pt x="1591" y="670"/>
                  </a:cubicBezTo>
                  <a:cubicBezTo>
                    <a:pt x="1601" y="660"/>
                    <a:pt x="1601" y="649"/>
                    <a:pt x="1601" y="639"/>
                  </a:cubicBezTo>
                  <a:cubicBezTo>
                    <a:pt x="1612" y="628"/>
                    <a:pt x="1612" y="618"/>
                    <a:pt x="1622" y="597"/>
                  </a:cubicBezTo>
                  <a:cubicBezTo>
                    <a:pt x="1622" y="597"/>
                    <a:pt x="1633" y="586"/>
                    <a:pt x="1633" y="576"/>
                  </a:cubicBezTo>
                  <a:cubicBezTo>
                    <a:pt x="1643" y="565"/>
                    <a:pt x="1643" y="555"/>
                    <a:pt x="1654" y="534"/>
                  </a:cubicBezTo>
                  <a:cubicBezTo>
                    <a:pt x="1664" y="534"/>
                    <a:pt x="1664" y="524"/>
                    <a:pt x="1664" y="513"/>
                  </a:cubicBezTo>
                  <a:cubicBezTo>
                    <a:pt x="1675" y="503"/>
                    <a:pt x="1685" y="492"/>
                    <a:pt x="1695" y="482"/>
                  </a:cubicBezTo>
                  <a:cubicBezTo>
                    <a:pt x="1706" y="471"/>
                    <a:pt x="1706" y="461"/>
                    <a:pt x="1706" y="461"/>
                  </a:cubicBezTo>
                  <a:cubicBezTo>
                    <a:pt x="1727" y="440"/>
                    <a:pt x="1737" y="429"/>
                    <a:pt x="1758" y="409"/>
                  </a:cubicBezTo>
                  <a:cubicBezTo>
                    <a:pt x="1811" y="367"/>
                    <a:pt x="1831" y="304"/>
                    <a:pt x="1831" y="231"/>
                  </a:cubicBezTo>
                  <a:cubicBezTo>
                    <a:pt x="1831" y="105"/>
                    <a:pt x="1727" y="0"/>
                    <a:pt x="1601" y="0"/>
                  </a:cubicBezTo>
                  <a:close/>
                </a:path>
              </a:pathLst>
            </a:custGeom>
            <a:solidFill>
              <a:srgbClr val="7DC8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53"/>
            <p:cNvSpPr/>
            <p:nvPr/>
          </p:nvSpPr>
          <p:spPr>
            <a:xfrm>
              <a:off x="8727494" y="1537567"/>
              <a:ext cx="136450" cy="183628"/>
            </a:xfrm>
            <a:custGeom>
              <a:rect b="b" l="l" r="r" t="t"/>
              <a:pathLst>
                <a:path extrusionOk="0" h="6029" w="4480">
                  <a:moveTo>
                    <a:pt x="2261" y="1"/>
                  </a:moveTo>
                  <a:cubicBezTo>
                    <a:pt x="1664" y="1"/>
                    <a:pt x="1371" y="723"/>
                    <a:pt x="1800" y="1131"/>
                  </a:cubicBezTo>
                  <a:cubicBezTo>
                    <a:pt x="1842" y="1183"/>
                    <a:pt x="1874" y="1246"/>
                    <a:pt x="1874" y="1309"/>
                  </a:cubicBezTo>
                  <a:cubicBezTo>
                    <a:pt x="1874" y="1434"/>
                    <a:pt x="1769" y="1549"/>
                    <a:pt x="1633" y="1549"/>
                  </a:cubicBezTo>
                  <a:lnTo>
                    <a:pt x="116" y="1549"/>
                  </a:lnTo>
                  <a:cubicBezTo>
                    <a:pt x="53" y="1549"/>
                    <a:pt x="0" y="1602"/>
                    <a:pt x="0" y="1665"/>
                  </a:cubicBezTo>
                  <a:lnTo>
                    <a:pt x="0" y="3171"/>
                  </a:lnTo>
                  <a:cubicBezTo>
                    <a:pt x="0" y="3297"/>
                    <a:pt x="105" y="3402"/>
                    <a:pt x="231" y="3402"/>
                  </a:cubicBezTo>
                  <a:cubicBezTo>
                    <a:pt x="262" y="3402"/>
                    <a:pt x="293" y="3402"/>
                    <a:pt x="325" y="3381"/>
                  </a:cubicBezTo>
                  <a:cubicBezTo>
                    <a:pt x="346" y="3381"/>
                    <a:pt x="356" y="3370"/>
                    <a:pt x="367" y="3360"/>
                  </a:cubicBezTo>
                  <a:cubicBezTo>
                    <a:pt x="388" y="3349"/>
                    <a:pt x="398" y="3339"/>
                    <a:pt x="409" y="3328"/>
                  </a:cubicBezTo>
                  <a:cubicBezTo>
                    <a:pt x="419" y="3307"/>
                    <a:pt x="440" y="3297"/>
                    <a:pt x="450" y="3286"/>
                  </a:cubicBezTo>
                  <a:cubicBezTo>
                    <a:pt x="471" y="3266"/>
                    <a:pt x="492" y="3255"/>
                    <a:pt x="503" y="3245"/>
                  </a:cubicBezTo>
                  <a:cubicBezTo>
                    <a:pt x="534" y="3224"/>
                    <a:pt x="566" y="3213"/>
                    <a:pt x="586" y="3192"/>
                  </a:cubicBezTo>
                  <a:cubicBezTo>
                    <a:pt x="639" y="3171"/>
                    <a:pt x="691" y="3150"/>
                    <a:pt x="743" y="3140"/>
                  </a:cubicBezTo>
                  <a:cubicBezTo>
                    <a:pt x="785" y="3130"/>
                    <a:pt x="838" y="3130"/>
                    <a:pt x="879" y="3130"/>
                  </a:cubicBezTo>
                  <a:cubicBezTo>
                    <a:pt x="1214" y="3130"/>
                    <a:pt x="1507" y="3381"/>
                    <a:pt x="1539" y="3716"/>
                  </a:cubicBezTo>
                  <a:cubicBezTo>
                    <a:pt x="1549" y="3768"/>
                    <a:pt x="1549" y="3820"/>
                    <a:pt x="1539" y="3862"/>
                  </a:cubicBezTo>
                  <a:cubicBezTo>
                    <a:pt x="1528" y="3925"/>
                    <a:pt x="1518" y="3977"/>
                    <a:pt x="1497" y="4029"/>
                  </a:cubicBezTo>
                  <a:cubicBezTo>
                    <a:pt x="1465" y="4113"/>
                    <a:pt x="1413" y="4186"/>
                    <a:pt x="1350" y="4249"/>
                  </a:cubicBezTo>
                  <a:cubicBezTo>
                    <a:pt x="1340" y="4270"/>
                    <a:pt x="1319" y="4281"/>
                    <a:pt x="1308" y="4302"/>
                  </a:cubicBezTo>
                  <a:cubicBezTo>
                    <a:pt x="1288" y="4312"/>
                    <a:pt x="1267" y="4333"/>
                    <a:pt x="1246" y="4343"/>
                  </a:cubicBezTo>
                  <a:cubicBezTo>
                    <a:pt x="1214" y="4364"/>
                    <a:pt x="1183" y="4385"/>
                    <a:pt x="1152" y="4396"/>
                  </a:cubicBezTo>
                  <a:cubicBezTo>
                    <a:pt x="1131" y="4406"/>
                    <a:pt x="1099" y="4417"/>
                    <a:pt x="1078" y="4427"/>
                  </a:cubicBezTo>
                  <a:cubicBezTo>
                    <a:pt x="1047" y="4438"/>
                    <a:pt x="1005" y="4438"/>
                    <a:pt x="974" y="4448"/>
                  </a:cubicBezTo>
                  <a:cubicBezTo>
                    <a:pt x="939" y="4452"/>
                    <a:pt x="904" y="4455"/>
                    <a:pt x="870" y="4455"/>
                  </a:cubicBezTo>
                  <a:cubicBezTo>
                    <a:pt x="822" y="4455"/>
                    <a:pt x="776" y="4450"/>
                    <a:pt x="733" y="4438"/>
                  </a:cubicBezTo>
                  <a:cubicBezTo>
                    <a:pt x="660" y="4417"/>
                    <a:pt x="586" y="4385"/>
                    <a:pt x="524" y="4343"/>
                  </a:cubicBezTo>
                  <a:cubicBezTo>
                    <a:pt x="482" y="4322"/>
                    <a:pt x="440" y="4291"/>
                    <a:pt x="409" y="4249"/>
                  </a:cubicBezTo>
                  <a:cubicBezTo>
                    <a:pt x="388" y="4228"/>
                    <a:pt x="356" y="4207"/>
                    <a:pt x="325" y="4197"/>
                  </a:cubicBezTo>
                  <a:cubicBezTo>
                    <a:pt x="314" y="4186"/>
                    <a:pt x="293" y="4186"/>
                    <a:pt x="283" y="4186"/>
                  </a:cubicBezTo>
                  <a:cubicBezTo>
                    <a:pt x="262" y="4176"/>
                    <a:pt x="252" y="4176"/>
                    <a:pt x="231" y="4176"/>
                  </a:cubicBezTo>
                  <a:cubicBezTo>
                    <a:pt x="105" y="4176"/>
                    <a:pt x="0" y="4281"/>
                    <a:pt x="0" y="4417"/>
                  </a:cubicBezTo>
                  <a:lnTo>
                    <a:pt x="0" y="5913"/>
                  </a:lnTo>
                  <a:cubicBezTo>
                    <a:pt x="0" y="5976"/>
                    <a:pt x="32" y="6018"/>
                    <a:pt x="95" y="6028"/>
                  </a:cubicBezTo>
                  <a:cubicBezTo>
                    <a:pt x="2491" y="5986"/>
                    <a:pt x="4437" y="4040"/>
                    <a:pt x="4479" y="1644"/>
                  </a:cubicBezTo>
                  <a:cubicBezTo>
                    <a:pt x="4469" y="1581"/>
                    <a:pt x="4427" y="1549"/>
                    <a:pt x="4364" y="1549"/>
                  </a:cubicBezTo>
                  <a:lnTo>
                    <a:pt x="2878" y="1549"/>
                  </a:lnTo>
                  <a:cubicBezTo>
                    <a:pt x="2753" y="1549"/>
                    <a:pt x="2648" y="1434"/>
                    <a:pt x="2648" y="1309"/>
                  </a:cubicBezTo>
                  <a:cubicBezTo>
                    <a:pt x="2648" y="1246"/>
                    <a:pt x="2679" y="1183"/>
                    <a:pt x="2721" y="1131"/>
                  </a:cubicBezTo>
                  <a:cubicBezTo>
                    <a:pt x="3150" y="723"/>
                    <a:pt x="2857" y="1"/>
                    <a:pt x="2261" y="1"/>
                  </a:cubicBezTo>
                  <a:close/>
                </a:path>
              </a:pathLst>
            </a:custGeom>
            <a:solidFill>
              <a:srgbClr val="F8A3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53"/>
            <p:cNvSpPr/>
            <p:nvPr/>
          </p:nvSpPr>
          <p:spPr>
            <a:xfrm>
              <a:off x="8680315" y="1448022"/>
              <a:ext cx="183628" cy="136754"/>
            </a:xfrm>
            <a:custGeom>
              <a:rect b="b" l="l" r="r" t="t"/>
              <a:pathLst>
                <a:path extrusionOk="0" h="4490" w="6029">
                  <a:moveTo>
                    <a:pt x="1644" y="0"/>
                  </a:moveTo>
                  <a:cubicBezTo>
                    <a:pt x="1581" y="11"/>
                    <a:pt x="1549" y="53"/>
                    <a:pt x="1549" y="115"/>
                  </a:cubicBezTo>
                  <a:lnTo>
                    <a:pt x="1549" y="1601"/>
                  </a:lnTo>
                  <a:cubicBezTo>
                    <a:pt x="1549" y="1727"/>
                    <a:pt x="1434" y="1831"/>
                    <a:pt x="1309" y="1831"/>
                  </a:cubicBezTo>
                  <a:cubicBezTo>
                    <a:pt x="1246" y="1831"/>
                    <a:pt x="1183" y="1811"/>
                    <a:pt x="1131" y="1758"/>
                  </a:cubicBezTo>
                  <a:cubicBezTo>
                    <a:pt x="1120" y="1737"/>
                    <a:pt x="1099" y="1727"/>
                    <a:pt x="1079" y="1706"/>
                  </a:cubicBezTo>
                  <a:lnTo>
                    <a:pt x="1068" y="1706"/>
                  </a:lnTo>
                  <a:cubicBezTo>
                    <a:pt x="1058" y="1695"/>
                    <a:pt x="1037" y="1675"/>
                    <a:pt x="1026" y="1664"/>
                  </a:cubicBezTo>
                  <a:cubicBezTo>
                    <a:pt x="1016" y="1664"/>
                    <a:pt x="1016" y="1664"/>
                    <a:pt x="1005" y="1654"/>
                  </a:cubicBezTo>
                  <a:cubicBezTo>
                    <a:pt x="995" y="1654"/>
                    <a:pt x="974" y="1643"/>
                    <a:pt x="963" y="1633"/>
                  </a:cubicBezTo>
                  <a:cubicBezTo>
                    <a:pt x="953" y="1633"/>
                    <a:pt x="953" y="1622"/>
                    <a:pt x="943" y="1622"/>
                  </a:cubicBezTo>
                  <a:cubicBezTo>
                    <a:pt x="932" y="1612"/>
                    <a:pt x="911" y="1612"/>
                    <a:pt x="890" y="1601"/>
                  </a:cubicBezTo>
                  <a:cubicBezTo>
                    <a:pt x="890" y="1601"/>
                    <a:pt x="880" y="1601"/>
                    <a:pt x="880" y="1591"/>
                  </a:cubicBezTo>
                  <a:cubicBezTo>
                    <a:pt x="859" y="1591"/>
                    <a:pt x="838" y="1580"/>
                    <a:pt x="817" y="1580"/>
                  </a:cubicBezTo>
                  <a:lnTo>
                    <a:pt x="806" y="1580"/>
                  </a:lnTo>
                  <a:cubicBezTo>
                    <a:pt x="754" y="1559"/>
                    <a:pt x="702" y="1559"/>
                    <a:pt x="650" y="1559"/>
                  </a:cubicBezTo>
                  <a:lnTo>
                    <a:pt x="576" y="1559"/>
                  </a:lnTo>
                  <a:cubicBezTo>
                    <a:pt x="576" y="1565"/>
                    <a:pt x="576" y="1565"/>
                    <a:pt x="576" y="1565"/>
                  </a:cubicBezTo>
                  <a:cubicBezTo>
                    <a:pt x="576" y="1565"/>
                    <a:pt x="576" y="1565"/>
                    <a:pt x="576" y="1570"/>
                  </a:cubicBezTo>
                  <a:lnTo>
                    <a:pt x="513" y="1570"/>
                  </a:lnTo>
                  <a:cubicBezTo>
                    <a:pt x="493" y="1580"/>
                    <a:pt x="472" y="1580"/>
                    <a:pt x="461" y="1591"/>
                  </a:cubicBezTo>
                  <a:cubicBezTo>
                    <a:pt x="451" y="1591"/>
                    <a:pt x="440" y="1601"/>
                    <a:pt x="440" y="1601"/>
                  </a:cubicBezTo>
                  <a:cubicBezTo>
                    <a:pt x="419" y="1601"/>
                    <a:pt x="409" y="1612"/>
                    <a:pt x="398" y="1612"/>
                  </a:cubicBezTo>
                  <a:cubicBezTo>
                    <a:pt x="388" y="1612"/>
                    <a:pt x="377" y="1622"/>
                    <a:pt x="377" y="1622"/>
                  </a:cubicBezTo>
                  <a:cubicBezTo>
                    <a:pt x="367" y="1633"/>
                    <a:pt x="357" y="1633"/>
                    <a:pt x="346" y="1643"/>
                  </a:cubicBezTo>
                  <a:cubicBezTo>
                    <a:pt x="336" y="1643"/>
                    <a:pt x="325" y="1654"/>
                    <a:pt x="315" y="1654"/>
                  </a:cubicBezTo>
                  <a:cubicBezTo>
                    <a:pt x="315" y="1654"/>
                    <a:pt x="304" y="1664"/>
                    <a:pt x="304" y="1664"/>
                  </a:cubicBezTo>
                  <a:cubicBezTo>
                    <a:pt x="273" y="1685"/>
                    <a:pt x="252" y="1695"/>
                    <a:pt x="231" y="1716"/>
                  </a:cubicBezTo>
                  <a:cubicBezTo>
                    <a:pt x="220" y="1727"/>
                    <a:pt x="200" y="1737"/>
                    <a:pt x="189" y="1758"/>
                  </a:cubicBezTo>
                  <a:cubicBezTo>
                    <a:pt x="179" y="1769"/>
                    <a:pt x="168" y="1779"/>
                    <a:pt x="158" y="1800"/>
                  </a:cubicBezTo>
                  <a:lnTo>
                    <a:pt x="147" y="1800"/>
                  </a:lnTo>
                  <a:cubicBezTo>
                    <a:pt x="116" y="1842"/>
                    <a:pt x="95" y="1873"/>
                    <a:pt x="74" y="1915"/>
                  </a:cubicBezTo>
                  <a:cubicBezTo>
                    <a:pt x="74" y="1926"/>
                    <a:pt x="63" y="1926"/>
                    <a:pt x="63" y="1936"/>
                  </a:cubicBezTo>
                  <a:cubicBezTo>
                    <a:pt x="53" y="1947"/>
                    <a:pt x="53" y="1957"/>
                    <a:pt x="53" y="1968"/>
                  </a:cubicBezTo>
                  <a:cubicBezTo>
                    <a:pt x="43" y="1978"/>
                    <a:pt x="43" y="1988"/>
                    <a:pt x="32" y="1999"/>
                  </a:cubicBezTo>
                  <a:cubicBezTo>
                    <a:pt x="32" y="2009"/>
                    <a:pt x="32" y="2020"/>
                    <a:pt x="32" y="2020"/>
                  </a:cubicBezTo>
                  <a:cubicBezTo>
                    <a:pt x="22" y="2041"/>
                    <a:pt x="22" y="2051"/>
                    <a:pt x="11" y="2072"/>
                  </a:cubicBezTo>
                  <a:cubicBezTo>
                    <a:pt x="11" y="2072"/>
                    <a:pt x="11" y="2083"/>
                    <a:pt x="11" y="2083"/>
                  </a:cubicBezTo>
                  <a:cubicBezTo>
                    <a:pt x="11" y="2104"/>
                    <a:pt x="1" y="2124"/>
                    <a:pt x="1" y="2145"/>
                  </a:cubicBezTo>
                  <a:cubicBezTo>
                    <a:pt x="1" y="2166"/>
                    <a:pt x="1" y="2177"/>
                    <a:pt x="1" y="2187"/>
                  </a:cubicBezTo>
                  <a:cubicBezTo>
                    <a:pt x="1" y="2198"/>
                    <a:pt x="1" y="2208"/>
                    <a:pt x="1" y="2219"/>
                  </a:cubicBezTo>
                  <a:cubicBezTo>
                    <a:pt x="1" y="2229"/>
                    <a:pt x="1" y="2240"/>
                    <a:pt x="1" y="2250"/>
                  </a:cubicBezTo>
                  <a:cubicBezTo>
                    <a:pt x="1" y="2271"/>
                    <a:pt x="1" y="2281"/>
                    <a:pt x="1" y="2292"/>
                  </a:cubicBezTo>
                  <a:cubicBezTo>
                    <a:pt x="1" y="2313"/>
                    <a:pt x="11" y="2334"/>
                    <a:pt x="11" y="2355"/>
                  </a:cubicBezTo>
                  <a:cubicBezTo>
                    <a:pt x="11" y="2365"/>
                    <a:pt x="11" y="2365"/>
                    <a:pt x="11" y="2365"/>
                  </a:cubicBezTo>
                  <a:cubicBezTo>
                    <a:pt x="22" y="2386"/>
                    <a:pt x="22" y="2407"/>
                    <a:pt x="32" y="2417"/>
                  </a:cubicBezTo>
                  <a:cubicBezTo>
                    <a:pt x="32" y="2428"/>
                    <a:pt x="32" y="2438"/>
                    <a:pt x="32" y="2438"/>
                  </a:cubicBezTo>
                  <a:cubicBezTo>
                    <a:pt x="43" y="2449"/>
                    <a:pt x="43" y="2470"/>
                    <a:pt x="53" y="2480"/>
                  </a:cubicBezTo>
                  <a:cubicBezTo>
                    <a:pt x="53" y="2491"/>
                    <a:pt x="53" y="2491"/>
                    <a:pt x="63" y="2501"/>
                  </a:cubicBezTo>
                  <a:cubicBezTo>
                    <a:pt x="63" y="2512"/>
                    <a:pt x="74" y="2522"/>
                    <a:pt x="74" y="2533"/>
                  </a:cubicBezTo>
                  <a:cubicBezTo>
                    <a:pt x="95" y="2564"/>
                    <a:pt x="116" y="2606"/>
                    <a:pt x="147" y="2637"/>
                  </a:cubicBezTo>
                  <a:cubicBezTo>
                    <a:pt x="147" y="2637"/>
                    <a:pt x="147" y="2648"/>
                    <a:pt x="158" y="2648"/>
                  </a:cubicBezTo>
                  <a:cubicBezTo>
                    <a:pt x="168" y="2658"/>
                    <a:pt x="179" y="2669"/>
                    <a:pt x="189" y="2679"/>
                  </a:cubicBezTo>
                  <a:cubicBezTo>
                    <a:pt x="189" y="2679"/>
                    <a:pt x="189" y="2690"/>
                    <a:pt x="189" y="2690"/>
                  </a:cubicBezTo>
                  <a:cubicBezTo>
                    <a:pt x="200" y="2700"/>
                    <a:pt x="220" y="2710"/>
                    <a:pt x="231" y="2721"/>
                  </a:cubicBezTo>
                  <a:cubicBezTo>
                    <a:pt x="252" y="2742"/>
                    <a:pt x="273" y="2763"/>
                    <a:pt x="304" y="2773"/>
                  </a:cubicBezTo>
                  <a:cubicBezTo>
                    <a:pt x="304" y="2784"/>
                    <a:pt x="315" y="2784"/>
                    <a:pt x="315" y="2784"/>
                  </a:cubicBezTo>
                  <a:cubicBezTo>
                    <a:pt x="325" y="2794"/>
                    <a:pt x="336" y="2794"/>
                    <a:pt x="346" y="2805"/>
                  </a:cubicBezTo>
                  <a:cubicBezTo>
                    <a:pt x="357" y="2805"/>
                    <a:pt x="367" y="2815"/>
                    <a:pt x="377" y="2815"/>
                  </a:cubicBezTo>
                  <a:cubicBezTo>
                    <a:pt x="377" y="2826"/>
                    <a:pt x="388" y="2826"/>
                    <a:pt x="398" y="2826"/>
                  </a:cubicBezTo>
                  <a:cubicBezTo>
                    <a:pt x="409" y="2836"/>
                    <a:pt x="419" y="2836"/>
                    <a:pt x="440" y="2847"/>
                  </a:cubicBezTo>
                  <a:lnTo>
                    <a:pt x="461" y="2847"/>
                  </a:lnTo>
                  <a:cubicBezTo>
                    <a:pt x="472" y="2857"/>
                    <a:pt x="493" y="2867"/>
                    <a:pt x="513" y="2867"/>
                  </a:cubicBezTo>
                  <a:lnTo>
                    <a:pt x="524" y="2867"/>
                  </a:lnTo>
                  <a:cubicBezTo>
                    <a:pt x="545" y="2878"/>
                    <a:pt x="566" y="2878"/>
                    <a:pt x="576" y="2878"/>
                  </a:cubicBezTo>
                  <a:cubicBezTo>
                    <a:pt x="597" y="2878"/>
                    <a:pt x="629" y="2878"/>
                    <a:pt x="650" y="2888"/>
                  </a:cubicBezTo>
                  <a:lnTo>
                    <a:pt x="660" y="2888"/>
                  </a:lnTo>
                  <a:cubicBezTo>
                    <a:pt x="712" y="2888"/>
                    <a:pt x="754" y="2878"/>
                    <a:pt x="806" y="2867"/>
                  </a:cubicBezTo>
                  <a:lnTo>
                    <a:pt x="817" y="2867"/>
                  </a:lnTo>
                  <a:cubicBezTo>
                    <a:pt x="838" y="2857"/>
                    <a:pt x="859" y="2857"/>
                    <a:pt x="880" y="2847"/>
                  </a:cubicBezTo>
                  <a:cubicBezTo>
                    <a:pt x="880" y="2847"/>
                    <a:pt x="890" y="2847"/>
                    <a:pt x="890" y="2836"/>
                  </a:cubicBezTo>
                  <a:cubicBezTo>
                    <a:pt x="911" y="2836"/>
                    <a:pt x="932" y="2826"/>
                    <a:pt x="943" y="2815"/>
                  </a:cubicBezTo>
                  <a:lnTo>
                    <a:pt x="963" y="2815"/>
                  </a:lnTo>
                  <a:cubicBezTo>
                    <a:pt x="974" y="2805"/>
                    <a:pt x="995" y="2794"/>
                    <a:pt x="1005" y="2784"/>
                  </a:cubicBezTo>
                  <a:cubicBezTo>
                    <a:pt x="1016" y="2784"/>
                    <a:pt x="1016" y="2773"/>
                    <a:pt x="1026" y="2773"/>
                  </a:cubicBezTo>
                  <a:cubicBezTo>
                    <a:pt x="1037" y="2763"/>
                    <a:pt x="1058" y="2752"/>
                    <a:pt x="1068" y="2742"/>
                  </a:cubicBezTo>
                  <a:cubicBezTo>
                    <a:pt x="1079" y="2742"/>
                    <a:pt x="1079" y="2731"/>
                    <a:pt x="1079" y="2731"/>
                  </a:cubicBezTo>
                  <a:cubicBezTo>
                    <a:pt x="1099" y="2721"/>
                    <a:pt x="1120" y="2700"/>
                    <a:pt x="1131" y="2690"/>
                  </a:cubicBezTo>
                  <a:cubicBezTo>
                    <a:pt x="1183" y="2637"/>
                    <a:pt x="1246" y="2606"/>
                    <a:pt x="1309" y="2606"/>
                  </a:cubicBezTo>
                  <a:cubicBezTo>
                    <a:pt x="1434" y="2606"/>
                    <a:pt x="1549" y="2710"/>
                    <a:pt x="1549" y="2847"/>
                  </a:cubicBezTo>
                  <a:lnTo>
                    <a:pt x="1549" y="4364"/>
                  </a:lnTo>
                  <a:cubicBezTo>
                    <a:pt x="1549" y="4437"/>
                    <a:pt x="1602" y="4489"/>
                    <a:pt x="1665" y="4489"/>
                  </a:cubicBezTo>
                  <a:lnTo>
                    <a:pt x="3182" y="4489"/>
                  </a:lnTo>
                  <a:cubicBezTo>
                    <a:pt x="3318" y="4489"/>
                    <a:pt x="3423" y="4374"/>
                    <a:pt x="3423" y="4249"/>
                  </a:cubicBezTo>
                  <a:cubicBezTo>
                    <a:pt x="3423" y="4186"/>
                    <a:pt x="3391" y="4123"/>
                    <a:pt x="3349" y="4071"/>
                  </a:cubicBezTo>
                  <a:cubicBezTo>
                    <a:pt x="2920" y="3663"/>
                    <a:pt x="3213" y="2941"/>
                    <a:pt x="3810" y="2941"/>
                  </a:cubicBezTo>
                  <a:cubicBezTo>
                    <a:pt x="4406" y="2941"/>
                    <a:pt x="4699" y="3663"/>
                    <a:pt x="4270" y="4071"/>
                  </a:cubicBezTo>
                  <a:cubicBezTo>
                    <a:pt x="4228" y="4123"/>
                    <a:pt x="4197" y="4186"/>
                    <a:pt x="4197" y="4249"/>
                  </a:cubicBezTo>
                  <a:cubicBezTo>
                    <a:pt x="4197" y="4374"/>
                    <a:pt x="4302" y="4489"/>
                    <a:pt x="4427" y="4489"/>
                  </a:cubicBezTo>
                  <a:lnTo>
                    <a:pt x="5913" y="4489"/>
                  </a:lnTo>
                  <a:cubicBezTo>
                    <a:pt x="5976" y="4489"/>
                    <a:pt x="6018" y="4448"/>
                    <a:pt x="6028" y="4395"/>
                  </a:cubicBezTo>
                  <a:cubicBezTo>
                    <a:pt x="5986" y="1988"/>
                    <a:pt x="4040" y="53"/>
                    <a:pt x="164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53"/>
            <p:cNvSpPr/>
            <p:nvPr/>
          </p:nvSpPr>
          <p:spPr>
            <a:xfrm>
              <a:off x="8586628" y="1443880"/>
              <a:ext cx="144704" cy="191882"/>
            </a:xfrm>
            <a:custGeom>
              <a:rect b="b" l="l" r="r" t="t"/>
              <a:pathLst>
                <a:path extrusionOk="0" h="6300" w="4751">
                  <a:moveTo>
                    <a:pt x="4489" y="262"/>
                  </a:moveTo>
                  <a:lnTo>
                    <a:pt x="4489" y="1737"/>
                  </a:lnTo>
                  <a:cubicBezTo>
                    <a:pt x="4489" y="1790"/>
                    <a:pt x="4448" y="1842"/>
                    <a:pt x="4385" y="1842"/>
                  </a:cubicBezTo>
                  <a:cubicBezTo>
                    <a:pt x="4353" y="1842"/>
                    <a:pt x="4322" y="1821"/>
                    <a:pt x="4301" y="1800"/>
                  </a:cubicBezTo>
                  <a:cubicBezTo>
                    <a:pt x="4280" y="1779"/>
                    <a:pt x="4259" y="1758"/>
                    <a:pt x="4228" y="1737"/>
                  </a:cubicBezTo>
                  <a:cubicBezTo>
                    <a:pt x="4207" y="1716"/>
                    <a:pt x="4186" y="1706"/>
                    <a:pt x="4175" y="1695"/>
                  </a:cubicBezTo>
                  <a:lnTo>
                    <a:pt x="4155" y="1685"/>
                  </a:lnTo>
                  <a:cubicBezTo>
                    <a:pt x="4134" y="1674"/>
                    <a:pt x="4113" y="1664"/>
                    <a:pt x="4092" y="1654"/>
                  </a:cubicBezTo>
                  <a:lnTo>
                    <a:pt x="4071" y="1643"/>
                  </a:lnTo>
                  <a:cubicBezTo>
                    <a:pt x="4060" y="1633"/>
                    <a:pt x="4039" y="1622"/>
                    <a:pt x="4008" y="1612"/>
                  </a:cubicBezTo>
                  <a:lnTo>
                    <a:pt x="3998" y="1612"/>
                  </a:lnTo>
                  <a:cubicBezTo>
                    <a:pt x="3977" y="1601"/>
                    <a:pt x="3945" y="1591"/>
                    <a:pt x="3924" y="1591"/>
                  </a:cubicBezTo>
                  <a:lnTo>
                    <a:pt x="3914" y="1580"/>
                  </a:lnTo>
                  <a:cubicBezTo>
                    <a:pt x="3851" y="1570"/>
                    <a:pt x="3799" y="1559"/>
                    <a:pt x="3736" y="1559"/>
                  </a:cubicBezTo>
                  <a:lnTo>
                    <a:pt x="3726" y="1559"/>
                  </a:lnTo>
                  <a:cubicBezTo>
                    <a:pt x="3694" y="1570"/>
                    <a:pt x="3673" y="1570"/>
                    <a:pt x="3642" y="1570"/>
                  </a:cubicBezTo>
                  <a:lnTo>
                    <a:pt x="3631" y="1570"/>
                  </a:lnTo>
                  <a:cubicBezTo>
                    <a:pt x="3610" y="1570"/>
                    <a:pt x="3600" y="1580"/>
                    <a:pt x="3579" y="1580"/>
                  </a:cubicBezTo>
                  <a:lnTo>
                    <a:pt x="3569" y="1580"/>
                  </a:lnTo>
                  <a:cubicBezTo>
                    <a:pt x="3537" y="1591"/>
                    <a:pt x="3516" y="1591"/>
                    <a:pt x="3495" y="1601"/>
                  </a:cubicBezTo>
                  <a:cubicBezTo>
                    <a:pt x="3485" y="1601"/>
                    <a:pt x="3474" y="1612"/>
                    <a:pt x="3464" y="1612"/>
                  </a:cubicBezTo>
                  <a:cubicBezTo>
                    <a:pt x="3453" y="1622"/>
                    <a:pt x="3433" y="1622"/>
                    <a:pt x="3422" y="1633"/>
                  </a:cubicBezTo>
                  <a:cubicBezTo>
                    <a:pt x="3412" y="1633"/>
                    <a:pt x="3401" y="1643"/>
                    <a:pt x="3391" y="1643"/>
                  </a:cubicBezTo>
                  <a:cubicBezTo>
                    <a:pt x="3380" y="1654"/>
                    <a:pt x="3370" y="1654"/>
                    <a:pt x="3359" y="1664"/>
                  </a:cubicBezTo>
                  <a:cubicBezTo>
                    <a:pt x="3349" y="1664"/>
                    <a:pt x="3338" y="1674"/>
                    <a:pt x="3328" y="1685"/>
                  </a:cubicBezTo>
                  <a:lnTo>
                    <a:pt x="3307" y="1685"/>
                  </a:lnTo>
                  <a:cubicBezTo>
                    <a:pt x="3276" y="1706"/>
                    <a:pt x="3244" y="1737"/>
                    <a:pt x="3223" y="1758"/>
                  </a:cubicBezTo>
                  <a:cubicBezTo>
                    <a:pt x="3202" y="1769"/>
                    <a:pt x="3192" y="1779"/>
                    <a:pt x="3181" y="1800"/>
                  </a:cubicBezTo>
                  <a:lnTo>
                    <a:pt x="3171" y="1811"/>
                  </a:lnTo>
                  <a:cubicBezTo>
                    <a:pt x="3150" y="1821"/>
                    <a:pt x="3139" y="1831"/>
                    <a:pt x="3129" y="1842"/>
                  </a:cubicBezTo>
                  <a:lnTo>
                    <a:pt x="3119" y="1852"/>
                  </a:lnTo>
                  <a:cubicBezTo>
                    <a:pt x="3087" y="1894"/>
                    <a:pt x="3056" y="1947"/>
                    <a:pt x="3035" y="1988"/>
                  </a:cubicBezTo>
                  <a:cubicBezTo>
                    <a:pt x="3024" y="1999"/>
                    <a:pt x="3024" y="2009"/>
                    <a:pt x="3014" y="2020"/>
                  </a:cubicBezTo>
                  <a:lnTo>
                    <a:pt x="3003" y="2051"/>
                  </a:lnTo>
                  <a:cubicBezTo>
                    <a:pt x="3003" y="2062"/>
                    <a:pt x="2993" y="2083"/>
                    <a:pt x="2993" y="2093"/>
                  </a:cubicBezTo>
                  <a:lnTo>
                    <a:pt x="2983" y="2114"/>
                  </a:lnTo>
                  <a:cubicBezTo>
                    <a:pt x="2972" y="2135"/>
                    <a:pt x="2972" y="2156"/>
                    <a:pt x="2962" y="2177"/>
                  </a:cubicBezTo>
                  <a:lnTo>
                    <a:pt x="2962" y="2198"/>
                  </a:lnTo>
                  <a:cubicBezTo>
                    <a:pt x="2951" y="2219"/>
                    <a:pt x="2951" y="2240"/>
                    <a:pt x="2951" y="2271"/>
                  </a:cubicBezTo>
                  <a:cubicBezTo>
                    <a:pt x="2951" y="2281"/>
                    <a:pt x="2951" y="2292"/>
                    <a:pt x="2941" y="2313"/>
                  </a:cubicBezTo>
                  <a:lnTo>
                    <a:pt x="2941" y="2323"/>
                  </a:lnTo>
                  <a:cubicBezTo>
                    <a:pt x="2941" y="2334"/>
                    <a:pt x="2941" y="2344"/>
                    <a:pt x="2941" y="2355"/>
                  </a:cubicBezTo>
                  <a:cubicBezTo>
                    <a:pt x="2941" y="2365"/>
                    <a:pt x="2941" y="2376"/>
                    <a:pt x="2941" y="2386"/>
                  </a:cubicBezTo>
                  <a:lnTo>
                    <a:pt x="3077" y="2376"/>
                  </a:lnTo>
                  <a:lnTo>
                    <a:pt x="2941" y="2407"/>
                  </a:lnTo>
                  <a:cubicBezTo>
                    <a:pt x="2951" y="2417"/>
                    <a:pt x="2951" y="2428"/>
                    <a:pt x="2951" y="2449"/>
                  </a:cubicBezTo>
                  <a:cubicBezTo>
                    <a:pt x="2951" y="2480"/>
                    <a:pt x="2962" y="2501"/>
                    <a:pt x="2962" y="2533"/>
                  </a:cubicBezTo>
                  <a:cubicBezTo>
                    <a:pt x="2972" y="2553"/>
                    <a:pt x="2972" y="2574"/>
                    <a:pt x="2983" y="2595"/>
                  </a:cubicBezTo>
                  <a:lnTo>
                    <a:pt x="2993" y="2616"/>
                  </a:lnTo>
                  <a:cubicBezTo>
                    <a:pt x="2993" y="2637"/>
                    <a:pt x="3003" y="2648"/>
                    <a:pt x="3003" y="2669"/>
                  </a:cubicBezTo>
                  <a:lnTo>
                    <a:pt x="3024" y="2700"/>
                  </a:lnTo>
                  <a:cubicBezTo>
                    <a:pt x="3024" y="2710"/>
                    <a:pt x="3035" y="2721"/>
                    <a:pt x="3035" y="2731"/>
                  </a:cubicBezTo>
                  <a:cubicBezTo>
                    <a:pt x="3056" y="2773"/>
                    <a:pt x="3087" y="2815"/>
                    <a:pt x="3119" y="2857"/>
                  </a:cubicBezTo>
                  <a:cubicBezTo>
                    <a:pt x="3119" y="2857"/>
                    <a:pt x="3129" y="2867"/>
                    <a:pt x="3129" y="2867"/>
                  </a:cubicBezTo>
                  <a:cubicBezTo>
                    <a:pt x="3139" y="2878"/>
                    <a:pt x="3150" y="2899"/>
                    <a:pt x="3171" y="2909"/>
                  </a:cubicBezTo>
                  <a:lnTo>
                    <a:pt x="3181" y="2920"/>
                  </a:lnTo>
                  <a:cubicBezTo>
                    <a:pt x="3192" y="2930"/>
                    <a:pt x="3202" y="2941"/>
                    <a:pt x="3223" y="2962"/>
                  </a:cubicBezTo>
                  <a:cubicBezTo>
                    <a:pt x="3244" y="2983"/>
                    <a:pt x="3276" y="3003"/>
                    <a:pt x="3307" y="3024"/>
                  </a:cubicBezTo>
                  <a:cubicBezTo>
                    <a:pt x="3317" y="3024"/>
                    <a:pt x="3328" y="3035"/>
                    <a:pt x="3328" y="3035"/>
                  </a:cubicBezTo>
                  <a:cubicBezTo>
                    <a:pt x="3338" y="3045"/>
                    <a:pt x="3349" y="3045"/>
                    <a:pt x="3359" y="3056"/>
                  </a:cubicBezTo>
                  <a:cubicBezTo>
                    <a:pt x="3370" y="3056"/>
                    <a:pt x="3380" y="3066"/>
                    <a:pt x="3391" y="3077"/>
                  </a:cubicBezTo>
                  <a:lnTo>
                    <a:pt x="3422" y="3087"/>
                  </a:lnTo>
                  <a:cubicBezTo>
                    <a:pt x="3443" y="3087"/>
                    <a:pt x="3453" y="3098"/>
                    <a:pt x="3474" y="3108"/>
                  </a:cubicBezTo>
                  <a:lnTo>
                    <a:pt x="3495" y="3108"/>
                  </a:lnTo>
                  <a:cubicBezTo>
                    <a:pt x="3516" y="3119"/>
                    <a:pt x="3537" y="3129"/>
                    <a:pt x="3569" y="3129"/>
                  </a:cubicBezTo>
                  <a:cubicBezTo>
                    <a:pt x="3569" y="3129"/>
                    <a:pt x="3579" y="3139"/>
                    <a:pt x="3579" y="3139"/>
                  </a:cubicBezTo>
                  <a:lnTo>
                    <a:pt x="3642" y="3139"/>
                  </a:lnTo>
                  <a:cubicBezTo>
                    <a:pt x="3663" y="3150"/>
                    <a:pt x="3694" y="3150"/>
                    <a:pt x="3726" y="3150"/>
                  </a:cubicBezTo>
                  <a:lnTo>
                    <a:pt x="3736" y="3150"/>
                  </a:lnTo>
                  <a:cubicBezTo>
                    <a:pt x="3799" y="3150"/>
                    <a:pt x="3851" y="3139"/>
                    <a:pt x="3914" y="3129"/>
                  </a:cubicBezTo>
                  <a:lnTo>
                    <a:pt x="3924" y="3129"/>
                  </a:lnTo>
                  <a:cubicBezTo>
                    <a:pt x="3945" y="3119"/>
                    <a:pt x="3977" y="3119"/>
                    <a:pt x="3998" y="3108"/>
                  </a:cubicBezTo>
                  <a:lnTo>
                    <a:pt x="4019" y="3098"/>
                  </a:lnTo>
                  <a:cubicBezTo>
                    <a:pt x="4039" y="3087"/>
                    <a:pt x="4060" y="3087"/>
                    <a:pt x="4081" y="3077"/>
                  </a:cubicBezTo>
                  <a:lnTo>
                    <a:pt x="4092" y="3066"/>
                  </a:lnTo>
                  <a:cubicBezTo>
                    <a:pt x="4113" y="3056"/>
                    <a:pt x="4134" y="3045"/>
                    <a:pt x="4155" y="3024"/>
                  </a:cubicBezTo>
                  <a:lnTo>
                    <a:pt x="4175" y="3024"/>
                  </a:lnTo>
                  <a:cubicBezTo>
                    <a:pt x="4186" y="3003"/>
                    <a:pt x="4207" y="2993"/>
                    <a:pt x="4228" y="2983"/>
                  </a:cubicBezTo>
                  <a:cubicBezTo>
                    <a:pt x="4228" y="2983"/>
                    <a:pt x="4238" y="2972"/>
                    <a:pt x="4238" y="2972"/>
                  </a:cubicBezTo>
                  <a:cubicBezTo>
                    <a:pt x="4259" y="2951"/>
                    <a:pt x="4280" y="2930"/>
                    <a:pt x="4301" y="2909"/>
                  </a:cubicBezTo>
                  <a:cubicBezTo>
                    <a:pt x="4322" y="2888"/>
                    <a:pt x="4353" y="2878"/>
                    <a:pt x="4385" y="2878"/>
                  </a:cubicBezTo>
                  <a:cubicBezTo>
                    <a:pt x="4448" y="2878"/>
                    <a:pt x="4489" y="2920"/>
                    <a:pt x="4489" y="2983"/>
                  </a:cubicBezTo>
                  <a:lnTo>
                    <a:pt x="4489" y="4489"/>
                  </a:lnTo>
                  <a:lnTo>
                    <a:pt x="2983" y="4489"/>
                  </a:lnTo>
                  <a:cubicBezTo>
                    <a:pt x="2773" y="4489"/>
                    <a:pt x="2616" y="4657"/>
                    <a:pt x="2616" y="4856"/>
                  </a:cubicBezTo>
                  <a:cubicBezTo>
                    <a:pt x="2616" y="4960"/>
                    <a:pt x="2658" y="5054"/>
                    <a:pt x="2731" y="5128"/>
                  </a:cubicBezTo>
                  <a:cubicBezTo>
                    <a:pt x="2742" y="5138"/>
                    <a:pt x="2763" y="5159"/>
                    <a:pt x="2773" y="5180"/>
                  </a:cubicBezTo>
                  <a:cubicBezTo>
                    <a:pt x="2784" y="5190"/>
                    <a:pt x="2794" y="5201"/>
                    <a:pt x="2805" y="5211"/>
                  </a:cubicBezTo>
                  <a:cubicBezTo>
                    <a:pt x="2805" y="5211"/>
                    <a:pt x="2805" y="5232"/>
                    <a:pt x="2805" y="5232"/>
                  </a:cubicBezTo>
                  <a:cubicBezTo>
                    <a:pt x="2815" y="5243"/>
                    <a:pt x="2826" y="5253"/>
                    <a:pt x="2826" y="5264"/>
                  </a:cubicBezTo>
                  <a:lnTo>
                    <a:pt x="2836" y="5285"/>
                  </a:lnTo>
                  <a:cubicBezTo>
                    <a:pt x="2846" y="5295"/>
                    <a:pt x="2846" y="5306"/>
                    <a:pt x="2857" y="5316"/>
                  </a:cubicBezTo>
                  <a:lnTo>
                    <a:pt x="2983" y="5274"/>
                  </a:lnTo>
                  <a:lnTo>
                    <a:pt x="2857" y="5337"/>
                  </a:lnTo>
                  <a:cubicBezTo>
                    <a:pt x="2867" y="5347"/>
                    <a:pt x="2867" y="5358"/>
                    <a:pt x="2867" y="5379"/>
                  </a:cubicBezTo>
                  <a:lnTo>
                    <a:pt x="2878" y="5389"/>
                  </a:lnTo>
                  <a:cubicBezTo>
                    <a:pt x="2878" y="5410"/>
                    <a:pt x="2888" y="5431"/>
                    <a:pt x="2888" y="5452"/>
                  </a:cubicBezTo>
                  <a:cubicBezTo>
                    <a:pt x="2888" y="5463"/>
                    <a:pt x="2888" y="5483"/>
                    <a:pt x="2888" y="5504"/>
                  </a:cubicBezTo>
                  <a:lnTo>
                    <a:pt x="2888" y="5525"/>
                  </a:lnTo>
                  <a:cubicBezTo>
                    <a:pt x="2888" y="5536"/>
                    <a:pt x="2888" y="5557"/>
                    <a:pt x="2888" y="5567"/>
                  </a:cubicBezTo>
                  <a:cubicBezTo>
                    <a:pt x="2878" y="5609"/>
                    <a:pt x="2867" y="5640"/>
                    <a:pt x="2857" y="5682"/>
                  </a:cubicBezTo>
                  <a:cubicBezTo>
                    <a:pt x="2857" y="5693"/>
                    <a:pt x="2846" y="5703"/>
                    <a:pt x="2846" y="5714"/>
                  </a:cubicBezTo>
                  <a:lnTo>
                    <a:pt x="2836" y="5735"/>
                  </a:lnTo>
                  <a:cubicBezTo>
                    <a:pt x="2836" y="5745"/>
                    <a:pt x="2826" y="5756"/>
                    <a:pt x="2826" y="5766"/>
                  </a:cubicBezTo>
                  <a:lnTo>
                    <a:pt x="2815" y="5776"/>
                  </a:lnTo>
                  <a:cubicBezTo>
                    <a:pt x="2805" y="5787"/>
                    <a:pt x="2805" y="5797"/>
                    <a:pt x="2794" y="5808"/>
                  </a:cubicBezTo>
                  <a:cubicBezTo>
                    <a:pt x="2784" y="5818"/>
                    <a:pt x="2784" y="5829"/>
                    <a:pt x="2763" y="5850"/>
                  </a:cubicBezTo>
                  <a:lnTo>
                    <a:pt x="2752" y="5850"/>
                  </a:lnTo>
                  <a:cubicBezTo>
                    <a:pt x="2752" y="5860"/>
                    <a:pt x="2742" y="5871"/>
                    <a:pt x="2742" y="5871"/>
                  </a:cubicBezTo>
                  <a:lnTo>
                    <a:pt x="2721" y="5892"/>
                  </a:lnTo>
                  <a:cubicBezTo>
                    <a:pt x="2721" y="5892"/>
                    <a:pt x="2710" y="5902"/>
                    <a:pt x="2700" y="5913"/>
                  </a:cubicBezTo>
                  <a:lnTo>
                    <a:pt x="2679" y="5923"/>
                  </a:lnTo>
                  <a:cubicBezTo>
                    <a:pt x="2679" y="5933"/>
                    <a:pt x="2669" y="5933"/>
                    <a:pt x="2669" y="5944"/>
                  </a:cubicBezTo>
                  <a:cubicBezTo>
                    <a:pt x="2648" y="5944"/>
                    <a:pt x="2637" y="5954"/>
                    <a:pt x="2627" y="5965"/>
                  </a:cubicBezTo>
                  <a:lnTo>
                    <a:pt x="2690" y="6080"/>
                  </a:lnTo>
                  <a:lnTo>
                    <a:pt x="2616" y="5965"/>
                  </a:lnTo>
                  <a:cubicBezTo>
                    <a:pt x="2606" y="5975"/>
                    <a:pt x="2595" y="5986"/>
                    <a:pt x="2585" y="5986"/>
                  </a:cubicBezTo>
                  <a:lnTo>
                    <a:pt x="2637" y="6111"/>
                  </a:lnTo>
                  <a:lnTo>
                    <a:pt x="2564" y="5996"/>
                  </a:lnTo>
                  <a:cubicBezTo>
                    <a:pt x="2553" y="5996"/>
                    <a:pt x="2543" y="6007"/>
                    <a:pt x="2522" y="6007"/>
                  </a:cubicBezTo>
                  <a:cubicBezTo>
                    <a:pt x="2491" y="6028"/>
                    <a:pt x="2449" y="6028"/>
                    <a:pt x="2417" y="6038"/>
                  </a:cubicBezTo>
                  <a:lnTo>
                    <a:pt x="2292" y="6038"/>
                  </a:lnTo>
                  <a:cubicBezTo>
                    <a:pt x="2281" y="6028"/>
                    <a:pt x="2260" y="6028"/>
                    <a:pt x="2250" y="6028"/>
                  </a:cubicBezTo>
                  <a:lnTo>
                    <a:pt x="2219" y="6153"/>
                  </a:lnTo>
                  <a:lnTo>
                    <a:pt x="2229" y="6017"/>
                  </a:lnTo>
                  <a:lnTo>
                    <a:pt x="2198" y="6017"/>
                  </a:lnTo>
                  <a:lnTo>
                    <a:pt x="2177" y="6007"/>
                  </a:lnTo>
                  <a:cubicBezTo>
                    <a:pt x="2166" y="6007"/>
                    <a:pt x="2166" y="5996"/>
                    <a:pt x="2156" y="5996"/>
                  </a:cubicBezTo>
                  <a:lnTo>
                    <a:pt x="2114" y="5975"/>
                  </a:lnTo>
                  <a:cubicBezTo>
                    <a:pt x="2083" y="5954"/>
                    <a:pt x="2041" y="5933"/>
                    <a:pt x="2020" y="5913"/>
                  </a:cubicBezTo>
                  <a:cubicBezTo>
                    <a:pt x="2009" y="5902"/>
                    <a:pt x="1999" y="5892"/>
                    <a:pt x="1978" y="5881"/>
                  </a:cubicBezTo>
                  <a:cubicBezTo>
                    <a:pt x="1967" y="5871"/>
                    <a:pt x="1967" y="5860"/>
                    <a:pt x="1957" y="5850"/>
                  </a:cubicBezTo>
                  <a:cubicBezTo>
                    <a:pt x="1936" y="5829"/>
                    <a:pt x="1926" y="5818"/>
                    <a:pt x="1915" y="5797"/>
                  </a:cubicBezTo>
                  <a:lnTo>
                    <a:pt x="1800" y="5871"/>
                  </a:lnTo>
                  <a:lnTo>
                    <a:pt x="1905" y="5776"/>
                  </a:lnTo>
                  <a:lnTo>
                    <a:pt x="1894" y="5756"/>
                  </a:lnTo>
                  <a:cubicBezTo>
                    <a:pt x="1884" y="5756"/>
                    <a:pt x="1884" y="5745"/>
                    <a:pt x="1873" y="5735"/>
                  </a:cubicBezTo>
                  <a:lnTo>
                    <a:pt x="1873" y="5714"/>
                  </a:lnTo>
                  <a:cubicBezTo>
                    <a:pt x="1863" y="5703"/>
                    <a:pt x="1863" y="5693"/>
                    <a:pt x="1852" y="5682"/>
                  </a:cubicBezTo>
                  <a:lnTo>
                    <a:pt x="1737" y="5724"/>
                  </a:lnTo>
                  <a:lnTo>
                    <a:pt x="1852" y="5672"/>
                  </a:lnTo>
                  <a:cubicBezTo>
                    <a:pt x="1842" y="5640"/>
                    <a:pt x="1831" y="5609"/>
                    <a:pt x="1831" y="5567"/>
                  </a:cubicBezTo>
                  <a:cubicBezTo>
                    <a:pt x="1831" y="5557"/>
                    <a:pt x="1831" y="5536"/>
                    <a:pt x="1831" y="5525"/>
                  </a:cubicBezTo>
                  <a:lnTo>
                    <a:pt x="1821" y="5504"/>
                  </a:lnTo>
                  <a:cubicBezTo>
                    <a:pt x="1821" y="5483"/>
                    <a:pt x="1831" y="5463"/>
                    <a:pt x="1831" y="5442"/>
                  </a:cubicBezTo>
                  <a:cubicBezTo>
                    <a:pt x="1831" y="5421"/>
                    <a:pt x="1831" y="5410"/>
                    <a:pt x="1842" y="5389"/>
                  </a:cubicBezTo>
                  <a:lnTo>
                    <a:pt x="1706" y="5358"/>
                  </a:lnTo>
                  <a:lnTo>
                    <a:pt x="1842" y="5368"/>
                  </a:lnTo>
                  <a:cubicBezTo>
                    <a:pt x="1842" y="5358"/>
                    <a:pt x="1852" y="5347"/>
                    <a:pt x="1852" y="5337"/>
                  </a:cubicBezTo>
                  <a:lnTo>
                    <a:pt x="1863" y="5316"/>
                  </a:lnTo>
                  <a:cubicBezTo>
                    <a:pt x="1863" y="5306"/>
                    <a:pt x="1873" y="5295"/>
                    <a:pt x="1873" y="5285"/>
                  </a:cubicBezTo>
                  <a:lnTo>
                    <a:pt x="1884" y="5264"/>
                  </a:lnTo>
                  <a:cubicBezTo>
                    <a:pt x="1894" y="5253"/>
                    <a:pt x="1894" y="5243"/>
                    <a:pt x="1905" y="5232"/>
                  </a:cubicBezTo>
                  <a:lnTo>
                    <a:pt x="1915" y="5211"/>
                  </a:lnTo>
                  <a:cubicBezTo>
                    <a:pt x="1926" y="5201"/>
                    <a:pt x="1926" y="5190"/>
                    <a:pt x="1936" y="5180"/>
                  </a:cubicBezTo>
                  <a:cubicBezTo>
                    <a:pt x="1936" y="5180"/>
                    <a:pt x="1947" y="5170"/>
                    <a:pt x="1947" y="5170"/>
                  </a:cubicBezTo>
                  <a:cubicBezTo>
                    <a:pt x="1957" y="5149"/>
                    <a:pt x="1967" y="5138"/>
                    <a:pt x="1988" y="5128"/>
                  </a:cubicBezTo>
                  <a:cubicBezTo>
                    <a:pt x="2062" y="5054"/>
                    <a:pt x="2104" y="4960"/>
                    <a:pt x="2104" y="4856"/>
                  </a:cubicBezTo>
                  <a:cubicBezTo>
                    <a:pt x="2104" y="4657"/>
                    <a:pt x="1936" y="4489"/>
                    <a:pt x="1737" y="4489"/>
                  </a:cubicBezTo>
                  <a:lnTo>
                    <a:pt x="262" y="4489"/>
                  </a:lnTo>
                  <a:cubicBezTo>
                    <a:pt x="325" y="2187"/>
                    <a:pt x="2187" y="325"/>
                    <a:pt x="4489" y="262"/>
                  </a:cubicBezTo>
                  <a:close/>
                  <a:moveTo>
                    <a:pt x="4521" y="0"/>
                  </a:moveTo>
                  <a:cubicBezTo>
                    <a:pt x="2051" y="53"/>
                    <a:pt x="53" y="2041"/>
                    <a:pt x="0" y="4521"/>
                  </a:cubicBezTo>
                  <a:cubicBezTo>
                    <a:pt x="0" y="4531"/>
                    <a:pt x="0" y="4542"/>
                    <a:pt x="0" y="4552"/>
                  </a:cubicBezTo>
                  <a:cubicBezTo>
                    <a:pt x="32" y="4667"/>
                    <a:pt x="136" y="4751"/>
                    <a:pt x="251" y="4751"/>
                  </a:cubicBezTo>
                  <a:lnTo>
                    <a:pt x="1737" y="4751"/>
                  </a:lnTo>
                  <a:cubicBezTo>
                    <a:pt x="1790" y="4751"/>
                    <a:pt x="1842" y="4803"/>
                    <a:pt x="1842" y="4856"/>
                  </a:cubicBezTo>
                  <a:cubicBezTo>
                    <a:pt x="1842" y="4887"/>
                    <a:pt x="1821" y="4918"/>
                    <a:pt x="1800" y="4939"/>
                  </a:cubicBezTo>
                  <a:cubicBezTo>
                    <a:pt x="1779" y="4960"/>
                    <a:pt x="1758" y="4981"/>
                    <a:pt x="1748" y="5002"/>
                  </a:cubicBezTo>
                  <a:lnTo>
                    <a:pt x="1727" y="5023"/>
                  </a:lnTo>
                  <a:cubicBezTo>
                    <a:pt x="1716" y="5034"/>
                    <a:pt x="1706" y="5054"/>
                    <a:pt x="1695" y="5065"/>
                  </a:cubicBezTo>
                  <a:lnTo>
                    <a:pt x="1674" y="5096"/>
                  </a:lnTo>
                  <a:cubicBezTo>
                    <a:pt x="1674" y="5107"/>
                    <a:pt x="1664" y="5128"/>
                    <a:pt x="1654" y="5138"/>
                  </a:cubicBezTo>
                  <a:cubicBezTo>
                    <a:pt x="1643" y="5149"/>
                    <a:pt x="1643" y="5159"/>
                    <a:pt x="1643" y="5170"/>
                  </a:cubicBezTo>
                  <a:cubicBezTo>
                    <a:pt x="1633" y="5190"/>
                    <a:pt x="1622" y="5201"/>
                    <a:pt x="1622" y="5222"/>
                  </a:cubicBezTo>
                  <a:cubicBezTo>
                    <a:pt x="1612" y="5232"/>
                    <a:pt x="1612" y="5243"/>
                    <a:pt x="1601" y="5253"/>
                  </a:cubicBezTo>
                  <a:cubicBezTo>
                    <a:pt x="1601" y="5274"/>
                    <a:pt x="1591" y="5285"/>
                    <a:pt x="1591" y="5316"/>
                  </a:cubicBezTo>
                  <a:lnTo>
                    <a:pt x="1580" y="5337"/>
                  </a:lnTo>
                  <a:cubicBezTo>
                    <a:pt x="1580" y="5358"/>
                    <a:pt x="1570" y="5389"/>
                    <a:pt x="1570" y="5421"/>
                  </a:cubicBezTo>
                  <a:cubicBezTo>
                    <a:pt x="1570" y="5452"/>
                    <a:pt x="1559" y="5483"/>
                    <a:pt x="1559" y="5515"/>
                  </a:cubicBezTo>
                  <a:cubicBezTo>
                    <a:pt x="1559" y="5515"/>
                    <a:pt x="1559" y="5525"/>
                    <a:pt x="1570" y="5536"/>
                  </a:cubicBezTo>
                  <a:cubicBezTo>
                    <a:pt x="1570" y="5557"/>
                    <a:pt x="1570" y="5578"/>
                    <a:pt x="1570" y="5599"/>
                  </a:cubicBezTo>
                  <a:cubicBezTo>
                    <a:pt x="1580" y="5651"/>
                    <a:pt x="1591" y="5703"/>
                    <a:pt x="1601" y="5756"/>
                  </a:cubicBezTo>
                  <a:lnTo>
                    <a:pt x="1612" y="5766"/>
                  </a:lnTo>
                  <a:cubicBezTo>
                    <a:pt x="1612" y="5787"/>
                    <a:pt x="1622" y="5808"/>
                    <a:pt x="1633" y="5818"/>
                  </a:cubicBezTo>
                  <a:cubicBezTo>
                    <a:pt x="1633" y="5829"/>
                    <a:pt x="1633" y="5839"/>
                    <a:pt x="1643" y="5850"/>
                  </a:cubicBezTo>
                  <a:cubicBezTo>
                    <a:pt x="1654" y="5860"/>
                    <a:pt x="1654" y="5871"/>
                    <a:pt x="1664" y="5892"/>
                  </a:cubicBezTo>
                  <a:cubicBezTo>
                    <a:pt x="1664" y="5902"/>
                    <a:pt x="1674" y="5913"/>
                    <a:pt x="1674" y="5913"/>
                  </a:cubicBezTo>
                  <a:lnTo>
                    <a:pt x="1695" y="5933"/>
                  </a:lnTo>
                  <a:cubicBezTo>
                    <a:pt x="1716" y="5965"/>
                    <a:pt x="1737" y="5996"/>
                    <a:pt x="1758" y="6028"/>
                  </a:cubicBezTo>
                  <a:cubicBezTo>
                    <a:pt x="1769" y="6038"/>
                    <a:pt x="1779" y="6049"/>
                    <a:pt x="1800" y="6069"/>
                  </a:cubicBezTo>
                  <a:cubicBezTo>
                    <a:pt x="1800" y="6069"/>
                    <a:pt x="1811" y="6069"/>
                    <a:pt x="1811" y="6080"/>
                  </a:cubicBezTo>
                  <a:cubicBezTo>
                    <a:pt x="1821" y="6090"/>
                    <a:pt x="1831" y="6101"/>
                    <a:pt x="1842" y="6111"/>
                  </a:cubicBezTo>
                  <a:cubicBezTo>
                    <a:pt x="1842" y="6111"/>
                    <a:pt x="1852" y="6122"/>
                    <a:pt x="1852" y="6122"/>
                  </a:cubicBezTo>
                  <a:cubicBezTo>
                    <a:pt x="1905" y="6153"/>
                    <a:pt x="1947" y="6185"/>
                    <a:pt x="1999" y="6216"/>
                  </a:cubicBezTo>
                  <a:cubicBezTo>
                    <a:pt x="1999" y="6216"/>
                    <a:pt x="2009" y="6216"/>
                    <a:pt x="2020" y="6226"/>
                  </a:cubicBezTo>
                  <a:cubicBezTo>
                    <a:pt x="2030" y="6226"/>
                    <a:pt x="2041" y="6237"/>
                    <a:pt x="2051" y="6237"/>
                  </a:cubicBezTo>
                  <a:cubicBezTo>
                    <a:pt x="2062" y="6247"/>
                    <a:pt x="2083" y="6247"/>
                    <a:pt x="2093" y="6258"/>
                  </a:cubicBezTo>
                  <a:lnTo>
                    <a:pt x="2124" y="6258"/>
                  </a:lnTo>
                  <a:cubicBezTo>
                    <a:pt x="2135" y="6268"/>
                    <a:pt x="2156" y="6268"/>
                    <a:pt x="2177" y="6279"/>
                  </a:cubicBezTo>
                  <a:lnTo>
                    <a:pt x="2198" y="6279"/>
                  </a:lnTo>
                  <a:cubicBezTo>
                    <a:pt x="2219" y="6289"/>
                    <a:pt x="2240" y="6289"/>
                    <a:pt x="2271" y="6289"/>
                  </a:cubicBezTo>
                  <a:cubicBezTo>
                    <a:pt x="2292" y="6300"/>
                    <a:pt x="2323" y="6300"/>
                    <a:pt x="2344" y="6300"/>
                  </a:cubicBezTo>
                  <a:lnTo>
                    <a:pt x="2428" y="6300"/>
                  </a:lnTo>
                  <a:cubicBezTo>
                    <a:pt x="2428" y="6300"/>
                    <a:pt x="2438" y="6289"/>
                    <a:pt x="2438" y="6289"/>
                  </a:cubicBezTo>
                  <a:cubicBezTo>
                    <a:pt x="2491" y="6289"/>
                    <a:pt x="2543" y="6279"/>
                    <a:pt x="2595" y="6258"/>
                  </a:cubicBezTo>
                  <a:lnTo>
                    <a:pt x="2616" y="6258"/>
                  </a:lnTo>
                  <a:cubicBezTo>
                    <a:pt x="2637" y="6247"/>
                    <a:pt x="2648" y="6237"/>
                    <a:pt x="2679" y="6226"/>
                  </a:cubicBezTo>
                  <a:lnTo>
                    <a:pt x="2690" y="6226"/>
                  </a:lnTo>
                  <a:cubicBezTo>
                    <a:pt x="2710" y="6216"/>
                    <a:pt x="2721" y="6206"/>
                    <a:pt x="2742" y="6195"/>
                  </a:cubicBezTo>
                  <a:cubicBezTo>
                    <a:pt x="2752" y="6195"/>
                    <a:pt x="2763" y="6185"/>
                    <a:pt x="2763" y="6185"/>
                  </a:cubicBezTo>
                  <a:cubicBezTo>
                    <a:pt x="2784" y="6174"/>
                    <a:pt x="2794" y="6164"/>
                    <a:pt x="2815" y="6153"/>
                  </a:cubicBezTo>
                  <a:cubicBezTo>
                    <a:pt x="2826" y="6143"/>
                    <a:pt x="2836" y="6143"/>
                    <a:pt x="2846" y="6122"/>
                  </a:cubicBezTo>
                  <a:lnTo>
                    <a:pt x="2867" y="6111"/>
                  </a:lnTo>
                  <a:cubicBezTo>
                    <a:pt x="2878" y="6101"/>
                    <a:pt x="2899" y="6090"/>
                    <a:pt x="2899" y="6080"/>
                  </a:cubicBezTo>
                  <a:lnTo>
                    <a:pt x="2920" y="6059"/>
                  </a:lnTo>
                  <a:cubicBezTo>
                    <a:pt x="2930" y="6049"/>
                    <a:pt x="2941" y="6038"/>
                    <a:pt x="2951" y="6028"/>
                  </a:cubicBezTo>
                  <a:lnTo>
                    <a:pt x="2972" y="6007"/>
                  </a:lnTo>
                  <a:cubicBezTo>
                    <a:pt x="2983" y="5986"/>
                    <a:pt x="3003" y="5975"/>
                    <a:pt x="3014" y="5954"/>
                  </a:cubicBezTo>
                  <a:cubicBezTo>
                    <a:pt x="3014" y="5944"/>
                    <a:pt x="3024" y="5923"/>
                    <a:pt x="3035" y="5913"/>
                  </a:cubicBezTo>
                  <a:lnTo>
                    <a:pt x="3056" y="5892"/>
                  </a:lnTo>
                  <a:cubicBezTo>
                    <a:pt x="3056" y="5871"/>
                    <a:pt x="3066" y="5860"/>
                    <a:pt x="3077" y="5850"/>
                  </a:cubicBezTo>
                  <a:lnTo>
                    <a:pt x="3087" y="5829"/>
                  </a:lnTo>
                  <a:cubicBezTo>
                    <a:pt x="3087" y="5808"/>
                    <a:pt x="3098" y="5787"/>
                    <a:pt x="3108" y="5766"/>
                  </a:cubicBezTo>
                  <a:cubicBezTo>
                    <a:pt x="3108" y="5766"/>
                    <a:pt x="3108" y="5756"/>
                    <a:pt x="3108" y="5756"/>
                  </a:cubicBezTo>
                  <a:cubicBezTo>
                    <a:pt x="3129" y="5703"/>
                    <a:pt x="3139" y="5651"/>
                    <a:pt x="3139" y="5599"/>
                  </a:cubicBezTo>
                  <a:cubicBezTo>
                    <a:pt x="3150" y="5578"/>
                    <a:pt x="3150" y="5557"/>
                    <a:pt x="3150" y="5525"/>
                  </a:cubicBezTo>
                  <a:cubicBezTo>
                    <a:pt x="3150" y="5525"/>
                    <a:pt x="3150" y="5515"/>
                    <a:pt x="3150" y="5515"/>
                  </a:cubicBezTo>
                  <a:cubicBezTo>
                    <a:pt x="3150" y="5483"/>
                    <a:pt x="3150" y="5452"/>
                    <a:pt x="3150" y="5410"/>
                  </a:cubicBezTo>
                  <a:cubicBezTo>
                    <a:pt x="3139" y="5389"/>
                    <a:pt x="3139" y="5358"/>
                    <a:pt x="3129" y="5337"/>
                  </a:cubicBezTo>
                  <a:lnTo>
                    <a:pt x="3129" y="5316"/>
                  </a:lnTo>
                  <a:cubicBezTo>
                    <a:pt x="3119" y="5295"/>
                    <a:pt x="3119" y="5274"/>
                    <a:pt x="3108" y="5253"/>
                  </a:cubicBezTo>
                  <a:lnTo>
                    <a:pt x="3098" y="5222"/>
                  </a:lnTo>
                  <a:cubicBezTo>
                    <a:pt x="3087" y="5201"/>
                    <a:pt x="3087" y="5190"/>
                    <a:pt x="3077" y="5170"/>
                  </a:cubicBezTo>
                  <a:lnTo>
                    <a:pt x="3066" y="5149"/>
                  </a:lnTo>
                  <a:cubicBezTo>
                    <a:pt x="3056" y="5128"/>
                    <a:pt x="3045" y="5107"/>
                    <a:pt x="3035" y="5086"/>
                  </a:cubicBezTo>
                  <a:lnTo>
                    <a:pt x="3024" y="5075"/>
                  </a:lnTo>
                  <a:cubicBezTo>
                    <a:pt x="3003" y="5054"/>
                    <a:pt x="2993" y="5034"/>
                    <a:pt x="2983" y="5013"/>
                  </a:cubicBezTo>
                  <a:cubicBezTo>
                    <a:pt x="2972" y="5013"/>
                    <a:pt x="2972" y="5002"/>
                    <a:pt x="2972" y="5002"/>
                  </a:cubicBezTo>
                  <a:cubicBezTo>
                    <a:pt x="2951" y="4981"/>
                    <a:pt x="2930" y="4960"/>
                    <a:pt x="2909" y="4939"/>
                  </a:cubicBezTo>
                  <a:cubicBezTo>
                    <a:pt x="2888" y="4918"/>
                    <a:pt x="2878" y="4887"/>
                    <a:pt x="2878" y="4856"/>
                  </a:cubicBezTo>
                  <a:cubicBezTo>
                    <a:pt x="2878" y="4803"/>
                    <a:pt x="2920" y="4751"/>
                    <a:pt x="2983" y="4751"/>
                  </a:cubicBezTo>
                  <a:lnTo>
                    <a:pt x="4500" y="4751"/>
                  </a:lnTo>
                  <a:cubicBezTo>
                    <a:pt x="4636" y="4751"/>
                    <a:pt x="4751" y="4636"/>
                    <a:pt x="4751" y="4500"/>
                  </a:cubicBezTo>
                  <a:lnTo>
                    <a:pt x="4751" y="2983"/>
                  </a:lnTo>
                  <a:cubicBezTo>
                    <a:pt x="4751" y="2773"/>
                    <a:pt x="4584" y="2616"/>
                    <a:pt x="4385" y="2616"/>
                  </a:cubicBezTo>
                  <a:cubicBezTo>
                    <a:pt x="4280" y="2616"/>
                    <a:pt x="4186" y="2658"/>
                    <a:pt x="4113" y="2731"/>
                  </a:cubicBezTo>
                  <a:cubicBezTo>
                    <a:pt x="4102" y="2742"/>
                    <a:pt x="4081" y="2763"/>
                    <a:pt x="4071" y="2773"/>
                  </a:cubicBezTo>
                  <a:cubicBezTo>
                    <a:pt x="4050" y="2784"/>
                    <a:pt x="4039" y="2794"/>
                    <a:pt x="4029" y="2805"/>
                  </a:cubicBezTo>
                  <a:lnTo>
                    <a:pt x="4102" y="2909"/>
                  </a:lnTo>
                  <a:lnTo>
                    <a:pt x="4019" y="2805"/>
                  </a:lnTo>
                  <a:cubicBezTo>
                    <a:pt x="3998" y="2815"/>
                    <a:pt x="3987" y="2826"/>
                    <a:pt x="3977" y="2826"/>
                  </a:cubicBezTo>
                  <a:lnTo>
                    <a:pt x="3966" y="2836"/>
                  </a:lnTo>
                  <a:cubicBezTo>
                    <a:pt x="3945" y="2846"/>
                    <a:pt x="3935" y="2846"/>
                    <a:pt x="3924" y="2857"/>
                  </a:cubicBezTo>
                  <a:lnTo>
                    <a:pt x="3914" y="2857"/>
                  </a:lnTo>
                  <a:cubicBezTo>
                    <a:pt x="3893" y="2867"/>
                    <a:pt x="3882" y="2867"/>
                    <a:pt x="3851" y="2878"/>
                  </a:cubicBezTo>
                  <a:cubicBezTo>
                    <a:pt x="3820" y="2888"/>
                    <a:pt x="3778" y="2888"/>
                    <a:pt x="3746" y="2888"/>
                  </a:cubicBezTo>
                  <a:lnTo>
                    <a:pt x="3663" y="2888"/>
                  </a:lnTo>
                  <a:cubicBezTo>
                    <a:pt x="3652" y="2878"/>
                    <a:pt x="3642" y="2878"/>
                    <a:pt x="3621" y="2878"/>
                  </a:cubicBezTo>
                  <a:cubicBezTo>
                    <a:pt x="3600" y="2878"/>
                    <a:pt x="3589" y="2867"/>
                    <a:pt x="3569" y="2867"/>
                  </a:cubicBezTo>
                  <a:lnTo>
                    <a:pt x="3558" y="2857"/>
                  </a:lnTo>
                  <a:cubicBezTo>
                    <a:pt x="3548" y="2857"/>
                    <a:pt x="3537" y="2846"/>
                    <a:pt x="3527" y="2846"/>
                  </a:cubicBezTo>
                  <a:lnTo>
                    <a:pt x="3485" y="2826"/>
                  </a:lnTo>
                  <a:cubicBezTo>
                    <a:pt x="3474" y="2826"/>
                    <a:pt x="3464" y="2815"/>
                    <a:pt x="3464" y="2815"/>
                  </a:cubicBezTo>
                  <a:lnTo>
                    <a:pt x="3391" y="2920"/>
                  </a:lnTo>
                  <a:lnTo>
                    <a:pt x="3453" y="2805"/>
                  </a:lnTo>
                  <a:cubicBezTo>
                    <a:pt x="3433" y="2794"/>
                    <a:pt x="3412" y="2773"/>
                    <a:pt x="3391" y="2763"/>
                  </a:cubicBezTo>
                  <a:cubicBezTo>
                    <a:pt x="3380" y="2752"/>
                    <a:pt x="3370" y="2742"/>
                    <a:pt x="3359" y="2731"/>
                  </a:cubicBezTo>
                  <a:cubicBezTo>
                    <a:pt x="3349" y="2721"/>
                    <a:pt x="3338" y="2710"/>
                    <a:pt x="3328" y="2690"/>
                  </a:cubicBezTo>
                  <a:cubicBezTo>
                    <a:pt x="3307" y="2669"/>
                    <a:pt x="3286" y="2637"/>
                    <a:pt x="3265" y="2606"/>
                  </a:cubicBezTo>
                  <a:lnTo>
                    <a:pt x="3244" y="2564"/>
                  </a:lnTo>
                  <a:cubicBezTo>
                    <a:pt x="3244" y="2553"/>
                    <a:pt x="3244" y="2543"/>
                    <a:pt x="3234" y="2533"/>
                  </a:cubicBezTo>
                  <a:lnTo>
                    <a:pt x="3234" y="2522"/>
                  </a:lnTo>
                  <a:cubicBezTo>
                    <a:pt x="3223" y="2501"/>
                    <a:pt x="3223" y="2491"/>
                    <a:pt x="3213" y="2470"/>
                  </a:cubicBezTo>
                  <a:cubicBezTo>
                    <a:pt x="3213" y="2449"/>
                    <a:pt x="3213" y="2438"/>
                    <a:pt x="3213" y="2417"/>
                  </a:cubicBezTo>
                  <a:cubicBezTo>
                    <a:pt x="3213" y="2407"/>
                    <a:pt x="3213" y="2407"/>
                    <a:pt x="3202" y="2386"/>
                  </a:cubicBezTo>
                  <a:cubicBezTo>
                    <a:pt x="3202" y="2386"/>
                    <a:pt x="3202" y="2376"/>
                    <a:pt x="3202" y="2365"/>
                  </a:cubicBezTo>
                  <a:lnTo>
                    <a:pt x="3202" y="2323"/>
                  </a:lnTo>
                  <a:cubicBezTo>
                    <a:pt x="3213" y="2313"/>
                    <a:pt x="3213" y="2302"/>
                    <a:pt x="3213" y="2292"/>
                  </a:cubicBezTo>
                  <a:cubicBezTo>
                    <a:pt x="3213" y="2271"/>
                    <a:pt x="3213" y="2260"/>
                    <a:pt x="3223" y="2240"/>
                  </a:cubicBezTo>
                  <a:cubicBezTo>
                    <a:pt x="3223" y="2229"/>
                    <a:pt x="3223" y="2208"/>
                    <a:pt x="3234" y="2198"/>
                  </a:cubicBezTo>
                  <a:lnTo>
                    <a:pt x="3234" y="2177"/>
                  </a:lnTo>
                  <a:cubicBezTo>
                    <a:pt x="3244" y="2166"/>
                    <a:pt x="3244" y="2166"/>
                    <a:pt x="3244" y="2145"/>
                  </a:cubicBezTo>
                  <a:lnTo>
                    <a:pt x="3265" y="2114"/>
                  </a:lnTo>
                  <a:cubicBezTo>
                    <a:pt x="3286" y="2072"/>
                    <a:pt x="3307" y="2041"/>
                    <a:pt x="3328" y="2020"/>
                  </a:cubicBezTo>
                  <a:cubicBezTo>
                    <a:pt x="3338" y="2009"/>
                    <a:pt x="3349" y="1999"/>
                    <a:pt x="3359" y="1978"/>
                  </a:cubicBezTo>
                  <a:cubicBezTo>
                    <a:pt x="3370" y="1978"/>
                    <a:pt x="3380" y="1967"/>
                    <a:pt x="3391" y="1957"/>
                  </a:cubicBezTo>
                  <a:cubicBezTo>
                    <a:pt x="3412" y="1936"/>
                    <a:pt x="3433" y="1915"/>
                    <a:pt x="3464" y="1905"/>
                  </a:cubicBezTo>
                  <a:cubicBezTo>
                    <a:pt x="3464" y="1894"/>
                    <a:pt x="3474" y="1894"/>
                    <a:pt x="3485" y="1894"/>
                  </a:cubicBezTo>
                  <a:lnTo>
                    <a:pt x="3527" y="1873"/>
                  </a:lnTo>
                  <a:cubicBezTo>
                    <a:pt x="3537" y="1863"/>
                    <a:pt x="3548" y="1863"/>
                    <a:pt x="3558" y="1852"/>
                  </a:cubicBezTo>
                  <a:lnTo>
                    <a:pt x="3569" y="1852"/>
                  </a:lnTo>
                  <a:cubicBezTo>
                    <a:pt x="3589" y="1842"/>
                    <a:pt x="3610" y="1842"/>
                    <a:pt x="3631" y="1831"/>
                  </a:cubicBezTo>
                  <a:lnTo>
                    <a:pt x="3673" y="1831"/>
                  </a:lnTo>
                  <a:cubicBezTo>
                    <a:pt x="3684" y="1831"/>
                    <a:pt x="3705" y="1831"/>
                    <a:pt x="3736" y="1821"/>
                  </a:cubicBezTo>
                  <a:cubicBezTo>
                    <a:pt x="3778" y="1821"/>
                    <a:pt x="3820" y="1831"/>
                    <a:pt x="3862" y="1842"/>
                  </a:cubicBezTo>
                  <a:cubicBezTo>
                    <a:pt x="3882" y="1842"/>
                    <a:pt x="3893" y="1852"/>
                    <a:pt x="3914" y="1852"/>
                  </a:cubicBezTo>
                  <a:lnTo>
                    <a:pt x="3956" y="1727"/>
                  </a:lnTo>
                  <a:lnTo>
                    <a:pt x="3924" y="1863"/>
                  </a:lnTo>
                  <a:cubicBezTo>
                    <a:pt x="3935" y="1863"/>
                    <a:pt x="3945" y="1873"/>
                    <a:pt x="3966" y="1873"/>
                  </a:cubicBezTo>
                  <a:lnTo>
                    <a:pt x="3977" y="1884"/>
                  </a:lnTo>
                  <a:cubicBezTo>
                    <a:pt x="3987" y="1894"/>
                    <a:pt x="4008" y="1894"/>
                    <a:pt x="4019" y="1905"/>
                  </a:cubicBezTo>
                  <a:lnTo>
                    <a:pt x="4081" y="1790"/>
                  </a:lnTo>
                  <a:lnTo>
                    <a:pt x="4029" y="1915"/>
                  </a:lnTo>
                  <a:cubicBezTo>
                    <a:pt x="4039" y="1926"/>
                    <a:pt x="4050" y="1936"/>
                    <a:pt x="4071" y="1947"/>
                  </a:cubicBezTo>
                  <a:cubicBezTo>
                    <a:pt x="4092" y="1957"/>
                    <a:pt x="4102" y="1967"/>
                    <a:pt x="4113" y="1988"/>
                  </a:cubicBezTo>
                  <a:cubicBezTo>
                    <a:pt x="4186" y="2062"/>
                    <a:pt x="4280" y="2104"/>
                    <a:pt x="4385" y="2104"/>
                  </a:cubicBezTo>
                  <a:cubicBezTo>
                    <a:pt x="4584" y="2104"/>
                    <a:pt x="4751" y="1936"/>
                    <a:pt x="4751" y="1737"/>
                  </a:cubicBezTo>
                  <a:lnTo>
                    <a:pt x="4751" y="251"/>
                  </a:lnTo>
                  <a:cubicBezTo>
                    <a:pt x="4751" y="136"/>
                    <a:pt x="4667" y="32"/>
                    <a:pt x="4552" y="11"/>
                  </a:cubicBezTo>
                  <a:cubicBezTo>
                    <a:pt x="4542" y="0"/>
                    <a:pt x="4531" y="0"/>
                    <a:pt x="4521"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53"/>
            <p:cNvSpPr/>
            <p:nvPr/>
          </p:nvSpPr>
          <p:spPr>
            <a:xfrm>
              <a:off x="8586628" y="1580603"/>
              <a:ext cx="191882" cy="144734"/>
            </a:xfrm>
            <a:custGeom>
              <a:rect b="b" l="l" r="r" t="t"/>
              <a:pathLst>
                <a:path extrusionOk="0" h="4752" w="6300">
                  <a:moveTo>
                    <a:pt x="4489" y="262"/>
                  </a:moveTo>
                  <a:lnTo>
                    <a:pt x="4489" y="1758"/>
                  </a:lnTo>
                  <a:cubicBezTo>
                    <a:pt x="4489" y="1968"/>
                    <a:pt x="4664" y="2124"/>
                    <a:pt x="4857" y="2124"/>
                  </a:cubicBezTo>
                  <a:cubicBezTo>
                    <a:pt x="4905" y="2124"/>
                    <a:pt x="4954" y="2114"/>
                    <a:pt x="5002" y="2093"/>
                  </a:cubicBezTo>
                  <a:cubicBezTo>
                    <a:pt x="5034" y="2083"/>
                    <a:pt x="5054" y="2062"/>
                    <a:pt x="5075" y="2051"/>
                  </a:cubicBezTo>
                  <a:cubicBezTo>
                    <a:pt x="5086" y="2041"/>
                    <a:pt x="5107" y="2020"/>
                    <a:pt x="5128" y="2010"/>
                  </a:cubicBezTo>
                  <a:cubicBezTo>
                    <a:pt x="5138" y="1989"/>
                    <a:pt x="5149" y="1978"/>
                    <a:pt x="5159" y="1968"/>
                  </a:cubicBezTo>
                  <a:cubicBezTo>
                    <a:pt x="5180" y="1957"/>
                    <a:pt x="5191" y="1947"/>
                    <a:pt x="5201" y="1936"/>
                  </a:cubicBezTo>
                  <a:cubicBezTo>
                    <a:pt x="5264" y="1905"/>
                    <a:pt x="5327" y="1873"/>
                    <a:pt x="5400" y="1853"/>
                  </a:cubicBezTo>
                  <a:cubicBezTo>
                    <a:pt x="5430" y="1848"/>
                    <a:pt x="5460" y="1846"/>
                    <a:pt x="5491" y="1846"/>
                  </a:cubicBezTo>
                  <a:cubicBezTo>
                    <a:pt x="5534" y="1846"/>
                    <a:pt x="5577" y="1851"/>
                    <a:pt x="5620" y="1863"/>
                  </a:cubicBezTo>
                  <a:cubicBezTo>
                    <a:pt x="5672" y="1873"/>
                    <a:pt x="5724" y="1894"/>
                    <a:pt x="5777" y="1915"/>
                  </a:cubicBezTo>
                  <a:cubicBezTo>
                    <a:pt x="5818" y="1947"/>
                    <a:pt x="5860" y="1978"/>
                    <a:pt x="5902" y="2020"/>
                  </a:cubicBezTo>
                  <a:cubicBezTo>
                    <a:pt x="5913" y="2030"/>
                    <a:pt x="5923" y="2051"/>
                    <a:pt x="5933" y="2062"/>
                  </a:cubicBezTo>
                  <a:cubicBezTo>
                    <a:pt x="5986" y="2135"/>
                    <a:pt x="6028" y="2229"/>
                    <a:pt x="6038" y="2323"/>
                  </a:cubicBezTo>
                  <a:cubicBezTo>
                    <a:pt x="6038" y="2365"/>
                    <a:pt x="6038" y="2397"/>
                    <a:pt x="6038" y="2439"/>
                  </a:cubicBezTo>
                  <a:cubicBezTo>
                    <a:pt x="6028" y="2480"/>
                    <a:pt x="6017" y="2522"/>
                    <a:pt x="6007" y="2564"/>
                  </a:cubicBezTo>
                  <a:cubicBezTo>
                    <a:pt x="5975" y="2637"/>
                    <a:pt x="5933" y="2700"/>
                    <a:pt x="5881" y="2752"/>
                  </a:cubicBezTo>
                  <a:cubicBezTo>
                    <a:pt x="5871" y="2763"/>
                    <a:pt x="5860" y="2773"/>
                    <a:pt x="5850" y="2784"/>
                  </a:cubicBezTo>
                  <a:cubicBezTo>
                    <a:pt x="5829" y="2794"/>
                    <a:pt x="5808" y="2815"/>
                    <a:pt x="5797" y="2826"/>
                  </a:cubicBezTo>
                  <a:cubicBezTo>
                    <a:pt x="5777" y="2836"/>
                    <a:pt x="5745" y="2847"/>
                    <a:pt x="5724" y="2857"/>
                  </a:cubicBezTo>
                  <a:cubicBezTo>
                    <a:pt x="5703" y="2868"/>
                    <a:pt x="5682" y="2878"/>
                    <a:pt x="5661" y="2889"/>
                  </a:cubicBezTo>
                  <a:cubicBezTo>
                    <a:pt x="5640" y="2899"/>
                    <a:pt x="5609" y="2899"/>
                    <a:pt x="5578" y="2899"/>
                  </a:cubicBezTo>
                  <a:cubicBezTo>
                    <a:pt x="5546" y="2904"/>
                    <a:pt x="5515" y="2907"/>
                    <a:pt x="5484" y="2907"/>
                  </a:cubicBezTo>
                  <a:cubicBezTo>
                    <a:pt x="5452" y="2907"/>
                    <a:pt x="5421" y="2904"/>
                    <a:pt x="5389" y="2899"/>
                  </a:cubicBezTo>
                  <a:cubicBezTo>
                    <a:pt x="5327" y="2878"/>
                    <a:pt x="5274" y="2857"/>
                    <a:pt x="5222" y="2826"/>
                  </a:cubicBezTo>
                  <a:cubicBezTo>
                    <a:pt x="5180" y="2805"/>
                    <a:pt x="5159" y="2773"/>
                    <a:pt x="5128" y="2752"/>
                  </a:cubicBezTo>
                  <a:cubicBezTo>
                    <a:pt x="5096" y="2711"/>
                    <a:pt x="5054" y="2690"/>
                    <a:pt x="5002" y="2669"/>
                  </a:cubicBezTo>
                  <a:cubicBezTo>
                    <a:pt x="4951" y="2644"/>
                    <a:pt x="4899" y="2633"/>
                    <a:pt x="4848" y="2633"/>
                  </a:cubicBezTo>
                  <a:cubicBezTo>
                    <a:pt x="4659" y="2633"/>
                    <a:pt x="4489" y="2789"/>
                    <a:pt x="4489" y="3004"/>
                  </a:cubicBezTo>
                  <a:lnTo>
                    <a:pt x="4489" y="4490"/>
                  </a:lnTo>
                  <a:cubicBezTo>
                    <a:pt x="2187" y="4427"/>
                    <a:pt x="325" y="2575"/>
                    <a:pt x="262" y="262"/>
                  </a:cubicBezTo>
                  <a:lnTo>
                    <a:pt x="1737" y="262"/>
                  </a:lnTo>
                  <a:cubicBezTo>
                    <a:pt x="1790" y="262"/>
                    <a:pt x="1842" y="314"/>
                    <a:pt x="1842" y="367"/>
                  </a:cubicBezTo>
                  <a:cubicBezTo>
                    <a:pt x="1842" y="398"/>
                    <a:pt x="1821" y="429"/>
                    <a:pt x="1800" y="450"/>
                  </a:cubicBezTo>
                  <a:cubicBezTo>
                    <a:pt x="1779" y="471"/>
                    <a:pt x="1758" y="492"/>
                    <a:pt x="1748" y="513"/>
                  </a:cubicBezTo>
                  <a:lnTo>
                    <a:pt x="1727" y="534"/>
                  </a:lnTo>
                  <a:cubicBezTo>
                    <a:pt x="1716" y="545"/>
                    <a:pt x="1706" y="565"/>
                    <a:pt x="1695" y="576"/>
                  </a:cubicBezTo>
                  <a:lnTo>
                    <a:pt x="1674" y="607"/>
                  </a:lnTo>
                  <a:cubicBezTo>
                    <a:pt x="1674" y="618"/>
                    <a:pt x="1664" y="639"/>
                    <a:pt x="1654" y="649"/>
                  </a:cubicBezTo>
                  <a:cubicBezTo>
                    <a:pt x="1643" y="660"/>
                    <a:pt x="1643" y="670"/>
                    <a:pt x="1643" y="681"/>
                  </a:cubicBezTo>
                  <a:cubicBezTo>
                    <a:pt x="1633" y="701"/>
                    <a:pt x="1622" y="712"/>
                    <a:pt x="1622" y="733"/>
                  </a:cubicBezTo>
                  <a:cubicBezTo>
                    <a:pt x="1612" y="743"/>
                    <a:pt x="1612" y="754"/>
                    <a:pt x="1601" y="764"/>
                  </a:cubicBezTo>
                  <a:cubicBezTo>
                    <a:pt x="1601" y="785"/>
                    <a:pt x="1591" y="796"/>
                    <a:pt x="1591" y="827"/>
                  </a:cubicBezTo>
                  <a:lnTo>
                    <a:pt x="1580" y="848"/>
                  </a:lnTo>
                  <a:cubicBezTo>
                    <a:pt x="1580" y="869"/>
                    <a:pt x="1570" y="900"/>
                    <a:pt x="1570" y="932"/>
                  </a:cubicBezTo>
                  <a:cubicBezTo>
                    <a:pt x="1570" y="963"/>
                    <a:pt x="1559" y="994"/>
                    <a:pt x="1559" y="1026"/>
                  </a:cubicBezTo>
                  <a:cubicBezTo>
                    <a:pt x="1559" y="1026"/>
                    <a:pt x="1559" y="1036"/>
                    <a:pt x="1570" y="1047"/>
                  </a:cubicBezTo>
                  <a:cubicBezTo>
                    <a:pt x="1570" y="1068"/>
                    <a:pt x="1570" y="1089"/>
                    <a:pt x="1570" y="1110"/>
                  </a:cubicBezTo>
                  <a:cubicBezTo>
                    <a:pt x="1580" y="1162"/>
                    <a:pt x="1591" y="1214"/>
                    <a:pt x="1601" y="1267"/>
                  </a:cubicBezTo>
                  <a:lnTo>
                    <a:pt x="1612" y="1277"/>
                  </a:lnTo>
                  <a:cubicBezTo>
                    <a:pt x="1612" y="1298"/>
                    <a:pt x="1622" y="1319"/>
                    <a:pt x="1633" y="1329"/>
                  </a:cubicBezTo>
                  <a:cubicBezTo>
                    <a:pt x="1633" y="1340"/>
                    <a:pt x="1633" y="1350"/>
                    <a:pt x="1643" y="1361"/>
                  </a:cubicBezTo>
                  <a:cubicBezTo>
                    <a:pt x="1654" y="1371"/>
                    <a:pt x="1654" y="1382"/>
                    <a:pt x="1664" y="1403"/>
                  </a:cubicBezTo>
                  <a:cubicBezTo>
                    <a:pt x="1664" y="1413"/>
                    <a:pt x="1674" y="1424"/>
                    <a:pt x="1674" y="1424"/>
                  </a:cubicBezTo>
                  <a:lnTo>
                    <a:pt x="1695" y="1444"/>
                  </a:lnTo>
                  <a:cubicBezTo>
                    <a:pt x="1716" y="1476"/>
                    <a:pt x="1737" y="1507"/>
                    <a:pt x="1758" y="1539"/>
                  </a:cubicBezTo>
                  <a:cubicBezTo>
                    <a:pt x="1769" y="1549"/>
                    <a:pt x="1779" y="1560"/>
                    <a:pt x="1800" y="1580"/>
                  </a:cubicBezTo>
                  <a:lnTo>
                    <a:pt x="1811" y="1591"/>
                  </a:lnTo>
                  <a:cubicBezTo>
                    <a:pt x="1821" y="1601"/>
                    <a:pt x="1831" y="1612"/>
                    <a:pt x="1842" y="1622"/>
                  </a:cubicBezTo>
                  <a:cubicBezTo>
                    <a:pt x="1842" y="1622"/>
                    <a:pt x="1852" y="1633"/>
                    <a:pt x="1852" y="1633"/>
                  </a:cubicBezTo>
                  <a:cubicBezTo>
                    <a:pt x="1905" y="1664"/>
                    <a:pt x="1947" y="1696"/>
                    <a:pt x="1999" y="1727"/>
                  </a:cubicBezTo>
                  <a:cubicBezTo>
                    <a:pt x="1999" y="1727"/>
                    <a:pt x="2009" y="1727"/>
                    <a:pt x="2020" y="1737"/>
                  </a:cubicBezTo>
                  <a:cubicBezTo>
                    <a:pt x="2030" y="1737"/>
                    <a:pt x="2041" y="1748"/>
                    <a:pt x="2051" y="1748"/>
                  </a:cubicBezTo>
                  <a:cubicBezTo>
                    <a:pt x="2062" y="1758"/>
                    <a:pt x="2083" y="1758"/>
                    <a:pt x="2093" y="1769"/>
                  </a:cubicBezTo>
                  <a:lnTo>
                    <a:pt x="2124" y="1769"/>
                  </a:lnTo>
                  <a:cubicBezTo>
                    <a:pt x="2135" y="1779"/>
                    <a:pt x="2156" y="1779"/>
                    <a:pt x="2177" y="1790"/>
                  </a:cubicBezTo>
                  <a:lnTo>
                    <a:pt x="2198" y="1790"/>
                  </a:lnTo>
                  <a:cubicBezTo>
                    <a:pt x="2219" y="1800"/>
                    <a:pt x="2240" y="1800"/>
                    <a:pt x="2271" y="1800"/>
                  </a:cubicBezTo>
                  <a:cubicBezTo>
                    <a:pt x="2292" y="1811"/>
                    <a:pt x="2313" y="1811"/>
                    <a:pt x="2344" y="1811"/>
                  </a:cubicBezTo>
                  <a:lnTo>
                    <a:pt x="2438" y="1811"/>
                  </a:lnTo>
                  <a:cubicBezTo>
                    <a:pt x="2438" y="1811"/>
                    <a:pt x="2449" y="1800"/>
                    <a:pt x="2449" y="1800"/>
                  </a:cubicBezTo>
                  <a:cubicBezTo>
                    <a:pt x="2501" y="1800"/>
                    <a:pt x="2553" y="1790"/>
                    <a:pt x="2595" y="1769"/>
                  </a:cubicBezTo>
                  <a:lnTo>
                    <a:pt x="2616" y="1769"/>
                  </a:lnTo>
                  <a:cubicBezTo>
                    <a:pt x="2637" y="1758"/>
                    <a:pt x="2648" y="1748"/>
                    <a:pt x="2679" y="1737"/>
                  </a:cubicBezTo>
                  <a:lnTo>
                    <a:pt x="2690" y="1737"/>
                  </a:lnTo>
                  <a:cubicBezTo>
                    <a:pt x="2710" y="1727"/>
                    <a:pt x="2721" y="1717"/>
                    <a:pt x="2742" y="1706"/>
                  </a:cubicBezTo>
                  <a:cubicBezTo>
                    <a:pt x="2752" y="1706"/>
                    <a:pt x="2763" y="1696"/>
                    <a:pt x="2763" y="1696"/>
                  </a:cubicBezTo>
                  <a:cubicBezTo>
                    <a:pt x="2784" y="1685"/>
                    <a:pt x="2794" y="1675"/>
                    <a:pt x="2815" y="1664"/>
                  </a:cubicBezTo>
                  <a:cubicBezTo>
                    <a:pt x="2826" y="1654"/>
                    <a:pt x="2836" y="1654"/>
                    <a:pt x="2846" y="1633"/>
                  </a:cubicBezTo>
                  <a:lnTo>
                    <a:pt x="2867" y="1622"/>
                  </a:lnTo>
                  <a:cubicBezTo>
                    <a:pt x="2878" y="1612"/>
                    <a:pt x="2899" y="1601"/>
                    <a:pt x="2909" y="1591"/>
                  </a:cubicBezTo>
                  <a:lnTo>
                    <a:pt x="2920" y="1570"/>
                  </a:lnTo>
                  <a:cubicBezTo>
                    <a:pt x="2930" y="1560"/>
                    <a:pt x="2941" y="1549"/>
                    <a:pt x="2951" y="1539"/>
                  </a:cubicBezTo>
                  <a:lnTo>
                    <a:pt x="2972" y="1518"/>
                  </a:lnTo>
                  <a:cubicBezTo>
                    <a:pt x="2983" y="1497"/>
                    <a:pt x="3003" y="1486"/>
                    <a:pt x="3014" y="1465"/>
                  </a:cubicBezTo>
                  <a:cubicBezTo>
                    <a:pt x="3014" y="1455"/>
                    <a:pt x="3024" y="1444"/>
                    <a:pt x="3035" y="1424"/>
                  </a:cubicBezTo>
                  <a:lnTo>
                    <a:pt x="3045" y="1403"/>
                  </a:lnTo>
                  <a:cubicBezTo>
                    <a:pt x="3056" y="1382"/>
                    <a:pt x="3066" y="1371"/>
                    <a:pt x="3077" y="1361"/>
                  </a:cubicBezTo>
                  <a:lnTo>
                    <a:pt x="3087" y="1340"/>
                  </a:lnTo>
                  <a:cubicBezTo>
                    <a:pt x="3087" y="1319"/>
                    <a:pt x="3098" y="1298"/>
                    <a:pt x="3108" y="1277"/>
                  </a:cubicBezTo>
                  <a:cubicBezTo>
                    <a:pt x="3108" y="1277"/>
                    <a:pt x="3108" y="1267"/>
                    <a:pt x="3108" y="1267"/>
                  </a:cubicBezTo>
                  <a:cubicBezTo>
                    <a:pt x="3129" y="1214"/>
                    <a:pt x="3139" y="1162"/>
                    <a:pt x="3139" y="1110"/>
                  </a:cubicBezTo>
                  <a:cubicBezTo>
                    <a:pt x="3150" y="1089"/>
                    <a:pt x="3150" y="1068"/>
                    <a:pt x="3150" y="1036"/>
                  </a:cubicBezTo>
                  <a:cubicBezTo>
                    <a:pt x="3150" y="1036"/>
                    <a:pt x="3150" y="1026"/>
                    <a:pt x="3150" y="1026"/>
                  </a:cubicBezTo>
                  <a:cubicBezTo>
                    <a:pt x="3150" y="994"/>
                    <a:pt x="3150" y="963"/>
                    <a:pt x="3150" y="921"/>
                  </a:cubicBezTo>
                  <a:cubicBezTo>
                    <a:pt x="3139" y="900"/>
                    <a:pt x="3139" y="869"/>
                    <a:pt x="3129" y="848"/>
                  </a:cubicBezTo>
                  <a:lnTo>
                    <a:pt x="3129" y="827"/>
                  </a:lnTo>
                  <a:cubicBezTo>
                    <a:pt x="3119" y="806"/>
                    <a:pt x="3119" y="785"/>
                    <a:pt x="3108" y="764"/>
                  </a:cubicBezTo>
                  <a:lnTo>
                    <a:pt x="3098" y="733"/>
                  </a:lnTo>
                  <a:cubicBezTo>
                    <a:pt x="3087" y="712"/>
                    <a:pt x="3087" y="701"/>
                    <a:pt x="3077" y="681"/>
                  </a:cubicBezTo>
                  <a:lnTo>
                    <a:pt x="3066" y="660"/>
                  </a:lnTo>
                  <a:cubicBezTo>
                    <a:pt x="3056" y="639"/>
                    <a:pt x="3045" y="618"/>
                    <a:pt x="3035" y="597"/>
                  </a:cubicBezTo>
                  <a:lnTo>
                    <a:pt x="3024" y="586"/>
                  </a:lnTo>
                  <a:cubicBezTo>
                    <a:pt x="3003" y="565"/>
                    <a:pt x="2993" y="545"/>
                    <a:pt x="2983" y="524"/>
                  </a:cubicBezTo>
                  <a:cubicBezTo>
                    <a:pt x="2972" y="524"/>
                    <a:pt x="2972" y="513"/>
                    <a:pt x="2972" y="513"/>
                  </a:cubicBezTo>
                  <a:cubicBezTo>
                    <a:pt x="2951" y="492"/>
                    <a:pt x="2930" y="471"/>
                    <a:pt x="2909" y="450"/>
                  </a:cubicBezTo>
                  <a:cubicBezTo>
                    <a:pt x="2888" y="429"/>
                    <a:pt x="2878" y="398"/>
                    <a:pt x="2878" y="367"/>
                  </a:cubicBezTo>
                  <a:cubicBezTo>
                    <a:pt x="2878" y="314"/>
                    <a:pt x="2920" y="262"/>
                    <a:pt x="2983" y="262"/>
                  </a:cubicBezTo>
                  <a:close/>
                  <a:moveTo>
                    <a:pt x="251" y="0"/>
                  </a:moveTo>
                  <a:cubicBezTo>
                    <a:pt x="136" y="0"/>
                    <a:pt x="32" y="84"/>
                    <a:pt x="0" y="199"/>
                  </a:cubicBezTo>
                  <a:cubicBezTo>
                    <a:pt x="0" y="210"/>
                    <a:pt x="0" y="220"/>
                    <a:pt x="0" y="231"/>
                  </a:cubicBezTo>
                  <a:cubicBezTo>
                    <a:pt x="53" y="2711"/>
                    <a:pt x="2051" y="4709"/>
                    <a:pt x="4521" y="4751"/>
                  </a:cubicBezTo>
                  <a:lnTo>
                    <a:pt x="4552" y="4751"/>
                  </a:lnTo>
                  <a:cubicBezTo>
                    <a:pt x="4667" y="4720"/>
                    <a:pt x="4751" y="4626"/>
                    <a:pt x="4751" y="4500"/>
                  </a:cubicBezTo>
                  <a:lnTo>
                    <a:pt x="4751" y="3004"/>
                  </a:lnTo>
                  <a:cubicBezTo>
                    <a:pt x="4751" y="2962"/>
                    <a:pt x="4772" y="2930"/>
                    <a:pt x="4803" y="2909"/>
                  </a:cubicBezTo>
                  <a:cubicBezTo>
                    <a:pt x="4818" y="2902"/>
                    <a:pt x="4838" y="2895"/>
                    <a:pt x="4856" y="2895"/>
                  </a:cubicBezTo>
                  <a:cubicBezTo>
                    <a:pt x="4863" y="2895"/>
                    <a:pt x="4870" y="2896"/>
                    <a:pt x="4877" y="2899"/>
                  </a:cubicBezTo>
                  <a:lnTo>
                    <a:pt x="4898" y="2899"/>
                  </a:lnTo>
                  <a:cubicBezTo>
                    <a:pt x="4918" y="2909"/>
                    <a:pt x="4929" y="2920"/>
                    <a:pt x="4939" y="2930"/>
                  </a:cubicBezTo>
                  <a:cubicBezTo>
                    <a:pt x="4981" y="2972"/>
                    <a:pt x="5023" y="3014"/>
                    <a:pt x="5075" y="3045"/>
                  </a:cubicBezTo>
                  <a:cubicBezTo>
                    <a:pt x="5149" y="3098"/>
                    <a:pt x="5243" y="3129"/>
                    <a:pt x="5327" y="3150"/>
                  </a:cubicBezTo>
                  <a:cubicBezTo>
                    <a:pt x="5382" y="3162"/>
                    <a:pt x="5437" y="3167"/>
                    <a:pt x="5492" y="3167"/>
                  </a:cubicBezTo>
                  <a:cubicBezTo>
                    <a:pt x="5531" y="3167"/>
                    <a:pt x="5570" y="3165"/>
                    <a:pt x="5609" y="3161"/>
                  </a:cubicBezTo>
                  <a:cubicBezTo>
                    <a:pt x="5651" y="3161"/>
                    <a:pt x="5703" y="3150"/>
                    <a:pt x="5745" y="3140"/>
                  </a:cubicBezTo>
                  <a:cubicBezTo>
                    <a:pt x="5777" y="3129"/>
                    <a:pt x="5797" y="3119"/>
                    <a:pt x="5829" y="3098"/>
                  </a:cubicBezTo>
                  <a:cubicBezTo>
                    <a:pt x="5902" y="3066"/>
                    <a:pt x="5954" y="3035"/>
                    <a:pt x="6017" y="2983"/>
                  </a:cubicBezTo>
                  <a:cubicBezTo>
                    <a:pt x="6038" y="2972"/>
                    <a:pt x="6049" y="2951"/>
                    <a:pt x="6070" y="2930"/>
                  </a:cubicBezTo>
                  <a:cubicBezTo>
                    <a:pt x="6143" y="2857"/>
                    <a:pt x="6206" y="2763"/>
                    <a:pt x="6247" y="2658"/>
                  </a:cubicBezTo>
                  <a:cubicBezTo>
                    <a:pt x="6268" y="2596"/>
                    <a:pt x="6289" y="2533"/>
                    <a:pt x="6289" y="2470"/>
                  </a:cubicBezTo>
                  <a:cubicBezTo>
                    <a:pt x="6300" y="2407"/>
                    <a:pt x="6300" y="2355"/>
                    <a:pt x="6289" y="2292"/>
                  </a:cubicBezTo>
                  <a:cubicBezTo>
                    <a:pt x="6279" y="2156"/>
                    <a:pt x="6226" y="2020"/>
                    <a:pt x="6143" y="1905"/>
                  </a:cubicBezTo>
                  <a:cubicBezTo>
                    <a:pt x="6132" y="1884"/>
                    <a:pt x="6111" y="1863"/>
                    <a:pt x="6090" y="1842"/>
                  </a:cubicBezTo>
                  <a:cubicBezTo>
                    <a:pt x="5986" y="1727"/>
                    <a:pt x="5839" y="1633"/>
                    <a:pt x="5672" y="1601"/>
                  </a:cubicBezTo>
                  <a:cubicBezTo>
                    <a:pt x="5620" y="1591"/>
                    <a:pt x="5565" y="1586"/>
                    <a:pt x="5510" y="1586"/>
                  </a:cubicBezTo>
                  <a:cubicBezTo>
                    <a:pt x="5455" y="1586"/>
                    <a:pt x="5400" y="1591"/>
                    <a:pt x="5347" y="1601"/>
                  </a:cubicBezTo>
                  <a:cubicBezTo>
                    <a:pt x="5274" y="1612"/>
                    <a:pt x="5222" y="1633"/>
                    <a:pt x="5159" y="1664"/>
                  </a:cubicBezTo>
                  <a:cubicBezTo>
                    <a:pt x="5128" y="1685"/>
                    <a:pt x="5086" y="1706"/>
                    <a:pt x="5054" y="1727"/>
                  </a:cubicBezTo>
                  <a:cubicBezTo>
                    <a:pt x="5034" y="1737"/>
                    <a:pt x="5013" y="1758"/>
                    <a:pt x="4992" y="1769"/>
                  </a:cubicBezTo>
                  <a:cubicBezTo>
                    <a:pt x="4981" y="1790"/>
                    <a:pt x="4960" y="1800"/>
                    <a:pt x="4939" y="1821"/>
                  </a:cubicBezTo>
                  <a:cubicBezTo>
                    <a:pt x="4929" y="1832"/>
                    <a:pt x="4929" y="1832"/>
                    <a:pt x="4918" y="1842"/>
                  </a:cubicBezTo>
                  <a:cubicBezTo>
                    <a:pt x="4918" y="1842"/>
                    <a:pt x="4908" y="1853"/>
                    <a:pt x="4898" y="1853"/>
                  </a:cubicBezTo>
                  <a:cubicBezTo>
                    <a:pt x="4885" y="1857"/>
                    <a:pt x="4870" y="1859"/>
                    <a:pt x="4855" y="1859"/>
                  </a:cubicBezTo>
                  <a:cubicBezTo>
                    <a:pt x="4835" y="1859"/>
                    <a:pt x="4816" y="1854"/>
                    <a:pt x="4803" y="1842"/>
                  </a:cubicBezTo>
                  <a:cubicBezTo>
                    <a:pt x="4772" y="1821"/>
                    <a:pt x="4751" y="1790"/>
                    <a:pt x="4751" y="1758"/>
                  </a:cubicBezTo>
                  <a:lnTo>
                    <a:pt x="4751" y="252"/>
                  </a:lnTo>
                  <a:cubicBezTo>
                    <a:pt x="4751" y="115"/>
                    <a:pt x="4636" y="0"/>
                    <a:pt x="4500" y="0"/>
                  </a:cubicBezTo>
                  <a:lnTo>
                    <a:pt x="2983" y="0"/>
                  </a:lnTo>
                  <a:cubicBezTo>
                    <a:pt x="2773" y="0"/>
                    <a:pt x="2616" y="168"/>
                    <a:pt x="2616" y="367"/>
                  </a:cubicBezTo>
                  <a:cubicBezTo>
                    <a:pt x="2616" y="471"/>
                    <a:pt x="2658" y="565"/>
                    <a:pt x="2731" y="639"/>
                  </a:cubicBezTo>
                  <a:cubicBezTo>
                    <a:pt x="2742" y="649"/>
                    <a:pt x="2763" y="670"/>
                    <a:pt x="2773" y="691"/>
                  </a:cubicBezTo>
                  <a:cubicBezTo>
                    <a:pt x="2784" y="701"/>
                    <a:pt x="2794" y="712"/>
                    <a:pt x="2805" y="722"/>
                  </a:cubicBezTo>
                  <a:cubicBezTo>
                    <a:pt x="2805" y="722"/>
                    <a:pt x="2805" y="743"/>
                    <a:pt x="2805" y="743"/>
                  </a:cubicBezTo>
                  <a:cubicBezTo>
                    <a:pt x="2815" y="754"/>
                    <a:pt x="2826" y="764"/>
                    <a:pt x="2826" y="775"/>
                  </a:cubicBezTo>
                  <a:lnTo>
                    <a:pt x="2836" y="796"/>
                  </a:lnTo>
                  <a:cubicBezTo>
                    <a:pt x="2846" y="806"/>
                    <a:pt x="2846" y="817"/>
                    <a:pt x="2857" y="827"/>
                  </a:cubicBezTo>
                  <a:lnTo>
                    <a:pt x="2983" y="785"/>
                  </a:lnTo>
                  <a:lnTo>
                    <a:pt x="2857" y="848"/>
                  </a:lnTo>
                  <a:cubicBezTo>
                    <a:pt x="2867" y="858"/>
                    <a:pt x="2867" y="869"/>
                    <a:pt x="2867" y="890"/>
                  </a:cubicBezTo>
                  <a:lnTo>
                    <a:pt x="2878" y="900"/>
                  </a:lnTo>
                  <a:cubicBezTo>
                    <a:pt x="2878" y="921"/>
                    <a:pt x="2888" y="942"/>
                    <a:pt x="2888" y="963"/>
                  </a:cubicBezTo>
                  <a:cubicBezTo>
                    <a:pt x="2888" y="974"/>
                    <a:pt x="2888" y="994"/>
                    <a:pt x="2888" y="1015"/>
                  </a:cubicBezTo>
                  <a:lnTo>
                    <a:pt x="2888" y="1036"/>
                  </a:lnTo>
                  <a:cubicBezTo>
                    <a:pt x="2888" y="1047"/>
                    <a:pt x="2888" y="1068"/>
                    <a:pt x="2888" y="1089"/>
                  </a:cubicBezTo>
                  <a:cubicBezTo>
                    <a:pt x="2878" y="1120"/>
                    <a:pt x="2867" y="1162"/>
                    <a:pt x="2857" y="1193"/>
                  </a:cubicBezTo>
                  <a:cubicBezTo>
                    <a:pt x="2857" y="1204"/>
                    <a:pt x="2846" y="1214"/>
                    <a:pt x="2846" y="1225"/>
                  </a:cubicBezTo>
                  <a:lnTo>
                    <a:pt x="2836" y="1246"/>
                  </a:lnTo>
                  <a:cubicBezTo>
                    <a:pt x="2836" y="1256"/>
                    <a:pt x="2826" y="1267"/>
                    <a:pt x="2826" y="1277"/>
                  </a:cubicBezTo>
                  <a:lnTo>
                    <a:pt x="2815" y="1287"/>
                  </a:lnTo>
                  <a:cubicBezTo>
                    <a:pt x="2805" y="1298"/>
                    <a:pt x="2805" y="1308"/>
                    <a:pt x="2794" y="1319"/>
                  </a:cubicBezTo>
                  <a:cubicBezTo>
                    <a:pt x="2784" y="1329"/>
                    <a:pt x="2784" y="1340"/>
                    <a:pt x="2763" y="1361"/>
                  </a:cubicBezTo>
                  <a:lnTo>
                    <a:pt x="2752" y="1361"/>
                  </a:lnTo>
                  <a:cubicBezTo>
                    <a:pt x="2752" y="1371"/>
                    <a:pt x="2742" y="1382"/>
                    <a:pt x="2742" y="1382"/>
                  </a:cubicBezTo>
                  <a:lnTo>
                    <a:pt x="2721" y="1403"/>
                  </a:lnTo>
                  <a:cubicBezTo>
                    <a:pt x="2721" y="1403"/>
                    <a:pt x="2710" y="1413"/>
                    <a:pt x="2700" y="1424"/>
                  </a:cubicBezTo>
                  <a:lnTo>
                    <a:pt x="2679" y="1434"/>
                  </a:lnTo>
                  <a:cubicBezTo>
                    <a:pt x="2679" y="1444"/>
                    <a:pt x="2669" y="1444"/>
                    <a:pt x="2669" y="1455"/>
                  </a:cubicBezTo>
                  <a:cubicBezTo>
                    <a:pt x="2648" y="1455"/>
                    <a:pt x="2637" y="1465"/>
                    <a:pt x="2627" y="1476"/>
                  </a:cubicBezTo>
                  <a:lnTo>
                    <a:pt x="2690" y="1591"/>
                  </a:lnTo>
                  <a:lnTo>
                    <a:pt x="2616" y="1486"/>
                  </a:lnTo>
                  <a:cubicBezTo>
                    <a:pt x="2606" y="1486"/>
                    <a:pt x="2595" y="1497"/>
                    <a:pt x="2585" y="1497"/>
                  </a:cubicBezTo>
                  <a:lnTo>
                    <a:pt x="2637" y="1622"/>
                  </a:lnTo>
                  <a:lnTo>
                    <a:pt x="2564" y="1507"/>
                  </a:lnTo>
                  <a:cubicBezTo>
                    <a:pt x="2553" y="1507"/>
                    <a:pt x="2543" y="1518"/>
                    <a:pt x="2522" y="1518"/>
                  </a:cubicBezTo>
                  <a:cubicBezTo>
                    <a:pt x="2491" y="1539"/>
                    <a:pt x="2449" y="1539"/>
                    <a:pt x="2417" y="1549"/>
                  </a:cubicBezTo>
                  <a:lnTo>
                    <a:pt x="2292" y="1549"/>
                  </a:lnTo>
                  <a:cubicBezTo>
                    <a:pt x="2281" y="1539"/>
                    <a:pt x="2260" y="1539"/>
                    <a:pt x="2250" y="1539"/>
                  </a:cubicBezTo>
                  <a:lnTo>
                    <a:pt x="2219" y="1664"/>
                  </a:lnTo>
                  <a:lnTo>
                    <a:pt x="2229" y="1528"/>
                  </a:lnTo>
                  <a:lnTo>
                    <a:pt x="2198" y="1528"/>
                  </a:lnTo>
                  <a:lnTo>
                    <a:pt x="2177" y="1518"/>
                  </a:lnTo>
                  <a:cubicBezTo>
                    <a:pt x="2166" y="1518"/>
                    <a:pt x="2166" y="1507"/>
                    <a:pt x="2156" y="1507"/>
                  </a:cubicBezTo>
                  <a:lnTo>
                    <a:pt x="2114" y="1486"/>
                  </a:lnTo>
                  <a:cubicBezTo>
                    <a:pt x="2083" y="1465"/>
                    <a:pt x="2041" y="1444"/>
                    <a:pt x="2020" y="1424"/>
                  </a:cubicBezTo>
                  <a:cubicBezTo>
                    <a:pt x="2009" y="1413"/>
                    <a:pt x="1999" y="1403"/>
                    <a:pt x="1978" y="1392"/>
                  </a:cubicBezTo>
                  <a:cubicBezTo>
                    <a:pt x="1967" y="1382"/>
                    <a:pt x="1967" y="1371"/>
                    <a:pt x="1957" y="1361"/>
                  </a:cubicBezTo>
                  <a:cubicBezTo>
                    <a:pt x="1936" y="1340"/>
                    <a:pt x="1926" y="1329"/>
                    <a:pt x="1915" y="1308"/>
                  </a:cubicBezTo>
                  <a:lnTo>
                    <a:pt x="1800" y="1382"/>
                  </a:lnTo>
                  <a:lnTo>
                    <a:pt x="1905" y="1287"/>
                  </a:lnTo>
                  <a:lnTo>
                    <a:pt x="1894" y="1267"/>
                  </a:lnTo>
                  <a:cubicBezTo>
                    <a:pt x="1884" y="1267"/>
                    <a:pt x="1884" y="1256"/>
                    <a:pt x="1873" y="1246"/>
                  </a:cubicBezTo>
                  <a:lnTo>
                    <a:pt x="1873" y="1225"/>
                  </a:lnTo>
                  <a:cubicBezTo>
                    <a:pt x="1863" y="1214"/>
                    <a:pt x="1863" y="1204"/>
                    <a:pt x="1852" y="1193"/>
                  </a:cubicBezTo>
                  <a:lnTo>
                    <a:pt x="1737" y="1235"/>
                  </a:lnTo>
                  <a:lnTo>
                    <a:pt x="1852" y="1183"/>
                  </a:lnTo>
                  <a:cubicBezTo>
                    <a:pt x="1842" y="1151"/>
                    <a:pt x="1831" y="1120"/>
                    <a:pt x="1831" y="1078"/>
                  </a:cubicBezTo>
                  <a:cubicBezTo>
                    <a:pt x="1831" y="1068"/>
                    <a:pt x="1831" y="1047"/>
                    <a:pt x="1831" y="1036"/>
                  </a:cubicBezTo>
                  <a:lnTo>
                    <a:pt x="1695" y="1026"/>
                  </a:lnTo>
                  <a:lnTo>
                    <a:pt x="1821" y="1015"/>
                  </a:lnTo>
                  <a:cubicBezTo>
                    <a:pt x="1821" y="994"/>
                    <a:pt x="1831" y="974"/>
                    <a:pt x="1831" y="953"/>
                  </a:cubicBezTo>
                  <a:cubicBezTo>
                    <a:pt x="1831" y="932"/>
                    <a:pt x="1831" y="921"/>
                    <a:pt x="1842" y="900"/>
                  </a:cubicBezTo>
                  <a:lnTo>
                    <a:pt x="1706" y="869"/>
                  </a:lnTo>
                  <a:lnTo>
                    <a:pt x="1842" y="879"/>
                  </a:lnTo>
                  <a:cubicBezTo>
                    <a:pt x="1842" y="869"/>
                    <a:pt x="1852" y="858"/>
                    <a:pt x="1852" y="848"/>
                  </a:cubicBezTo>
                  <a:lnTo>
                    <a:pt x="1863" y="827"/>
                  </a:lnTo>
                  <a:cubicBezTo>
                    <a:pt x="1863" y="817"/>
                    <a:pt x="1873" y="806"/>
                    <a:pt x="1873" y="796"/>
                  </a:cubicBezTo>
                  <a:lnTo>
                    <a:pt x="1884" y="775"/>
                  </a:lnTo>
                  <a:cubicBezTo>
                    <a:pt x="1894" y="764"/>
                    <a:pt x="1894" y="754"/>
                    <a:pt x="1905" y="743"/>
                  </a:cubicBezTo>
                  <a:lnTo>
                    <a:pt x="1915" y="722"/>
                  </a:lnTo>
                  <a:cubicBezTo>
                    <a:pt x="1926" y="712"/>
                    <a:pt x="1926" y="701"/>
                    <a:pt x="1936" y="691"/>
                  </a:cubicBezTo>
                  <a:cubicBezTo>
                    <a:pt x="1936" y="691"/>
                    <a:pt x="1947" y="681"/>
                    <a:pt x="1947" y="681"/>
                  </a:cubicBezTo>
                  <a:cubicBezTo>
                    <a:pt x="1957" y="660"/>
                    <a:pt x="1967" y="649"/>
                    <a:pt x="1988" y="639"/>
                  </a:cubicBezTo>
                  <a:cubicBezTo>
                    <a:pt x="2062" y="565"/>
                    <a:pt x="2104" y="471"/>
                    <a:pt x="2104" y="367"/>
                  </a:cubicBezTo>
                  <a:cubicBezTo>
                    <a:pt x="2104" y="168"/>
                    <a:pt x="1936" y="0"/>
                    <a:pt x="1737"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53"/>
            <p:cNvSpPr/>
            <p:nvPr/>
          </p:nvSpPr>
          <p:spPr>
            <a:xfrm>
              <a:off x="8723352" y="1533425"/>
              <a:ext cx="144734" cy="191913"/>
            </a:xfrm>
            <a:custGeom>
              <a:rect b="b" l="l" r="r" t="t"/>
              <a:pathLst>
                <a:path extrusionOk="0" h="6301" w="4752">
                  <a:moveTo>
                    <a:pt x="2397" y="262"/>
                  </a:moveTo>
                  <a:cubicBezTo>
                    <a:pt x="2868" y="262"/>
                    <a:pt x="3108" y="848"/>
                    <a:pt x="2763" y="1173"/>
                  </a:cubicBezTo>
                  <a:cubicBezTo>
                    <a:pt x="2690" y="1246"/>
                    <a:pt x="2648" y="1340"/>
                    <a:pt x="2648" y="1445"/>
                  </a:cubicBezTo>
                  <a:cubicBezTo>
                    <a:pt x="2648" y="1644"/>
                    <a:pt x="2815" y="1811"/>
                    <a:pt x="3014" y="1811"/>
                  </a:cubicBezTo>
                  <a:lnTo>
                    <a:pt x="4490" y="1811"/>
                  </a:lnTo>
                  <a:cubicBezTo>
                    <a:pt x="4427" y="4124"/>
                    <a:pt x="2575" y="5976"/>
                    <a:pt x="262" y="6039"/>
                  </a:cubicBezTo>
                  <a:lnTo>
                    <a:pt x="262" y="4553"/>
                  </a:lnTo>
                  <a:cubicBezTo>
                    <a:pt x="262" y="4490"/>
                    <a:pt x="314" y="4448"/>
                    <a:pt x="367" y="4448"/>
                  </a:cubicBezTo>
                  <a:lnTo>
                    <a:pt x="409" y="4448"/>
                  </a:lnTo>
                  <a:cubicBezTo>
                    <a:pt x="429" y="4458"/>
                    <a:pt x="440" y="4469"/>
                    <a:pt x="450" y="4479"/>
                  </a:cubicBezTo>
                  <a:cubicBezTo>
                    <a:pt x="492" y="4521"/>
                    <a:pt x="534" y="4563"/>
                    <a:pt x="586" y="4594"/>
                  </a:cubicBezTo>
                  <a:cubicBezTo>
                    <a:pt x="660" y="4647"/>
                    <a:pt x="754" y="4678"/>
                    <a:pt x="838" y="4699"/>
                  </a:cubicBezTo>
                  <a:cubicBezTo>
                    <a:pt x="893" y="4711"/>
                    <a:pt x="948" y="4716"/>
                    <a:pt x="1003" y="4716"/>
                  </a:cubicBezTo>
                  <a:cubicBezTo>
                    <a:pt x="1042" y="4716"/>
                    <a:pt x="1081" y="4714"/>
                    <a:pt x="1120" y="4710"/>
                  </a:cubicBezTo>
                  <a:cubicBezTo>
                    <a:pt x="1162" y="4710"/>
                    <a:pt x="1214" y="4699"/>
                    <a:pt x="1256" y="4689"/>
                  </a:cubicBezTo>
                  <a:cubicBezTo>
                    <a:pt x="1288" y="4678"/>
                    <a:pt x="1308" y="4668"/>
                    <a:pt x="1340" y="4647"/>
                  </a:cubicBezTo>
                  <a:cubicBezTo>
                    <a:pt x="1413" y="4615"/>
                    <a:pt x="1465" y="4584"/>
                    <a:pt x="1528" y="4532"/>
                  </a:cubicBezTo>
                  <a:cubicBezTo>
                    <a:pt x="1549" y="4521"/>
                    <a:pt x="1560" y="4500"/>
                    <a:pt x="1581" y="4479"/>
                  </a:cubicBezTo>
                  <a:cubicBezTo>
                    <a:pt x="1654" y="4406"/>
                    <a:pt x="1717" y="4312"/>
                    <a:pt x="1758" y="4207"/>
                  </a:cubicBezTo>
                  <a:cubicBezTo>
                    <a:pt x="1779" y="4145"/>
                    <a:pt x="1800" y="4082"/>
                    <a:pt x="1800" y="4019"/>
                  </a:cubicBezTo>
                  <a:cubicBezTo>
                    <a:pt x="1811" y="3956"/>
                    <a:pt x="1811" y="3904"/>
                    <a:pt x="1800" y="3841"/>
                  </a:cubicBezTo>
                  <a:cubicBezTo>
                    <a:pt x="1790" y="3705"/>
                    <a:pt x="1737" y="3569"/>
                    <a:pt x="1654" y="3454"/>
                  </a:cubicBezTo>
                  <a:cubicBezTo>
                    <a:pt x="1643" y="3433"/>
                    <a:pt x="1622" y="3412"/>
                    <a:pt x="1601" y="3391"/>
                  </a:cubicBezTo>
                  <a:cubicBezTo>
                    <a:pt x="1497" y="3276"/>
                    <a:pt x="1350" y="3182"/>
                    <a:pt x="1183" y="3150"/>
                  </a:cubicBezTo>
                  <a:cubicBezTo>
                    <a:pt x="1131" y="3140"/>
                    <a:pt x="1076" y="3135"/>
                    <a:pt x="1021" y="3135"/>
                  </a:cubicBezTo>
                  <a:cubicBezTo>
                    <a:pt x="966" y="3135"/>
                    <a:pt x="911" y="3140"/>
                    <a:pt x="858" y="3150"/>
                  </a:cubicBezTo>
                  <a:cubicBezTo>
                    <a:pt x="785" y="3161"/>
                    <a:pt x="733" y="3182"/>
                    <a:pt x="670" y="3213"/>
                  </a:cubicBezTo>
                  <a:cubicBezTo>
                    <a:pt x="639" y="3234"/>
                    <a:pt x="597" y="3255"/>
                    <a:pt x="565" y="3276"/>
                  </a:cubicBezTo>
                  <a:cubicBezTo>
                    <a:pt x="545" y="3286"/>
                    <a:pt x="524" y="3307"/>
                    <a:pt x="503" y="3318"/>
                  </a:cubicBezTo>
                  <a:cubicBezTo>
                    <a:pt x="492" y="3339"/>
                    <a:pt x="471" y="3349"/>
                    <a:pt x="450" y="3370"/>
                  </a:cubicBezTo>
                  <a:cubicBezTo>
                    <a:pt x="440" y="3381"/>
                    <a:pt x="440" y="3381"/>
                    <a:pt x="429" y="3391"/>
                  </a:cubicBezTo>
                  <a:cubicBezTo>
                    <a:pt x="429" y="3391"/>
                    <a:pt x="419" y="3402"/>
                    <a:pt x="409" y="3402"/>
                  </a:cubicBezTo>
                  <a:cubicBezTo>
                    <a:pt x="396" y="3406"/>
                    <a:pt x="381" y="3408"/>
                    <a:pt x="366" y="3408"/>
                  </a:cubicBezTo>
                  <a:cubicBezTo>
                    <a:pt x="346" y="3408"/>
                    <a:pt x="327" y="3403"/>
                    <a:pt x="314" y="3391"/>
                  </a:cubicBezTo>
                  <a:cubicBezTo>
                    <a:pt x="283" y="3370"/>
                    <a:pt x="262" y="3339"/>
                    <a:pt x="262" y="3307"/>
                  </a:cubicBezTo>
                  <a:lnTo>
                    <a:pt x="262" y="1811"/>
                  </a:lnTo>
                  <a:lnTo>
                    <a:pt x="1769" y="1811"/>
                  </a:lnTo>
                  <a:cubicBezTo>
                    <a:pt x="1978" y="1811"/>
                    <a:pt x="2135" y="1644"/>
                    <a:pt x="2146" y="1445"/>
                  </a:cubicBezTo>
                  <a:cubicBezTo>
                    <a:pt x="2135" y="1340"/>
                    <a:pt x="2093" y="1246"/>
                    <a:pt x="2020" y="1173"/>
                  </a:cubicBezTo>
                  <a:cubicBezTo>
                    <a:pt x="1685" y="838"/>
                    <a:pt x="1915" y="262"/>
                    <a:pt x="2397" y="262"/>
                  </a:cubicBezTo>
                  <a:close/>
                  <a:moveTo>
                    <a:pt x="2394" y="1"/>
                  </a:moveTo>
                  <a:cubicBezTo>
                    <a:pt x="1975" y="1"/>
                    <a:pt x="1601" y="341"/>
                    <a:pt x="1601" y="796"/>
                  </a:cubicBezTo>
                  <a:cubicBezTo>
                    <a:pt x="1601" y="1005"/>
                    <a:pt x="1685" y="1215"/>
                    <a:pt x="1842" y="1361"/>
                  </a:cubicBezTo>
                  <a:cubicBezTo>
                    <a:pt x="1863" y="1382"/>
                    <a:pt x="1874" y="1413"/>
                    <a:pt x="1884" y="1445"/>
                  </a:cubicBezTo>
                  <a:cubicBezTo>
                    <a:pt x="1874" y="1508"/>
                    <a:pt x="1832" y="1549"/>
                    <a:pt x="1769" y="1549"/>
                  </a:cubicBezTo>
                  <a:lnTo>
                    <a:pt x="252" y="1549"/>
                  </a:lnTo>
                  <a:cubicBezTo>
                    <a:pt x="116" y="1549"/>
                    <a:pt x="0" y="1664"/>
                    <a:pt x="0" y="1801"/>
                  </a:cubicBezTo>
                  <a:lnTo>
                    <a:pt x="0" y="3307"/>
                  </a:lnTo>
                  <a:cubicBezTo>
                    <a:pt x="0" y="3517"/>
                    <a:pt x="175" y="3673"/>
                    <a:pt x="368" y="3673"/>
                  </a:cubicBezTo>
                  <a:cubicBezTo>
                    <a:pt x="416" y="3673"/>
                    <a:pt x="465" y="3663"/>
                    <a:pt x="513" y="3642"/>
                  </a:cubicBezTo>
                  <a:cubicBezTo>
                    <a:pt x="545" y="3632"/>
                    <a:pt x="565" y="3611"/>
                    <a:pt x="586" y="3600"/>
                  </a:cubicBezTo>
                  <a:cubicBezTo>
                    <a:pt x="597" y="3590"/>
                    <a:pt x="618" y="3569"/>
                    <a:pt x="639" y="3559"/>
                  </a:cubicBezTo>
                  <a:cubicBezTo>
                    <a:pt x="649" y="3538"/>
                    <a:pt x="660" y="3527"/>
                    <a:pt x="670" y="3517"/>
                  </a:cubicBezTo>
                  <a:cubicBezTo>
                    <a:pt x="691" y="3506"/>
                    <a:pt x="702" y="3496"/>
                    <a:pt x="712" y="3485"/>
                  </a:cubicBezTo>
                  <a:cubicBezTo>
                    <a:pt x="775" y="3454"/>
                    <a:pt x="838" y="3422"/>
                    <a:pt x="911" y="3402"/>
                  </a:cubicBezTo>
                  <a:cubicBezTo>
                    <a:pt x="941" y="3397"/>
                    <a:pt x="971" y="3395"/>
                    <a:pt x="1002" y="3395"/>
                  </a:cubicBezTo>
                  <a:cubicBezTo>
                    <a:pt x="1045" y="3395"/>
                    <a:pt x="1088" y="3400"/>
                    <a:pt x="1131" y="3412"/>
                  </a:cubicBezTo>
                  <a:cubicBezTo>
                    <a:pt x="1183" y="3422"/>
                    <a:pt x="1235" y="3443"/>
                    <a:pt x="1288" y="3464"/>
                  </a:cubicBezTo>
                  <a:cubicBezTo>
                    <a:pt x="1329" y="3496"/>
                    <a:pt x="1371" y="3527"/>
                    <a:pt x="1413" y="3569"/>
                  </a:cubicBezTo>
                  <a:cubicBezTo>
                    <a:pt x="1424" y="3579"/>
                    <a:pt x="1434" y="3600"/>
                    <a:pt x="1444" y="3611"/>
                  </a:cubicBezTo>
                  <a:cubicBezTo>
                    <a:pt x="1497" y="3684"/>
                    <a:pt x="1539" y="3778"/>
                    <a:pt x="1549" y="3872"/>
                  </a:cubicBezTo>
                  <a:cubicBezTo>
                    <a:pt x="1549" y="3914"/>
                    <a:pt x="1549" y="3946"/>
                    <a:pt x="1549" y="3988"/>
                  </a:cubicBezTo>
                  <a:cubicBezTo>
                    <a:pt x="1539" y="4029"/>
                    <a:pt x="1528" y="4071"/>
                    <a:pt x="1518" y="4113"/>
                  </a:cubicBezTo>
                  <a:cubicBezTo>
                    <a:pt x="1486" y="4186"/>
                    <a:pt x="1444" y="4249"/>
                    <a:pt x="1392" y="4301"/>
                  </a:cubicBezTo>
                  <a:cubicBezTo>
                    <a:pt x="1382" y="4312"/>
                    <a:pt x="1371" y="4322"/>
                    <a:pt x="1361" y="4333"/>
                  </a:cubicBezTo>
                  <a:cubicBezTo>
                    <a:pt x="1340" y="4343"/>
                    <a:pt x="1319" y="4364"/>
                    <a:pt x="1308" y="4375"/>
                  </a:cubicBezTo>
                  <a:cubicBezTo>
                    <a:pt x="1288" y="4385"/>
                    <a:pt x="1256" y="4396"/>
                    <a:pt x="1235" y="4406"/>
                  </a:cubicBezTo>
                  <a:cubicBezTo>
                    <a:pt x="1214" y="4417"/>
                    <a:pt x="1193" y="4427"/>
                    <a:pt x="1172" y="4438"/>
                  </a:cubicBezTo>
                  <a:cubicBezTo>
                    <a:pt x="1151" y="4448"/>
                    <a:pt x="1120" y="4448"/>
                    <a:pt x="1089" y="4448"/>
                  </a:cubicBezTo>
                  <a:cubicBezTo>
                    <a:pt x="1057" y="4453"/>
                    <a:pt x="1026" y="4456"/>
                    <a:pt x="995" y="4456"/>
                  </a:cubicBezTo>
                  <a:cubicBezTo>
                    <a:pt x="963" y="4456"/>
                    <a:pt x="932" y="4453"/>
                    <a:pt x="900" y="4448"/>
                  </a:cubicBezTo>
                  <a:cubicBezTo>
                    <a:pt x="838" y="4427"/>
                    <a:pt x="785" y="4406"/>
                    <a:pt x="733" y="4375"/>
                  </a:cubicBezTo>
                  <a:cubicBezTo>
                    <a:pt x="691" y="4354"/>
                    <a:pt x="670" y="4322"/>
                    <a:pt x="639" y="4301"/>
                  </a:cubicBezTo>
                  <a:cubicBezTo>
                    <a:pt x="607" y="4260"/>
                    <a:pt x="565" y="4239"/>
                    <a:pt x="513" y="4218"/>
                  </a:cubicBezTo>
                  <a:cubicBezTo>
                    <a:pt x="462" y="4193"/>
                    <a:pt x="410" y="4182"/>
                    <a:pt x="359" y="4182"/>
                  </a:cubicBezTo>
                  <a:cubicBezTo>
                    <a:pt x="170" y="4182"/>
                    <a:pt x="0" y="4338"/>
                    <a:pt x="0" y="4553"/>
                  </a:cubicBezTo>
                  <a:lnTo>
                    <a:pt x="0" y="6049"/>
                  </a:lnTo>
                  <a:cubicBezTo>
                    <a:pt x="0" y="6175"/>
                    <a:pt x="84" y="6269"/>
                    <a:pt x="199" y="6300"/>
                  </a:cubicBezTo>
                  <a:lnTo>
                    <a:pt x="231" y="6300"/>
                  </a:lnTo>
                  <a:cubicBezTo>
                    <a:pt x="2711" y="6258"/>
                    <a:pt x="4709" y="4260"/>
                    <a:pt x="4751" y="1780"/>
                  </a:cubicBezTo>
                  <a:cubicBezTo>
                    <a:pt x="4751" y="1769"/>
                    <a:pt x="4751" y="1759"/>
                    <a:pt x="4751" y="1748"/>
                  </a:cubicBezTo>
                  <a:cubicBezTo>
                    <a:pt x="4720" y="1633"/>
                    <a:pt x="4626" y="1549"/>
                    <a:pt x="4500" y="1549"/>
                  </a:cubicBezTo>
                  <a:lnTo>
                    <a:pt x="3014" y="1549"/>
                  </a:lnTo>
                  <a:cubicBezTo>
                    <a:pt x="2962" y="1549"/>
                    <a:pt x="2909" y="1508"/>
                    <a:pt x="2909" y="1445"/>
                  </a:cubicBezTo>
                  <a:cubicBezTo>
                    <a:pt x="2909" y="1413"/>
                    <a:pt x="2930" y="1382"/>
                    <a:pt x="2951" y="1361"/>
                  </a:cubicBezTo>
                  <a:cubicBezTo>
                    <a:pt x="3359" y="963"/>
                    <a:pt x="3223" y="283"/>
                    <a:pt x="2700" y="63"/>
                  </a:cubicBezTo>
                  <a:cubicBezTo>
                    <a:pt x="2598" y="21"/>
                    <a:pt x="2495" y="1"/>
                    <a:pt x="2394" y="1"/>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53"/>
            <p:cNvSpPr/>
            <p:nvPr/>
          </p:nvSpPr>
          <p:spPr>
            <a:xfrm>
              <a:off x="8676173" y="1443880"/>
              <a:ext cx="191913" cy="144704"/>
            </a:xfrm>
            <a:custGeom>
              <a:rect b="b" l="l" r="r" t="t"/>
              <a:pathLst>
                <a:path extrusionOk="0" h="4751" w="6301">
                  <a:moveTo>
                    <a:pt x="1811" y="262"/>
                  </a:moveTo>
                  <a:cubicBezTo>
                    <a:pt x="4124" y="325"/>
                    <a:pt x="5976" y="2187"/>
                    <a:pt x="6039" y="4489"/>
                  </a:cubicBezTo>
                  <a:lnTo>
                    <a:pt x="4563" y="4489"/>
                  </a:lnTo>
                  <a:cubicBezTo>
                    <a:pt x="4511" y="4489"/>
                    <a:pt x="4458" y="4448"/>
                    <a:pt x="4458" y="4385"/>
                  </a:cubicBezTo>
                  <a:cubicBezTo>
                    <a:pt x="4458" y="4353"/>
                    <a:pt x="4479" y="4322"/>
                    <a:pt x="4500" y="4301"/>
                  </a:cubicBezTo>
                  <a:cubicBezTo>
                    <a:pt x="5003" y="3809"/>
                    <a:pt x="4657" y="2941"/>
                    <a:pt x="3946" y="2941"/>
                  </a:cubicBezTo>
                  <a:cubicBezTo>
                    <a:pt x="3506" y="2941"/>
                    <a:pt x="3150" y="3296"/>
                    <a:pt x="3150" y="3736"/>
                  </a:cubicBezTo>
                  <a:cubicBezTo>
                    <a:pt x="3150" y="3945"/>
                    <a:pt x="3234" y="4155"/>
                    <a:pt x="3391" y="4301"/>
                  </a:cubicBezTo>
                  <a:cubicBezTo>
                    <a:pt x="3412" y="4322"/>
                    <a:pt x="3423" y="4353"/>
                    <a:pt x="3433" y="4385"/>
                  </a:cubicBezTo>
                  <a:cubicBezTo>
                    <a:pt x="3423" y="4448"/>
                    <a:pt x="3381" y="4489"/>
                    <a:pt x="3318" y="4489"/>
                  </a:cubicBezTo>
                  <a:lnTo>
                    <a:pt x="1811" y="4489"/>
                  </a:lnTo>
                  <a:lnTo>
                    <a:pt x="1811" y="2983"/>
                  </a:lnTo>
                  <a:cubicBezTo>
                    <a:pt x="1811" y="2773"/>
                    <a:pt x="1644" y="2616"/>
                    <a:pt x="1445" y="2616"/>
                  </a:cubicBezTo>
                  <a:cubicBezTo>
                    <a:pt x="1340" y="2616"/>
                    <a:pt x="1246" y="2658"/>
                    <a:pt x="1173" y="2731"/>
                  </a:cubicBezTo>
                  <a:cubicBezTo>
                    <a:pt x="1162" y="2742"/>
                    <a:pt x="1141" y="2763"/>
                    <a:pt x="1131" y="2773"/>
                  </a:cubicBezTo>
                  <a:cubicBezTo>
                    <a:pt x="1110" y="2784"/>
                    <a:pt x="1099" y="2794"/>
                    <a:pt x="1089" y="2805"/>
                  </a:cubicBezTo>
                  <a:lnTo>
                    <a:pt x="1162" y="2909"/>
                  </a:lnTo>
                  <a:lnTo>
                    <a:pt x="1079" y="2805"/>
                  </a:lnTo>
                  <a:cubicBezTo>
                    <a:pt x="1058" y="2815"/>
                    <a:pt x="1047" y="2826"/>
                    <a:pt x="1037" y="2826"/>
                  </a:cubicBezTo>
                  <a:lnTo>
                    <a:pt x="1026" y="2836"/>
                  </a:lnTo>
                  <a:cubicBezTo>
                    <a:pt x="1005" y="2846"/>
                    <a:pt x="995" y="2846"/>
                    <a:pt x="984" y="2857"/>
                  </a:cubicBezTo>
                  <a:lnTo>
                    <a:pt x="974" y="2857"/>
                  </a:lnTo>
                  <a:cubicBezTo>
                    <a:pt x="953" y="2867"/>
                    <a:pt x="942" y="2867"/>
                    <a:pt x="911" y="2878"/>
                  </a:cubicBezTo>
                  <a:cubicBezTo>
                    <a:pt x="880" y="2888"/>
                    <a:pt x="838" y="2888"/>
                    <a:pt x="806" y="2888"/>
                  </a:cubicBezTo>
                  <a:lnTo>
                    <a:pt x="733" y="2888"/>
                  </a:lnTo>
                  <a:cubicBezTo>
                    <a:pt x="712" y="2878"/>
                    <a:pt x="702" y="2878"/>
                    <a:pt x="681" y="2878"/>
                  </a:cubicBezTo>
                  <a:cubicBezTo>
                    <a:pt x="660" y="2878"/>
                    <a:pt x="649" y="2867"/>
                    <a:pt x="629" y="2867"/>
                  </a:cubicBezTo>
                  <a:lnTo>
                    <a:pt x="618" y="2857"/>
                  </a:lnTo>
                  <a:cubicBezTo>
                    <a:pt x="608" y="2857"/>
                    <a:pt x="597" y="2846"/>
                    <a:pt x="587" y="2846"/>
                  </a:cubicBezTo>
                  <a:lnTo>
                    <a:pt x="545" y="2826"/>
                  </a:lnTo>
                  <a:cubicBezTo>
                    <a:pt x="534" y="2826"/>
                    <a:pt x="524" y="2815"/>
                    <a:pt x="524" y="2815"/>
                  </a:cubicBezTo>
                  <a:lnTo>
                    <a:pt x="451" y="2920"/>
                  </a:lnTo>
                  <a:lnTo>
                    <a:pt x="513" y="2805"/>
                  </a:lnTo>
                  <a:cubicBezTo>
                    <a:pt x="493" y="2794"/>
                    <a:pt x="472" y="2773"/>
                    <a:pt x="451" y="2763"/>
                  </a:cubicBezTo>
                  <a:cubicBezTo>
                    <a:pt x="440" y="2752"/>
                    <a:pt x="430" y="2742"/>
                    <a:pt x="419" y="2731"/>
                  </a:cubicBezTo>
                  <a:cubicBezTo>
                    <a:pt x="409" y="2721"/>
                    <a:pt x="398" y="2710"/>
                    <a:pt x="388" y="2690"/>
                  </a:cubicBezTo>
                  <a:cubicBezTo>
                    <a:pt x="367" y="2669"/>
                    <a:pt x="346" y="2637"/>
                    <a:pt x="325" y="2606"/>
                  </a:cubicBezTo>
                  <a:lnTo>
                    <a:pt x="304" y="2564"/>
                  </a:lnTo>
                  <a:cubicBezTo>
                    <a:pt x="304" y="2553"/>
                    <a:pt x="304" y="2543"/>
                    <a:pt x="294" y="2533"/>
                  </a:cubicBezTo>
                  <a:lnTo>
                    <a:pt x="294" y="2522"/>
                  </a:lnTo>
                  <a:cubicBezTo>
                    <a:pt x="283" y="2501"/>
                    <a:pt x="283" y="2491"/>
                    <a:pt x="273" y="2470"/>
                  </a:cubicBezTo>
                  <a:cubicBezTo>
                    <a:pt x="273" y="2449"/>
                    <a:pt x="273" y="2438"/>
                    <a:pt x="273" y="2417"/>
                  </a:cubicBezTo>
                  <a:cubicBezTo>
                    <a:pt x="273" y="2407"/>
                    <a:pt x="262" y="2407"/>
                    <a:pt x="262" y="2386"/>
                  </a:cubicBezTo>
                  <a:cubicBezTo>
                    <a:pt x="262" y="2386"/>
                    <a:pt x="262" y="2376"/>
                    <a:pt x="262" y="2365"/>
                  </a:cubicBezTo>
                  <a:lnTo>
                    <a:pt x="262" y="2323"/>
                  </a:lnTo>
                  <a:cubicBezTo>
                    <a:pt x="273" y="2313"/>
                    <a:pt x="273" y="2302"/>
                    <a:pt x="273" y="2292"/>
                  </a:cubicBezTo>
                  <a:cubicBezTo>
                    <a:pt x="273" y="2271"/>
                    <a:pt x="273" y="2260"/>
                    <a:pt x="283" y="2240"/>
                  </a:cubicBezTo>
                  <a:cubicBezTo>
                    <a:pt x="283" y="2229"/>
                    <a:pt x="283" y="2208"/>
                    <a:pt x="294" y="2198"/>
                  </a:cubicBezTo>
                  <a:lnTo>
                    <a:pt x="294" y="2177"/>
                  </a:lnTo>
                  <a:cubicBezTo>
                    <a:pt x="304" y="2166"/>
                    <a:pt x="304" y="2166"/>
                    <a:pt x="304" y="2145"/>
                  </a:cubicBezTo>
                  <a:lnTo>
                    <a:pt x="325" y="2114"/>
                  </a:lnTo>
                  <a:cubicBezTo>
                    <a:pt x="346" y="2072"/>
                    <a:pt x="367" y="2041"/>
                    <a:pt x="388" y="2020"/>
                  </a:cubicBezTo>
                  <a:cubicBezTo>
                    <a:pt x="398" y="2009"/>
                    <a:pt x="409" y="1999"/>
                    <a:pt x="419" y="1978"/>
                  </a:cubicBezTo>
                  <a:cubicBezTo>
                    <a:pt x="430" y="1978"/>
                    <a:pt x="440" y="1967"/>
                    <a:pt x="451" y="1957"/>
                  </a:cubicBezTo>
                  <a:cubicBezTo>
                    <a:pt x="472" y="1936"/>
                    <a:pt x="493" y="1915"/>
                    <a:pt x="524" y="1905"/>
                  </a:cubicBezTo>
                  <a:lnTo>
                    <a:pt x="587" y="1873"/>
                  </a:lnTo>
                  <a:cubicBezTo>
                    <a:pt x="597" y="1863"/>
                    <a:pt x="608" y="1863"/>
                    <a:pt x="618" y="1852"/>
                  </a:cubicBezTo>
                  <a:lnTo>
                    <a:pt x="629" y="1852"/>
                  </a:lnTo>
                  <a:cubicBezTo>
                    <a:pt x="649" y="1842"/>
                    <a:pt x="670" y="1842"/>
                    <a:pt x="691" y="1831"/>
                  </a:cubicBezTo>
                  <a:lnTo>
                    <a:pt x="733" y="1831"/>
                  </a:lnTo>
                  <a:cubicBezTo>
                    <a:pt x="754" y="1831"/>
                    <a:pt x="775" y="1831"/>
                    <a:pt x="796" y="1821"/>
                  </a:cubicBezTo>
                  <a:cubicBezTo>
                    <a:pt x="838" y="1821"/>
                    <a:pt x="880" y="1831"/>
                    <a:pt x="922" y="1842"/>
                  </a:cubicBezTo>
                  <a:cubicBezTo>
                    <a:pt x="942" y="1842"/>
                    <a:pt x="953" y="1852"/>
                    <a:pt x="974" y="1852"/>
                  </a:cubicBezTo>
                  <a:lnTo>
                    <a:pt x="1016" y="1727"/>
                  </a:lnTo>
                  <a:lnTo>
                    <a:pt x="984" y="1863"/>
                  </a:lnTo>
                  <a:cubicBezTo>
                    <a:pt x="995" y="1863"/>
                    <a:pt x="1005" y="1873"/>
                    <a:pt x="1026" y="1873"/>
                  </a:cubicBezTo>
                  <a:lnTo>
                    <a:pt x="1037" y="1884"/>
                  </a:lnTo>
                  <a:cubicBezTo>
                    <a:pt x="1047" y="1894"/>
                    <a:pt x="1068" y="1894"/>
                    <a:pt x="1079" y="1905"/>
                  </a:cubicBezTo>
                  <a:lnTo>
                    <a:pt x="1141" y="1790"/>
                  </a:lnTo>
                  <a:lnTo>
                    <a:pt x="1089" y="1915"/>
                  </a:lnTo>
                  <a:cubicBezTo>
                    <a:pt x="1099" y="1926"/>
                    <a:pt x="1110" y="1936"/>
                    <a:pt x="1131" y="1947"/>
                  </a:cubicBezTo>
                  <a:cubicBezTo>
                    <a:pt x="1152" y="1957"/>
                    <a:pt x="1162" y="1967"/>
                    <a:pt x="1173" y="1988"/>
                  </a:cubicBezTo>
                  <a:cubicBezTo>
                    <a:pt x="1246" y="2062"/>
                    <a:pt x="1340" y="2104"/>
                    <a:pt x="1445" y="2104"/>
                  </a:cubicBezTo>
                  <a:cubicBezTo>
                    <a:pt x="1644" y="2104"/>
                    <a:pt x="1811" y="1936"/>
                    <a:pt x="1811" y="1737"/>
                  </a:cubicBezTo>
                  <a:lnTo>
                    <a:pt x="1811" y="262"/>
                  </a:lnTo>
                  <a:close/>
                  <a:moveTo>
                    <a:pt x="1780" y="0"/>
                  </a:moveTo>
                  <a:cubicBezTo>
                    <a:pt x="1769" y="0"/>
                    <a:pt x="1759" y="0"/>
                    <a:pt x="1748" y="11"/>
                  </a:cubicBezTo>
                  <a:cubicBezTo>
                    <a:pt x="1633" y="32"/>
                    <a:pt x="1549" y="136"/>
                    <a:pt x="1549" y="251"/>
                  </a:cubicBezTo>
                  <a:lnTo>
                    <a:pt x="1549" y="1737"/>
                  </a:lnTo>
                  <a:cubicBezTo>
                    <a:pt x="1549" y="1798"/>
                    <a:pt x="1497" y="1837"/>
                    <a:pt x="1442" y="1837"/>
                  </a:cubicBezTo>
                  <a:cubicBezTo>
                    <a:pt x="1413" y="1837"/>
                    <a:pt x="1383" y="1826"/>
                    <a:pt x="1361" y="1800"/>
                  </a:cubicBezTo>
                  <a:cubicBezTo>
                    <a:pt x="1340" y="1779"/>
                    <a:pt x="1319" y="1758"/>
                    <a:pt x="1288" y="1737"/>
                  </a:cubicBezTo>
                  <a:cubicBezTo>
                    <a:pt x="1267" y="1727"/>
                    <a:pt x="1246" y="1706"/>
                    <a:pt x="1235" y="1695"/>
                  </a:cubicBezTo>
                  <a:lnTo>
                    <a:pt x="1215" y="1685"/>
                  </a:lnTo>
                  <a:cubicBezTo>
                    <a:pt x="1194" y="1674"/>
                    <a:pt x="1173" y="1664"/>
                    <a:pt x="1152" y="1654"/>
                  </a:cubicBezTo>
                  <a:lnTo>
                    <a:pt x="1131" y="1643"/>
                  </a:lnTo>
                  <a:cubicBezTo>
                    <a:pt x="1120" y="1633"/>
                    <a:pt x="1099" y="1622"/>
                    <a:pt x="1068" y="1612"/>
                  </a:cubicBezTo>
                  <a:lnTo>
                    <a:pt x="1058" y="1612"/>
                  </a:lnTo>
                  <a:cubicBezTo>
                    <a:pt x="1037" y="1601"/>
                    <a:pt x="1005" y="1591"/>
                    <a:pt x="984" y="1591"/>
                  </a:cubicBezTo>
                  <a:cubicBezTo>
                    <a:pt x="984" y="1591"/>
                    <a:pt x="974" y="1580"/>
                    <a:pt x="974" y="1580"/>
                  </a:cubicBezTo>
                  <a:cubicBezTo>
                    <a:pt x="911" y="1570"/>
                    <a:pt x="848" y="1559"/>
                    <a:pt x="786" y="1559"/>
                  </a:cubicBezTo>
                  <a:cubicBezTo>
                    <a:pt x="754" y="1570"/>
                    <a:pt x="733" y="1570"/>
                    <a:pt x="702" y="1570"/>
                  </a:cubicBezTo>
                  <a:lnTo>
                    <a:pt x="691" y="1570"/>
                  </a:lnTo>
                  <a:cubicBezTo>
                    <a:pt x="670" y="1570"/>
                    <a:pt x="660" y="1580"/>
                    <a:pt x="639" y="1580"/>
                  </a:cubicBezTo>
                  <a:lnTo>
                    <a:pt x="629" y="1580"/>
                  </a:lnTo>
                  <a:cubicBezTo>
                    <a:pt x="597" y="1591"/>
                    <a:pt x="576" y="1591"/>
                    <a:pt x="555" y="1601"/>
                  </a:cubicBezTo>
                  <a:cubicBezTo>
                    <a:pt x="545" y="1601"/>
                    <a:pt x="534" y="1612"/>
                    <a:pt x="524" y="1612"/>
                  </a:cubicBezTo>
                  <a:cubicBezTo>
                    <a:pt x="513" y="1622"/>
                    <a:pt x="493" y="1622"/>
                    <a:pt x="482" y="1633"/>
                  </a:cubicBezTo>
                  <a:cubicBezTo>
                    <a:pt x="472" y="1633"/>
                    <a:pt x="461" y="1643"/>
                    <a:pt x="451" y="1643"/>
                  </a:cubicBezTo>
                  <a:cubicBezTo>
                    <a:pt x="440" y="1654"/>
                    <a:pt x="430" y="1654"/>
                    <a:pt x="419" y="1664"/>
                  </a:cubicBezTo>
                  <a:cubicBezTo>
                    <a:pt x="409" y="1664"/>
                    <a:pt x="398" y="1674"/>
                    <a:pt x="388" y="1685"/>
                  </a:cubicBezTo>
                  <a:lnTo>
                    <a:pt x="367" y="1685"/>
                  </a:lnTo>
                  <a:cubicBezTo>
                    <a:pt x="336" y="1706"/>
                    <a:pt x="304" y="1737"/>
                    <a:pt x="283" y="1758"/>
                  </a:cubicBezTo>
                  <a:cubicBezTo>
                    <a:pt x="262" y="1769"/>
                    <a:pt x="252" y="1779"/>
                    <a:pt x="241" y="1800"/>
                  </a:cubicBezTo>
                  <a:cubicBezTo>
                    <a:pt x="241" y="1800"/>
                    <a:pt x="231" y="1811"/>
                    <a:pt x="231" y="1811"/>
                  </a:cubicBezTo>
                  <a:cubicBezTo>
                    <a:pt x="210" y="1821"/>
                    <a:pt x="199" y="1831"/>
                    <a:pt x="189" y="1842"/>
                  </a:cubicBezTo>
                  <a:lnTo>
                    <a:pt x="179" y="1852"/>
                  </a:lnTo>
                  <a:cubicBezTo>
                    <a:pt x="147" y="1894"/>
                    <a:pt x="116" y="1947"/>
                    <a:pt x="95" y="1988"/>
                  </a:cubicBezTo>
                  <a:cubicBezTo>
                    <a:pt x="84" y="1999"/>
                    <a:pt x="84" y="2009"/>
                    <a:pt x="74" y="2020"/>
                  </a:cubicBezTo>
                  <a:lnTo>
                    <a:pt x="63" y="2051"/>
                  </a:lnTo>
                  <a:cubicBezTo>
                    <a:pt x="63" y="2062"/>
                    <a:pt x="53" y="2083"/>
                    <a:pt x="53" y="2093"/>
                  </a:cubicBezTo>
                  <a:lnTo>
                    <a:pt x="43" y="2114"/>
                  </a:lnTo>
                  <a:cubicBezTo>
                    <a:pt x="32" y="2135"/>
                    <a:pt x="32" y="2156"/>
                    <a:pt x="22" y="2177"/>
                  </a:cubicBezTo>
                  <a:lnTo>
                    <a:pt x="22" y="2198"/>
                  </a:lnTo>
                  <a:cubicBezTo>
                    <a:pt x="11" y="2219"/>
                    <a:pt x="11" y="2250"/>
                    <a:pt x="11" y="2271"/>
                  </a:cubicBezTo>
                  <a:cubicBezTo>
                    <a:pt x="11" y="2281"/>
                    <a:pt x="11" y="2302"/>
                    <a:pt x="1" y="2313"/>
                  </a:cubicBezTo>
                  <a:lnTo>
                    <a:pt x="1" y="2323"/>
                  </a:lnTo>
                  <a:cubicBezTo>
                    <a:pt x="1" y="2334"/>
                    <a:pt x="1" y="2344"/>
                    <a:pt x="1" y="2355"/>
                  </a:cubicBezTo>
                  <a:cubicBezTo>
                    <a:pt x="1" y="2365"/>
                    <a:pt x="1" y="2376"/>
                    <a:pt x="1" y="2386"/>
                  </a:cubicBezTo>
                  <a:lnTo>
                    <a:pt x="137" y="2376"/>
                  </a:lnTo>
                  <a:lnTo>
                    <a:pt x="1" y="2407"/>
                  </a:lnTo>
                  <a:cubicBezTo>
                    <a:pt x="11" y="2417"/>
                    <a:pt x="11" y="2428"/>
                    <a:pt x="11" y="2449"/>
                  </a:cubicBezTo>
                  <a:cubicBezTo>
                    <a:pt x="11" y="2470"/>
                    <a:pt x="22" y="2501"/>
                    <a:pt x="22" y="2533"/>
                  </a:cubicBezTo>
                  <a:cubicBezTo>
                    <a:pt x="32" y="2553"/>
                    <a:pt x="32" y="2574"/>
                    <a:pt x="43" y="2595"/>
                  </a:cubicBezTo>
                  <a:lnTo>
                    <a:pt x="53" y="2616"/>
                  </a:lnTo>
                  <a:cubicBezTo>
                    <a:pt x="53" y="2637"/>
                    <a:pt x="63" y="2648"/>
                    <a:pt x="63" y="2669"/>
                  </a:cubicBezTo>
                  <a:lnTo>
                    <a:pt x="84" y="2700"/>
                  </a:lnTo>
                  <a:cubicBezTo>
                    <a:pt x="84" y="2710"/>
                    <a:pt x="95" y="2721"/>
                    <a:pt x="95" y="2731"/>
                  </a:cubicBezTo>
                  <a:cubicBezTo>
                    <a:pt x="116" y="2773"/>
                    <a:pt x="147" y="2815"/>
                    <a:pt x="179" y="2857"/>
                  </a:cubicBezTo>
                  <a:cubicBezTo>
                    <a:pt x="179" y="2857"/>
                    <a:pt x="189" y="2867"/>
                    <a:pt x="189" y="2867"/>
                  </a:cubicBezTo>
                  <a:cubicBezTo>
                    <a:pt x="199" y="2878"/>
                    <a:pt x="210" y="2899"/>
                    <a:pt x="231" y="2909"/>
                  </a:cubicBezTo>
                  <a:lnTo>
                    <a:pt x="241" y="2920"/>
                  </a:lnTo>
                  <a:cubicBezTo>
                    <a:pt x="252" y="2930"/>
                    <a:pt x="262" y="2941"/>
                    <a:pt x="283" y="2962"/>
                  </a:cubicBezTo>
                  <a:cubicBezTo>
                    <a:pt x="304" y="2983"/>
                    <a:pt x="336" y="3003"/>
                    <a:pt x="367" y="3024"/>
                  </a:cubicBezTo>
                  <a:cubicBezTo>
                    <a:pt x="377" y="3024"/>
                    <a:pt x="388" y="3035"/>
                    <a:pt x="388" y="3035"/>
                  </a:cubicBezTo>
                  <a:cubicBezTo>
                    <a:pt x="398" y="3045"/>
                    <a:pt x="409" y="3045"/>
                    <a:pt x="419" y="3056"/>
                  </a:cubicBezTo>
                  <a:cubicBezTo>
                    <a:pt x="430" y="3056"/>
                    <a:pt x="440" y="3066"/>
                    <a:pt x="451" y="3077"/>
                  </a:cubicBezTo>
                  <a:lnTo>
                    <a:pt x="482" y="3087"/>
                  </a:lnTo>
                  <a:cubicBezTo>
                    <a:pt x="503" y="3087"/>
                    <a:pt x="513" y="3098"/>
                    <a:pt x="534" y="3108"/>
                  </a:cubicBezTo>
                  <a:lnTo>
                    <a:pt x="555" y="3108"/>
                  </a:lnTo>
                  <a:cubicBezTo>
                    <a:pt x="576" y="3119"/>
                    <a:pt x="597" y="3129"/>
                    <a:pt x="629" y="3129"/>
                  </a:cubicBezTo>
                  <a:cubicBezTo>
                    <a:pt x="629" y="3129"/>
                    <a:pt x="639" y="3139"/>
                    <a:pt x="639" y="3139"/>
                  </a:cubicBezTo>
                  <a:lnTo>
                    <a:pt x="702" y="3139"/>
                  </a:lnTo>
                  <a:cubicBezTo>
                    <a:pt x="723" y="3150"/>
                    <a:pt x="754" y="3150"/>
                    <a:pt x="786" y="3150"/>
                  </a:cubicBezTo>
                  <a:lnTo>
                    <a:pt x="796" y="3150"/>
                  </a:lnTo>
                  <a:cubicBezTo>
                    <a:pt x="859" y="3150"/>
                    <a:pt x="911" y="3139"/>
                    <a:pt x="974" y="3129"/>
                  </a:cubicBezTo>
                  <a:lnTo>
                    <a:pt x="984" y="3129"/>
                  </a:lnTo>
                  <a:cubicBezTo>
                    <a:pt x="1005" y="3119"/>
                    <a:pt x="1037" y="3119"/>
                    <a:pt x="1058" y="3108"/>
                  </a:cubicBezTo>
                  <a:lnTo>
                    <a:pt x="1079" y="3098"/>
                  </a:lnTo>
                  <a:cubicBezTo>
                    <a:pt x="1099" y="3087"/>
                    <a:pt x="1120" y="3087"/>
                    <a:pt x="1141" y="3077"/>
                  </a:cubicBezTo>
                  <a:lnTo>
                    <a:pt x="1152" y="3066"/>
                  </a:lnTo>
                  <a:cubicBezTo>
                    <a:pt x="1173" y="3056"/>
                    <a:pt x="1194" y="3045"/>
                    <a:pt x="1215" y="3024"/>
                  </a:cubicBezTo>
                  <a:lnTo>
                    <a:pt x="1235" y="3024"/>
                  </a:lnTo>
                  <a:cubicBezTo>
                    <a:pt x="1246" y="3003"/>
                    <a:pt x="1267" y="2993"/>
                    <a:pt x="1288" y="2983"/>
                  </a:cubicBezTo>
                  <a:cubicBezTo>
                    <a:pt x="1288" y="2983"/>
                    <a:pt x="1298" y="2972"/>
                    <a:pt x="1298" y="2972"/>
                  </a:cubicBezTo>
                  <a:cubicBezTo>
                    <a:pt x="1319" y="2951"/>
                    <a:pt x="1340" y="2930"/>
                    <a:pt x="1361" y="2909"/>
                  </a:cubicBezTo>
                  <a:cubicBezTo>
                    <a:pt x="1382" y="2888"/>
                    <a:pt x="1413" y="2878"/>
                    <a:pt x="1445" y="2878"/>
                  </a:cubicBezTo>
                  <a:cubicBezTo>
                    <a:pt x="1508" y="2878"/>
                    <a:pt x="1549" y="2920"/>
                    <a:pt x="1549" y="2983"/>
                  </a:cubicBezTo>
                  <a:lnTo>
                    <a:pt x="1549" y="4500"/>
                  </a:lnTo>
                  <a:cubicBezTo>
                    <a:pt x="1549" y="4636"/>
                    <a:pt x="1665" y="4751"/>
                    <a:pt x="1801" y="4751"/>
                  </a:cubicBezTo>
                  <a:lnTo>
                    <a:pt x="3318" y="4751"/>
                  </a:lnTo>
                  <a:cubicBezTo>
                    <a:pt x="3527" y="4751"/>
                    <a:pt x="3684" y="4584"/>
                    <a:pt x="3695" y="4385"/>
                  </a:cubicBezTo>
                  <a:cubicBezTo>
                    <a:pt x="3684" y="4280"/>
                    <a:pt x="3642" y="4186"/>
                    <a:pt x="3569" y="4113"/>
                  </a:cubicBezTo>
                  <a:cubicBezTo>
                    <a:pt x="3234" y="3778"/>
                    <a:pt x="3464" y="3202"/>
                    <a:pt x="3946" y="3202"/>
                  </a:cubicBezTo>
                  <a:cubicBezTo>
                    <a:pt x="4417" y="3202"/>
                    <a:pt x="4657" y="3788"/>
                    <a:pt x="4312" y="4113"/>
                  </a:cubicBezTo>
                  <a:cubicBezTo>
                    <a:pt x="4239" y="4186"/>
                    <a:pt x="4197" y="4280"/>
                    <a:pt x="4197" y="4385"/>
                  </a:cubicBezTo>
                  <a:cubicBezTo>
                    <a:pt x="4197" y="4584"/>
                    <a:pt x="4364" y="4751"/>
                    <a:pt x="4563" y="4751"/>
                  </a:cubicBezTo>
                  <a:lnTo>
                    <a:pt x="6049" y="4751"/>
                  </a:lnTo>
                  <a:cubicBezTo>
                    <a:pt x="6175" y="4751"/>
                    <a:pt x="6269" y="4667"/>
                    <a:pt x="6300" y="4552"/>
                  </a:cubicBezTo>
                  <a:cubicBezTo>
                    <a:pt x="6300" y="4542"/>
                    <a:pt x="6300" y="4531"/>
                    <a:pt x="6300" y="4521"/>
                  </a:cubicBezTo>
                  <a:cubicBezTo>
                    <a:pt x="6258" y="2051"/>
                    <a:pt x="4260" y="53"/>
                    <a:pt x="1780"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53"/>
            <p:cNvSpPr/>
            <p:nvPr/>
          </p:nvSpPr>
          <p:spPr>
            <a:xfrm>
              <a:off x="8586628" y="1443880"/>
              <a:ext cx="281458" cy="281458"/>
            </a:xfrm>
            <a:custGeom>
              <a:rect b="b" l="l" r="r" t="t"/>
              <a:pathLst>
                <a:path extrusionOk="0" h="9241" w="9241">
                  <a:moveTo>
                    <a:pt x="4709" y="262"/>
                  </a:moveTo>
                  <a:cubicBezTo>
                    <a:pt x="7053" y="304"/>
                    <a:pt x="8937" y="2187"/>
                    <a:pt x="8979" y="4531"/>
                  </a:cubicBezTo>
                  <a:lnTo>
                    <a:pt x="8979" y="4573"/>
                  </a:lnTo>
                  <a:cubicBezTo>
                    <a:pt x="8979" y="4584"/>
                    <a:pt x="8979" y="4604"/>
                    <a:pt x="8979" y="4625"/>
                  </a:cubicBezTo>
                  <a:cubicBezTo>
                    <a:pt x="8979" y="4636"/>
                    <a:pt x="8979" y="4657"/>
                    <a:pt x="8979" y="4678"/>
                  </a:cubicBezTo>
                  <a:lnTo>
                    <a:pt x="8979" y="4709"/>
                  </a:lnTo>
                  <a:cubicBezTo>
                    <a:pt x="8937" y="7053"/>
                    <a:pt x="7053" y="8937"/>
                    <a:pt x="4709" y="8979"/>
                  </a:cubicBezTo>
                  <a:lnTo>
                    <a:pt x="4531" y="8979"/>
                  </a:lnTo>
                  <a:cubicBezTo>
                    <a:pt x="2187" y="8937"/>
                    <a:pt x="304" y="7053"/>
                    <a:pt x="262" y="4709"/>
                  </a:cubicBezTo>
                  <a:lnTo>
                    <a:pt x="262" y="4678"/>
                  </a:lnTo>
                  <a:cubicBezTo>
                    <a:pt x="262" y="4657"/>
                    <a:pt x="262" y="4636"/>
                    <a:pt x="262" y="4625"/>
                  </a:cubicBezTo>
                  <a:cubicBezTo>
                    <a:pt x="262" y="4604"/>
                    <a:pt x="262" y="4584"/>
                    <a:pt x="262" y="4573"/>
                  </a:cubicBezTo>
                  <a:lnTo>
                    <a:pt x="262" y="4531"/>
                  </a:lnTo>
                  <a:cubicBezTo>
                    <a:pt x="304" y="2187"/>
                    <a:pt x="2187" y="304"/>
                    <a:pt x="4531" y="262"/>
                  </a:cubicBezTo>
                  <a:close/>
                  <a:moveTo>
                    <a:pt x="4521" y="0"/>
                  </a:moveTo>
                  <a:cubicBezTo>
                    <a:pt x="2051" y="53"/>
                    <a:pt x="53" y="2051"/>
                    <a:pt x="0" y="4521"/>
                  </a:cubicBezTo>
                  <a:lnTo>
                    <a:pt x="0" y="4563"/>
                  </a:lnTo>
                  <a:cubicBezTo>
                    <a:pt x="0" y="4584"/>
                    <a:pt x="0" y="4604"/>
                    <a:pt x="0" y="4625"/>
                  </a:cubicBezTo>
                  <a:cubicBezTo>
                    <a:pt x="0" y="4646"/>
                    <a:pt x="0" y="4667"/>
                    <a:pt x="0" y="4688"/>
                  </a:cubicBezTo>
                  <a:lnTo>
                    <a:pt x="0" y="4720"/>
                  </a:lnTo>
                  <a:cubicBezTo>
                    <a:pt x="53" y="7200"/>
                    <a:pt x="2051" y="9198"/>
                    <a:pt x="4521" y="9240"/>
                  </a:cubicBezTo>
                  <a:lnTo>
                    <a:pt x="4720" y="9240"/>
                  </a:lnTo>
                  <a:cubicBezTo>
                    <a:pt x="7200" y="9198"/>
                    <a:pt x="9198" y="7200"/>
                    <a:pt x="9240" y="4720"/>
                  </a:cubicBezTo>
                  <a:lnTo>
                    <a:pt x="9240" y="4688"/>
                  </a:lnTo>
                  <a:cubicBezTo>
                    <a:pt x="9240" y="4667"/>
                    <a:pt x="9240" y="4646"/>
                    <a:pt x="9240" y="4625"/>
                  </a:cubicBezTo>
                  <a:cubicBezTo>
                    <a:pt x="9240" y="4604"/>
                    <a:pt x="9240" y="4584"/>
                    <a:pt x="9240" y="4563"/>
                  </a:cubicBezTo>
                  <a:lnTo>
                    <a:pt x="9240" y="4521"/>
                  </a:lnTo>
                  <a:cubicBezTo>
                    <a:pt x="9198" y="2051"/>
                    <a:pt x="7200" y="53"/>
                    <a:pt x="4720"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93" name="Google Shape;893;p53"/>
          <p:cNvSpPr txBox="1"/>
          <p:nvPr/>
        </p:nvSpPr>
        <p:spPr>
          <a:xfrm>
            <a:off x="4447263" y="3011675"/>
            <a:ext cx="3926700" cy="1200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Open Sans ExtraBold"/>
                <a:ea typeface="Open Sans ExtraBold"/>
                <a:cs typeface="Open Sans ExtraBold"/>
                <a:sym typeface="Open Sans ExtraBold"/>
              </a:rPr>
              <a:t>Learning Objective:</a:t>
            </a:r>
            <a:r>
              <a:rPr lang="en" sz="1200">
                <a:solidFill>
                  <a:schemeClr val="dk1"/>
                </a:solidFill>
                <a:latin typeface="Open Sans ExtraBold"/>
                <a:ea typeface="Open Sans ExtraBold"/>
                <a:cs typeface="Open Sans ExtraBold"/>
                <a:sym typeface="Open Sans ExtraBold"/>
              </a:rPr>
              <a:t> </a:t>
            </a:r>
            <a:endParaRPr sz="1200">
              <a:solidFill>
                <a:schemeClr val="dk1"/>
              </a:solidFill>
              <a:latin typeface="Open Sans ExtraBold"/>
              <a:ea typeface="Open Sans ExtraBold"/>
              <a:cs typeface="Open Sans ExtraBold"/>
              <a:sym typeface="Open Sans ExtraBold"/>
            </a:endParaRPr>
          </a:p>
          <a:p>
            <a:pPr indent="0" lvl="0" marL="0" rtl="0" algn="l">
              <a:spcBef>
                <a:spcPts val="0"/>
              </a:spcBef>
              <a:spcAft>
                <a:spcPts val="0"/>
              </a:spcAft>
              <a:buNone/>
            </a:pPr>
            <a:r>
              <a:rPr lang="en" sz="1800">
                <a:solidFill>
                  <a:schemeClr val="dk1"/>
                </a:solidFill>
                <a:latin typeface="Open Sans"/>
                <a:ea typeface="Open Sans"/>
                <a:cs typeface="Open Sans"/>
                <a:sym typeface="Open Sans"/>
              </a:rPr>
              <a:t>Solve puzzles involving partitioning a rectangle into equal areas</a:t>
            </a:r>
            <a:endParaRPr sz="18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sz="1800">
              <a:solidFill>
                <a:schemeClr val="dk1"/>
              </a:solidFill>
              <a:latin typeface="Open Sans"/>
              <a:ea typeface="Open Sans"/>
              <a:cs typeface="Open Sans"/>
              <a:sym typeface="Open Sans"/>
            </a:endParaRPr>
          </a:p>
        </p:txBody>
      </p:sp>
      <p:sp>
        <p:nvSpPr>
          <p:cNvPr id="894" name="Google Shape;894;p53"/>
          <p:cNvSpPr txBox="1"/>
          <p:nvPr/>
        </p:nvSpPr>
        <p:spPr>
          <a:xfrm>
            <a:off x="4447263" y="2347313"/>
            <a:ext cx="4590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Open Sans ExtraBold"/>
                <a:ea typeface="Open Sans ExtraBold"/>
                <a:cs typeface="Open Sans ExtraBold"/>
                <a:sym typeface="Open Sans ExtraBold"/>
              </a:rPr>
              <a:t>ST Math Puzzle:</a:t>
            </a:r>
            <a:endParaRPr sz="1200">
              <a:solidFill>
                <a:schemeClr val="dk1"/>
              </a:solidFill>
              <a:latin typeface="Open Sans ExtraBold"/>
              <a:ea typeface="Open Sans ExtraBold"/>
              <a:cs typeface="Open Sans ExtraBold"/>
              <a:sym typeface="Open Sans ExtraBold"/>
            </a:endParaRPr>
          </a:p>
          <a:p>
            <a:pPr indent="0" lvl="0" marL="0" rtl="0" algn="l">
              <a:spcBef>
                <a:spcPts val="0"/>
              </a:spcBef>
              <a:spcAft>
                <a:spcPts val="0"/>
              </a:spcAft>
              <a:buNone/>
            </a:pPr>
            <a:r>
              <a:rPr lang="en" sz="1800">
                <a:solidFill>
                  <a:schemeClr val="dk1"/>
                </a:solidFill>
                <a:latin typeface="Open Sans"/>
                <a:ea typeface="Open Sans"/>
                <a:cs typeface="Open Sans"/>
                <a:sym typeface="Open Sans"/>
              </a:rPr>
              <a:t>Scale Fraction &gt; Level 4</a:t>
            </a:r>
            <a:endParaRPr sz="2000">
              <a:solidFill>
                <a:schemeClr val="dk1"/>
              </a:solidFill>
              <a:latin typeface="Open Sans"/>
              <a:ea typeface="Open Sans"/>
              <a:cs typeface="Open Sans"/>
              <a:sym typeface="Open Sans"/>
            </a:endParaRPr>
          </a:p>
        </p:txBody>
      </p:sp>
      <p:sp>
        <p:nvSpPr>
          <p:cNvPr id="895" name="Google Shape;895;p53"/>
          <p:cNvSpPr txBox="1"/>
          <p:nvPr/>
        </p:nvSpPr>
        <p:spPr>
          <a:xfrm>
            <a:off x="1754435" y="3957436"/>
            <a:ext cx="1222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u="sng">
                <a:solidFill>
                  <a:schemeClr val="hlink"/>
                </a:solidFill>
                <a:latin typeface="Ubuntu"/>
                <a:ea typeface="Ubuntu"/>
                <a:cs typeface="Ubuntu"/>
                <a:sym typeface="Ubuntu"/>
                <a:hlinkClick r:id="rId5"/>
              </a:rPr>
              <a:t>Puzzle Link</a:t>
            </a:r>
            <a:endParaRPr sz="1200">
              <a:latin typeface="Ubuntu"/>
              <a:ea typeface="Ubuntu"/>
              <a:cs typeface="Ubuntu"/>
              <a:sym typeface="Ubuntu"/>
            </a:endParaRPr>
          </a:p>
        </p:txBody>
      </p:sp>
      <p:grpSp>
        <p:nvGrpSpPr>
          <p:cNvPr id="896" name="Google Shape;896;p53"/>
          <p:cNvGrpSpPr/>
          <p:nvPr/>
        </p:nvGrpSpPr>
        <p:grpSpPr>
          <a:xfrm>
            <a:off x="7709843" y="3629462"/>
            <a:ext cx="1138164" cy="1468500"/>
            <a:chOff x="7633097" y="3255132"/>
            <a:chExt cx="1510904" cy="1870224"/>
          </a:xfrm>
        </p:grpSpPr>
        <p:pic>
          <p:nvPicPr>
            <p:cNvPr id="897" name="Google Shape;897;p53"/>
            <p:cNvPicPr preferRelativeResize="0"/>
            <p:nvPr/>
          </p:nvPicPr>
          <p:blipFill>
            <a:blip r:embed="rId6">
              <a:alphaModFix/>
            </a:blip>
            <a:stretch>
              <a:fillRect/>
            </a:stretch>
          </p:blipFill>
          <p:spPr>
            <a:xfrm>
              <a:off x="7717350" y="3255132"/>
              <a:ext cx="1426651" cy="1870224"/>
            </a:xfrm>
            <a:prstGeom prst="rect">
              <a:avLst/>
            </a:prstGeom>
            <a:noFill/>
            <a:ln>
              <a:noFill/>
            </a:ln>
          </p:spPr>
        </p:pic>
        <p:pic>
          <p:nvPicPr>
            <p:cNvPr id="898" name="Google Shape;898;p53"/>
            <p:cNvPicPr preferRelativeResize="0"/>
            <p:nvPr/>
          </p:nvPicPr>
          <p:blipFill>
            <a:blip r:embed="rId7">
              <a:alphaModFix/>
            </a:blip>
            <a:stretch>
              <a:fillRect/>
            </a:stretch>
          </p:blipFill>
          <p:spPr>
            <a:xfrm rot="-1493955">
              <a:off x="7732861" y="3427538"/>
              <a:ext cx="233072" cy="525401"/>
            </a:xfrm>
            <a:prstGeom prst="rect">
              <a:avLst/>
            </a:prstGeom>
            <a:noFill/>
            <a:ln>
              <a:noFill/>
            </a:ln>
          </p:spPr>
        </p:pic>
      </p:grpSp>
      <p:sp>
        <p:nvSpPr>
          <p:cNvPr id="899" name="Google Shape;899;p53">
            <a:hlinkClick r:id="rId8"/>
          </p:cNvPr>
          <p:cNvSpPr/>
          <p:nvPr/>
        </p:nvSpPr>
        <p:spPr>
          <a:xfrm>
            <a:off x="1500462" y="3987208"/>
            <a:ext cx="352800" cy="3099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53"/>
          <p:cNvSpPr txBox="1"/>
          <p:nvPr/>
        </p:nvSpPr>
        <p:spPr>
          <a:xfrm>
            <a:off x="4413313" y="1192838"/>
            <a:ext cx="45186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chemeClr val="accent2"/>
                </a:solidFill>
                <a:latin typeface="Ubuntu"/>
                <a:ea typeface="Ubuntu"/>
                <a:cs typeface="Ubuntu"/>
                <a:sym typeface="Ubuntu"/>
              </a:rPr>
              <a:t> </a:t>
            </a:r>
            <a:r>
              <a:rPr b="1" lang="en" sz="1700">
                <a:solidFill>
                  <a:schemeClr val="accent2"/>
                </a:solidFill>
                <a:latin typeface="Ubuntu"/>
                <a:ea typeface="Ubuntu"/>
                <a:cs typeface="Ubuntu"/>
                <a:sym typeface="Ubuntu"/>
              </a:rPr>
              <a:t> </a:t>
            </a:r>
            <a:r>
              <a:rPr b="1" lang="en" sz="1600">
                <a:solidFill>
                  <a:schemeClr val="accent2"/>
                </a:solidFill>
                <a:latin typeface="Ubuntu"/>
                <a:ea typeface="Ubuntu"/>
                <a:cs typeface="Ubuntu"/>
                <a:sym typeface="Ubuntu"/>
              </a:rPr>
              <a:t>    </a:t>
            </a:r>
            <a:r>
              <a:rPr b="1" lang="en" sz="1600">
                <a:solidFill>
                  <a:schemeClr val="accent4"/>
                </a:solidFill>
                <a:latin typeface="Ubuntu"/>
                <a:ea typeface="Ubuntu"/>
                <a:cs typeface="Ubuntu"/>
                <a:sym typeface="Ubuntu"/>
              </a:rPr>
              <a:t>Time for</a:t>
            </a:r>
            <a:r>
              <a:rPr b="1" lang="en" sz="2200">
                <a:solidFill>
                  <a:schemeClr val="accent2"/>
                </a:solidFill>
                <a:latin typeface="Ubuntu"/>
                <a:ea typeface="Ubuntu"/>
                <a:cs typeface="Ubuntu"/>
                <a:sym typeface="Ubuntu"/>
              </a:rPr>
              <a:t> </a:t>
            </a:r>
            <a:endParaRPr b="1" sz="2200">
              <a:solidFill>
                <a:schemeClr val="accent2"/>
              </a:solidFill>
              <a:latin typeface="Ubuntu"/>
              <a:ea typeface="Ubuntu"/>
              <a:cs typeface="Ubuntu"/>
              <a:sym typeface="Ubuntu"/>
            </a:endParaRPr>
          </a:p>
          <a:p>
            <a:pPr indent="0" lvl="0" marL="0" rtl="0" algn="l">
              <a:spcBef>
                <a:spcPts val="0"/>
              </a:spcBef>
              <a:spcAft>
                <a:spcPts val="0"/>
              </a:spcAft>
              <a:buNone/>
            </a:pPr>
            <a:r>
              <a:rPr b="1" lang="en" sz="3200">
                <a:solidFill>
                  <a:schemeClr val="accent1"/>
                </a:solidFill>
                <a:latin typeface="Open Sans"/>
                <a:ea typeface="Open Sans"/>
                <a:cs typeface="Open Sans"/>
                <a:sym typeface="Open Sans"/>
              </a:rPr>
              <a:t>PROBLEM</a:t>
            </a:r>
            <a:r>
              <a:rPr b="1" lang="en" sz="3200">
                <a:solidFill>
                  <a:schemeClr val="accent5"/>
                </a:solidFill>
                <a:latin typeface="Open Sans"/>
                <a:ea typeface="Open Sans"/>
                <a:cs typeface="Open Sans"/>
                <a:sym typeface="Open Sans"/>
              </a:rPr>
              <a:t> </a:t>
            </a:r>
            <a:r>
              <a:rPr b="1" lang="en" sz="3200">
                <a:solidFill>
                  <a:schemeClr val="accent3"/>
                </a:solidFill>
                <a:latin typeface="Open Sans"/>
                <a:ea typeface="Open Sans"/>
                <a:cs typeface="Open Sans"/>
                <a:sym typeface="Open Sans"/>
              </a:rPr>
              <a:t>SOLVING</a:t>
            </a:r>
            <a:r>
              <a:rPr b="1" lang="en" sz="3200">
                <a:solidFill>
                  <a:schemeClr val="accent4"/>
                </a:solidFill>
                <a:latin typeface="Open Sans"/>
                <a:ea typeface="Open Sans"/>
                <a:cs typeface="Open Sans"/>
                <a:sym typeface="Open Sans"/>
              </a:rPr>
              <a:t>!</a:t>
            </a:r>
            <a:endParaRPr b="1" sz="3200">
              <a:solidFill>
                <a:schemeClr val="accent4"/>
              </a:solidFill>
              <a:latin typeface="Open Sans"/>
              <a:ea typeface="Open Sans"/>
              <a:cs typeface="Open Sans"/>
              <a:sym typeface="Open Sans"/>
            </a:endParaRPr>
          </a:p>
        </p:txBody>
      </p:sp>
      <p:sp>
        <p:nvSpPr>
          <p:cNvPr id="901" name="Google Shape;901;p53"/>
          <p:cNvSpPr/>
          <p:nvPr/>
        </p:nvSpPr>
        <p:spPr>
          <a:xfrm>
            <a:off x="4509188" y="2113350"/>
            <a:ext cx="2580000" cy="1680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02" name="Google Shape;902;p53"/>
          <p:cNvGrpSpPr/>
          <p:nvPr/>
        </p:nvGrpSpPr>
        <p:grpSpPr>
          <a:xfrm>
            <a:off x="4509208" y="1330103"/>
            <a:ext cx="227520" cy="248922"/>
            <a:chOff x="4469316" y="1236218"/>
            <a:chExt cx="360570" cy="400390"/>
          </a:xfrm>
        </p:grpSpPr>
        <p:sp>
          <p:nvSpPr>
            <p:cNvPr id="903" name="Google Shape;903;p53"/>
            <p:cNvSpPr/>
            <p:nvPr/>
          </p:nvSpPr>
          <p:spPr>
            <a:xfrm>
              <a:off x="4498361" y="1279378"/>
              <a:ext cx="56044" cy="54783"/>
            </a:xfrm>
            <a:custGeom>
              <a:rect b="b" l="l" r="r" t="t"/>
              <a:pathLst>
                <a:path extrusionOk="0" h="1607" w="1644">
                  <a:moveTo>
                    <a:pt x="621" y="1607"/>
                  </a:moveTo>
                  <a:cubicBezTo>
                    <a:pt x="572" y="1607"/>
                    <a:pt x="536" y="1583"/>
                    <a:pt x="499" y="1546"/>
                  </a:cubicBezTo>
                  <a:lnTo>
                    <a:pt x="122" y="1096"/>
                  </a:lnTo>
                  <a:cubicBezTo>
                    <a:pt x="37" y="986"/>
                    <a:pt x="0" y="865"/>
                    <a:pt x="13" y="731"/>
                  </a:cubicBezTo>
                  <a:cubicBezTo>
                    <a:pt x="25" y="597"/>
                    <a:pt x="86" y="475"/>
                    <a:pt x="195" y="390"/>
                  </a:cubicBezTo>
                  <a:lnTo>
                    <a:pt x="499" y="134"/>
                  </a:lnTo>
                  <a:cubicBezTo>
                    <a:pt x="597" y="49"/>
                    <a:pt x="731" y="1"/>
                    <a:pt x="865" y="13"/>
                  </a:cubicBezTo>
                  <a:cubicBezTo>
                    <a:pt x="998" y="25"/>
                    <a:pt x="1120" y="98"/>
                    <a:pt x="1205" y="195"/>
                  </a:cubicBezTo>
                  <a:lnTo>
                    <a:pt x="1583" y="646"/>
                  </a:lnTo>
                  <a:cubicBezTo>
                    <a:pt x="1643" y="719"/>
                    <a:pt x="1631" y="816"/>
                    <a:pt x="1570" y="865"/>
                  </a:cubicBezTo>
                  <a:cubicBezTo>
                    <a:pt x="1497" y="913"/>
                    <a:pt x="1400" y="913"/>
                    <a:pt x="1351" y="840"/>
                  </a:cubicBezTo>
                  <a:lnTo>
                    <a:pt x="974" y="390"/>
                  </a:lnTo>
                  <a:cubicBezTo>
                    <a:pt x="938" y="354"/>
                    <a:pt x="889" y="329"/>
                    <a:pt x="840" y="317"/>
                  </a:cubicBezTo>
                  <a:cubicBezTo>
                    <a:pt x="779" y="317"/>
                    <a:pt x="731" y="329"/>
                    <a:pt x="694" y="366"/>
                  </a:cubicBezTo>
                  <a:lnTo>
                    <a:pt x="390" y="621"/>
                  </a:lnTo>
                  <a:cubicBezTo>
                    <a:pt x="341" y="658"/>
                    <a:pt x="317" y="706"/>
                    <a:pt x="317" y="755"/>
                  </a:cubicBezTo>
                  <a:cubicBezTo>
                    <a:pt x="317" y="804"/>
                    <a:pt x="329" y="865"/>
                    <a:pt x="366" y="901"/>
                  </a:cubicBezTo>
                  <a:lnTo>
                    <a:pt x="743" y="1351"/>
                  </a:lnTo>
                  <a:cubicBezTo>
                    <a:pt x="792" y="1424"/>
                    <a:pt x="779" y="1510"/>
                    <a:pt x="718" y="1570"/>
                  </a:cubicBezTo>
                  <a:cubicBezTo>
                    <a:pt x="694" y="1595"/>
                    <a:pt x="658" y="1607"/>
                    <a:pt x="621" y="1607"/>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4" name="Google Shape;904;p53"/>
            <p:cNvSpPr/>
            <p:nvPr/>
          </p:nvSpPr>
          <p:spPr>
            <a:xfrm>
              <a:off x="4469316" y="1276072"/>
              <a:ext cx="360570" cy="360536"/>
            </a:xfrm>
            <a:custGeom>
              <a:rect b="b" l="l" r="r" t="t"/>
              <a:pathLst>
                <a:path extrusionOk="0" h="10576" w="10577">
                  <a:moveTo>
                    <a:pt x="5294" y="304"/>
                  </a:moveTo>
                  <a:cubicBezTo>
                    <a:pt x="2544" y="304"/>
                    <a:pt x="305" y="2544"/>
                    <a:pt x="305" y="5294"/>
                  </a:cubicBezTo>
                  <a:cubicBezTo>
                    <a:pt x="305" y="8044"/>
                    <a:pt x="2544" y="10272"/>
                    <a:pt x="5294" y="10272"/>
                  </a:cubicBezTo>
                  <a:cubicBezTo>
                    <a:pt x="8033" y="10272"/>
                    <a:pt x="10272" y="8044"/>
                    <a:pt x="10272" y="5294"/>
                  </a:cubicBezTo>
                  <a:cubicBezTo>
                    <a:pt x="10272" y="2544"/>
                    <a:pt x="8033" y="304"/>
                    <a:pt x="5294" y="304"/>
                  </a:cubicBezTo>
                  <a:close/>
                  <a:moveTo>
                    <a:pt x="5294" y="10576"/>
                  </a:moveTo>
                  <a:cubicBezTo>
                    <a:pt x="2374" y="10576"/>
                    <a:pt x="1" y="8203"/>
                    <a:pt x="1" y="5294"/>
                  </a:cubicBezTo>
                  <a:cubicBezTo>
                    <a:pt x="1" y="2373"/>
                    <a:pt x="2374" y="0"/>
                    <a:pt x="5294" y="0"/>
                  </a:cubicBezTo>
                  <a:cubicBezTo>
                    <a:pt x="8203" y="0"/>
                    <a:pt x="10576" y="2373"/>
                    <a:pt x="10576" y="5294"/>
                  </a:cubicBezTo>
                  <a:cubicBezTo>
                    <a:pt x="10576" y="8203"/>
                    <a:pt x="8203" y="10576"/>
                    <a:pt x="5294" y="10576"/>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5" name="Google Shape;905;p53"/>
            <p:cNvSpPr/>
            <p:nvPr/>
          </p:nvSpPr>
          <p:spPr>
            <a:xfrm>
              <a:off x="4507089" y="1314220"/>
              <a:ext cx="285026" cy="284651"/>
            </a:xfrm>
            <a:custGeom>
              <a:rect b="b" l="l" r="r" t="t"/>
              <a:pathLst>
                <a:path extrusionOk="0" h="8350" w="8361">
                  <a:moveTo>
                    <a:pt x="4186" y="305"/>
                  </a:moveTo>
                  <a:cubicBezTo>
                    <a:pt x="2045" y="305"/>
                    <a:pt x="304" y="2033"/>
                    <a:pt x="304" y="4175"/>
                  </a:cubicBezTo>
                  <a:cubicBezTo>
                    <a:pt x="304" y="6305"/>
                    <a:pt x="2045" y="8045"/>
                    <a:pt x="4186" y="8045"/>
                  </a:cubicBezTo>
                  <a:cubicBezTo>
                    <a:pt x="6316" y="8045"/>
                    <a:pt x="8057" y="6305"/>
                    <a:pt x="8057" y="4175"/>
                  </a:cubicBezTo>
                  <a:cubicBezTo>
                    <a:pt x="8057" y="2033"/>
                    <a:pt x="6316" y="305"/>
                    <a:pt x="4186" y="305"/>
                  </a:cubicBezTo>
                  <a:close/>
                  <a:moveTo>
                    <a:pt x="4186" y="8349"/>
                  </a:moveTo>
                  <a:cubicBezTo>
                    <a:pt x="1874" y="8349"/>
                    <a:pt x="0" y="6475"/>
                    <a:pt x="0" y="4175"/>
                  </a:cubicBezTo>
                  <a:cubicBezTo>
                    <a:pt x="0" y="1875"/>
                    <a:pt x="1874" y="1"/>
                    <a:pt x="4186" y="1"/>
                  </a:cubicBezTo>
                  <a:cubicBezTo>
                    <a:pt x="6487" y="1"/>
                    <a:pt x="8361" y="1875"/>
                    <a:pt x="8361" y="4175"/>
                  </a:cubicBezTo>
                  <a:cubicBezTo>
                    <a:pt x="8361" y="6475"/>
                    <a:pt x="6487" y="8349"/>
                    <a:pt x="4186" y="8349"/>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6" name="Google Shape;906;p53"/>
            <p:cNvSpPr/>
            <p:nvPr/>
          </p:nvSpPr>
          <p:spPr>
            <a:xfrm>
              <a:off x="4523657" y="1334572"/>
              <a:ext cx="247732" cy="248107"/>
            </a:xfrm>
            <a:custGeom>
              <a:rect b="b" l="l" r="r" t="t"/>
              <a:pathLst>
                <a:path extrusionOk="0" h="7278" w="7267">
                  <a:moveTo>
                    <a:pt x="3700" y="0"/>
                  </a:moveTo>
                  <a:cubicBezTo>
                    <a:pt x="1644" y="0"/>
                    <a:pt x="1" y="1728"/>
                    <a:pt x="123" y="3809"/>
                  </a:cubicBezTo>
                  <a:cubicBezTo>
                    <a:pt x="232" y="5586"/>
                    <a:pt x="1680" y="7034"/>
                    <a:pt x="3469" y="7144"/>
                  </a:cubicBezTo>
                  <a:cubicBezTo>
                    <a:pt x="5538" y="7278"/>
                    <a:pt x="7266" y="5623"/>
                    <a:pt x="7266" y="3578"/>
                  </a:cubicBezTo>
                  <a:lnTo>
                    <a:pt x="3700" y="3578"/>
                  </a:lnTo>
                  <a:lnTo>
                    <a:pt x="3700" y="0"/>
                  </a:lnTo>
                  <a:close/>
                </a:path>
              </a:pathLst>
            </a:custGeom>
            <a:solidFill>
              <a:srgbClr val="77BB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7" name="Google Shape;907;p53"/>
            <p:cNvSpPr/>
            <p:nvPr/>
          </p:nvSpPr>
          <p:spPr>
            <a:xfrm>
              <a:off x="4629033" y="1236218"/>
              <a:ext cx="41113" cy="50249"/>
            </a:xfrm>
            <a:custGeom>
              <a:rect b="b" l="l" r="r" t="t"/>
              <a:pathLst>
                <a:path extrusionOk="0" h="1474" w="1206">
                  <a:moveTo>
                    <a:pt x="1048" y="1473"/>
                  </a:moveTo>
                  <a:cubicBezTo>
                    <a:pt x="962" y="1473"/>
                    <a:pt x="902" y="1413"/>
                    <a:pt x="902" y="1327"/>
                  </a:cubicBezTo>
                  <a:lnTo>
                    <a:pt x="902" y="305"/>
                  </a:lnTo>
                  <a:lnTo>
                    <a:pt x="305" y="305"/>
                  </a:lnTo>
                  <a:lnTo>
                    <a:pt x="305" y="1327"/>
                  </a:lnTo>
                  <a:cubicBezTo>
                    <a:pt x="305" y="1413"/>
                    <a:pt x="244" y="1473"/>
                    <a:pt x="159" y="1473"/>
                  </a:cubicBezTo>
                  <a:cubicBezTo>
                    <a:pt x="74" y="1473"/>
                    <a:pt x="1" y="1413"/>
                    <a:pt x="1" y="1327"/>
                  </a:cubicBezTo>
                  <a:lnTo>
                    <a:pt x="1" y="147"/>
                  </a:lnTo>
                  <a:cubicBezTo>
                    <a:pt x="1" y="62"/>
                    <a:pt x="74" y="1"/>
                    <a:pt x="159" y="1"/>
                  </a:cubicBezTo>
                  <a:lnTo>
                    <a:pt x="1048" y="1"/>
                  </a:lnTo>
                  <a:cubicBezTo>
                    <a:pt x="1133" y="1"/>
                    <a:pt x="1206" y="62"/>
                    <a:pt x="1206" y="147"/>
                  </a:cubicBezTo>
                  <a:lnTo>
                    <a:pt x="1206" y="1327"/>
                  </a:lnTo>
                  <a:cubicBezTo>
                    <a:pt x="1206" y="1413"/>
                    <a:pt x="1133" y="1473"/>
                    <a:pt x="1048" y="1473"/>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8" name="Google Shape;908;p53"/>
            <p:cNvSpPr/>
            <p:nvPr/>
          </p:nvSpPr>
          <p:spPr>
            <a:xfrm>
              <a:off x="4723227" y="1392220"/>
              <a:ext cx="33647" cy="23693"/>
            </a:xfrm>
            <a:custGeom>
              <a:rect b="b" l="l" r="r" t="t"/>
              <a:pathLst>
                <a:path extrusionOk="0" h="695" w="987">
                  <a:moveTo>
                    <a:pt x="171" y="694"/>
                  </a:moveTo>
                  <a:cubicBezTo>
                    <a:pt x="122" y="694"/>
                    <a:pt x="74" y="658"/>
                    <a:pt x="37" y="609"/>
                  </a:cubicBezTo>
                  <a:cubicBezTo>
                    <a:pt x="1" y="536"/>
                    <a:pt x="25" y="451"/>
                    <a:pt x="98" y="402"/>
                  </a:cubicBezTo>
                  <a:lnTo>
                    <a:pt x="731" y="37"/>
                  </a:lnTo>
                  <a:cubicBezTo>
                    <a:pt x="804" y="1"/>
                    <a:pt x="901" y="25"/>
                    <a:pt x="938" y="98"/>
                  </a:cubicBezTo>
                  <a:cubicBezTo>
                    <a:pt x="986" y="171"/>
                    <a:pt x="950" y="256"/>
                    <a:pt x="889" y="305"/>
                  </a:cubicBezTo>
                  <a:lnTo>
                    <a:pt x="244" y="670"/>
                  </a:lnTo>
                  <a:cubicBezTo>
                    <a:pt x="232" y="682"/>
                    <a:pt x="195" y="694"/>
                    <a:pt x="171" y="694"/>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9" name="Google Shape;909;p53"/>
            <p:cNvSpPr/>
            <p:nvPr/>
          </p:nvSpPr>
          <p:spPr>
            <a:xfrm>
              <a:off x="4689614" y="1349504"/>
              <a:ext cx="24511" cy="32385"/>
            </a:xfrm>
            <a:custGeom>
              <a:rect b="b" l="l" r="r" t="t"/>
              <a:pathLst>
                <a:path extrusionOk="0" h="950" w="719">
                  <a:moveTo>
                    <a:pt x="171" y="950"/>
                  </a:moveTo>
                  <a:cubicBezTo>
                    <a:pt x="147" y="950"/>
                    <a:pt x="122" y="950"/>
                    <a:pt x="98" y="937"/>
                  </a:cubicBezTo>
                  <a:cubicBezTo>
                    <a:pt x="25" y="889"/>
                    <a:pt x="1" y="803"/>
                    <a:pt x="37" y="730"/>
                  </a:cubicBezTo>
                  <a:lnTo>
                    <a:pt x="402" y="98"/>
                  </a:lnTo>
                  <a:cubicBezTo>
                    <a:pt x="451" y="25"/>
                    <a:pt x="536" y="0"/>
                    <a:pt x="621" y="37"/>
                  </a:cubicBezTo>
                  <a:cubicBezTo>
                    <a:pt x="682" y="85"/>
                    <a:pt x="719" y="171"/>
                    <a:pt x="670" y="244"/>
                  </a:cubicBezTo>
                  <a:lnTo>
                    <a:pt x="305" y="877"/>
                  </a:lnTo>
                  <a:cubicBezTo>
                    <a:pt x="281" y="925"/>
                    <a:pt x="232" y="950"/>
                    <a:pt x="171" y="950"/>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910" name="Google Shape;910;p53"/>
          <p:cNvPicPr preferRelativeResize="0"/>
          <p:nvPr/>
        </p:nvPicPr>
        <p:blipFill rotWithShape="1">
          <a:blip r:embed="rId9">
            <a:alphaModFix/>
          </a:blip>
          <a:srcRect b="1681" l="0" r="0" t="1690"/>
          <a:stretch/>
        </p:blipFill>
        <p:spPr>
          <a:xfrm>
            <a:off x="728974" y="1845708"/>
            <a:ext cx="3334625" cy="1812470"/>
          </a:xfrm>
          <a:prstGeom prst="rect">
            <a:avLst/>
          </a:prstGeom>
          <a:noFill/>
          <a:ln>
            <a:noFill/>
          </a:ln>
        </p:spPr>
      </p:pic>
      <p:grpSp>
        <p:nvGrpSpPr>
          <p:cNvPr id="911" name="Google Shape;911;p53"/>
          <p:cNvGrpSpPr/>
          <p:nvPr/>
        </p:nvGrpSpPr>
        <p:grpSpPr>
          <a:xfrm>
            <a:off x="2859100" y="658076"/>
            <a:ext cx="1390125" cy="1117724"/>
            <a:chOff x="2859100" y="658076"/>
            <a:chExt cx="1390125" cy="1117724"/>
          </a:xfrm>
        </p:grpSpPr>
        <p:pic>
          <p:nvPicPr>
            <p:cNvPr id="912" name="Google Shape;912;p53"/>
            <p:cNvPicPr preferRelativeResize="0"/>
            <p:nvPr/>
          </p:nvPicPr>
          <p:blipFill>
            <a:blip r:embed="rId10">
              <a:alphaModFix/>
            </a:blip>
            <a:stretch>
              <a:fillRect/>
            </a:stretch>
          </p:blipFill>
          <p:spPr>
            <a:xfrm rot="-208168">
              <a:off x="2889325" y="697357"/>
              <a:ext cx="1329675" cy="1039161"/>
            </a:xfrm>
            <a:prstGeom prst="rect">
              <a:avLst/>
            </a:prstGeom>
            <a:noFill/>
            <a:ln>
              <a:noFill/>
            </a:ln>
          </p:spPr>
        </p:pic>
        <p:pic>
          <p:nvPicPr>
            <p:cNvPr id="913" name="Google Shape;913;p53"/>
            <p:cNvPicPr preferRelativeResize="0"/>
            <p:nvPr/>
          </p:nvPicPr>
          <p:blipFill>
            <a:blip r:embed="rId11">
              <a:alphaModFix/>
            </a:blip>
            <a:stretch>
              <a:fillRect/>
            </a:stretch>
          </p:blipFill>
          <p:spPr>
            <a:xfrm>
              <a:off x="3681125" y="1269910"/>
              <a:ext cx="382482" cy="369300"/>
            </a:xfrm>
            <a:prstGeom prst="rect">
              <a:avLst/>
            </a:prstGeom>
            <a:noFill/>
            <a:ln>
              <a:noFill/>
            </a:ln>
          </p:spPr>
        </p:pic>
      </p:grpSp>
    </p:spTree>
  </p:cSld>
  <p:clrMapOvr>
    <a:masterClrMapping/>
  </p:clrMapOvr>
  <p:transition spd="med">
    <p:fade thruBlk="1"/>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115" name="Shape 115"/>
        <p:cNvGrpSpPr/>
        <p:nvPr/>
      </p:nvGrpSpPr>
      <p:grpSpPr>
        <a:xfrm>
          <a:off x="0" y="0"/>
          <a:ext cx="0" cy="0"/>
          <a:chOff x="0" y="0"/>
          <a:chExt cx="0" cy="0"/>
        </a:xfrm>
      </p:grpSpPr>
      <p:sp>
        <p:nvSpPr>
          <p:cNvPr id="116" name="Google Shape;116;p18"/>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Module</a:t>
            </a:r>
            <a:r>
              <a:rPr lang="en" sz="1800">
                <a:solidFill>
                  <a:schemeClr val="dk1"/>
                </a:solidFill>
                <a:latin typeface="Ubuntu Medium"/>
                <a:ea typeface="Ubuntu Medium"/>
                <a:cs typeface="Ubuntu Medium"/>
                <a:sym typeface="Ubuntu Medium"/>
              </a:rPr>
              <a:t> 1 - Day 1</a:t>
            </a:r>
            <a:endParaRPr sz="1800">
              <a:solidFill>
                <a:schemeClr val="dk1"/>
              </a:solidFill>
              <a:latin typeface="Ubuntu Medium"/>
              <a:ea typeface="Ubuntu Medium"/>
              <a:cs typeface="Ubuntu Medium"/>
              <a:sym typeface="Ubuntu Medium"/>
            </a:endParaRPr>
          </a:p>
        </p:txBody>
      </p:sp>
      <p:pic>
        <p:nvPicPr>
          <p:cNvPr id="117" name="Google Shape;117;p18"/>
          <p:cNvPicPr preferRelativeResize="0"/>
          <p:nvPr>
            <p:ph idx="2" type="pic"/>
          </p:nvPr>
        </p:nvPicPr>
        <p:blipFill rotWithShape="1">
          <a:blip r:embed="rId3">
            <a:alphaModFix/>
          </a:blip>
          <a:srcRect b="961" l="0" r="0" t="951"/>
          <a:stretch/>
        </p:blipFill>
        <p:spPr>
          <a:xfrm>
            <a:off x="272475" y="214750"/>
            <a:ext cx="879600" cy="862800"/>
          </a:xfrm>
          <a:prstGeom prst="ellipse">
            <a:avLst/>
          </a:prstGeom>
          <a:noFill/>
          <a:ln>
            <a:noFill/>
          </a:ln>
          <a:effectLst>
            <a:outerShdw blurRad="177800" rotWithShape="0" algn="ctr" dir="5400000" dist="50800">
              <a:srgbClr val="000000">
                <a:alpha val="14000"/>
              </a:srgbClr>
            </a:outerShdw>
          </a:effectLst>
        </p:spPr>
      </p:pic>
      <p:sp>
        <p:nvSpPr>
          <p:cNvPr id="118" name="Google Shape;118;p18"/>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2"/>
                </a:solidFill>
                <a:latin typeface="Ubuntu"/>
                <a:ea typeface="Ubuntu"/>
                <a:cs typeface="Ubuntu"/>
                <a:sym typeface="Ubuntu"/>
              </a:rPr>
              <a:t>New to ST Math?</a:t>
            </a:r>
            <a:endParaRPr b="1" sz="2100">
              <a:solidFill>
                <a:schemeClr val="accent2"/>
              </a:solidFill>
              <a:latin typeface="Ubuntu"/>
              <a:ea typeface="Ubuntu"/>
              <a:cs typeface="Ubuntu"/>
              <a:sym typeface="Ubuntu"/>
            </a:endParaRPr>
          </a:p>
        </p:txBody>
      </p:sp>
      <p:pic>
        <p:nvPicPr>
          <p:cNvPr descr="E:\Новая папка (3)\вспомогательные\graphicriver-13574762-site2max-powerpoint\MockUp\mockup_png\Computer_4.png" id="119" name="Google Shape;119;p18"/>
          <p:cNvPicPr preferRelativeResize="0"/>
          <p:nvPr/>
        </p:nvPicPr>
        <p:blipFill rotWithShape="1">
          <a:blip r:embed="rId4">
            <a:alphaModFix/>
          </a:blip>
          <a:srcRect b="0" l="0" r="0" t="0"/>
          <a:stretch/>
        </p:blipFill>
        <p:spPr>
          <a:xfrm>
            <a:off x="1910225" y="1077550"/>
            <a:ext cx="8617276" cy="4222526"/>
          </a:xfrm>
          <a:prstGeom prst="rect">
            <a:avLst/>
          </a:prstGeom>
          <a:noFill/>
          <a:ln>
            <a:noFill/>
          </a:ln>
        </p:spPr>
      </p:pic>
      <p:pic>
        <p:nvPicPr>
          <p:cNvPr id="120" name="Google Shape;120;p18">
            <a:hlinkClick r:id="rId5"/>
          </p:cNvPr>
          <p:cNvPicPr preferRelativeResize="0"/>
          <p:nvPr/>
        </p:nvPicPr>
        <p:blipFill>
          <a:blip r:embed="rId6">
            <a:alphaModFix/>
          </a:blip>
          <a:stretch>
            <a:fillRect/>
          </a:stretch>
        </p:blipFill>
        <p:spPr>
          <a:xfrm>
            <a:off x="3209755" y="1427146"/>
            <a:ext cx="6135871" cy="3353474"/>
          </a:xfrm>
          <a:prstGeom prst="rect">
            <a:avLst/>
          </a:prstGeom>
          <a:noFill/>
          <a:ln>
            <a:noFill/>
          </a:ln>
        </p:spPr>
      </p:pic>
      <p:sp>
        <p:nvSpPr>
          <p:cNvPr id="121" name="Google Shape;121;p18"/>
          <p:cNvSpPr txBox="1"/>
          <p:nvPr/>
        </p:nvSpPr>
        <p:spPr>
          <a:xfrm>
            <a:off x="956400" y="3402363"/>
            <a:ext cx="18453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u="sng">
                <a:solidFill>
                  <a:schemeClr val="hlink"/>
                </a:solidFill>
                <a:latin typeface="Ubuntu"/>
                <a:ea typeface="Ubuntu"/>
                <a:cs typeface="Ubuntu"/>
                <a:sym typeface="Ubuntu"/>
                <a:hlinkClick r:id="rId7"/>
              </a:rPr>
              <a:t>Play the Slinky game</a:t>
            </a:r>
            <a:r>
              <a:rPr lang="en" sz="1200">
                <a:latin typeface="Ubuntu"/>
                <a:ea typeface="Ubuntu"/>
                <a:cs typeface="Ubuntu"/>
                <a:sym typeface="Ubuntu"/>
              </a:rPr>
              <a:t> </a:t>
            </a:r>
            <a:endParaRPr sz="1200">
              <a:latin typeface="Ubuntu"/>
              <a:ea typeface="Ubuntu"/>
              <a:cs typeface="Ubuntu"/>
              <a:sym typeface="Ubuntu"/>
            </a:endParaRPr>
          </a:p>
        </p:txBody>
      </p:sp>
      <p:grpSp>
        <p:nvGrpSpPr>
          <p:cNvPr id="122" name="Google Shape;122;p18"/>
          <p:cNvGrpSpPr/>
          <p:nvPr/>
        </p:nvGrpSpPr>
        <p:grpSpPr>
          <a:xfrm>
            <a:off x="471479" y="3402380"/>
            <a:ext cx="356783" cy="492307"/>
            <a:chOff x="5334721" y="1563761"/>
            <a:chExt cx="227395" cy="341999"/>
          </a:xfrm>
        </p:grpSpPr>
        <p:sp>
          <p:nvSpPr>
            <p:cNvPr id="123" name="Google Shape;123;p18"/>
            <p:cNvSpPr/>
            <p:nvPr/>
          </p:nvSpPr>
          <p:spPr>
            <a:xfrm>
              <a:off x="5435712" y="1755119"/>
              <a:ext cx="121635" cy="146234"/>
            </a:xfrm>
            <a:custGeom>
              <a:rect b="b" l="l" r="r" t="t"/>
              <a:pathLst>
                <a:path extrusionOk="0" h="4845" w="4030">
                  <a:moveTo>
                    <a:pt x="2958" y="1"/>
                  </a:moveTo>
                  <a:lnTo>
                    <a:pt x="3226" y="1"/>
                  </a:lnTo>
                  <a:cubicBezTo>
                    <a:pt x="3591" y="1"/>
                    <a:pt x="3810" y="268"/>
                    <a:pt x="3895" y="670"/>
                  </a:cubicBezTo>
                  <a:cubicBezTo>
                    <a:pt x="3993" y="1132"/>
                    <a:pt x="4029" y="1680"/>
                    <a:pt x="4029" y="2556"/>
                  </a:cubicBezTo>
                  <a:cubicBezTo>
                    <a:pt x="4029" y="3226"/>
                    <a:pt x="3628" y="3895"/>
                    <a:pt x="3628" y="3895"/>
                  </a:cubicBezTo>
                  <a:cubicBezTo>
                    <a:pt x="3628" y="4418"/>
                    <a:pt x="3202" y="4844"/>
                    <a:pt x="2690" y="4844"/>
                  </a:cubicBezTo>
                  <a:lnTo>
                    <a:pt x="938" y="4844"/>
                  </a:lnTo>
                  <a:cubicBezTo>
                    <a:pt x="415" y="4844"/>
                    <a:pt x="1" y="4418"/>
                    <a:pt x="1" y="3895"/>
                  </a:cubicBezTo>
                  <a:lnTo>
                    <a:pt x="1" y="3372"/>
                  </a:lnTo>
                </a:path>
              </a:pathLst>
            </a:custGeom>
            <a:solidFill>
              <a:srgbClr val="FFFFF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p18"/>
            <p:cNvSpPr/>
            <p:nvPr/>
          </p:nvSpPr>
          <p:spPr>
            <a:xfrm>
              <a:off x="5430943" y="1750350"/>
              <a:ext cx="131173" cy="155410"/>
            </a:xfrm>
            <a:custGeom>
              <a:rect b="b" l="l" r="r" t="t"/>
              <a:pathLst>
                <a:path extrusionOk="0" h="5149" w="4346">
                  <a:moveTo>
                    <a:pt x="2848" y="5148"/>
                  </a:moveTo>
                  <a:lnTo>
                    <a:pt x="1096" y="5148"/>
                  </a:lnTo>
                  <a:cubicBezTo>
                    <a:pt x="487" y="5148"/>
                    <a:pt x="1" y="4661"/>
                    <a:pt x="1" y="4053"/>
                  </a:cubicBezTo>
                  <a:lnTo>
                    <a:pt x="1" y="3530"/>
                  </a:lnTo>
                  <a:cubicBezTo>
                    <a:pt x="1" y="3444"/>
                    <a:pt x="74" y="3384"/>
                    <a:pt x="159" y="3384"/>
                  </a:cubicBezTo>
                  <a:cubicBezTo>
                    <a:pt x="244" y="3384"/>
                    <a:pt x="305" y="3444"/>
                    <a:pt x="305" y="3530"/>
                  </a:cubicBezTo>
                  <a:lnTo>
                    <a:pt x="305" y="4053"/>
                  </a:lnTo>
                  <a:cubicBezTo>
                    <a:pt x="305" y="4491"/>
                    <a:pt x="658" y="4844"/>
                    <a:pt x="1096" y="4844"/>
                  </a:cubicBezTo>
                  <a:lnTo>
                    <a:pt x="2848" y="4844"/>
                  </a:lnTo>
                  <a:cubicBezTo>
                    <a:pt x="3274" y="4844"/>
                    <a:pt x="3627" y="4491"/>
                    <a:pt x="3627" y="4053"/>
                  </a:cubicBezTo>
                  <a:cubicBezTo>
                    <a:pt x="3627" y="4028"/>
                    <a:pt x="3639" y="4004"/>
                    <a:pt x="3652" y="3980"/>
                  </a:cubicBezTo>
                  <a:cubicBezTo>
                    <a:pt x="3652" y="3968"/>
                    <a:pt x="4041" y="3335"/>
                    <a:pt x="4041" y="2714"/>
                  </a:cubicBezTo>
                  <a:cubicBezTo>
                    <a:pt x="4041" y="1850"/>
                    <a:pt x="3992" y="1302"/>
                    <a:pt x="3907" y="864"/>
                  </a:cubicBezTo>
                  <a:cubicBezTo>
                    <a:pt x="3822" y="499"/>
                    <a:pt x="3652" y="305"/>
                    <a:pt x="3384" y="305"/>
                  </a:cubicBezTo>
                  <a:lnTo>
                    <a:pt x="3116" y="305"/>
                  </a:lnTo>
                  <a:cubicBezTo>
                    <a:pt x="3031" y="305"/>
                    <a:pt x="2958" y="244"/>
                    <a:pt x="2958" y="159"/>
                  </a:cubicBezTo>
                  <a:cubicBezTo>
                    <a:pt x="2958" y="73"/>
                    <a:pt x="3031" y="0"/>
                    <a:pt x="3116" y="0"/>
                  </a:cubicBezTo>
                  <a:lnTo>
                    <a:pt x="3384" y="0"/>
                  </a:lnTo>
                  <a:cubicBezTo>
                    <a:pt x="3798" y="0"/>
                    <a:pt x="4090" y="292"/>
                    <a:pt x="4199" y="804"/>
                  </a:cubicBezTo>
                  <a:cubicBezTo>
                    <a:pt x="4297" y="1266"/>
                    <a:pt x="4345" y="1826"/>
                    <a:pt x="4345" y="2714"/>
                  </a:cubicBezTo>
                  <a:cubicBezTo>
                    <a:pt x="4345" y="3335"/>
                    <a:pt x="4017" y="3943"/>
                    <a:pt x="3932" y="4102"/>
                  </a:cubicBezTo>
                  <a:cubicBezTo>
                    <a:pt x="3907" y="4686"/>
                    <a:pt x="3433" y="5148"/>
                    <a:pt x="2848" y="5148"/>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p18"/>
            <p:cNvSpPr/>
            <p:nvPr/>
          </p:nvSpPr>
          <p:spPr>
            <a:xfrm>
              <a:off x="5412592" y="1637195"/>
              <a:ext cx="64289" cy="64319"/>
            </a:xfrm>
            <a:custGeom>
              <a:rect b="b" l="l" r="r" t="t"/>
              <a:pathLst>
                <a:path extrusionOk="0" h="2131" w="2130">
                  <a:moveTo>
                    <a:pt x="1071" y="2131"/>
                  </a:moveTo>
                  <a:cubicBezTo>
                    <a:pt x="1655" y="2131"/>
                    <a:pt x="2130" y="1656"/>
                    <a:pt x="2130" y="1060"/>
                  </a:cubicBezTo>
                  <a:cubicBezTo>
                    <a:pt x="2130" y="476"/>
                    <a:pt x="1655" y="1"/>
                    <a:pt x="1071" y="1"/>
                  </a:cubicBezTo>
                  <a:cubicBezTo>
                    <a:pt x="475" y="1"/>
                    <a:pt x="0" y="476"/>
                    <a:pt x="0" y="1060"/>
                  </a:cubicBezTo>
                  <a:cubicBezTo>
                    <a:pt x="0" y="1656"/>
                    <a:pt x="475" y="2131"/>
                    <a:pt x="1071" y="2131"/>
                  </a:cubicBezTo>
                  <a:close/>
                </a:path>
              </a:pathLst>
            </a:custGeom>
            <a:solidFill>
              <a:srgbClr val="EE9C4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p18"/>
            <p:cNvSpPr/>
            <p:nvPr/>
          </p:nvSpPr>
          <p:spPr>
            <a:xfrm>
              <a:off x="5408185" y="1632426"/>
              <a:ext cx="73494" cy="73494"/>
            </a:xfrm>
            <a:custGeom>
              <a:rect b="b" l="l" r="r" t="t"/>
              <a:pathLst>
                <a:path extrusionOk="0" h="2435" w="2435">
                  <a:moveTo>
                    <a:pt x="1217" y="305"/>
                  </a:moveTo>
                  <a:cubicBezTo>
                    <a:pt x="706" y="305"/>
                    <a:pt x="304" y="719"/>
                    <a:pt x="304" y="1218"/>
                  </a:cubicBezTo>
                  <a:cubicBezTo>
                    <a:pt x="304" y="1729"/>
                    <a:pt x="706" y="2131"/>
                    <a:pt x="1217" y="2131"/>
                  </a:cubicBezTo>
                  <a:cubicBezTo>
                    <a:pt x="1716" y="2131"/>
                    <a:pt x="2130" y="1729"/>
                    <a:pt x="2130" y="1218"/>
                  </a:cubicBezTo>
                  <a:cubicBezTo>
                    <a:pt x="2130" y="719"/>
                    <a:pt x="1716" y="305"/>
                    <a:pt x="1217" y="305"/>
                  </a:cubicBezTo>
                  <a:close/>
                  <a:moveTo>
                    <a:pt x="1217" y="2435"/>
                  </a:moveTo>
                  <a:cubicBezTo>
                    <a:pt x="536" y="2435"/>
                    <a:pt x="0" y="1887"/>
                    <a:pt x="0" y="1218"/>
                  </a:cubicBezTo>
                  <a:cubicBezTo>
                    <a:pt x="0" y="548"/>
                    <a:pt x="536" y="1"/>
                    <a:pt x="1217" y="1"/>
                  </a:cubicBezTo>
                  <a:cubicBezTo>
                    <a:pt x="1886" y="1"/>
                    <a:pt x="2434" y="548"/>
                    <a:pt x="2434" y="1218"/>
                  </a:cubicBezTo>
                  <a:cubicBezTo>
                    <a:pt x="2434" y="1887"/>
                    <a:pt x="1886" y="2435"/>
                    <a:pt x="1217" y="2435"/>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18"/>
            <p:cNvSpPr/>
            <p:nvPr/>
          </p:nvSpPr>
          <p:spPr>
            <a:xfrm>
              <a:off x="5371453" y="1665869"/>
              <a:ext cx="153569" cy="198752"/>
            </a:xfrm>
            <a:custGeom>
              <a:rect b="b" l="l" r="r" t="t"/>
              <a:pathLst>
                <a:path extrusionOk="0" h="6585" w="5088">
                  <a:moveTo>
                    <a:pt x="2933" y="1887"/>
                  </a:moveTo>
                  <a:lnTo>
                    <a:pt x="3335" y="1887"/>
                  </a:lnTo>
                  <a:cubicBezTo>
                    <a:pt x="3712" y="1887"/>
                    <a:pt x="4004" y="2179"/>
                    <a:pt x="4004" y="2556"/>
                  </a:cubicBezTo>
                  <a:lnTo>
                    <a:pt x="4004" y="3895"/>
                  </a:lnTo>
                  <a:moveTo>
                    <a:pt x="4028" y="2422"/>
                  </a:moveTo>
                  <a:lnTo>
                    <a:pt x="4418" y="2422"/>
                  </a:lnTo>
                  <a:cubicBezTo>
                    <a:pt x="4783" y="2422"/>
                    <a:pt x="5087" y="2714"/>
                    <a:pt x="5087" y="3091"/>
                  </a:cubicBezTo>
                  <a:lnTo>
                    <a:pt x="5087" y="4053"/>
                  </a:lnTo>
                  <a:moveTo>
                    <a:pt x="2531" y="6584"/>
                  </a:moveTo>
                  <a:cubicBezTo>
                    <a:pt x="1351" y="5866"/>
                    <a:pt x="1485" y="5002"/>
                    <a:pt x="98" y="3651"/>
                  </a:cubicBezTo>
                  <a:cubicBezTo>
                    <a:pt x="24" y="3578"/>
                    <a:pt x="0" y="3383"/>
                    <a:pt x="98" y="3274"/>
                  </a:cubicBezTo>
                  <a:cubicBezTo>
                    <a:pt x="365" y="3018"/>
                    <a:pt x="779" y="2970"/>
                    <a:pt x="1083" y="3177"/>
                  </a:cubicBezTo>
                  <a:cubicBezTo>
                    <a:pt x="1351" y="3359"/>
                    <a:pt x="1655" y="3566"/>
                    <a:pt x="1850" y="3761"/>
                  </a:cubicBezTo>
                  <a:cubicBezTo>
                    <a:pt x="1826" y="3396"/>
                    <a:pt x="1935" y="1363"/>
                    <a:pt x="1984" y="451"/>
                  </a:cubicBezTo>
                  <a:cubicBezTo>
                    <a:pt x="1996" y="195"/>
                    <a:pt x="2203" y="0"/>
                    <a:pt x="2458" y="0"/>
                  </a:cubicBezTo>
                  <a:cubicBezTo>
                    <a:pt x="2714" y="0"/>
                    <a:pt x="2933" y="207"/>
                    <a:pt x="2933" y="475"/>
                  </a:cubicBezTo>
                  <a:lnTo>
                    <a:pt x="2933" y="3761"/>
                  </a:lnTo>
                </a:path>
              </a:pathLst>
            </a:custGeom>
            <a:solidFill>
              <a:srgbClr val="FFFFF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p18"/>
            <p:cNvSpPr/>
            <p:nvPr/>
          </p:nvSpPr>
          <p:spPr>
            <a:xfrm>
              <a:off x="5367771" y="1661100"/>
              <a:ext cx="161657" cy="208289"/>
            </a:xfrm>
            <a:custGeom>
              <a:rect b="b" l="l" r="r" t="t"/>
              <a:pathLst>
                <a:path extrusionOk="0" h="6901" w="5356">
                  <a:moveTo>
                    <a:pt x="2653" y="6900"/>
                  </a:moveTo>
                  <a:cubicBezTo>
                    <a:pt x="2617" y="6900"/>
                    <a:pt x="2593" y="6888"/>
                    <a:pt x="2568" y="6876"/>
                  </a:cubicBezTo>
                  <a:cubicBezTo>
                    <a:pt x="1911" y="6474"/>
                    <a:pt x="1643" y="6024"/>
                    <a:pt x="1327" y="5501"/>
                  </a:cubicBezTo>
                  <a:cubicBezTo>
                    <a:pt x="1059" y="5051"/>
                    <a:pt x="755" y="4539"/>
                    <a:pt x="122" y="3919"/>
                  </a:cubicBezTo>
                  <a:cubicBezTo>
                    <a:pt x="49" y="3858"/>
                    <a:pt x="0" y="3736"/>
                    <a:pt x="0" y="3627"/>
                  </a:cubicBezTo>
                  <a:cubicBezTo>
                    <a:pt x="0" y="3505"/>
                    <a:pt x="37" y="3395"/>
                    <a:pt x="110" y="3322"/>
                  </a:cubicBezTo>
                  <a:cubicBezTo>
                    <a:pt x="426" y="3018"/>
                    <a:pt x="925" y="2957"/>
                    <a:pt x="1290" y="3213"/>
                  </a:cubicBezTo>
                  <a:cubicBezTo>
                    <a:pt x="1497" y="3347"/>
                    <a:pt x="1680" y="3468"/>
                    <a:pt x="1826" y="3590"/>
                  </a:cubicBezTo>
                  <a:cubicBezTo>
                    <a:pt x="1838" y="2860"/>
                    <a:pt x="1911" y="1314"/>
                    <a:pt x="1948" y="596"/>
                  </a:cubicBezTo>
                  <a:cubicBezTo>
                    <a:pt x="1972" y="268"/>
                    <a:pt x="2240" y="0"/>
                    <a:pt x="2580" y="0"/>
                  </a:cubicBezTo>
                  <a:cubicBezTo>
                    <a:pt x="2921" y="0"/>
                    <a:pt x="3201" y="292"/>
                    <a:pt x="3201" y="633"/>
                  </a:cubicBezTo>
                  <a:lnTo>
                    <a:pt x="3201" y="1886"/>
                  </a:lnTo>
                  <a:lnTo>
                    <a:pt x="3457" y="1886"/>
                  </a:lnTo>
                  <a:cubicBezTo>
                    <a:pt x="3810" y="1886"/>
                    <a:pt x="4114" y="2105"/>
                    <a:pt x="4236" y="2422"/>
                  </a:cubicBezTo>
                  <a:lnTo>
                    <a:pt x="4540" y="2422"/>
                  </a:lnTo>
                  <a:cubicBezTo>
                    <a:pt x="4990" y="2422"/>
                    <a:pt x="5355" y="2799"/>
                    <a:pt x="5355" y="3249"/>
                  </a:cubicBezTo>
                  <a:lnTo>
                    <a:pt x="5355" y="4211"/>
                  </a:lnTo>
                  <a:cubicBezTo>
                    <a:pt x="5355" y="4296"/>
                    <a:pt x="5294" y="4369"/>
                    <a:pt x="5209" y="4369"/>
                  </a:cubicBezTo>
                  <a:cubicBezTo>
                    <a:pt x="5124" y="4369"/>
                    <a:pt x="5051" y="4296"/>
                    <a:pt x="5051" y="4211"/>
                  </a:cubicBezTo>
                  <a:lnTo>
                    <a:pt x="5051" y="3249"/>
                  </a:lnTo>
                  <a:cubicBezTo>
                    <a:pt x="5051" y="2957"/>
                    <a:pt x="4820" y="2726"/>
                    <a:pt x="4540" y="2726"/>
                  </a:cubicBezTo>
                  <a:lnTo>
                    <a:pt x="4284" y="2726"/>
                  </a:lnTo>
                  <a:lnTo>
                    <a:pt x="4284" y="4053"/>
                  </a:lnTo>
                  <a:cubicBezTo>
                    <a:pt x="4284" y="4138"/>
                    <a:pt x="4211" y="4211"/>
                    <a:pt x="4126" y="4211"/>
                  </a:cubicBezTo>
                  <a:cubicBezTo>
                    <a:pt x="4041" y="4211"/>
                    <a:pt x="3980" y="4138"/>
                    <a:pt x="3980" y="4053"/>
                  </a:cubicBezTo>
                  <a:lnTo>
                    <a:pt x="3980" y="2714"/>
                  </a:lnTo>
                  <a:cubicBezTo>
                    <a:pt x="3980" y="2422"/>
                    <a:pt x="3737" y="2191"/>
                    <a:pt x="3457" y="2191"/>
                  </a:cubicBezTo>
                  <a:lnTo>
                    <a:pt x="3201" y="2191"/>
                  </a:lnTo>
                  <a:lnTo>
                    <a:pt x="3201" y="3919"/>
                  </a:lnTo>
                  <a:cubicBezTo>
                    <a:pt x="3201" y="4004"/>
                    <a:pt x="3140" y="4077"/>
                    <a:pt x="3055" y="4077"/>
                  </a:cubicBezTo>
                  <a:cubicBezTo>
                    <a:pt x="2970" y="4077"/>
                    <a:pt x="2897" y="4004"/>
                    <a:pt x="2897" y="3919"/>
                  </a:cubicBezTo>
                  <a:lnTo>
                    <a:pt x="2897" y="633"/>
                  </a:lnTo>
                  <a:cubicBezTo>
                    <a:pt x="2897" y="450"/>
                    <a:pt x="2751" y="304"/>
                    <a:pt x="2580" y="304"/>
                  </a:cubicBezTo>
                  <a:cubicBezTo>
                    <a:pt x="2410" y="304"/>
                    <a:pt x="2264" y="438"/>
                    <a:pt x="2252" y="609"/>
                  </a:cubicBezTo>
                  <a:cubicBezTo>
                    <a:pt x="2155" y="2434"/>
                    <a:pt x="2106" y="3663"/>
                    <a:pt x="2130" y="3907"/>
                  </a:cubicBezTo>
                  <a:cubicBezTo>
                    <a:pt x="2130" y="3967"/>
                    <a:pt x="2106" y="4028"/>
                    <a:pt x="2045" y="4065"/>
                  </a:cubicBezTo>
                  <a:cubicBezTo>
                    <a:pt x="1984" y="4089"/>
                    <a:pt x="1923" y="4077"/>
                    <a:pt x="1875" y="4028"/>
                  </a:cubicBezTo>
                  <a:cubicBezTo>
                    <a:pt x="1716" y="3882"/>
                    <a:pt x="1461" y="3687"/>
                    <a:pt x="1120" y="3456"/>
                  </a:cubicBezTo>
                  <a:cubicBezTo>
                    <a:pt x="877" y="3298"/>
                    <a:pt x="536" y="3335"/>
                    <a:pt x="329" y="3541"/>
                  </a:cubicBezTo>
                  <a:cubicBezTo>
                    <a:pt x="317" y="3554"/>
                    <a:pt x="305" y="3590"/>
                    <a:pt x="305" y="3614"/>
                  </a:cubicBezTo>
                  <a:cubicBezTo>
                    <a:pt x="305" y="3663"/>
                    <a:pt x="317" y="3700"/>
                    <a:pt x="329" y="3700"/>
                  </a:cubicBezTo>
                  <a:cubicBezTo>
                    <a:pt x="998" y="4345"/>
                    <a:pt x="1315" y="4880"/>
                    <a:pt x="1595" y="5343"/>
                  </a:cubicBezTo>
                  <a:cubicBezTo>
                    <a:pt x="1899" y="5854"/>
                    <a:pt x="2142" y="6255"/>
                    <a:pt x="2727" y="6608"/>
                  </a:cubicBezTo>
                  <a:cubicBezTo>
                    <a:pt x="2800" y="6657"/>
                    <a:pt x="2824" y="6754"/>
                    <a:pt x="2775" y="6827"/>
                  </a:cubicBezTo>
                  <a:cubicBezTo>
                    <a:pt x="2751" y="6876"/>
                    <a:pt x="2702" y="6900"/>
                    <a:pt x="2653" y="6900"/>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p18"/>
            <p:cNvSpPr/>
            <p:nvPr/>
          </p:nvSpPr>
          <p:spPr>
            <a:xfrm>
              <a:off x="5422854" y="1774949"/>
              <a:ext cx="9236" cy="21339"/>
            </a:xfrm>
            <a:custGeom>
              <a:rect b="b" l="l" r="r" t="t"/>
              <a:pathLst>
                <a:path extrusionOk="0" h="707" w="306">
                  <a:moveTo>
                    <a:pt x="147" y="707"/>
                  </a:moveTo>
                  <a:cubicBezTo>
                    <a:pt x="74" y="707"/>
                    <a:pt x="1" y="634"/>
                    <a:pt x="1" y="548"/>
                  </a:cubicBezTo>
                  <a:lnTo>
                    <a:pt x="1" y="147"/>
                  </a:lnTo>
                  <a:cubicBezTo>
                    <a:pt x="1" y="62"/>
                    <a:pt x="74" y="1"/>
                    <a:pt x="147" y="1"/>
                  </a:cubicBezTo>
                  <a:cubicBezTo>
                    <a:pt x="232" y="1"/>
                    <a:pt x="305" y="62"/>
                    <a:pt x="305" y="147"/>
                  </a:cubicBezTo>
                  <a:lnTo>
                    <a:pt x="305" y="548"/>
                  </a:lnTo>
                  <a:cubicBezTo>
                    <a:pt x="305" y="634"/>
                    <a:pt x="232" y="707"/>
                    <a:pt x="147" y="707"/>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18"/>
            <p:cNvSpPr/>
            <p:nvPr/>
          </p:nvSpPr>
          <p:spPr>
            <a:xfrm>
              <a:off x="5532327" y="1850617"/>
              <a:ext cx="22063" cy="18019"/>
            </a:xfrm>
            <a:custGeom>
              <a:rect b="b" l="l" r="r" t="t"/>
              <a:pathLst>
                <a:path extrusionOk="0" h="597" w="731">
                  <a:moveTo>
                    <a:pt x="1" y="597"/>
                  </a:moveTo>
                  <a:lnTo>
                    <a:pt x="74" y="597"/>
                  </a:lnTo>
                  <a:cubicBezTo>
                    <a:pt x="402" y="597"/>
                    <a:pt x="633" y="402"/>
                    <a:pt x="731" y="1"/>
                  </a:cubicBezTo>
                </a:path>
              </a:pathLst>
            </a:custGeom>
            <a:solidFill>
              <a:srgbClr val="FFFFF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18"/>
            <p:cNvSpPr/>
            <p:nvPr/>
          </p:nvSpPr>
          <p:spPr>
            <a:xfrm>
              <a:off x="5527558" y="1845848"/>
              <a:ext cx="31993" cy="27587"/>
            </a:xfrm>
            <a:custGeom>
              <a:rect b="b" l="l" r="r" t="t"/>
              <a:pathLst>
                <a:path extrusionOk="0" h="914" w="1060">
                  <a:moveTo>
                    <a:pt x="232" y="913"/>
                  </a:moveTo>
                  <a:lnTo>
                    <a:pt x="159" y="913"/>
                  </a:lnTo>
                  <a:cubicBezTo>
                    <a:pt x="61" y="913"/>
                    <a:pt x="0" y="840"/>
                    <a:pt x="0" y="755"/>
                  </a:cubicBezTo>
                  <a:cubicBezTo>
                    <a:pt x="0" y="670"/>
                    <a:pt x="61" y="609"/>
                    <a:pt x="159" y="609"/>
                  </a:cubicBezTo>
                  <a:lnTo>
                    <a:pt x="232" y="609"/>
                  </a:lnTo>
                  <a:cubicBezTo>
                    <a:pt x="487" y="609"/>
                    <a:pt x="658" y="451"/>
                    <a:pt x="743" y="122"/>
                  </a:cubicBezTo>
                  <a:cubicBezTo>
                    <a:pt x="767" y="49"/>
                    <a:pt x="852" y="0"/>
                    <a:pt x="925" y="13"/>
                  </a:cubicBezTo>
                  <a:cubicBezTo>
                    <a:pt x="1010" y="37"/>
                    <a:pt x="1059" y="122"/>
                    <a:pt x="1035" y="207"/>
                  </a:cubicBezTo>
                  <a:cubicBezTo>
                    <a:pt x="913" y="658"/>
                    <a:pt x="633" y="913"/>
                    <a:pt x="232" y="913"/>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p18"/>
            <p:cNvSpPr/>
            <p:nvPr/>
          </p:nvSpPr>
          <p:spPr>
            <a:xfrm>
              <a:off x="5334721" y="1666955"/>
              <a:ext cx="31963" cy="9206"/>
            </a:xfrm>
            <a:custGeom>
              <a:rect b="b" l="l" r="r" t="t"/>
              <a:pathLst>
                <a:path extrusionOk="0" h="305" w="1059">
                  <a:moveTo>
                    <a:pt x="901" y="305"/>
                  </a:moveTo>
                  <a:lnTo>
                    <a:pt x="901" y="305"/>
                  </a:lnTo>
                  <a:lnTo>
                    <a:pt x="146" y="305"/>
                  </a:lnTo>
                  <a:cubicBezTo>
                    <a:pt x="61" y="305"/>
                    <a:pt x="0" y="232"/>
                    <a:pt x="0" y="147"/>
                  </a:cubicBezTo>
                  <a:cubicBezTo>
                    <a:pt x="0" y="74"/>
                    <a:pt x="61" y="1"/>
                    <a:pt x="146" y="1"/>
                  </a:cubicBezTo>
                  <a:lnTo>
                    <a:pt x="901" y="1"/>
                  </a:lnTo>
                  <a:cubicBezTo>
                    <a:pt x="986" y="13"/>
                    <a:pt x="1059" y="74"/>
                    <a:pt x="1059" y="159"/>
                  </a:cubicBezTo>
                  <a:cubicBezTo>
                    <a:pt x="1059" y="244"/>
                    <a:pt x="986" y="305"/>
                    <a:pt x="901" y="305"/>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p18"/>
            <p:cNvSpPr/>
            <p:nvPr/>
          </p:nvSpPr>
          <p:spPr>
            <a:xfrm>
              <a:off x="5518382" y="1666955"/>
              <a:ext cx="31963" cy="9206"/>
            </a:xfrm>
            <a:custGeom>
              <a:rect b="b" l="l" r="r" t="t"/>
              <a:pathLst>
                <a:path extrusionOk="0" h="305" w="1059">
                  <a:moveTo>
                    <a:pt x="158" y="305"/>
                  </a:moveTo>
                  <a:cubicBezTo>
                    <a:pt x="73" y="305"/>
                    <a:pt x="0" y="244"/>
                    <a:pt x="0" y="159"/>
                  </a:cubicBezTo>
                  <a:cubicBezTo>
                    <a:pt x="0" y="74"/>
                    <a:pt x="73" y="13"/>
                    <a:pt x="158" y="1"/>
                  </a:cubicBezTo>
                  <a:lnTo>
                    <a:pt x="913" y="1"/>
                  </a:lnTo>
                  <a:lnTo>
                    <a:pt x="913" y="1"/>
                  </a:lnTo>
                  <a:cubicBezTo>
                    <a:pt x="998" y="1"/>
                    <a:pt x="1059" y="74"/>
                    <a:pt x="1059" y="147"/>
                  </a:cubicBezTo>
                  <a:cubicBezTo>
                    <a:pt x="1059" y="232"/>
                    <a:pt x="998" y="305"/>
                    <a:pt x="913" y="305"/>
                  </a:cubicBezTo>
                  <a:lnTo>
                    <a:pt x="158" y="305"/>
                  </a:lnTo>
                  <a:lnTo>
                    <a:pt x="158" y="305"/>
                  </a:ln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p18"/>
            <p:cNvSpPr/>
            <p:nvPr/>
          </p:nvSpPr>
          <p:spPr>
            <a:xfrm>
              <a:off x="5341693" y="1697440"/>
              <a:ext cx="31601" cy="18411"/>
            </a:xfrm>
            <a:custGeom>
              <a:rect b="b" l="l" r="r" t="t"/>
              <a:pathLst>
                <a:path extrusionOk="0" h="610" w="1047">
                  <a:moveTo>
                    <a:pt x="183" y="609"/>
                  </a:moveTo>
                  <a:cubicBezTo>
                    <a:pt x="122" y="609"/>
                    <a:pt x="61" y="573"/>
                    <a:pt x="37" y="512"/>
                  </a:cubicBezTo>
                  <a:cubicBezTo>
                    <a:pt x="0" y="439"/>
                    <a:pt x="37" y="342"/>
                    <a:pt x="122" y="317"/>
                  </a:cubicBezTo>
                  <a:lnTo>
                    <a:pt x="816" y="25"/>
                  </a:lnTo>
                  <a:cubicBezTo>
                    <a:pt x="901" y="1"/>
                    <a:pt x="986" y="37"/>
                    <a:pt x="1010" y="110"/>
                  </a:cubicBezTo>
                  <a:cubicBezTo>
                    <a:pt x="1047" y="196"/>
                    <a:pt x="1010" y="281"/>
                    <a:pt x="937" y="305"/>
                  </a:cubicBezTo>
                  <a:lnTo>
                    <a:pt x="232" y="597"/>
                  </a:lnTo>
                  <a:cubicBezTo>
                    <a:pt x="219" y="597"/>
                    <a:pt x="195" y="609"/>
                    <a:pt x="183" y="609"/>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p18"/>
            <p:cNvSpPr/>
            <p:nvPr/>
          </p:nvSpPr>
          <p:spPr>
            <a:xfrm>
              <a:off x="5511772" y="1626933"/>
              <a:ext cx="31601" cy="18743"/>
            </a:xfrm>
            <a:custGeom>
              <a:rect b="b" l="l" r="r" t="t"/>
              <a:pathLst>
                <a:path extrusionOk="0" h="621" w="1047">
                  <a:moveTo>
                    <a:pt x="170" y="621"/>
                  </a:moveTo>
                  <a:cubicBezTo>
                    <a:pt x="110" y="621"/>
                    <a:pt x="49" y="584"/>
                    <a:pt x="24" y="524"/>
                  </a:cubicBezTo>
                  <a:cubicBezTo>
                    <a:pt x="0" y="451"/>
                    <a:pt x="37" y="353"/>
                    <a:pt x="110" y="329"/>
                  </a:cubicBezTo>
                  <a:lnTo>
                    <a:pt x="803" y="25"/>
                  </a:lnTo>
                  <a:cubicBezTo>
                    <a:pt x="888" y="0"/>
                    <a:pt x="974" y="37"/>
                    <a:pt x="1010" y="110"/>
                  </a:cubicBezTo>
                  <a:cubicBezTo>
                    <a:pt x="1047" y="183"/>
                    <a:pt x="1010" y="280"/>
                    <a:pt x="925" y="304"/>
                  </a:cubicBezTo>
                  <a:lnTo>
                    <a:pt x="231" y="609"/>
                  </a:lnTo>
                  <a:cubicBezTo>
                    <a:pt x="207" y="609"/>
                    <a:pt x="183" y="621"/>
                    <a:pt x="170" y="621"/>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 name="Google Shape;136;p18"/>
            <p:cNvSpPr/>
            <p:nvPr/>
          </p:nvSpPr>
          <p:spPr>
            <a:xfrm>
              <a:off x="5364451" y="1723518"/>
              <a:ext cx="26108" cy="25746"/>
            </a:xfrm>
            <a:custGeom>
              <a:rect b="b" l="l" r="r" t="t"/>
              <a:pathLst>
                <a:path extrusionOk="0" h="853" w="865">
                  <a:moveTo>
                    <a:pt x="159" y="853"/>
                  </a:moveTo>
                  <a:cubicBezTo>
                    <a:pt x="123" y="853"/>
                    <a:pt x="86" y="841"/>
                    <a:pt x="62" y="804"/>
                  </a:cubicBezTo>
                  <a:cubicBezTo>
                    <a:pt x="1" y="743"/>
                    <a:pt x="1" y="646"/>
                    <a:pt x="62" y="597"/>
                  </a:cubicBezTo>
                  <a:lnTo>
                    <a:pt x="597" y="62"/>
                  </a:lnTo>
                  <a:cubicBezTo>
                    <a:pt x="658" y="1"/>
                    <a:pt x="755" y="1"/>
                    <a:pt x="804" y="62"/>
                  </a:cubicBezTo>
                  <a:cubicBezTo>
                    <a:pt x="865" y="123"/>
                    <a:pt x="865" y="220"/>
                    <a:pt x="804" y="281"/>
                  </a:cubicBezTo>
                  <a:lnTo>
                    <a:pt x="269" y="804"/>
                  </a:lnTo>
                  <a:cubicBezTo>
                    <a:pt x="244" y="841"/>
                    <a:pt x="208" y="853"/>
                    <a:pt x="159" y="853"/>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18"/>
            <p:cNvSpPr/>
            <p:nvPr/>
          </p:nvSpPr>
          <p:spPr>
            <a:xfrm>
              <a:off x="5494508" y="1593491"/>
              <a:ext cx="26108" cy="26108"/>
            </a:xfrm>
            <a:custGeom>
              <a:rect b="b" l="l" r="r" t="t"/>
              <a:pathLst>
                <a:path extrusionOk="0" h="865" w="865">
                  <a:moveTo>
                    <a:pt x="158" y="865"/>
                  </a:moveTo>
                  <a:cubicBezTo>
                    <a:pt x="122" y="865"/>
                    <a:pt x="85" y="841"/>
                    <a:pt x="61" y="816"/>
                  </a:cubicBezTo>
                  <a:cubicBezTo>
                    <a:pt x="0" y="755"/>
                    <a:pt x="0" y="658"/>
                    <a:pt x="61" y="597"/>
                  </a:cubicBezTo>
                  <a:lnTo>
                    <a:pt x="584" y="62"/>
                  </a:lnTo>
                  <a:cubicBezTo>
                    <a:pt x="645" y="1"/>
                    <a:pt x="742" y="1"/>
                    <a:pt x="803" y="62"/>
                  </a:cubicBezTo>
                  <a:cubicBezTo>
                    <a:pt x="864" y="122"/>
                    <a:pt x="864" y="220"/>
                    <a:pt x="803" y="269"/>
                  </a:cubicBezTo>
                  <a:lnTo>
                    <a:pt x="268" y="816"/>
                  </a:lnTo>
                  <a:cubicBezTo>
                    <a:pt x="243" y="841"/>
                    <a:pt x="207" y="865"/>
                    <a:pt x="158" y="865"/>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p18"/>
            <p:cNvSpPr/>
            <p:nvPr/>
          </p:nvSpPr>
          <p:spPr>
            <a:xfrm>
              <a:off x="5437915" y="1563761"/>
              <a:ext cx="9236" cy="31963"/>
            </a:xfrm>
            <a:custGeom>
              <a:rect b="b" l="l" r="r" t="t"/>
              <a:pathLst>
                <a:path extrusionOk="0" h="1059" w="306">
                  <a:moveTo>
                    <a:pt x="159" y="1059"/>
                  </a:moveTo>
                  <a:cubicBezTo>
                    <a:pt x="62" y="1059"/>
                    <a:pt x="1" y="998"/>
                    <a:pt x="1" y="913"/>
                  </a:cubicBezTo>
                  <a:lnTo>
                    <a:pt x="1" y="146"/>
                  </a:lnTo>
                  <a:cubicBezTo>
                    <a:pt x="1" y="61"/>
                    <a:pt x="62" y="0"/>
                    <a:pt x="159" y="0"/>
                  </a:cubicBezTo>
                  <a:cubicBezTo>
                    <a:pt x="232" y="0"/>
                    <a:pt x="305" y="61"/>
                    <a:pt x="305" y="146"/>
                  </a:cubicBezTo>
                  <a:lnTo>
                    <a:pt x="305" y="913"/>
                  </a:lnTo>
                  <a:cubicBezTo>
                    <a:pt x="305" y="998"/>
                    <a:pt x="232" y="1059"/>
                    <a:pt x="159" y="1059"/>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p18"/>
            <p:cNvSpPr/>
            <p:nvPr/>
          </p:nvSpPr>
          <p:spPr>
            <a:xfrm>
              <a:off x="5364451" y="1593491"/>
              <a:ext cx="26108" cy="26108"/>
            </a:xfrm>
            <a:custGeom>
              <a:rect b="b" l="l" r="r" t="t"/>
              <a:pathLst>
                <a:path extrusionOk="0" h="865" w="865">
                  <a:moveTo>
                    <a:pt x="695" y="865"/>
                  </a:moveTo>
                  <a:cubicBezTo>
                    <a:pt x="658" y="865"/>
                    <a:pt x="622" y="841"/>
                    <a:pt x="597" y="816"/>
                  </a:cubicBezTo>
                  <a:lnTo>
                    <a:pt x="62" y="269"/>
                  </a:lnTo>
                  <a:cubicBezTo>
                    <a:pt x="1" y="220"/>
                    <a:pt x="1" y="122"/>
                    <a:pt x="62" y="62"/>
                  </a:cubicBezTo>
                  <a:cubicBezTo>
                    <a:pt x="123" y="1"/>
                    <a:pt x="220" y="1"/>
                    <a:pt x="281" y="62"/>
                  </a:cubicBezTo>
                  <a:lnTo>
                    <a:pt x="804" y="597"/>
                  </a:lnTo>
                  <a:cubicBezTo>
                    <a:pt x="865" y="658"/>
                    <a:pt x="865" y="755"/>
                    <a:pt x="804" y="816"/>
                  </a:cubicBezTo>
                  <a:cubicBezTo>
                    <a:pt x="780" y="841"/>
                    <a:pt x="743" y="865"/>
                    <a:pt x="695" y="865"/>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18"/>
            <p:cNvSpPr/>
            <p:nvPr/>
          </p:nvSpPr>
          <p:spPr>
            <a:xfrm>
              <a:off x="5341693" y="1626933"/>
              <a:ext cx="31601" cy="18743"/>
            </a:xfrm>
            <a:custGeom>
              <a:rect b="b" l="l" r="r" t="t"/>
              <a:pathLst>
                <a:path extrusionOk="0" h="621" w="1047">
                  <a:moveTo>
                    <a:pt x="877" y="621"/>
                  </a:moveTo>
                  <a:cubicBezTo>
                    <a:pt x="852" y="621"/>
                    <a:pt x="840" y="609"/>
                    <a:pt x="816" y="609"/>
                  </a:cubicBezTo>
                  <a:lnTo>
                    <a:pt x="122" y="304"/>
                  </a:lnTo>
                  <a:cubicBezTo>
                    <a:pt x="37" y="280"/>
                    <a:pt x="0" y="183"/>
                    <a:pt x="37" y="110"/>
                  </a:cubicBezTo>
                  <a:cubicBezTo>
                    <a:pt x="73" y="37"/>
                    <a:pt x="159" y="0"/>
                    <a:pt x="232" y="25"/>
                  </a:cubicBezTo>
                  <a:lnTo>
                    <a:pt x="937" y="329"/>
                  </a:lnTo>
                  <a:cubicBezTo>
                    <a:pt x="1010" y="353"/>
                    <a:pt x="1047" y="451"/>
                    <a:pt x="1010" y="524"/>
                  </a:cubicBezTo>
                  <a:cubicBezTo>
                    <a:pt x="986" y="584"/>
                    <a:pt x="937" y="621"/>
                    <a:pt x="877" y="621"/>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p18"/>
            <p:cNvSpPr/>
            <p:nvPr/>
          </p:nvSpPr>
          <p:spPr>
            <a:xfrm>
              <a:off x="5511772" y="1697440"/>
              <a:ext cx="31601" cy="18411"/>
            </a:xfrm>
            <a:custGeom>
              <a:rect b="b" l="l" r="r" t="t"/>
              <a:pathLst>
                <a:path extrusionOk="0" h="610" w="1047">
                  <a:moveTo>
                    <a:pt x="864" y="609"/>
                  </a:moveTo>
                  <a:cubicBezTo>
                    <a:pt x="852" y="609"/>
                    <a:pt x="828" y="597"/>
                    <a:pt x="815" y="597"/>
                  </a:cubicBezTo>
                  <a:lnTo>
                    <a:pt x="110" y="305"/>
                  </a:lnTo>
                  <a:cubicBezTo>
                    <a:pt x="37" y="281"/>
                    <a:pt x="0" y="196"/>
                    <a:pt x="24" y="110"/>
                  </a:cubicBezTo>
                  <a:cubicBezTo>
                    <a:pt x="61" y="37"/>
                    <a:pt x="146" y="1"/>
                    <a:pt x="231" y="25"/>
                  </a:cubicBezTo>
                  <a:lnTo>
                    <a:pt x="925" y="317"/>
                  </a:lnTo>
                  <a:cubicBezTo>
                    <a:pt x="998" y="342"/>
                    <a:pt x="1047" y="427"/>
                    <a:pt x="1010" y="512"/>
                  </a:cubicBezTo>
                  <a:cubicBezTo>
                    <a:pt x="986" y="573"/>
                    <a:pt x="925" y="609"/>
                    <a:pt x="864" y="609"/>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p18"/>
            <p:cNvSpPr/>
            <p:nvPr/>
          </p:nvSpPr>
          <p:spPr>
            <a:xfrm>
              <a:off x="5397893" y="1571095"/>
              <a:ext cx="19136" cy="30877"/>
            </a:xfrm>
            <a:custGeom>
              <a:rect b="b" l="l" r="r" t="t"/>
              <a:pathLst>
                <a:path extrusionOk="0" h="1023" w="634">
                  <a:moveTo>
                    <a:pt x="463" y="1023"/>
                  </a:moveTo>
                  <a:cubicBezTo>
                    <a:pt x="402" y="1023"/>
                    <a:pt x="341" y="986"/>
                    <a:pt x="317" y="925"/>
                  </a:cubicBezTo>
                  <a:lnTo>
                    <a:pt x="25" y="219"/>
                  </a:lnTo>
                  <a:cubicBezTo>
                    <a:pt x="0" y="146"/>
                    <a:pt x="37" y="61"/>
                    <a:pt x="110" y="25"/>
                  </a:cubicBezTo>
                  <a:cubicBezTo>
                    <a:pt x="183" y="0"/>
                    <a:pt x="280" y="37"/>
                    <a:pt x="305" y="110"/>
                  </a:cubicBezTo>
                  <a:lnTo>
                    <a:pt x="597" y="816"/>
                  </a:lnTo>
                  <a:cubicBezTo>
                    <a:pt x="633" y="889"/>
                    <a:pt x="597" y="974"/>
                    <a:pt x="512" y="1011"/>
                  </a:cubicBezTo>
                  <a:cubicBezTo>
                    <a:pt x="499" y="1023"/>
                    <a:pt x="475" y="1023"/>
                    <a:pt x="463" y="1023"/>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18"/>
            <p:cNvSpPr/>
            <p:nvPr/>
          </p:nvSpPr>
          <p:spPr>
            <a:xfrm>
              <a:off x="5468038" y="1571095"/>
              <a:ext cx="19136" cy="30877"/>
            </a:xfrm>
            <a:custGeom>
              <a:rect b="b" l="l" r="r" t="t"/>
              <a:pathLst>
                <a:path extrusionOk="0" h="1023" w="634">
                  <a:moveTo>
                    <a:pt x="171" y="1023"/>
                  </a:moveTo>
                  <a:cubicBezTo>
                    <a:pt x="159" y="1023"/>
                    <a:pt x="135" y="1023"/>
                    <a:pt x="123" y="1011"/>
                  </a:cubicBezTo>
                  <a:cubicBezTo>
                    <a:pt x="37" y="974"/>
                    <a:pt x="1" y="889"/>
                    <a:pt x="37" y="816"/>
                  </a:cubicBezTo>
                  <a:lnTo>
                    <a:pt x="329" y="110"/>
                  </a:lnTo>
                  <a:cubicBezTo>
                    <a:pt x="354" y="37"/>
                    <a:pt x="439" y="0"/>
                    <a:pt x="524" y="25"/>
                  </a:cubicBezTo>
                  <a:cubicBezTo>
                    <a:pt x="597" y="61"/>
                    <a:pt x="634" y="146"/>
                    <a:pt x="609" y="219"/>
                  </a:cubicBezTo>
                  <a:lnTo>
                    <a:pt x="317" y="925"/>
                  </a:lnTo>
                  <a:cubicBezTo>
                    <a:pt x="293" y="986"/>
                    <a:pt x="232" y="1023"/>
                    <a:pt x="171" y="1023"/>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4" name="Google Shape;144;p18">
            <a:hlinkClick r:id="rId8"/>
          </p:cNvPr>
          <p:cNvSpPr/>
          <p:nvPr/>
        </p:nvSpPr>
        <p:spPr>
          <a:xfrm>
            <a:off x="354325" y="3313200"/>
            <a:ext cx="602100" cy="6768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5" name="Google Shape;145;p18"/>
          <p:cNvPicPr preferRelativeResize="0"/>
          <p:nvPr/>
        </p:nvPicPr>
        <p:blipFill>
          <a:blip r:embed="rId9">
            <a:alphaModFix/>
          </a:blip>
          <a:stretch>
            <a:fillRect/>
          </a:stretch>
        </p:blipFill>
        <p:spPr>
          <a:xfrm>
            <a:off x="1910225" y="3509000"/>
            <a:ext cx="1564125" cy="1430750"/>
          </a:xfrm>
          <a:prstGeom prst="rect">
            <a:avLst/>
          </a:prstGeom>
          <a:noFill/>
          <a:ln>
            <a:noFill/>
          </a:ln>
        </p:spPr>
      </p:pic>
    </p:spTree>
  </p:cSld>
  <p:clrMapOvr>
    <a:masterClrMapping/>
  </p:clrMapOvr>
  <p:transition spd="med">
    <p:fade thruBlk="1"/>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917" name="Shape 917"/>
        <p:cNvGrpSpPr/>
        <p:nvPr/>
      </p:nvGrpSpPr>
      <p:grpSpPr>
        <a:xfrm>
          <a:off x="0" y="0"/>
          <a:ext cx="0" cy="0"/>
          <a:chOff x="0" y="0"/>
          <a:chExt cx="0" cy="0"/>
        </a:xfrm>
      </p:grpSpPr>
      <p:sp>
        <p:nvSpPr>
          <p:cNvPr id="918" name="Google Shape;918;p54"/>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Module</a:t>
            </a:r>
            <a:r>
              <a:rPr lang="en" sz="1800">
                <a:solidFill>
                  <a:schemeClr val="dk1"/>
                </a:solidFill>
                <a:latin typeface="Ubuntu Medium"/>
                <a:ea typeface="Ubuntu Medium"/>
                <a:cs typeface="Ubuntu Medium"/>
                <a:sym typeface="Ubuntu Medium"/>
              </a:rPr>
              <a:t> 3 - Day 4</a:t>
            </a:r>
            <a:endParaRPr sz="1800">
              <a:solidFill>
                <a:schemeClr val="dk1"/>
              </a:solidFill>
              <a:latin typeface="Ubuntu Medium"/>
              <a:ea typeface="Ubuntu Medium"/>
              <a:cs typeface="Ubuntu Medium"/>
              <a:sym typeface="Ubuntu Medium"/>
            </a:endParaRPr>
          </a:p>
        </p:txBody>
      </p:sp>
      <p:sp>
        <p:nvSpPr>
          <p:cNvPr id="919" name="Google Shape;919;p54"/>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5"/>
                </a:solidFill>
                <a:latin typeface="Ubuntu"/>
                <a:ea typeface="Ubuntu"/>
                <a:cs typeface="Ubuntu"/>
                <a:sym typeface="Ubuntu"/>
              </a:rPr>
              <a:t>Problem Solving</a:t>
            </a:r>
            <a:endParaRPr b="1" sz="2100">
              <a:solidFill>
                <a:schemeClr val="accent5"/>
              </a:solidFill>
              <a:latin typeface="Ubuntu"/>
              <a:ea typeface="Ubuntu"/>
              <a:cs typeface="Ubuntu"/>
              <a:sym typeface="Ubuntu"/>
            </a:endParaRPr>
          </a:p>
        </p:txBody>
      </p:sp>
      <p:pic>
        <p:nvPicPr>
          <p:cNvPr id="920" name="Google Shape;920;p54"/>
          <p:cNvPicPr preferRelativeResize="0"/>
          <p:nvPr>
            <p:ph idx="2" type="pic"/>
          </p:nvPr>
        </p:nvPicPr>
        <p:blipFill rotWithShape="1">
          <a:blip r:embed="rId3">
            <a:alphaModFix/>
          </a:blip>
          <a:srcRect b="845" l="0" r="0" t="835"/>
          <a:stretch/>
        </p:blipFill>
        <p:spPr>
          <a:xfrm>
            <a:off x="233897" y="189700"/>
            <a:ext cx="877800" cy="862800"/>
          </a:xfrm>
          <a:prstGeom prst="ellipse">
            <a:avLst/>
          </a:prstGeom>
          <a:noFill/>
          <a:ln>
            <a:noFill/>
          </a:ln>
          <a:effectLst>
            <a:outerShdw blurRad="177800" rotWithShape="0" algn="ctr" dir="5400000" dist="50800">
              <a:srgbClr val="000000">
                <a:alpha val="14000"/>
              </a:srgbClr>
            </a:outerShdw>
          </a:effectLst>
        </p:spPr>
      </p:pic>
      <p:sp>
        <p:nvSpPr>
          <p:cNvPr id="921" name="Google Shape;921;p54"/>
          <p:cNvSpPr/>
          <p:nvPr/>
        </p:nvSpPr>
        <p:spPr>
          <a:xfrm>
            <a:off x="453250" y="1254525"/>
            <a:ext cx="8307000" cy="3716700"/>
          </a:xfrm>
          <a:prstGeom prst="roundRect">
            <a:avLst>
              <a:gd fmla="val 16667" name="adj"/>
            </a:avLst>
          </a:prstGeom>
          <a:solidFill>
            <a:srgbClr val="FFFFFE"/>
          </a:solidFill>
          <a:ln cap="flat" cmpd="sng" w="38100">
            <a:solidFill>
              <a:schemeClr val="accent5"/>
            </a:solidFill>
            <a:prstDash val="dot"/>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a:solidFill>
                  <a:schemeClr val="accent5"/>
                </a:solidFill>
                <a:latin typeface="Ubuntu"/>
                <a:ea typeface="Ubuntu"/>
                <a:cs typeface="Ubuntu"/>
                <a:sym typeface="Ubuntu"/>
              </a:rPr>
              <a:t>Problem of the Day</a:t>
            </a:r>
            <a:endParaRPr b="1">
              <a:solidFill>
                <a:schemeClr val="accent5"/>
              </a:solidFill>
              <a:latin typeface="Ubuntu"/>
              <a:ea typeface="Ubuntu"/>
              <a:cs typeface="Ubuntu"/>
              <a:sym typeface="Ubuntu"/>
            </a:endParaRPr>
          </a:p>
          <a:p>
            <a:pPr indent="0" lvl="0" marL="0" rtl="0" algn="ctr">
              <a:lnSpc>
                <a:spcPct val="115000"/>
              </a:lnSpc>
              <a:spcBef>
                <a:spcPts val="0"/>
              </a:spcBef>
              <a:spcAft>
                <a:spcPts val="0"/>
              </a:spcAft>
              <a:buNone/>
            </a:pPr>
            <a:r>
              <a:t/>
            </a:r>
            <a:endParaRPr b="1" sz="800">
              <a:solidFill>
                <a:srgbClr val="2B2B2B"/>
              </a:solidFill>
              <a:latin typeface="Ubuntu"/>
              <a:ea typeface="Ubuntu"/>
              <a:cs typeface="Ubuntu"/>
              <a:sym typeface="Ubuntu"/>
            </a:endParaRPr>
          </a:p>
          <a:p>
            <a:pPr indent="0" lvl="0" marL="0" rtl="0" algn="ctr">
              <a:lnSpc>
                <a:spcPct val="115000"/>
              </a:lnSpc>
              <a:spcBef>
                <a:spcPts val="0"/>
              </a:spcBef>
              <a:spcAft>
                <a:spcPts val="0"/>
              </a:spcAft>
              <a:buNone/>
            </a:pPr>
            <a:r>
              <a:rPr lang="en" sz="2300">
                <a:solidFill>
                  <a:schemeClr val="dk1"/>
                </a:solidFill>
                <a:latin typeface="Ubuntu Medium"/>
                <a:ea typeface="Ubuntu Medium"/>
                <a:cs typeface="Ubuntu Medium"/>
                <a:sym typeface="Ubuntu Medium"/>
              </a:rPr>
              <a:t>Place 3/4 on this number line. Be as exact as possible.</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p:txBody>
      </p:sp>
      <p:pic>
        <p:nvPicPr>
          <p:cNvPr id="922" name="Google Shape;922;p54"/>
          <p:cNvPicPr preferRelativeResize="0"/>
          <p:nvPr/>
        </p:nvPicPr>
        <p:blipFill rotWithShape="1">
          <a:blip r:embed="rId4">
            <a:alphaModFix/>
          </a:blip>
          <a:srcRect b="0" l="1219" r="1219" t="0"/>
          <a:stretch/>
        </p:blipFill>
        <p:spPr>
          <a:xfrm>
            <a:off x="5309275" y="549125"/>
            <a:ext cx="1249626" cy="1221276"/>
          </a:xfrm>
          <a:prstGeom prst="rect">
            <a:avLst/>
          </a:prstGeom>
          <a:noFill/>
          <a:ln>
            <a:noFill/>
          </a:ln>
        </p:spPr>
      </p:pic>
      <p:pic>
        <p:nvPicPr>
          <p:cNvPr id="923" name="Google Shape;923;p54"/>
          <p:cNvPicPr preferRelativeResize="0"/>
          <p:nvPr/>
        </p:nvPicPr>
        <p:blipFill>
          <a:blip r:embed="rId5">
            <a:alphaModFix/>
          </a:blip>
          <a:stretch>
            <a:fillRect/>
          </a:stretch>
        </p:blipFill>
        <p:spPr>
          <a:xfrm rot="-4958466">
            <a:off x="5091850" y="1214395"/>
            <a:ext cx="176914" cy="409624"/>
          </a:xfrm>
          <a:prstGeom prst="rect">
            <a:avLst/>
          </a:prstGeom>
          <a:noFill/>
          <a:ln>
            <a:noFill/>
          </a:ln>
        </p:spPr>
      </p:pic>
      <p:pic>
        <p:nvPicPr>
          <p:cNvPr id="924" name="Google Shape;924;p54"/>
          <p:cNvPicPr preferRelativeResize="0"/>
          <p:nvPr/>
        </p:nvPicPr>
        <p:blipFill>
          <a:blip r:embed="rId6">
            <a:alphaModFix/>
          </a:blip>
          <a:stretch>
            <a:fillRect/>
          </a:stretch>
        </p:blipFill>
        <p:spPr>
          <a:xfrm>
            <a:off x="1519325" y="2484776"/>
            <a:ext cx="6105349" cy="1338475"/>
          </a:xfrm>
          <a:prstGeom prst="rect">
            <a:avLst/>
          </a:prstGeom>
          <a:noFill/>
          <a:ln>
            <a:noFill/>
          </a:ln>
        </p:spPr>
      </p:pic>
    </p:spTree>
  </p:cSld>
  <p:clrMapOvr>
    <a:masterClrMapping/>
  </p:clrMapOvr>
  <p:transition spd="med">
    <p:fade thruBlk="1"/>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928" name="Shape 928"/>
        <p:cNvGrpSpPr/>
        <p:nvPr/>
      </p:nvGrpSpPr>
      <p:grpSpPr>
        <a:xfrm>
          <a:off x="0" y="0"/>
          <a:ext cx="0" cy="0"/>
          <a:chOff x="0" y="0"/>
          <a:chExt cx="0" cy="0"/>
        </a:xfrm>
      </p:grpSpPr>
      <p:sp>
        <p:nvSpPr>
          <p:cNvPr id="929" name="Google Shape;929;p55"/>
          <p:cNvSpPr/>
          <p:nvPr/>
        </p:nvSpPr>
        <p:spPr>
          <a:xfrm>
            <a:off x="4555316" y="1934214"/>
            <a:ext cx="2465400" cy="741900"/>
          </a:xfrm>
          <a:prstGeom prst="roundRect">
            <a:avLst>
              <a:gd fmla="val 16667" name="adj"/>
            </a:avLst>
          </a:prstGeom>
          <a:solidFill>
            <a:schemeClr val="lt2"/>
          </a:solidFill>
          <a:ln>
            <a:noFill/>
          </a:ln>
          <a:effectLst>
            <a:outerShdw blurRad="177800" rotWithShape="0" algn="ctr" dir="5400000" dist="50800">
              <a:srgbClr val="000000">
                <a:alpha val="1294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930" name="Google Shape;930;p55"/>
          <p:cNvSpPr txBox="1"/>
          <p:nvPr>
            <p:ph idx="1" type="body"/>
          </p:nvPr>
        </p:nvSpPr>
        <p:spPr>
          <a:xfrm>
            <a:off x="4806193" y="1935766"/>
            <a:ext cx="2159400" cy="738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2400">
                <a:solidFill>
                  <a:schemeClr val="dk1"/>
                </a:solidFill>
                <a:latin typeface="Ubuntu Medium"/>
                <a:ea typeface="Ubuntu Medium"/>
                <a:cs typeface="Ubuntu Medium"/>
                <a:sym typeface="Ubuntu Medium"/>
              </a:rPr>
              <a:t>Module</a:t>
            </a:r>
            <a:r>
              <a:rPr lang="en" sz="2400">
                <a:solidFill>
                  <a:schemeClr val="dk1"/>
                </a:solidFill>
                <a:latin typeface="Ubuntu Medium"/>
                <a:ea typeface="Ubuntu Medium"/>
                <a:cs typeface="Ubuntu Medium"/>
                <a:sym typeface="Ubuntu Medium"/>
              </a:rPr>
              <a:t> 4</a:t>
            </a:r>
            <a:endParaRPr sz="2400">
              <a:solidFill>
                <a:schemeClr val="dk1"/>
              </a:solidFill>
              <a:latin typeface="Ubuntu Medium"/>
              <a:ea typeface="Ubuntu Medium"/>
              <a:cs typeface="Ubuntu Medium"/>
              <a:sym typeface="Ubuntu Medium"/>
            </a:endParaRPr>
          </a:p>
        </p:txBody>
      </p:sp>
      <p:pic>
        <p:nvPicPr>
          <p:cNvPr id="931" name="Google Shape;931;p55"/>
          <p:cNvPicPr preferRelativeResize="0"/>
          <p:nvPr>
            <p:ph idx="2" type="pic"/>
          </p:nvPr>
        </p:nvPicPr>
        <p:blipFill rotWithShape="1">
          <a:blip r:embed="rId3">
            <a:alphaModFix/>
          </a:blip>
          <a:srcRect b="835" l="0" r="0" t="826"/>
          <a:stretch/>
        </p:blipFill>
        <p:spPr>
          <a:xfrm>
            <a:off x="2123300" y="922425"/>
            <a:ext cx="2679300" cy="2634900"/>
          </a:xfrm>
          <a:prstGeom prst="ellipse">
            <a:avLst/>
          </a:prstGeom>
          <a:noFill/>
          <a:ln>
            <a:noFill/>
          </a:ln>
          <a:effectLst>
            <a:outerShdw blurRad="177800" rotWithShape="0" algn="ctr" dir="5400000" dist="50800">
              <a:srgbClr val="000000">
                <a:alpha val="14000"/>
              </a:srgbClr>
            </a:outerShdw>
          </a:effectLst>
        </p:spPr>
      </p:pic>
      <p:sp>
        <p:nvSpPr>
          <p:cNvPr id="932" name="Google Shape;932;p55"/>
          <p:cNvSpPr txBox="1"/>
          <p:nvPr/>
        </p:nvSpPr>
        <p:spPr>
          <a:xfrm>
            <a:off x="704200" y="4037300"/>
            <a:ext cx="7726800" cy="646500"/>
          </a:xfrm>
          <a:prstGeom prst="rect">
            <a:avLst/>
          </a:prstGeom>
          <a:solidFill>
            <a:schemeClr val="accent4"/>
          </a:solidFill>
          <a:ln cap="flat" cmpd="sng" w="28575">
            <a:solidFill>
              <a:schemeClr val="lt2"/>
            </a:solidFill>
            <a:prstDash val="dot"/>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3000">
                <a:solidFill>
                  <a:schemeClr val="lt2"/>
                </a:solidFill>
                <a:latin typeface="Ubuntu Medium"/>
                <a:ea typeface="Ubuntu Medium"/>
                <a:cs typeface="Ubuntu Medium"/>
                <a:sym typeface="Ubuntu Medium"/>
              </a:rPr>
              <a:t>Let’s learn some more!</a:t>
            </a:r>
            <a:endParaRPr sz="3000">
              <a:solidFill>
                <a:schemeClr val="lt2"/>
              </a:solidFill>
            </a:endParaRPr>
          </a:p>
        </p:txBody>
      </p:sp>
    </p:spTree>
  </p:cSld>
  <p:clrMapOvr>
    <a:masterClrMapping/>
  </p:clrMapOvr>
  <p:transition spd="med">
    <p:fade thruBlk="1"/>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936" name="Shape 936"/>
        <p:cNvGrpSpPr/>
        <p:nvPr/>
      </p:nvGrpSpPr>
      <p:grpSpPr>
        <a:xfrm>
          <a:off x="0" y="0"/>
          <a:ext cx="0" cy="0"/>
          <a:chOff x="0" y="0"/>
          <a:chExt cx="0" cy="0"/>
        </a:xfrm>
      </p:grpSpPr>
      <p:sp>
        <p:nvSpPr>
          <p:cNvPr id="937" name="Google Shape;937;p56"/>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Module</a:t>
            </a:r>
            <a:r>
              <a:rPr lang="en" sz="1800">
                <a:solidFill>
                  <a:schemeClr val="dk1"/>
                </a:solidFill>
                <a:latin typeface="Ubuntu Medium"/>
                <a:ea typeface="Ubuntu Medium"/>
                <a:cs typeface="Ubuntu Medium"/>
                <a:sym typeface="Ubuntu Medium"/>
              </a:rPr>
              <a:t> 4 - Day 1</a:t>
            </a:r>
            <a:endParaRPr sz="1800">
              <a:solidFill>
                <a:schemeClr val="dk1"/>
              </a:solidFill>
              <a:latin typeface="Ubuntu Medium"/>
              <a:ea typeface="Ubuntu Medium"/>
              <a:cs typeface="Ubuntu Medium"/>
              <a:sym typeface="Ubuntu Medium"/>
            </a:endParaRPr>
          </a:p>
        </p:txBody>
      </p:sp>
      <p:sp>
        <p:nvSpPr>
          <p:cNvPr id="938" name="Google Shape;938;p56"/>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4"/>
                </a:solidFill>
                <a:latin typeface="Ubuntu"/>
                <a:ea typeface="Ubuntu"/>
                <a:cs typeface="Ubuntu"/>
                <a:sym typeface="Ubuntu"/>
              </a:rPr>
              <a:t>My Thinking Path</a:t>
            </a:r>
            <a:endParaRPr b="1" sz="2100">
              <a:solidFill>
                <a:schemeClr val="accent4"/>
              </a:solidFill>
              <a:latin typeface="Ubuntu"/>
              <a:ea typeface="Ubuntu"/>
              <a:cs typeface="Ubuntu"/>
              <a:sym typeface="Ubuntu"/>
            </a:endParaRPr>
          </a:p>
        </p:txBody>
      </p:sp>
      <p:pic>
        <p:nvPicPr>
          <p:cNvPr id="939" name="Google Shape;939;p56"/>
          <p:cNvPicPr preferRelativeResize="0"/>
          <p:nvPr>
            <p:ph idx="2" type="pic"/>
          </p:nvPr>
        </p:nvPicPr>
        <p:blipFill rotWithShape="1">
          <a:blip r:embed="rId3">
            <a:alphaModFix/>
          </a:blip>
          <a:srcRect b="835" l="0" r="0" t="826"/>
          <a:stretch/>
        </p:blipFill>
        <p:spPr>
          <a:xfrm>
            <a:off x="234209" y="189700"/>
            <a:ext cx="877500" cy="862800"/>
          </a:xfrm>
          <a:prstGeom prst="ellipse">
            <a:avLst/>
          </a:prstGeom>
          <a:noFill/>
          <a:ln>
            <a:noFill/>
          </a:ln>
          <a:effectLst>
            <a:outerShdw blurRad="177800" rotWithShape="0" algn="ctr" dir="5400000" dist="50800">
              <a:srgbClr val="000000">
                <a:alpha val="14000"/>
              </a:srgbClr>
            </a:outerShdw>
          </a:effectLst>
        </p:spPr>
      </p:pic>
      <p:sp>
        <p:nvSpPr>
          <p:cNvPr id="940" name="Google Shape;940;p56"/>
          <p:cNvSpPr/>
          <p:nvPr/>
        </p:nvSpPr>
        <p:spPr>
          <a:xfrm>
            <a:off x="1896550" y="1952775"/>
            <a:ext cx="6533400" cy="492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What I know about comparing fractions is…</a:t>
            </a:r>
            <a:endParaRPr b="1" sz="2000">
              <a:solidFill>
                <a:srgbClr val="FFFFFF"/>
              </a:solidFill>
              <a:latin typeface="Open Sans"/>
              <a:ea typeface="Open Sans"/>
              <a:cs typeface="Open Sans"/>
              <a:sym typeface="Open Sans"/>
            </a:endParaRPr>
          </a:p>
        </p:txBody>
      </p:sp>
      <p:sp>
        <p:nvSpPr>
          <p:cNvPr id="941" name="Google Shape;941;p56"/>
          <p:cNvSpPr/>
          <p:nvPr/>
        </p:nvSpPr>
        <p:spPr>
          <a:xfrm>
            <a:off x="1896525" y="2571750"/>
            <a:ext cx="6533400" cy="684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What I know about comparing fractions on a number line is…</a:t>
            </a:r>
            <a:endParaRPr b="1" sz="2000">
              <a:solidFill>
                <a:srgbClr val="FFFFFF"/>
              </a:solidFill>
              <a:latin typeface="Open Sans"/>
              <a:ea typeface="Open Sans"/>
              <a:cs typeface="Open Sans"/>
              <a:sym typeface="Open Sans"/>
            </a:endParaRPr>
          </a:p>
        </p:txBody>
      </p:sp>
      <p:sp>
        <p:nvSpPr>
          <p:cNvPr id="942" name="Google Shape;942;p56"/>
          <p:cNvSpPr/>
          <p:nvPr/>
        </p:nvSpPr>
        <p:spPr>
          <a:xfrm>
            <a:off x="762813" y="3422200"/>
            <a:ext cx="37605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One thing I learned is . . .</a:t>
            </a:r>
            <a:endParaRPr b="1" sz="2000">
              <a:solidFill>
                <a:srgbClr val="FFFFFF"/>
              </a:solidFill>
              <a:latin typeface="Open Sans"/>
              <a:ea typeface="Open Sans"/>
              <a:cs typeface="Open Sans"/>
              <a:sym typeface="Open Sans"/>
            </a:endParaRPr>
          </a:p>
        </p:txBody>
      </p:sp>
      <p:pic>
        <p:nvPicPr>
          <p:cNvPr id="943" name="Google Shape;943;p56"/>
          <p:cNvPicPr preferRelativeResize="0"/>
          <p:nvPr/>
        </p:nvPicPr>
        <p:blipFill>
          <a:blip r:embed="rId4">
            <a:alphaModFix/>
          </a:blip>
          <a:stretch>
            <a:fillRect/>
          </a:stretch>
        </p:blipFill>
        <p:spPr>
          <a:xfrm>
            <a:off x="483176" y="2216952"/>
            <a:ext cx="1286909" cy="1205274"/>
          </a:xfrm>
          <a:prstGeom prst="rect">
            <a:avLst/>
          </a:prstGeom>
          <a:noFill/>
          <a:ln>
            <a:noFill/>
          </a:ln>
        </p:spPr>
      </p:pic>
      <p:sp>
        <p:nvSpPr>
          <p:cNvPr id="944" name="Google Shape;944;p56"/>
          <p:cNvSpPr/>
          <p:nvPr/>
        </p:nvSpPr>
        <p:spPr>
          <a:xfrm>
            <a:off x="1304800"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This is like…</a:t>
            </a:r>
            <a:endParaRPr/>
          </a:p>
        </p:txBody>
      </p:sp>
      <p:sp>
        <p:nvSpPr>
          <p:cNvPr id="945" name="Google Shape;945;p56"/>
          <p:cNvSpPr/>
          <p:nvPr/>
        </p:nvSpPr>
        <p:spPr>
          <a:xfrm>
            <a:off x="3422557" y="4096025"/>
            <a:ext cx="23829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This is not like….</a:t>
            </a:r>
            <a:endParaRPr b="1" sz="2000">
              <a:solidFill>
                <a:srgbClr val="FFFFFF"/>
              </a:solidFill>
              <a:latin typeface="Open Sans"/>
              <a:ea typeface="Open Sans"/>
              <a:cs typeface="Open Sans"/>
              <a:sym typeface="Open Sans"/>
            </a:endParaRPr>
          </a:p>
        </p:txBody>
      </p:sp>
      <p:sp>
        <p:nvSpPr>
          <p:cNvPr id="946" name="Google Shape;946;p56"/>
          <p:cNvSpPr/>
          <p:nvPr/>
        </p:nvSpPr>
        <p:spPr>
          <a:xfrm>
            <a:off x="5941404"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I wonder…</a:t>
            </a:r>
            <a:endParaRPr b="1" sz="2000">
              <a:solidFill>
                <a:srgbClr val="FFFFFF"/>
              </a:solidFill>
              <a:latin typeface="Open Sans"/>
              <a:ea typeface="Open Sans"/>
              <a:cs typeface="Open Sans"/>
              <a:sym typeface="Open Sans"/>
            </a:endParaRPr>
          </a:p>
        </p:txBody>
      </p:sp>
      <p:sp>
        <p:nvSpPr>
          <p:cNvPr id="947" name="Google Shape;947;p56"/>
          <p:cNvSpPr/>
          <p:nvPr/>
        </p:nvSpPr>
        <p:spPr>
          <a:xfrm>
            <a:off x="4674700" y="3422225"/>
            <a:ext cx="37551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A question I have is . . .</a:t>
            </a:r>
            <a:endParaRPr b="1" sz="2000">
              <a:solidFill>
                <a:srgbClr val="FFFFFF"/>
              </a:solidFill>
              <a:latin typeface="Open Sans"/>
              <a:ea typeface="Open Sans"/>
              <a:cs typeface="Open Sans"/>
              <a:sym typeface="Open Sans"/>
            </a:endParaRPr>
          </a:p>
        </p:txBody>
      </p:sp>
      <p:sp>
        <p:nvSpPr>
          <p:cNvPr id="948" name="Google Shape;948;p56"/>
          <p:cNvSpPr/>
          <p:nvPr/>
        </p:nvSpPr>
        <p:spPr>
          <a:xfrm>
            <a:off x="1176750" y="1621675"/>
            <a:ext cx="630300" cy="390000"/>
          </a:xfrm>
          <a:prstGeom prst="wedgeEllipseCallout">
            <a:avLst>
              <a:gd fmla="val -24052" name="adj1"/>
              <a:gd fmla="val 93064" name="adj2"/>
            </a:avLst>
          </a:prstGeom>
          <a:solidFill>
            <a:srgbClr val="7DC9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Ubuntu"/>
                <a:ea typeface="Ubuntu"/>
                <a:cs typeface="Ubuntu"/>
                <a:sym typeface="Ubuntu"/>
              </a:rPr>
              <a:t>???</a:t>
            </a:r>
            <a:endParaRPr b="1">
              <a:solidFill>
                <a:srgbClr val="FFFFFF"/>
              </a:solidFill>
              <a:latin typeface="Ubuntu"/>
              <a:ea typeface="Ubuntu"/>
              <a:cs typeface="Ubuntu"/>
              <a:sym typeface="Ubuntu"/>
            </a:endParaRPr>
          </a:p>
        </p:txBody>
      </p:sp>
      <p:pic>
        <p:nvPicPr>
          <p:cNvPr id="949" name="Google Shape;949;p56"/>
          <p:cNvPicPr preferRelativeResize="0"/>
          <p:nvPr/>
        </p:nvPicPr>
        <p:blipFill>
          <a:blip r:embed="rId5">
            <a:alphaModFix/>
          </a:blip>
          <a:stretch>
            <a:fillRect/>
          </a:stretch>
        </p:blipFill>
        <p:spPr>
          <a:xfrm>
            <a:off x="6119724" y="910800"/>
            <a:ext cx="1238925" cy="1041975"/>
          </a:xfrm>
          <a:prstGeom prst="rect">
            <a:avLst/>
          </a:prstGeom>
          <a:noFill/>
          <a:ln>
            <a:noFill/>
          </a:ln>
        </p:spPr>
      </p:pic>
      <p:pic>
        <p:nvPicPr>
          <p:cNvPr id="950" name="Google Shape;950;p56"/>
          <p:cNvPicPr preferRelativeResize="0"/>
          <p:nvPr/>
        </p:nvPicPr>
        <p:blipFill>
          <a:blip r:embed="rId6">
            <a:alphaModFix/>
          </a:blip>
          <a:stretch>
            <a:fillRect/>
          </a:stretch>
        </p:blipFill>
        <p:spPr>
          <a:xfrm rot="1337649">
            <a:off x="7906207" y="2067913"/>
            <a:ext cx="1256935" cy="2677373"/>
          </a:xfrm>
          <a:prstGeom prst="rect">
            <a:avLst/>
          </a:prstGeom>
          <a:noFill/>
          <a:ln>
            <a:noFill/>
          </a:ln>
        </p:spPr>
      </p:pic>
      <p:sp>
        <p:nvSpPr>
          <p:cNvPr id="951" name="Google Shape;951;p56"/>
          <p:cNvSpPr/>
          <p:nvPr/>
        </p:nvSpPr>
        <p:spPr>
          <a:xfrm>
            <a:off x="1304800" y="924100"/>
            <a:ext cx="4636500" cy="6375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Topic: Comparing fractions on a number line</a:t>
            </a:r>
            <a:endParaRPr/>
          </a:p>
        </p:txBody>
      </p:sp>
    </p:spTree>
  </p:cSld>
  <p:clrMapOvr>
    <a:masterClrMapping/>
  </p:clrMapOvr>
  <p:transition spd="med">
    <p:fade thruBlk="1"/>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955" name="Shape 955"/>
        <p:cNvGrpSpPr/>
        <p:nvPr/>
      </p:nvGrpSpPr>
      <p:grpSpPr>
        <a:xfrm>
          <a:off x="0" y="0"/>
          <a:ext cx="0" cy="0"/>
          <a:chOff x="0" y="0"/>
          <a:chExt cx="0" cy="0"/>
        </a:xfrm>
      </p:grpSpPr>
      <p:sp>
        <p:nvSpPr>
          <p:cNvPr id="956" name="Google Shape;956;p57"/>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Module</a:t>
            </a:r>
            <a:r>
              <a:rPr lang="en" sz="1800">
                <a:solidFill>
                  <a:schemeClr val="dk1"/>
                </a:solidFill>
                <a:latin typeface="Ubuntu Medium"/>
                <a:ea typeface="Ubuntu Medium"/>
                <a:cs typeface="Ubuntu Medium"/>
                <a:sym typeface="Ubuntu Medium"/>
              </a:rPr>
              <a:t> 4 - Day 1</a:t>
            </a:r>
            <a:endParaRPr sz="1800">
              <a:solidFill>
                <a:schemeClr val="dk1"/>
              </a:solidFill>
              <a:latin typeface="Ubuntu Medium"/>
              <a:ea typeface="Ubuntu Medium"/>
              <a:cs typeface="Ubuntu Medium"/>
              <a:sym typeface="Ubuntu Medium"/>
            </a:endParaRPr>
          </a:p>
        </p:txBody>
      </p:sp>
      <p:sp>
        <p:nvSpPr>
          <p:cNvPr id="957" name="Google Shape;957;p57"/>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4"/>
                </a:solidFill>
                <a:latin typeface="Ubuntu"/>
                <a:ea typeface="Ubuntu"/>
                <a:cs typeface="Ubuntu"/>
                <a:sym typeface="Ubuntu"/>
              </a:rPr>
              <a:t>Puzzle Talk</a:t>
            </a:r>
            <a:endParaRPr b="1" sz="2100">
              <a:solidFill>
                <a:schemeClr val="accent4"/>
              </a:solidFill>
              <a:latin typeface="Ubuntu"/>
              <a:ea typeface="Ubuntu"/>
              <a:cs typeface="Ubuntu"/>
              <a:sym typeface="Ubuntu"/>
            </a:endParaRPr>
          </a:p>
        </p:txBody>
      </p:sp>
      <p:pic>
        <p:nvPicPr>
          <p:cNvPr id="958" name="Google Shape;958;p57"/>
          <p:cNvPicPr preferRelativeResize="0"/>
          <p:nvPr>
            <p:ph idx="2" type="pic"/>
          </p:nvPr>
        </p:nvPicPr>
        <p:blipFill rotWithShape="1">
          <a:blip r:embed="rId3">
            <a:alphaModFix/>
          </a:blip>
          <a:srcRect b="835" l="0" r="0" t="826"/>
          <a:stretch/>
        </p:blipFill>
        <p:spPr>
          <a:xfrm>
            <a:off x="234209" y="189700"/>
            <a:ext cx="877500" cy="862800"/>
          </a:xfrm>
          <a:prstGeom prst="ellipse">
            <a:avLst/>
          </a:prstGeom>
          <a:noFill/>
          <a:ln>
            <a:noFill/>
          </a:ln>
          <a:effectLst>
            <a:outerShdw blurRad="177800" rotWithShape="0" algn="ctr" dir="5400000" dist="50800">
              <a:srgbClr val="000000">
                <a:alpha val="14000"/>
              </a:srgbClr>
            </a:outerShdw>
          </a:effectLst>
        </p:spPr>
      </p:pic>
      <p:pic>
        <p:nvPicPr>
          <p:cNvPr descr="E:\Новая папка (3)\вспомогательные\graphicriver-13574762-site2max-powerpoint\MockUp\mockup_png\Computer_4.png" id="959" name="Google Shape;959;p57"/>
          <p:cNvPicPr preferRelativeResize="0"/>
          <p:nvPr/>
        </p:nvPicPr>
        <p:blipFill rotWithShape="1">
          <a:blip r:embed="rId4">
            <a:alphaModFix/>
          </a:blip>
          <a:srcRect b="0" l="0" r="0" t="0"/>
          <a:stretch/>
        </p:blipFill>
        <p:spPr>
          <a:xfrm>
            <a:off x="70525" y="1624275"/>
            <a:ext cx="4589999" cy="2432850"/>
          </a:xfrm>
          <a:prstGeom prst="rect">
            <a:avLst/>
          </a:prstGeom>
          <a:noFill/>
          <a:ln>
            <a:noFill/>
          </a:ln>
        </p:spPr>
      </p:pic>
      <p:grpSp>
        <p:nvGrpSpPr>
          <p:cNvPr id="960" name="Google Shape;960;p57"/>
          <p:cNvGrpSpPr/>
          <p:nvPr/>
        </p:nvGrpSpPr>
        <p:grpSpPr>
          <a:xfrm>
            <a:off x="1590104" y="4057131"/>
            <a:ext cx="173012" cy="169916"/>
            <a:chOff x="8586628" y="1443880"/>
            <a:chExt cx="281458" cy="281458"/>
          </a:xfrm>
        </p:grpSpPr>
        <p:sp>
          <p:nvSpPr>
            <p:cNvPr id="961" name="Google Shape;961;p57"/>
            <p:cNvSpPr/>
            <p:nvPr/>
          </p:nvSpPr>
          <p:spPr>
            <a:xfrm>
              <a:off x="8590770" y="1448022"/>
              <a:ext cx="136754" cy="183598"/>
            </a:xfrm>
            <a:custGeom>
              <a:rect b="b" l="l" r="r" t="t"/>
              <a:pathLst>
                <a:path extrusionOk="0" h="6028" w="4490">
                  <a:moveTo>
                    <a:pt x="4395" y="0"/>
                  </a:moveTo>
                  <a:cubicBezTo>
                    <a:pt x="1988" y="53"/>
                    <a:pt x="53" y="1988"/>
                    <a:pt x="0" y="4395"/>
                  </a:cubicBezTo>
                  <a:cubicBezTo>
                    <a:pt x="11" y="4448"/>
                    <a:pt x="53" y="4489"/>
                    <a:pt x="115" y="4489"/>
                  </a:cubicBezTo>
                  <a:lnTo>
                    <a:pt x="1601" y="4489"/>
                  </a:lnTo>
                  <a:cubicBezTo>
                    <a:pt x="1727" y="4489"/>
                    <a:pt x="1831" y="4594"/>
                    <a:pt x="1831" y="4720"/>
                  </a:cubicBezTo>
                  <a:cubicBezTo>
                    <a:pt x="1831" y="4793"/>
                    <a:pt x="1811" y="4856"/>
                    <a:pt x="1758" y="4898"/>
                  </a:cubicBezTo>
                  <a:cubicBezTo>
                    <a:pt x="1737" y="4918"/>
                    <a:pt x="1727" y="4929"/>
                    <a:pt x="1706" y="4950"/>
                  </a:cubicBezTo>
                  <a:cubicBezTo>
                    <a:pt x="1706" y="4950"/>
                    <a:pt x="1706" y="4960"/>
                    <a:pt x="1695" y="4971"/>
                  </a:cubicBezTo>
                  <a:cubicBezTo>
                    <a:pt x="1685" y="4981"/>
                    <a:pt x="1675" y="4992"/>
                    <a:pt x="1664" y="5002"/>
                  </a:cubicBezTo>
                  <a:cubicBezTo>
                    <a:pt x="1664" y="5013"/>
                    <a:pt x="1664" y="5023"/>
                    <a:pt x="1654" y="5023"/>
                  </a:cubicBezTo>
                  <a:cubicBezTo>
                    <a:pt x="1643" y="5044"/>
                    <a:pt x="1643" y="5054"/>
                    <a:pt x="1633" y="5065"/>
                  </a:cubicBezTo>
                  <a:cubicBezTo>
                    <a:pt x="1633" y="5075"/>
                    <a:pt x="1622" y="5086"/>
                    <a:pt x="1622" y="5086"/>
                  </a:cubicBezTo>
                  <a:cubicBezTo>
                    <a:pt x="1612" y="5107"/>
                    <a:pt x="1612" y="5117"/>
                    <a:pt x="1601" y="5128"/>
                  </a:cubicBezTo>
                  <a:cubicBezTo>
                    <a:pt x="1601" y="5138"/>
                    <a:pt x="1601" y="5149"/>
                    <a:pt x="1591" y="5159"/>
                  </a:cubicBezTo>
                  <a:cubicBezTo>
                    <a:pt x="1591" y="5170"/>
                    <a:pt x="1580" y="5191"/>
                    <a:pt x="1580" y="5201"/>
                  </a:cubicBezTo>
                  <a:cubicBezTo>
                    <a:pt x="1580" y="5211"/>
                    <a:pt x="1580" y="5222"/>
                    <a:pt x="1570" y="5222"/>
                  </a:cubicBezTo>
                  <a:cubicBezTo>
                    <a:pt x="1570" y="5243"/>
                    <a:pt x="1570" y="5264"/>
                    <a:pt x="1559" y="5295"/>
                  </a:cubicBezTo>
                  <a:cubicBezTo>
                    <a:pt x="1559" y="5327"/>
                    <a:pt x="1559" y="5347"/>
                    <a:pt x="1559" y="5379"/>
                  </a:cubicBezTo>
                  <a:cubicBezTo>
                    <a:pt x="1559" y="5379"/>
                    <a:pt x="1559" y="5389"/>
                    <a:pt x="1559" y="5389"/>
                  </a:cubicBezTo>
                  <a:cubicBezTo>
                    <a:pt x="1559" y="5410"/>
                    <a:pt x="1559" y="5431"/>
                    <a:pt x="1559" y="5452"/>
                  </a:cubicBezTo>
                  <a:cubicBezTo>
                    <a:pt x="1570" y="5494"/>
                    <a:pt x="1580" y="5536"/>
                    <a:pt x="1591" y="5578"/>
                  </a:cubicBezTo>
                  <a:cubicBezTo>
                    <a:pt x="1591" y="5578"/>
                    <a:pt x="1591" y="5588"/>
                    <a:pt x="1601" y="5588"/>
                  </a:cubicBezTo>
                  <a:cubicBezTo>
                    <a:pt x="1601" y="5609"/>
                    <a:pt x="1612" y="5620"/>
                    <a:pt x="1612" y="5630"/>
                  </a:cubicBezTo>
                  <a:cubicBezTo>
                    <a:pt x="1612" y="5640"/>
                    <a:pt x="1622" y="5651"/>
                    <a:pt x="1622" y="5651"/>
                  </a:cubicBezTo>
                  <a:cubicBezTo>
                    <a:pt x="1633" y="5661"/>
                    <a:pt x="1633" y="5672"/>
                    <a:pt x="1643" y="5682"/>
                  </a:cubicBezTo>
                  <a:cubicBezTo>
                    <a:pt x="1643" y="5693"/>
                    <a:pt x="1654" y="5703"/>
                    <a:pt x="1654" y="5714"/>
                  </a:cubicBezTo>
                  <a:cubicBezTo>
                    <a:pt x="1654" y="5714"/>
                    <a:pt x="1664" y="5724"/>
                    <a:pt x="1664" y="5735"/>
                  </a:cubicBezTo>
                  <a:cubicBezTo>
                    <a:pt x="1685" y="5756"/>
                    <a:pt x="1695" y="5777"/>
                    <a:pt x="1716" y="5797"/>
                  </a:cubicBezTo>
                  <a:lnTo>
                    <a:pt x="1716" y="5808"/>
                  </a:lnTo>
                  <a:cubicBezTo>
                    <a:pt x="1727" y="5818"/>
                    <a:pt x="1737" y="5829"/>
                    <a:pt x="1748" y="5839"/>
                  </a:cubicBezTo>
                  <a:cubicBezTo>
                    <a:pt x="1758" y="5839"/>
                    <a:pt x="1758" y="5839"/>
                    <a:pt x="1758" y="5850"/>
                  </a:cubicBezTo>
                  <a:cubicBezTo>
                    <a:pt x="1769" y="5860"/>
                    <a:pt x="1779" y="5871"/>
                    <a:pt x="1790" y="5871"/>
                  </a:cubicBezTo>
                  <a:cubicBezTo>
                    <a:pt x="1800" y="5881"/>
                    <a:pt x="1800" y="5881"/>
                    <a:pt x="1800" y="5881"/>
                  </a:cubicBezTo>
                  <a:cubicBezTo>
                    <a:pt x="1842" y="5913"/>
                    <a:pt x="1873" y="5933"/>
                    <a:pt x="1915" y="5954"/>
                  </a:cubicBezTo>
                  <a:cubicBezTo>
                    <a:pt x="1926" y="5965"/>
                    <a:pt x="1936" y="5965"/>
                    <a:pt x="1936" y="5965"/>
                  </a:cubicBezTo>
                  <a:cubicBezTo>
                    <a:pt x="1947" y="5975"/>
                    <a:pt x="1957" y="5975"/>
                    <a:pt x="1968" y="5986"/>
                  </a:cubicBezTo>
                  <a:cubicBezTo>
                    <a:pt x="1978" y="5986"/>
                    <a:pt x="1988" y="5986"/>
                    <a:pt x="1999" y="5996"/>
                  </a:cubicBezTo>
                  <a:cubicBezTo>
                    <a:pt x="2009" y="5996"/>
                    <a:pt x="2020" y="5996"/>
                    <a:pt x="2020" y="6007"/>
                  </a:cubicBezTo>
                  <a:cubicBezTo>
                    <a:pt x="2041" y="6007"/>
                    <a:pt x="2051" y="6007"/>
                    <a:pt x="2072" y="6017"/>
                  </a:cubicBezTo>
                  <a:lnTo>
                    <a:pt x="2083" y="6017"/>
                  </a:lnTo>
                  <a:cubicBezTo>
                    <a:pt x="2104" y="6017"/>
                    <a:pt x="2124" y="6028"/>
                    <a:pt x="2145" y="6028"/>
                  </a:cubicBezTo>
                  <a:lnTo>
                    <a:pt x="2292" y="6028"/>
                  </a:lnTo>
                  <a:cubicBezTo>
                    <a:pt x="2334" y="6028"/>
                    <a:pt x="2376" y="6017"/>
                    <a:pt x="2428" y="5996"/>
                  </a:cubicBezTo>
                  <a:lnTo>
                    <a:pt x="2438" y="5996"/>
                  </a:lnTo>
                  <a:cubicBezTo>
                    <a:pt x="2449" y="5986"/>
                    <a:pt x="2470" y="5986"/>
                    <a:pt x="2480" y="5975"/>
                  </a:cubicBezTo>
                  <a:lnTo>
                    <a:pt x="2501" y="5975"/>
                  </a:lnTo>
                  <a:cubicBezTo>
                    <a:pt x="2512" y="5965"/>
                    <a:pt x="2533" y="5954"/>
                    <a:pt x="2543" y="5944"/>
                  </a:cubicBezTo>
                  <a:lnTo>
                    <a:pt x="2554" y="5944"/>
                  </a:lnTo>
                  <a:cubicBezTo>
                    <a:pt x="2574" y="5933"/>
                    <a:pt x="2585" y="5923"/>
                    <a:pt x="2606" y="5913"/>
                  </a:cubicBezTo>
                  <a:cubicBezTo>
                    <a:pt x="2616" y="5902"/>
                    <a:pt x="2627" y="5892"/>
                    <a:pt x="2627" y="5892"/>
                  </a:cubicBezTo>
                  <a:cubicBezTo>
                    <a:pt x="2637" y="5881"/>
                    <a:pt x="2648" y="5881"/>
                    <a:pt x="2648" y="5871"/>
                  </a:cubicBezTo>
                  <a:cubicBezTo>
                    <a:pt x="2658" y="5860"/>
                    <a:pt x="2669" y="5860"/>
                    <a:pt x="2679" y="5850"/>
                  </a:cubicBezTo>
                  <a:cubicBezTo>
                    <a:pt x="2679" y="5839"/>
                    <a:pt x="2690" y="5839"/>
                    <a:pt x="2700" y="5829"/>
                  </a:cubicBezTo>
                  <a:cubicBezTo>
                    <a:pt x="2700" y="5818"/>
                    <a:pt x="2710" y="5818"/>
                    <a:pt x="2721" y="5808"/>
                  </a:cubicBezTo>
                  <a:cubicBezTo>
                    <a:pt x="2721" y="5797"/>
                    <a:pt x="2731" y="5787"/>
                    <a:pt x="2742" y="5787"/>
                  </a:cubicBezTo>
                  <a:cubicBezTo>
                    <a:pt x="2752" y="5766"/>
                    <a:pt x="2752" y="5756"/>
                    <a:pt x="2763" y="5745"/>
                  </a:cubicBezTo>
                  <a:cubicBezTo>
                    <a:pt x="2773" y="5735"/>
                    <a:pt x="2784" y="5724"/>
                    <a:pt x="2784" y="5714"/>
                  </a:cubicBezTo>
                  <a:cubicBezTo>
                    <a:pt x="2794" y="5703"/>
                    <a:pt x="2794" y="5693"/>
                    <a:pt x="2805" y="5693"/>
                  </a:cubicBezTo>
                  <a:cubicBezTo>
                    <a:pt x="2805" y="5682"/>
                    <a:pt x="2815" y="5661"/>
                    <a:pt x="2815" y="5651"/>
                  </a:cubicBezTo>
                  <a:cubicBezTo>
                    <a:pt x="2826" y="5651"/>
                    <a:pt x="2826" y="5640"/>
                    <a:pt x="2826" y="5630"/>
                  </a:cubicBezTo>
                  <a:cubicBezTo>
                    <a:pt x="2836" y="5620"/>
                    <a:pt x="2836" y="5599"/>
                    <a:pt x="2847" y="5588"/>
                  </a:cubicBezTo>
                  <a:cubicBezTo>
                    <a:pt x="2847" y="5588"/>
                    <a:pt x="2847" y="5578"/>
                    <a:pt x="2847" y="5578"/>
                  </a:cubicBezTo>
                  <a:cubicBezTo>
                    <a:pt x="2867" y="5536"/>
                    <a:pt x="2878" y="5494"/>
                    <a:pt x="2878" y="5452"/>
                  </a:cubicBezTo>
                  <a:cubicBezTo>
                    <a:pt x="2878" y="5431"/>
                    <a:pt x="2878" y="5410"/>
                    <a:pt x="2878" y="5389"/>
                  </a:cubicBezTo>
                  <a:cubicBezTo>
                    <a:pt x="2878" y="5389"/>
                    <a:pt x="2888" y="5379"/>
                    <a:pt x="2888" y="5379"/>
                  </a:cubicBezTo>
                  <a:cubicBezTo>
                    <a:pt x="2888" y="5347"/>
                    <a:pt x="2878" y="5327"/>
                    <a:pt x="2878" y="5295"/>
                  </a:cubicBezTo>
                  <a:cubicBezTo>
                    <a:pt x="2878" y="5274"/>
                    <a:pt x="2867" y="5243"/>
                    <a:pt x="2867" y="5222"/>
                  </a:cubicBezTo>
                  <a:cubicBezTo>
                    <a:pt x="2867" y="5222"/>
                    <a:pt x="2867" y="5211"/>
                    <a:pt x="2867" y="5211"/>
                  </a:cubicBezTo>
                  <a:cubicBezTo>
                    <a:pt x="2857" y="5191"/>
                    <a:pt x="2857" y="5170"/>
                    <a:pt x="2847" y="5159"/>
                  </a:cubicBezTo>
                  <a:cubicBezTo>
                    <a:pt x="2847" y="5149"/>
                    <a:pt x="2847" y="5138"/>
                    <a:pt x="2836" y="5138"/>
                  </a:cubicBezTo>
                  <a:cubicBezTo>
                    <a:pt x="2836" y="5117"/>
                    <a:pt x="2826" y="5107"/>
                    <a:pt x="2815" y="5086"/>
                  </a:cubicBezTo>
                  <a:cubicBezTo>
                    <a:pt x="2815" y="5086"/>
                    <a:pt x="2815" y="5075"/>
                    <a:pt x="2815" y="5065"/>
                  </a:cubicBezTo>
                  <a:cubicBezTo>
                    <a:pt x="2805" y="5054"/>
                    <a:pt x="2794" y="5034"/>
                    <a:pt x="2784" y="5023"/>
                  </a:cubicBezTo>
                  <a:cubicBezTo>
                    <a:pt x="2784" y="5023"/>
                    <a:pt x="2773" y="5013"/>
                    <a:pt x="2773" y="5002"/>
                  </a:cubicBezTo>
                  <a:cubicBezTo>
                    <a:pt x="2763" y="4992"/>
                    <a:pt x="2752" y="4971"/>
                    <a:pt x="2742" y="4960"/>
                  </a:cubicBezTo>
                  <a:cubicBezTo>
                    <a:pt x="2742" y="4960"/>
                    <a:pt x="2731" y="4950"/>
                    <a:pt x="2731" y="4950"/>
                  </a:cubicBezTo>
                  <a:cubicBezTo>
                    <a:pt x="2721" y="4929"/>
                    <a:pt x="2700" y="4918"/>
                    <a:pt x="2690" y="4898"/>
                  </a:cubicBezTo>
                  <a:cubicBezTo>
                    <a:pt x="2637" y="4856"/>
                    <a:pt x="2606" y="4793"/>
                    <a:pt x="2606" y="4720"/>
                  </a:cubicBezTo>
                  <a:cubicBezTo>
                    <a:pt x="2606" y="4594"/>
                    <a:pt x="2710" y="4489"/>
                    <a:pt x="2847" y="4489"/>
                  </a:cubicBezTo>
                  <a:lnTo>
                    <a:pt x="4364" y="4489"/>
                  </a:lnTo>
                  <a:cubicBezTo>
                    <a:pt x="4437" y="4489"/>
                    <a:pt x="4489" y="4437"/>
                    <a:pt x="4489" y="4364"/>
                  </a:cubicBezTo>
                  <a:lnTo>
                    <a:pt x="4489" y="2847"/>
                  </a:lnTo>
                  <a:cubicBezTo>
                    <a:pt x="4489" y="2710"/>
                    <a:pt x="4374" y="2606"/>
                    <a:pt x="4249" y="2606"/>
                  </a:cubicBezTo>
                  <a:cubicBezTo>
                    <a:pt x="4186" y="2606"/>
                    <a:pt x="4123" y="2637"/>
                    <a:pt x="4071" y="2690"/>
                  </a:cubicBezTo>
                  <a:cubicBezTo>
                    <a:pt x="4060" y="2700"/>
                    <a:pt x="4039" y="2721"/>
                    <a:pt x="4019" y="2731"/>
                  </a:cubicBezTo>
                  <a:cubicBezTo>
                    <a:pt x="4019" y="2731"/>
                    <a:pt x="4019" y="2742"/>
                    <a:pt x="4008" y="2742"/>
                  </a:cubicBezTo>
                  <a:cubicBezTo>
                    <a:pt x="3998" y="2752"/>
                    <a:pt x="3977" y="2763"/>
                    <a:pt x="3966" y="2773"/>
                  </a:cubicBezTo>
                  <a:cubicBezTo>
                    <a:pt x="3956" y="2773"/>
                    <a:pt x="3956" y="2784"/>
                    <a:pt x="3945" y="2784"/>
                  </a:cubicBezTo>
                  <a:cubicBezTo>
                    <a:pt x="3935" y="2794"/>
                    <a:pt x="3914" y="2805"/>
                    <a:pt x="3903" y="2815"/>
                  </a:cubicBezTo>
                  <a:lnTo>
                    <a:pt x="3883" y="2815"/>
                  </a:lnTo>
                  <a:cubicBezTo>
                    <a:pt x="3872" y="2826"/>
                    <a:pt x="3851" y="2836"/>
                    <a:pt x="3830" y="2836"/>
                  </a:cubicBezTo>
                  <a:cubicBezTo>
                    <a:pt x="3830" y="2847"/>
                    <a:pt x="3820" y="2847"/>
                    <a:pt x="3820" y="2847"/>
                  </a:cubicBezTo>
                  <a:cubicBezTo>
                    <a:pt x="3799" y="2857"/>
                    <a:pt x="3778" y="2857"/>
                    <a:pt x="3757" y="2867"/>
                  </a:cubicBezTo>
                  <a:lnTo>
                    <a:pt x="3746" y="2867"/>
                  </a:lnTo>
                  <a:cubicBezTo>
                    <a:pt x="3694" y="2878"/>
                    <a:pt x="3652" y="2888"/>
                    <a:pt x="3600" y="2888"/>
                  </a:cubicBezTo>
                  <a:lnTo>
                    <a:pt x="3590" y="2888"/>
                  </a:lnTo>
                  <a:cubicBezTo>
                    <a:pt x="3569" y="2878"/>
                    <a:pt x="3537" y="2878"/>
                    <a:pt x="3516" y="2878"/>
                  </a:cubicBezTo>
                  <a:cubicBezTo>
                    <a:pt x="3495" y="2878"/>
                    <a:pt x="3485" y="2878"/>
                    <a:pt x="3464" y="2867"/>
                  </a:cubicBezTo>
                  <a:lnTo>
                    <a:pt x="3453" y="2867"/>
                  </a:lnTo>
                  <a:cubicBezTo>
                    <a:pt x="3433" y="2867"/>
                    <a:pt x="3412" y="2857"/>
                    <a:pt x="3401" y="2847"/>
                  </a:cubicBezTo>
                  <a:lnTo>
                    <a:pt x="3380" y="2847"/>
                  </a:lnTo>
                  <a:cubicBezTo>
                    <a:pt x="3359" y="2836"/>
                    <a:pt x="3349" y="2836"/>
                    <a:pt x="3338" y="2826"/>
                  </a:cubicBezTo>
                  <a:cubicBezTo>
                    <a:pt x="3328" y="2826"/>
                    <a:pt x="3317" y="2826"/>
                    <a:pt x="3317" y="2815"/>
                  </a:cubicBezTo>
                  <a:cubicBezTo>
                    <a:pt x="3307" y="2815"/>
                    <a:pt x="3297" y="2805"/>
                    <a:pt x="3286" y="2805"/>
                  </a:cubicBezTo>
                  <a:cubicBezTo>
                    <a:pt x="3276" y="2794"/>
                    <a:pt x="3265" y="2794"/>
                    <a:pt x="3255" y="2784"/>
                  </a:cubicBezTo>
                  <a:cubicBezTo>
                    <a:pt x="3255" y="2784"/>
                    <a:pt x="3244" y="2784"/>
                    <a:pt x="3244" y="2773"/>
                  </a:cubicBezTo>
                  <a:cubicBezTo>
                    <a:pt x="3213" y="2763"/>
                    <a:pt x="3192" y="2742"/>
                    <a:pt x="3171" y="2721"/>
                  </a:cubicBezTo>
                  <a:cubicBezTo>
                    <a:pt x="3160" y="2710"/>
                    <a:pt x="3140" y="2700"/>
                    <a:pt x="3129" y="2690"/>
                  </a:cubicBezTo>
                  <a:cubicBezTo>
                    <a:pt x="3129" y="2690"/>
                    <a:pt x="3129" y="2679"/>
                    <a:pt x="3129" y="2679"/>
                  </a:cubicBezTo>
                  <a:cubicBezTo>
                    <a:pt x="3119" y="2669"/>
                    <a:pt x="3108" y="2658"/>
                    <a:pt x="3098" y="2648"/>
                  </a:cubicBezTo>
                  <a:cubicBezTo>
                    <a:pt x="3087" y="2648"/>
                    <a:pt x="3087" y="2637"/>
                    <a:pt x="3087" y="2637"/>
                  </a:cubicBezTo>
                  <a:cubicBezTo>
                    <a:pt x="3056" y="2606"/>
                    <a:pt x="3035" y="2564"/>
                    <a:pt x="3014" y="2533"/>
                  </a:cubicBezTo>
                  <a:cubicBezTo>
                    <a:pt x="3014" y="2522"/>
                    <a:pt x="3003" y="2512"/>
                    <a:pt x="3003" y="2501"/>
                  </a:cubicBezTo>
                  <a:cubicBezTo>
                    <a:pt x="2993" y="2491"/>
                    <a:pt x="2993" y="2491"/>
                    <a:pt x="2993" y="2480"/>
                  </a:cubicBezTo>
                  <a:cubicBezTo>
                    <a:pt x="2983" y="2470"/>
                    <a:pt x="2983" y="2449"/>
                    <a:pt x="2972" y="2438"/>
                  </a:cubicBezTo>
                  <a:cubicBezTo>
                    <a:pt x="2972" y="2438"/>
                    <a:pt x="2972" y="2428"/>
                    <a:pt x="2972" y="2417"/>
                  </a:cubicBezTo>
                  <a:cubicBezTo>
                    <a:pt x="2962" y="2407"/>
                    <a:pt x="2962" y="2386"/>
                    <a:pt x="2951" y="2365"/>
                  </a:cubicBezTo>
                  <a:cubicBezTo>
                    <a:pt x="2951" y="2365"/>
                    <a:pt x="2951" y="2365"/>
                    <a:pt x="2951" y="2355"/>
                  </a:cubicBezTo>
                  <a:cubicBezTo>
                    <a:pt x="2951" y="2344"/>
                    <a:pt x="2941" y="2323"/>
                    <a:pt x="2941" y="2302"/>
                  </a:cubicBezTo>
                  <a:lnTo>
                    <a:pt x="2941" y="2292"/>
                  </a:lnTo>
                  <a:cubicBezTo>
                    <a:pt x="2941" y="2281"/>
                    <a:pt x="2941" y="2271"/>
                    <a:pt x="2941" y="2250"/>
                  </a:cubicBezTo>
                  <a:cubicBezTo>
                    <a:pt x="2941" y="2240"/>
                    <a:pt x="2941" y="2229"/>
                    <a:pt x="2941" y="2219"/>
                  </a:cubicBezTo>
                  <a:cubicBezTo>
                    <a:pt x="2941" y="2208"/>
                    <a:pt x="2941" y="2198"/>
                    <a:pt x="2941" y="2187"/>
                  </a:cubicBezTo>
                  <a:cubicBezTo>
                    <a:pt x="2941" y="2177"/>
                    <a:pt x="2941" y="2166"/>
                    <a:pt x="2941" y="2145"/>
                  </a:cubicBezTo>
                  <a:cubicBezTo>
                    <a:pt x="2941" y="2124"/>
                    <a:pt x="2951" y="2104"/>
                    <a:pt x="2951" y="2083"/>
                  </a:cubicBezTo>
                  <a:cubicBezTo>
                    <a:pt x="2951" y="2083"/>
                    <a:pt x="2951" y="2072"/>
                    <a:pt x="2951" y="2072"/>
                  </a:cubicBezTo>
                  <a:cubicBezTo>
                    <a:pt x="2962" y="2051"/>
                    <a:pt x="2962" y="2041"/>
                    <a:pt x="2972" y="2020"/>
                  </a:cubicBezTo>
                  <a:cubicBezTo>
                    <a:pt x="2972" y="2020"/>
                    <a:pt x="2972" y="2009"/>
                    <a:pt x="2972" y="1999"/>
                  </a:cubicBezTo>
                  <a:cubicBezTo>
                    <a:pt x="2983" y="1988"/>
                    <a:pt x="2983" y="1978"/>
                    <a:pt x="2993" y="1968"/>
                  </a:cubicBezTo>
                  <a:cubicBezTo>
                    <a:pt x="2993" y="1957"/>
                    <a:pt x="2993" y="1947"/>
                    <a:pt x="3003" y="1936"/>
                  </a:cubicBezTo>
                  <a:cubicBezTo>
                    <a:pt x="3003" y="1926"/>
                    <a:pt x="3014" y="1926"/>
                    <a:pt x="3014" y="1915"/>
                  </a:cubicBezTo>
                  <a:cubicBezTo>
                    <a:pt x="3035" y="1873"/>
                    <a:pt x="3056" y="1842"/>
                    <a:pt x="3087" y="1800"/>
                  </a:cubicBezTo>
                  <a:lnTo>
                    <a:pt x="3098" y="1800"/>
                  </a:lnTo>
                  <a:cubicBezTo>
                    <a:pt x="3108" y="1779"/>
                    <a:pt x="3119" y="1769"/>
                    <a:pt x="3129" y="1758"/>
                  </a:cubicBezTo>
                  <a:cubicBezTo>
                    <a:pt x="3140" y="1737"/>
                    <a:pt x="3160" y="1727"/>
                    <a:pt x="3171" y="1716"/>
                  </a:cubicBezTo>
                  <a:cubicBezTo>
                    <a:pt x="3192" y="1695"/>
                    <a:pt x="3213" y="1685"/>
                    <a:pt x="3244" y="1664"/>
                  </a:cubicBezTo>
                  <a:cubicBezTo>
                    <a:pt x="3244" y="1664"/>
                    <a:pt x="3255" y="1654"/>
                    <a:pt x="3255" y="1654"/>
                  </a:cubicBezTo>
                  <a:cubicBezTo>
                    <a:pt x="3265" y="1654"/>
                    <a:pt x="3276" y="1643"/>
                    <a:pt x="3286" y="1643"/>
                  </a:cubicBezTo>
                  <a:cubicBezTo>
                    <a:pt x="3297" y="1633"/>
                    <a:pt x="3307" y="1633"/>
                    <a:pt x="3317" y="1622"/>
                  </a:cubicBezTo>
                  <a:cubicBezTo>
                    <a:pt x="3317" y="1622"/>
                    <a:pt x="3328" y="1612"/>
                    <a:pt x="3338" y="1612"/>
                  </a:cubicBezTo>
                  <a:cubicBezTo>
                    <a:pt x="3349" y="1612"/>
                    <a:pt x="3359" y="1601"/>
                    <a:pt x="3380" y="1601"/>
                  </a:cubicBezTo>
                  <a:cubicBezTo>
                    <a:pt x="3380" y="1601"/>
                    <a:pt x="3391" y="1591"/>
                    <a:pt x="3401" y="1591"/>
                  </a:cubicBezTo>
                  <a:cubicBezTo>
                    <a:pt x="3412" y="1580"/>
                    <a:pt x="3433" y="1580"/>
                    <a:pt x="3453" y="1570"/>
                  </a:cubicBezTo>
                  <a:lnTo>
                    <a:pt x="3516" y="1570"/>
                  </a:lnTo>
                  <a:cubicBezTo>
                    <a:pt x="3516" y="1565"/>
                    <a:pt x="3516" y="1565"/>
                    <a:pt x="3516" y="1565"/>
                  </a:cubicBezTo>
                  <a:cubicBezTo>
                    <a:pt x="3516" y="1565"/>
                    <a:pt x="3516" y="1565"/>
                    <a:pt x="3516" y="1559"/>
                  </a:cubicBezTo>
                  <a:lnTo>
                    <a:pt x="3600" y="1559"/>
                  </a:lnTo>
                  <a:cubicBezTo>
                    <a:pt x="3652" y="1559"/>
                    <a:pt x="3694" y="1559"/>
                    <a:pt x="3746" y="1580"/>
                  </a:cubicBezTo>
                  <a:lnTo>
                    <a:pt x="3757" y="1580"/>
                  </a:lnTo>
                  <a:cubicBezTo>
                    <a:pt x="3778" y="1580"/>
                    <a:pt x="3799" y="1591"/>
                    <a:pt x="3820" y="1591"/>
                  </a:cubicBezTo>
                  <a:cubicBezTo>
                    <a:pt x="3820" y="1601"/>
                    <a:pt x="3830" y="1601"/>
                    <a:pt x="3830" y="1601"/>
                  </a:cubicBezTo>
                  <a:cubicBezTo>
                    <a:pt x="3851" y="1612"/>
                    <a:pt x="3872" y="1612"/>
                    <a:pt x="3883" y="1622"/>
                  </a:cubicBezTo>
                  <a:cubicBezTo>
                    <a:pt x="3893" y="1622"/>
                    <a:pt x="3893" y="1633"/>
                    <a:pt x="3903" y="1633"/>
                  </a:cubicBezTo>
                  <a:cubicBezTo>
                    <a:pt x="3914" y="1643"/>
                    <a:pt x="3935" y="1654"/>
                    <a:pt x="3945" y="1654"/>
                  </a:cubicBezTo>
                  <a:cubicBezTo>
                    <a:pt x="3956" y="1664"/>
                    <a:pt x="3956" y="1664"/>
                    <a:pt x="3966" y="1664"/>
                  </a:cubicBezTo>
                  <a:cubicBezTo>
                    <a:pt x="3977" y="1675"/>
                    <a:pt x="3998" y="1695"/>
                    <a:pt x="4008" y="1706"/>
                  </a:cubicBezTo>
                  <a:lnTo>
                    <a:pt x="4019" y="1706"/>
                  </a:lnTo>
                  <a:cubicBezTo>
                    <a:pt x="4039" y="1727"/>
                    <a:pt x="4060" y="1737"/>
                    <a:pt x="4071" y="1758"/>
                  </a:cubicBezTo>
                  <a:cubicBezTo>
                    <a:pt x="4123" y="1811"/>
                    <a:pt x="4186" y="1831"/>
                    <a:pt x="4249" y="1831"/>
                  </a:cubicBezTo>
                  <a:cubicBezTo>
                    <a:pt x="4374" y="1831"/>
                    <a:pt x="4489" y="1727"/>
                    <a:pt x="4489" y="1601"/>
                  </a:cubicBezTo>
                  <a:lnTo>
                    <a:pt x="4489" y="115"/>
                  </a:lnTo>
                  <a:cubicBezTo>
                    <a:pt x="4489" y="53"/>
                    <a:pt x="4448" y="11"/>
                    <a:pt x="4395" y="0"/>
                  </a:cubicBezTo>
                  <a:close/>
                </a:path>
              </a:pathLst>
            </a:custGeom>
            <a:solidFill>
              <a:srgbClr val="1C9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57"/>
            <p:cNvSpPr/>
            <p:nvPr/>
          </p:nvSpPr>
          <p:spPr>
            <a:xfrm>
              <a:off x="8590770" y="1584746"/>
              <a:ext cx="183933" cy="136450"/>
            </a:xfrm>
            <a:custGeom>
              <a:rect b="b" l="l" r="r" t="t"/>
              <a:pathLst>
                <a:path extrusionOk="0" h="4480" w="6039">
                  <a:moveTo>
                    <a:pt x="115" y="0"/>
                  </a:moveTo>
                  <a:cubicBezTo>
                    <a:pt x="53" y="0"/>
                    <a:pt x="11" y="32"/>
                    <a:pt x="0" y="95"/>
                  </a:cubicBezTo>
                  <a:cubicBezTo>
                    <a:pt x="53" y="2491"/>
                    <a:pt x="1988" y="4437"/>
                    <a:pt x="4395" y="4479"/>
                  </a:cubicBezTo>
                  <a:cubicBezTo>
                    <a:pt x="4448" y="4469"/>
                    <a:pt x="4489" y="4427"/>
                    <a:pt x="4489" y="4364"/>
                  </a:cubicBezTo>
                  <a:lnTo>
                    <a:pt x="4489" y="2868"/>
                  </a:lnTo>
                  <a:cubicBezTo>
                    <a:pt x="4489" y="2732"/>
                    <a:pt x="4594" y="2627"/>
                    <a:pt x="4720" y="2627"/>
                  </a:cubicBezTo>
                  <a:cubicBezTo>
                    <a:pt x="4741" y="2627"/>
                    <a:pt x="4751" y="2627"/>
                    <a:pt x="4772" y="2637"/>
                  </a:cubicBezTo>
                  <a:cubicBezTo>
                    <a:pt x="4782" y="2637"/>
                    <a:pt x="4803" y="2637"/>
                    <a:pt x="4814" y="2648"/>
                  </a:cubicBezTo>
                  <a:cubicBezTo>
                    <a:pt x="4845" y="2658"/>
                    <a:pt x="4877" y="2679"/>
                    <a:pt x="4898" y="2700"/>
                  </a:cubicBezTo>
                  <a:cubicBezTo>
                    <a:pt x="4929" y="2742"/>
                    <a:pt x="4971" y="2773"/>
                    <a:pt x="5013" y="2794"/>
                  </a:cubicBezTo>
                  <a:cubicBezTo>
                    <a:pt x="5075" y="2836"/>
                    <a:pt x="5149" y="2868"/>
                    <a:pt x="5222" y="2889"/>
                  </a:cubicBezTo>
                  <a:cubicBezTo>
                    <a:pt x="5265" y="2901"/>
                    <a:pt x="5311" y="2906"/>
                    <a:pt x="5359" y="2906"/>
                  </a:cubicBezTo>
                  <a:cubicBezTo>
                    <a:pt x="5393" y="2906"/>
                    <a:pt x="5428" y="2903"/>
                    <a:pt x="5463" y="2899"/>
                  </a:cubicBezTo>
                  <a:cubicBezTo>
                    <a:pt x="5494" y="2889"/>
                    <a:pt x="5536" y="2889"/>
                    <a:pt x="5567" y="2878"/>
                  </a:cubicBezTo>
                  <a:cubicBezTo>
                    <a:pt x="5588" y="2868"/>
                    <a:pt x="5620" y="2857"/>
                    <a:pt x="5641" y="2847"/>
                  </a:cubicBezTo>
                  <a:cubicBezTo>
                    <a:pt x="5672" y="2836"/>
                    <a:pt x="5703" y="2815"/>
                    <a:pt x="5735" y="2794"/>
                  </a:cubicBezTo>
                  <a:cubicBezTo>
                    <a:pt x="5756" y="2784"/>
                    <a:pt x="5777" y="2763"/>
                    <a:pt x="5797" y="2753"/>
                  </a:cubicBezTo>
                  <a:cubicBezTo>
                    <a:pt x="5808" y="2732"/>
                    <a:pt x="5829" y="2721"/>
                    <a:pt x="5839" y="2700"/>
                  </a:cubicBezTo>
                  <a:cubicBezTo>
                    <a:pt x="5902" y="2637"/>
                    <a:pt x="5954" y="2564"/>
                    <a:pt x="5986" y="2480"/>
                  </a:cubicBezTo>
                  <a:cubicBezTo>
                    <a:pt x="6007" y="2428"/>
                    <a:pt x="6017" y="2376"/>
                    <a:pt x="6028" y="2313"/>
                  </a:cubicBezTo>
                  <a:cubicBezTo>
                    <a:pt x="6038" y="2271"/>
                    <a:pt x="6038" y="2219"/>
                    <a:pt x="6028" y="2167"/>
                  </a:cubicBezTo>
                  <a:cubicBezTo>
                    <a:pt x="6017" y="2030"/>
                    <a:pt x="5954" y="1905"/>
                    <a:pt x="5860" y="1800"/>
                  </a:cubicBezTo>
                  <a:cubicBezTo>
                    <a:pt x="5818" y="1748"/>
                    <a:pt x="5766" y="1706"/>
                    <a:pt x="5703" y="1675"/>
                  </a:cubicBezTo>
                  <a:cubicBezTo>
                    <a:pt x="5600" y="1610"/>
                    <a:pt x="5484" y="1579"/>
                    <a:pt x="5368" y="1579"/>
                  </a:cubicBezTo>
                  <a:cubicBezTo>
                    <a:pt x="5238" y="1579"/>
                    <a:pt x="5108" y="1618"/>
                    <a:pt x="4992" y="1696"/>
                  </a:cubicBezTo>
                  <a:cubicBezTo>
                    <a:pt x="4981" y="1706"/>
                    <a:pt x="4960" y="1717"/>
                    <a:pt x="4939" y="1737"/>
                  </a:cubicBezTo>
                  <a:cubicBezTo>
                    <a:pt x="4929" y="1748"/>
                    <a:pt x="4908" y="1758"/>
                    <a:pt x="4898" y="1779"/>
                  </a:cubicBezTo>
                  <a:cubicBezTo>
                    <a:pt x="4887" y="1790"/>
                    <a:pt x="4877" y="1800"/>
                    <a:pt x="4856" y="1811"/>
                  </a:cubicBezTo>
                  <a:cubicBezTo>
                    <a:pt x="4845" y="1821"/>
                    <a:pt x="4835" y="1832"/>
                    <a:pt x="4814" y="1832"/>
                  </a:cubicBezTo>
                  <a:cubicBezTo>
                    <a:pt x="4782" y="1853"/>
                    <a:pt x="4751" y="1853"/>
                    <a:pt x="4720" y="1853"/>
                  </a:cubicBezTo>
                  <a:cubicBezTo>
                    <a:pt x="4594" y="1853"/>
                    <a:pt x="4489" y="1748"/>
                    <a:pt x="4489" y="1622"/>
                  </a:cubicBezTo>
                  <a:lnTo>
                    <a:pt x="4489" y="116"/>
                  </a:lnTo>
                  <a:cubicBezTo>
                    <a:pt x="4489" y="53"/>
                    <a:pt x="4437" y="0"/>
                    <a:pt x="4364" y="0"/>
                  </a:cubicBezTo>
                  <a:lnTo>
                    <a:pt x="2847" y="0"/>
                  </a:lnTo>
                  <a:cubicBezTo>
                    <a:pt x="2710" y="0"/>
                    <a:pt x="2606" y="105"/>
                    <a:pt x="2606" y="231"/>
                  </a:cubicBezTo>
                  <a:cubicBezTo>
                    <a:pt x="2606" y="304"/>
                    <a:pt x="2637" y="367"/>
                    <a:pt x="2690" y="409"/>
                  </a:cubicBezTo>
                  <a:cubicBezTo>
                    <a:pt x="2700" y="429"/>
                    <a:pt x="2721" y="440"/>
                    <a:pt x="2731" y="461"/>
                  </a:cubicBezTo>
                  <a:cubicBezTo>
                    <a:pt x="2731" y="461"/>
                    <a:pt x="2742" y="471"/>
                    <a:pt x="2742" y="471"/>
                  </a:cubicBezTo>
                  <a:cubicBezTo>
                    <a:pt x="2752" y="482"/>
                    <a:pt x="2763" y="503"/>
                    <a:pt x="2773" y="513"/>
                  </a:cubicBezTo>
                  <a:cubicBezTo>
                    <a:pt x="2773" y="524"/>
                    <a:pt x="2784" y="534"/>
                    <a:pt x="2784" y="534"/>
                  </a:cubicBezTo>
                  <a:cubicBezTo>
                    <a:pt x="2794" y="545"/>
                    <a:pt x="2805" y="565"/>
                    <a:pt x="2815" y="576"/>
                  </a:cubicBezTo>
                  <a:cubicBezTo>
                    <a:pt x="2815" y="586"/>
                    <a:pt x="2815" y="597"/>
                    <a:pt x="2815" y="597"/>
                  </a:cubicBezTo>
                  <a:cubicBezTo>
                    <a:pt x="2826" y="618"/>
                    <a:pt x="2836" y="628"/>
                    <a:pt x="2836" y="649"/>
                  </a:cubicBezTo>
                  <a:cubicBezTo>
                    <a:pt x="2847" y="649"/>
                    <a:pt x="2847" y="660"/>
                    <a:pt x="2847" y="670"/>
                  </a:cubicBezTo>
                  <a:cubicBezTo>
                    <a:pt x="2857" y="681"/>
                    <a:pt x="2857" y="702"/>
                    <a:pt x="2867" y="722"/>
                  </a:cubicBezTo>
                  <a:cubicBezTo>
                    <a:pt x="2867" y="722"/>
                    <a:pt x="2867" y="733"/>
                    <a:pt x="2867" y="733"/>
                  </a:cubicBezTo>
                  <a:cubicBezTo>
                    <a:pt x="2867" y="754"/>
                    <a:pt x="2878" y="785"/>
                    <a:pt x="2878" y="806"/>
                  </a:cubicBezTo>
                  <a:cubicBezTo>
                    <a:pt x="2878" y="838"/>
                    <a:pt x="2888" y="858"/>
                    <a:pt x="2888" y="890"/>
                  </a:cubicBezTo>
                  <a:cubicBezTo>
                    <a:pt x="2888" y="890"/>
                    <a:pt x="2878" y="900"/>
                    <a:pt x="2878" y="900"/>
                  </a:cubicBezTo>
                  <a:cubicBezTo>
                    <a:pt x="2878" y="921"/>
                    <a:pt x="2878" y="942"/>
                    <a:pt x="2878" y="963"/>
                  </a:cubicBezTo>
                  <a:cubicBezTo>
                    <a:pt x="2878" y="963"/>
                    <a:pt x="2878" y="963"/>
                    <a:pt x="2878" y="974"/>
                  </a:cubicBezTo>
                  <a:cubicBezTo>
                    <a:pt x="2867" y="1005"/>
                    <a:pt x="2867" y="1047"/>
                    <a:pt x="2847" y="1089"/>
                  </a:cubicBezTo>
                  <a:cubicBezTo>
                    <a:pt x="2847" y="1089"/>
                    <a:pt x="2847" y="1099"/>
                    <a:pt x="2847" y="1099"/>
                  </a:cubicBezTo>
                  <a:cubicBezTo>
                    <a:pt x="2836" y="1110"/>
                    <a:pt x="2836" y="1131"/>
                    <a:pt x="2826" y="1141"/>
                  </a:cubicBezTo>
                  <a:cubicBezTo>
                    <a:pt x="2826" y="1151"/>
                    <a:pt x="2826" y="1162"/>
                    <a:pt x="2815" y="1162"/>
                  </a:cubicBezTo>
                  <a:cubicBezTo>
                    <a:pt x="2815" y="1172"/>
                    <a:pt x="2805" y="1193"/>
                    <a:pt x="2805" y="1204"/>
                  </a:cubicBezTo>
                  <a:cubicBezTo>
                    <a:pt x="2794" y="1204"/>
                    <a:pt x="2794" y="1214"/>
                    <a:pt x="2784" y="1225"/>
                  </a:cubicBezTo>
                  <a:cubicBezTo>
                    <a:pt x="2784" y="1235"/>
                    <a:pt x="2773" y="1246"/>
                    <a:pt x="2763" y="1256"/>
                  </a:cubicBezTo>
                  <a:cubicBezTo>
                    <a:pt x="2752" y="1267"/>
                    <a:pt x="2752" y="1277"/>
                    <a:pt x="2742" y="1298"/>
                  </a:cubicBezTo>
                  <a:cubicBezTo>
                    <a:pt x="2731" y="1298"/>
                    <a:pt x="2721" y="1308"/>
                    <a:pt x="2721" y="1319"/>
                  </a:cubicBezTo>
                  <a:cubicBezTo>
                    <a:pt x="2710" y="1329"/>
                    <a:pt x="2700" y="1329"/>
                    <a:pt x="2700" y="1340"/>
                  </a:cubicBezTo>
                  <a:cubicBezTo>
                    <a:pt x="2690" y="1350"/>
                    <a:pt x="2679" y="1350"/>
                    <a:pt x="2679" y="1361"/>
                  </a:cubicBezTo>
                  <a:cubicBezTo>
                    <a:pt x="2669" y="1371"/>
                    <a:pt x="2658" y="1371"/>
                    <a:pt x="2648" y="1382"/>
                  </a:cubicBezTo>
                  <a:cubicBezTo>
                    <a:pt x="2648" y="1392"/>
                    <a:pt x="2637" y="1392"/>
                    <a:pt x="2627" y="1403"/>
                  </a:cubicBezTo>
                  <a:cubicBezTo>
                    <a:pt x="2627" y="1403"/>
                    <a:pt x="2616" y="1413"/>
                    <a:pt x="2606" y="1424"/>
                  </a:cubicBezTo>
                  <a:cubicBezTo>
                    <a:pt x="2585" y="1434"/>
                    <a:pt x="2574" y="1444"/>
                    <a:pt x="2554" y="1455"/>
                  </a:cubicBezTo>
                  <a:lnTo>
                    <a:pt x="2543" y="1455"/>
                  </a:lnTo>
                  <a:cubicBezTo>
                    <a:pt x="2533" y="1465"/>
                    <a:pt x="2512" y="1476"/>
                    <a:pt x="2501" y="1486"/>
                  </a:cubicBezTo>
                  <a:lnTo>
                    <a:pt x="2480" y="1486"/>
                  </a:lnTo>
                  <a:cubicBezTo>
                    <a:pt x="2470" y="1497"/>
                    <a:pt x="2449" y="1497"/>
                    <a:pt x="2438" y="1507"/>
                  </a:cubicBezTo>
                  <a:lnTo>
                    <a:pt x="2428" y="1507"/>
                  </a:lnTo>
                  <a:cubicBezTo>
                    <a:pt x="2386" y="1528"/>
                    <a:pt x="2344" y="1539"/>
                    <a:pt x="2302" y="1539"/>
                  </a:cubicBezTo>
                  <a:lnTo>
                    <a:pt x="2145" y="1539"/>
                  </a:lnTo>
                  <a:cubicBezTo>
                    <a:pt x="2124" y="1539"/>
                    <a:pt x="2104" y="1528"/>
                    <a:pt x="2083" y="1528"/>
                  </a:cubicBezTo>
                  <a:lnTo>
                    <a:pt x="2072" y="1528"/>
                  </a:lnTo>
                  <a:cubicBezTo>
                    <a:pt x="2051" y="1518"/>
                    <a:pt x="2041" y="1518"/>
                    <a:pt x="2020" y="1518"/>
                  </a:cubicBezTo>
                  <a:cubicBezTo>
                    <a:pt x="2020" y="1507"/>
                    <a:pt x="2009" y="1507"/>
                    <a:pt x="1999" y="1507"/>
                  </a:cubicBezTo>
                  <a:cubicBezTo>
                    <a:pt x="1988" y="1497"/>
                    <a:pt x="1978" y="1497"/>
                    <a:pt x="1968" y="1497"/>
                  </a:cubicBezTo>
                  <a:cubicBezTo>
                    <a:pt x="1957" y="1486"/>
                    <a:pt x="1947" y="1486"/>
                    <a:pt x="1936" y="1476"/>
                  </a:cubicBezTo>
                  <a:cubicBezTo>
                    <a:pt x="1936" y="1476"/>
                    <a:pt x="1926" y="1476"/>
                    <a:pt x="1915" y="1465"/>
                  </a:cubicBezTo>
                  <a:cubicBezTo>
                    <a:pt x="1873" y="1444"/>
                    <a:pt x="1842" y="1424"/>
                    <a:pt x="1800" y="1392"/>
                  </a:cubicBezTo>
                  <a:cubicBezTo>
                    <a:pt x="1800" y="1392"/>
                    <a:pt x="1800" y="1392"/>
                    <a:pt x="1790" y="1382"/>
                  </a:cubicBezTo>
                  <a:cubicBezTo>
                    <a:pt x="1779" y="1382"/>
                    <a:pt x="1769" y="1371"/>
                    <a:pt x="1758" y="1361"/>
                  </a:cubicBezTo>
                  <a:cubicBezTo>
                    <a:pt x="1758" y="1350"/>
                    <a:pt x="1758" y="1350"/>
                    <a:pt x="1748" y="1350"/>
                  </a:cubicBezTo>
                  <a:cubicBezTo>
                    <a:pt x="1737" y="1340"/>
                    <a:pt x="1727" y="1329"/>
                    <a:pt x="1716" y="1319"/>
                  </a:cubicBezTo>
                  <a:lnTo>
                    <a:pt x="1716" y="1308"/>
                  </a:lnTo>
                  <a:cubicBezTo>
                    <a:pt x="1695" y="1288"/>
                    <a:pt x="1685" y="1267"/>
                    <a:pt x="1664" y="1246"/>
                  </a:cubicBezTo>
                  <a:cubicBezTo>
                    <a:pt x="1664" y="1235"/>
                    <a:pt x="1654" y="1225"/>
                    <a:pt x="1654" y="1225"/>
                  </a:cubicBezTo>
                  <a:cubicBezTo>
                    <a:pt x="1654" y="1214"/>
                    <a:pt x="1643" y="1204"/>
                    <a:pt x="1643" y="1193"/>
                  </a:cubicBezTo>
                  <a:cubicBezTo>
                    <a:pt x="1633" y="1183"/>
                    <a:pt x="1633" y="1172"/>
                    <a:pt x="1622" y="1162"/>
                  </a:cubicBezTo>
                  <a:cubicBezTo>
                    <a:pt x="1622" y="1162"/>
                    <a:pt x="1612" y="1151"/>
                    <a:pt x="1612" y="1141"/>
                  </a:cubicBezTo>
                  <a:cubicBezTo>
                    <a:pt x="1612" y="1131"/>
                    <a:pt x="1601" y="1120"/>
                    <a:pt x="1601" y="1099"/>
                  </a:cubicBezTo>
                  <a:cubicBezTo>
                    <a:pt x="1591" y="1099"/>
                    <a:pt x="1591" y="1089"/>
                    <a:pt x="1591" y="1089"/>
                  </a:cubicBezTo>
                  <a:cubicBezTo>
                    <a:pt x="1580" y="1047"/>
                    <a:pt x="1570" y="1005"/>
                    <a:pt x="1559" y="963"/>
                  </a:cubicBezTo>
                  <a:cubicBezTo>
                    <a:pt x="1559" y="942"/>
                    <a:pt x="1559" y="921"/>
                    <a:pt x="1559" y="900"/>
                  </a:cubicBezTo>
                  <a:cubicBezTo>
                    <a:pt x="1559" y="900"/>
                    <a:pt x="1559" y="890"/>
                    <a:pt x="1559" y="890"/>
                  </a:cubicBezTo>
                  <a:cubicBezTo>
                    <a:pt x="1559" y="879"/>
                    <a:pt x="1559" y="879"/>
                    <a:pt x="1559" y="879"/>
                  </a:cubicBezTo>
                  <a:cubicBezTo>
                    <a:pt x="1559" y="858"/>
                    <a:pt x="1559" y="838"/>
                    <a:pt x="1559" y="806"/>
                  </a:cubicBezTo>
                  <a:cubicBezTo>
                    <a:pt x="1570" y="775"/>
                    <a:pt x="1570" y="754"/>
                    <a:pt x="1570" y="733"/>
                  </a:cubicBezTo>
                  <a:cubicBezTo>
                    <a:pt x="1580" y="733"/>
                    <a:pt x="1580" y="722"/>
                    <a:pt x="1580" y="712"/>
                  </a:cubicBezTo>
                  <a:cubicBezTo>
                    <a:pt x="1580" y="702"/>
                    <a:pt x="1591" y="681"/>
                    <a:pt x="1591" y="670"/>
                  </a:cubicBezTo>
                  <a:cubicBezTo>
                    <a:pt x="1601" y="660"/>
                    <a:pt x="1601" y="649"/>
                    <a:pt x="1601" y="639"/>
                  </a:cubicBezTo>
                  <a:cubicBezTo>
                    <a:pt x="1612" y="628"/>
                    <a:pt x="1612" y="618"/>
                    <a:pt x="1622" y="597"/>
                  </a:cubicBezTo>
                  <a:cubicBezTo>
                    <a:pt x="1622" y="597"/>
                    <a:pt x="1633" y="586"/>
                    <a:pt x="1633" y="576"/>
                  </a:cubicBezTo>
                  <a:cubicBezTo>
                    <a:pt x="1643" y="565"/>
                    <a:pt x="1643" y="555"/>
                    <a:pt x="1654" y="534"/>
                  </a:cubicBezTo>
                  <a:cubicBezTo>
                    <a:pt x="1664" y="534"/>
                    <a:pt x="1664" y="524"/>
                    <a:pt x="1664" y="513"/>
                  </a:cubicBezTo>
                  <a:cubicBezTo>
                    <a:pt x="1675" y="503"/>
                    <a:pt x="1685" y="492"/>
                    <a:pt x="1695" y="482"/>
                  </a:cubicBezTo>
                  <a:cubicBezTo>
                    <a:pt x="1706" y="471"/>
                    <a:pt x="1706" y="461"/>
                    <a:pt x="1706" y="461"/>
                  </a:cubicBezTo>
                  <a:cubicBezTo>
                    <a:pt x="1727" y="440"/>
                    <a:pt x="1737" y="429"/>
                    <a:pt x="1758" y="409"/>
                  </a:cubicBezTo>
                  <a:cubicBezTo>
                    <a:pt x="1811" y="367"/>
                    <a:pt x="1831" y="304"/>
                    <a:pt x="1831" y="231"/>
                  </a:cubicBezTo>
                  <a:cubicBezTo>
                    <a:pt x="1831" y="105"/>
                    <a:pt x="1727" y="0"/>
                    <a:pt x="1601" y="0"/>
                  </a:cubicBezTo>
                  <a:close/>
                </a:path>
              </a:pathLst>
            </a:custGeom>
            <a:solidFill>
              <a:srgbClr val="7DC8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57"/>
            <p:cNvSpPr/>
            <p:nvPr/>
          </p:nvSpPr>
          <p:spPr>
            <a:xfrm>
              <a:off x="8727494" y="1537567"/>
              <a:ext cx="136450" cy="183628"/>
            </a:xfrm>
            <a:custGeom>
              <a:rect b="b" l="l" r="r" t="t"/>
              <a:pathLst>
                <a:path extrusionOk="0" h="6029" w="4480">
                  <a:moveTo>
                    <a:pt x="2261" y="1"/>
                  </a:moveTo>
                  <a:cubicBezTo>
                    <a:pt x="1664" y="1"/>
                    <a:pt x="1371" y="723"/>
                    <a:pt x="1800" y="1131"/>
                  </a:cubicBezTo>
                  <a:cubicBezTo>
                    <a:pt x="1842" y="1183"/>
                    <a:pt x="1874" y="1246"/>
                    <a:pt x="1874" y="1309"/>
                  </a:cubicBezTo>
                  <a:cubicBezTo>
                    <a:pt x="1874" y="1434"/>
                    <a:pt x="1769" y="1549"/>
                    <a:pt x="1633" y="1549"/>
                  </a:cubicBezTo>
                  <a:lnTo>
                    <a:pt x="116" y="1549"/>
                  </a:lnTo>
                  <a:cubicBezTo>
                    <a:pt x="53" y="1549"/>
                    <a:pt x="0" y="1602"/>
                    <a:pt x="0" y="1665"/>
                  </a:cubicBezTo>
                  <a:lnTo>
                    <a:pt x="0" y="3171"/>
                  </a:lnTo>
                  <a:cubicBezTo>
                    <a:pt x="0" y="3297"/>
                    <a:pt x="105" y="3402"/>
                    <a:pt x="231" y="3402"/>
                  </a:cubicBezTo>
                  <a:cubicBezTo>
                    <a:pt x="262" y="3402"/>
                    <a:pt x="293" y="3402"/>
                    <a:pt x="325" y="3381"/>
                  </a:cubicBezTo>
                  <a:cubicBezTo>
                    <a:pt x="346" y="3381"/>
                    <a:pt x="356" y="3370"/>
                    <a:pt x="367" y="3360"/>
                  </a:cubicBezTo>
                  <a:cubicBezTo>
                    <a:pt x="388" y="3349"/>
                    <a:pt x="398" y="3339"/>
                    <a:pt x="409" y="3328"/>
                  </a:cubicBezTo>
                  <a:cubicBezTo>
                    <a:pt x="419" y="3307"/>
                    <a:pt x="440" y="3297"/>
                    <a:pt x="450" y="3286"/>
                  </a:cubicBezTo>
                  <a:cubicBezTo>
                    <a:pt x="471" y="3266"/>
                    <a:pt x="492" y="3255"/>
                    <a:pt x="503" y="3245"/>
                  </a:cubicBezTo>
                  <a:cubicBezTo>
                    <a:pt x="534" y="3224"/>
                    <a:pt x="566" y="3213"/>
                    <a:pt x="586" y="3192"/>
                  </a:cubicBezTo>
                  <a:cubicBezTo>
                    <a:pt x="639" y="3171"/>
                    <a:pt x="691" y="3150"/>
                    <a:pt x="743" y="3140"/>
                  </a:cubicBezTo>
                  <a:cubicBezTo>
                    <a:pt x="785" y="3130"/>
                    <a:pt x="838" y="3130"/>
                    <a:pt x="879" y="3130"/>
                  </a:cubicBezTo>
                  <a:cubicBezTo>
                    <a:pt x="1214" y="3130"/>
                    <a:pt x="1507" y="3381"/>
                    <a:pt x="1539" y="3716"/>
                  </a:cubicBezTo>
                  <a:cubicBezTo>
                    <a:pt x="1549" y="3768"/>
                    <a:pt x="1549" y="3820"/>
                    <a:pt x="1539" y="3862"/>
                  </a:cubicBezTo>
                  <a:cubicBezTo>
                    <a:pt x="1528" y="3925"/>
                    <a:pt x="1518" y="3977"/>
                    <a:pt x="1497" y="4029"/>
                  </a:cubicBezTo>
                  <a:cubicBezTo>
                    <a:pt x="1465" y="4113"/>
                    <a:pt x="1413" y="4186"/>
                    <a:pt x="1350" y="4249"/>
                  </a:cubicBezTo>
                  <a:cubicBezTo>
                    <a:pt x="1340" y="4270"/>
                    <a:pt x="1319" y="4281"/>
                    <a:pt x="1308" y="4302"/>
                  </a:cubicBezTo>
                  <a:cubicBezTo>
                    <a:pt x="1288" y="4312"/>
                    <a:pt x="1267" y="4333"/>
                    <a:pt x="1246" y="4343"/>
                  </a:cubicBezTo>
                  <a:cubicBezTo>
                    <a:pt x="1214" y="4364"/>
                    <a:pt x="1183" y="4385"/>
                    <a:pt x="1152" y="4396"/>
                  </a:cubicBezTo>
                  <a:cubicBezTo>
                    <a:pt x="1131" y="4406"/>
                    <a:pt x="1099" y="4417"/>
                    <a:pt x="1078" y="4427"/>
                  </a:cubicBezTo>
                  <a:cubicBezTo>
                    <a:pt x="1047" y="4438"/>
                    <a:pt x="1005" y="4438"/>
                    <a:pt x="974" y="4448"/>
                  </a:cubicBezTo>
                  <a:cubicBezTo>
                    <a:pt x="939" y="4452"/>
                    <a:pt x="904" y="4455"/>
                    <a:pt x="870" y="4455"/>
                  </a:cubicBezTo>
                  <a:cubicBezTo>
                    <a:pt x="822" y="4455"/>
                    <a:pt x="776" y="4450"/>
                    <a:pt x="733" y="4438"/>
                  </a:cubicBezTo>
                  <a:cubicBezTo>
                    <a:pt x="660" y="4417"/>
                    <a:pt x="586" y="4385"/>
                    <a:pt x="524" y="4343"/>
                  </a:cubicBezTo>
                  <a:cubicBezTo>
                    <a:pt x="482" y="4322"/>
                    <a:pt x="440" y="4291"/>
                    <a:pt x="409" y="4249"/>
                  </a:cubicBezTo>
                  <a:cubicBezTo>
                    <a:pt x="388" y="4228"/>
                    <a:pt x="356" y="4207"/>
                    <a:pt x="325" y="4197"/>
                  </a:cubicBezTo>
                  <a:cubicBezTo>
                    <a:pt x="314" y="4186"/>
                    <a:pt x="293" y="4186"/>
                    <a:pt x="283" y="4186"/>
                  </a:cubicBezTo>
                  <a:cubicBezTo>
                    <a:pt x="262" y="4176"/>
                    <a:pt x="252" y="4176"/>
                    <a:pt x="231" y="4176"/>
                  </a:cubicBezTo>
                  <a:cubicBezTo>
                    <a:pt x="105" y="4176"/>
                    <a:pt x="0" y="4281"/>
                    <a:pt x="0" y="4417"/>
                  </a:cubicBezTo>
                  <a:lnTo>
                    <a:pt x="0" y="5913"/>
                  </a:lnTo>
                  <a:cubicBezTo>
                    <a:pt x="0" y="5976"/>
                    <a:pt x="32" y="6018"/>
                    <a:pt x="95" y="6028"/>
                  </a:cubicBezTo>
                  <a:cubicBezTo>
                    <a:pt x="2491" y="5986"/>
                    <a:pt x="4437" y="4040"/>
                    <a:pt x="4479" y="1644"/>
                  </a:cubicBezTo>
                  <a:cubicBezTo>
                    <a:pt x="4469" y="1581"/>
                    <a:pt x="4427" y="1549"/>
                    <a:pt x="4364" y="1549"/>
                  </a:cubicBezTo>
                  <a:lnTo>
                    <a:pt x="2878" y="1549"/>
                  </a:lnTo>
                  <a:cubicBezTo>
                    <a:pt x="2753" y="1549"/>
                    <a:pt x="2648" y="1434"/>
                    <a:pt x="2648" y="1309"/>
                  </a:cubicBezTo>
                  <a:cubicBezTo>
                    <a:pt x="2648" y="1246"/>
                    <a:pt x="2679" y="1183"/>
                    <a:pt x="2721" y="1131"/>
                  </a:cubicBezTo>
                  <a:cubicBezTo>
                    <a:pt x="3150" y="723"/>
                    <a:pt x="2857" y="1"/>
                    <a:pt x="2261" y="1"/>
                  </a:cubicBezTo>
                  <a:close/>
                </a:path>
              </a:pathLst>
            </a:custGeom>
            <a:solidFill>
              <a:srgbClr val="F8A3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57"/>
            <p:cNvSpPr/>
            <p:nvPr/>
          </p:nvSpPr>
          <p:spPr>
            <a:xfrm>
              <a:off x="8680315" y="1448022"/>
              <a:ext cx="183628" cy="136754"/>
            </a:xfrm>
            <a:custGeom>
              <a:rect b="b" l="l" r="r" t="t"/>
              <a:pathLst>
                <a:path extrusionOk="0" h="4490" w="6029">
                  <a:moveTo>
                    <a:pt x="1644" y="0"/>
                  </a:moveTo>
                  <a:cubicBezTo>
                    <a:pt x="1581" y="11"/>
                    <a:pt x="1549" y="53"/>
                    <a:pt x="1549" y="115"/>
                  </a:cubicBezTo>
                  <a:lnTo>
                    <a:pt x="1549" y="1601"/>
                  </a:lnTo>
                  <a:cubicBezTo>
                    <a:pt x="1549" y="1727"/>
                    <a:pt x="1434" y="1831"/>
                    <a:pt x="1309" y="1831"/>
                  </a:cubicBezTo>
                  <a:cubicBezTo>
                    <a:pt x="1246" y="1831"/>
                    <a:pt x="1183" y="1811"/>
                    <a:pt x="1131" y="1758"/>
                  </a:cubicBezTo>
                  <a:cubicBezTo>
                    <a:pt x="1120" y="1737"/>
                    <a:pt x="1099" y="1727"/>
                    <a:pt x="1079" y="1706"/>
                  </a:cubicBezTo>
                  <a:lnTo>
                    <a:pt x="1068" y="1706"/>
                  </a:lnTo>
                  <a:cubicBezTo>
                    <a:pt x="1058" y="1695"/>
                    <a:pt x="1037" y="1675"/>
                    <a:pt x="1026" y="1664"/>
                  </a:cubicBezTo>
                  <a:cubicBezTo>
                    <a:pt x="1016" y="1664"/>
                    <a:pt x="1016" y="1664"/>
                    <a:pt x="1005" y="1654"/>
                  </a:cubicBezTo>
                  <a:cubicBezTo>
                    <a:pt x="995" y="1654"/>
                    <a:pt x="974" y="1643"/>
                    <a:pt x="963" y="1633"/>
                  </a:cubicBezTo>
                  <a:cubicBezTo>
                    <a:pt x="953" y="1633"/>
                    <a:pt x="953" y="1622"/>
                    <a:pt x="943" y="1622"/>
                  </a:cubicBezTo>
                  <a:cubicBezTo>
                    <a:pt x="932" y="1612"/>
                    <a:pt x="911" y="1612"/>
                    <a:pt x="890" y="1601"/>
                  </a:cubicBezTo>
                  <a:cubicBezTo>
                    <a:pt x="890" y="1601"/>
                    <a:pt x="880" y="1601"/>
                    <a:pt x="880" y="1591"/>
                  </a:cubicBezTo>
                  <a:cubicBezTo>
                    <a:pt x="859" y="1591"/>
                    <a:pt x="838" y="1580"/>
                    <a:pt x="817" y="1580"/>
                  </a:cubicBezTo>
                  <a:lnTo>
                    <a:pt x="806" y="1580"/>
                  </a:lnTo>
                  <a:cubicBezTo>
                    <a:pt x="754" y="1559"/>
                    <a:pt x="702" y="1559"/>
                    <a:pt x="650" y="1559"/>
                  </a:cubicBezTo>
                  <a:lnTo>
                    <a:pt x="576" y="1559"/>
                  </a:lnTo>
                  <a:cubicBezTo>
                    <a:pt x="576" y="1565"/>
                    <a:pt x="576" y="1565"/>
                    <a:pt x="576" y="1565"/>
                  </a:cubicBezTo>
                  <a:cubicBezTo>
                    <a:pt x="576" y="1565"/>
                    <a:pt x="576" y="1565"/>
                    <a:pt x="576" y="1570"/>
                  </a:cubicBezTo>
                  <a:lnTo>
                    <a:pt x="513" y="1570"/>
                  </a:lnTo>
                  <a:cubicBezTo>
                    <a:pt x="493" y="1580"/>
                    <a:pt x="472" y="1580"/>
                    <a:pt x="461" y="1591"/>
                  </a:cubicBezTo>
                  <a:cubicBezTo>
                    <a:pt x="451" y="1591"/>
                    <a:pt x="440" y="1601"/>
                    <a:pt x="440" y="1601"/>
                  </a:cubicBezTo>
                  <a:cubicBezTo>
                    <a:pt x="419" y="1601"/>
                    <a:pt x="409" y="1612"/>
                    <a:pt x="398" y="1612"/>
                  </a:cubicBezTo>
                  <a:cubicBezTo>
                    <a:pt x="388" y="1612"/>
                    <a:pt x="377" y="1622"/>
                    <a:pt x="377" y="1622"/>
                  </a:cubicBezTo>
                  <a:cubicBezTo>
                    <a:pt x="367" y="1633"/>
                    <a:pt x="357" y="1633"/>
                    <a:pt x="346" y="1643"/>
                  </a:cubicBezTo>
                  <a:cubicBezTo>
                    <a:pt x="336" y="1643"/>
                    <a:pt x="325" y="1654"/>
                    <a:pt x="315" y="1654"/>
                  </a:cubicBezTo>
                  <a:cubicBezTo>
                    <a:pt x="315" y="1654"/>
                    <a:pt x="304" y="1664"/>
                    <a:pt x="304" y="1664"/>
                  </a:cubicBezTo>
                  <a:cubicBezTo>
                    <a:pt x="273" y="1685"/>
                    <a:pt x="252" y="1695"/>
                    <a:pt x="231" y="1716"/>
                  </a:cubicBezTo>
                  <a:cubicBezTo>
                    <a:pt x="220" y="1727"/>
                    <a:pt x="200" y="1737"/>
                    <a:pt x="189" y="1758"/>
                  </a:cubicBezTo>
                  <a:cubicBezTo>
                    <a:pt x="179" y="1769"/>
                    <a:pt x="168" y="1779"/>
                    <a:pt x="158" y="1800"/>
                  </a:cubicBezTo>
                  <a:lnTo>
                    <a:pt x="147" y="1800"/>
                  </a:lnTo>
                  <a:cubicBezTo>
                    <a:pt x="116" y="1842"/>
                    <a:pt x="95" y="1873"/>
                    <a:pt x="74" y="1915"/>
                  </a:cubicBezTo>
                  <a:cubicBezTo>
                    <a:pt x="74" y="1926"/>
                    <a:pt x="63" y="1926"/>
                    <a:pt x="63" y="1936"/>
                  </a:cubicBezTo>
                  <a:cubicBezTo>
                    <a:pt x="53" y="1947"/>
                    <a:pt x="53" y="1957"/>
                    <a:pt x="53" y="1968"/>
                  </a:cubicBezTo>
                  <a:cubicBezTo>
                    <a:pt x="43" y="1978"/>
                    <a:pt x="43" y="1988"/>
                    <a:pt x="32" y="1999"/>
                  </a:cubicBezTo>
                  <a:cubicBezTo>
                    <a:pt x="32" y="2009"/>
                    <a:pt x="32" y="2020"/>
                    <a:pt x="32" y="2020"/>
                  </a:cubicBezTo>
                  <a:cubicBezTo>
                    <a:pt x="22" y="2041"/>
                    <a:pt x="22" y="2051"/>
                    <a:pt x="11" y="2072"/>
                  </a:cubicBezTo>
                  <a:cubicBezTo>
                    <a:pt x="11" y="2072"/>
                    <a:pt x="11" y="2083"/>
                    <a:pt x="11" y="2083"/>
                  </a:cubicBezTo>
                  <a:cubicBezTo>
                    <a:pt x="11" y="2104"/>
                    <a:pt x="1" y="2124"/>
                    <a:pt x="1" y="2145"/>
                  </a:cubicBezTo>
                  <a:cubicBezTo>
                    <a:pt x="1" y="2166"/>
                    <a:pt x="1" y="2177"/>
                    <a:pt x="1" y="2187"/>
                  </a:cubicBezTo>
                  <a:cubicBezTo>
                    <a:pt x="1" y="2198"/>
                    <a:pt x="1" y="2208"/>
                    <a:pt x="1" y="2219"/>
                  </a:cubicBezTo>
                  <a:cubicBezTo>
                    <a:pt x="1" y="2229"/>
                    <a:pt x="1" y="2240"/>
                    <a:pt x="1" y="2250"/>
                  </a:cubicBezTo>
                  <a:cubicBezTo>
                    <a:pt x="1" y="2271"/>
                    <a:pt x="1" y="2281"/>
                    <a:pt x="1" y="2292"/>
                  </a:cubicBezTo>
                  <a:cubicBezTo>
                    <a:pt x="1" y="2313"/>
                    <a:pt x="11" y="2334"/>
                    <a:pt x="11" y="2355"/>
                  </a:cubicBezTo>
                  <a:cubicBezTo>
                    <a:pt x="11" y="2365"/>
                    <a:pt x="11" y="2365"/>
                    <a:pt x="11" y="2365"/>
                  </a:cubicBezTo>
                  <a:cubicBezTo>
                    <a:pt x="22" y="2386"/>
                    <a:pt x="22" y="2407"/>
                    <a:pt x="32" y="2417"/>
                  </a:cubicBezTo>
                  <a:cubicBezTo>
                    <a:pt x="32" y="2428"/>
                    <a:pt x="32" y="2438"/>
                    <a:pt x="32" y="2438"/>
                  </a:cubicBezTo>
                  <a:cubicBezTo>
                    <a:pt x="43" y="2449"/>
                    <a:pt x="43" y="2470"/>
                    <a:pt x="53" y="2480"/>
                  </a:cubicBezTo>
                  <a:cubicBezTo>
                    <a:pt x="53" y="2491"/>
                    <a:pt x="53" y="2491"/>
                    <a:pt x="63" y="2501"/>
                  </a:cubicBezTo>
                  <a:cubicBezTo>
                    <a:pt x="63" y="2512"/>
                    <a:pt x="74" y="2522"/>
                    <a:pt x="74" y="2533"/>
                  </a:cubicBezTo>
                  <a:cubicBezTo>
                    <a:pt x="95" y="2564"/>
                    <a:pt x="116" y="2606"/>
                    <a:pt x="147" y="2637"/>
                  </a:cubicBezTo>
                  <a:cubicBezTo>
                    <a:pt x="147" y="2637"/>
                    <a:pt x="147" y="2648"/>
                    <a:pt x="158" y="2648"/>
                  </a:cubicBezTo>
                  <a:cubicBezTo>
                    <a:pt x="168" y="2658"/>
                    <a:pt x="179" y="2669"/>
                    <a:pt x="189" y="2679"/>
                  </a:cubicBezTo>
                  <a:cubicBezTo>
                    <a:pt x="189" y="2679"/>
                    <a:pt x="189" y="2690"/>
                    <a:pt x="189" y="2690"/>
                  </a:cubicBezTo>
                  <a:cubicBezTo>
                    <a:pt x="200" y="2700"/>
                    <a:pt x="220" y="2710"/>
                    <a:pt x="231" y="2721"/>
                  </a:cubicBezTo>
                  <a:cubicBezTo>
                    <a:pt x="252" y="2742"/>
                    <a:pt x="273" y="2763"/>
                    <a:pt x="304" y="2773"/>
                  </a:cubicBezTo>
                  <a:cubicBezTo>
                    <a:pt x="304" y="2784"/>
                    <a:pt x="315" y="2784"/>
                    <a:pt x="315" y="2784"/>
                  </a:cubicBezTo>
                  <a:cubicBezTo>
                    <a:pt x="325" y="2794"/>
                    <a:pt x="336" y="2794"/>
                    <a:pt x="346" y="2805"/>
                  </a:cubicBezTo>
                  <a:cubicBezTo>
                    <a:pt x="357" y="2805"/>
                    <a:pt x="367" y="2815"/>
                    <a:pt x="377" y="2815"/>
                  </a:cubicBezTo>
                  <a:cubicBezTo>
                    <a:pt x="377" y="2826"/>
                    <a:pt x="388" y="2826"/>
                    <a:pt x="398" y="2826"/>
                  </a:cubicBezTo>
                  <a:cubicBezTo>
                    <a:pt x="409" y="2836"/>
                    <a:pt x="419" y="2836"/>
                    <a:pt x="440" y="2847"/>
                  </a:cubicBezTo>
                  <a:lnTo>
                    <a:pt x="461" y="2847"/>
                  </a:lnTo>
                  <a:cubicBezTo>
                    <a:pt x="472" y="2857"/>
                    <a:pt x="493" y="2867"/>
                    <a:pt x="513" y="2867"/>
                  </a:cubicBezTo>
                  <a:lnTo>
                    <a:pt x="524" y="2867"/>
                  </a:lnTo>
                  <a:cubicBezTo>
                    <a:pt x="545" y="2878"/>
                    <a:pt x="566" y="2878"/>
                    <a:pt x="576" y="2878"/>
                  </a:cubicBezTo>
                  <a:cubicBezTo>
                    <a:pt x="597" y="2878"/>
                    <a:pt x="629" y="2878"/>
                    <a:pt x="650" y="2888"/>
                  </a:cubicBezTo>
                  <a:lnTo>
                    <a:pt x="660" y="2888"/>
                  </a:lnTo>
                  <a:cubicBezTo>
                    <a:pt x="712" y="2888"/>
                    <a:pt x="754" y="2878"/>
                    <a:pt x="806" y="2867"/>
                  </a:cubicBezTo>
                  <a:lnTo>
                    <a:pt x="817" y="2867"/>
                  </a:lnTo>
                  <a:cubicBezTo>
                    <a:pt x="838" y="2857"/>
                    <a:pt x="859" y="2857"/>
                    <a:pt x="880" y="2847"/>
                  </a:cubicBezTo>
                  <a:cubicBezTo>
                    <a:pt x="880" y="2847"/>
                    <a:pt x="890" y="2847"/>
                    <a:pt x="890" y="2836"/>
                  </a:cubicBezTo>
                  <a:cubicBezTo>
                    <a:pt x="911" y="2836"/>
                    <a:pt x="932" y="2826"/>
                    <a:pt x="943" y="2815"/>
                  </a:cubicBezTo>
                  <a:lnTo>
                    <a:pt x="963" y="2815"/>
                  </a:lnTo>
                  <a:cubicBezTo>
                    <a:pt x="974" y="2805"/>
                    <a:pt x="995" y="2794"/>
                    <a:pt x="1005" y="2784"/>
                  </a:cubicBezTo>
                  <a:cubicBezTo>
                    <a:pt x="1016" y="2784"/>
                    <a:pt x="1016" y="2773"/>
                    <a:pt x="1026" y="2773"/>
                  </a:cubicBezTo>
                  <a:cubicBezTo>
                    <a:pt x="1037" y="2763"/>
                    <a:pt x="1058" y="2752"/>
                    <a:pt x="1068" y="2742"/>
                  </a:cubicBezTo>
                  <a:cubicBezTo>
                    <a:pt x="1079" y="2742"/>
                    <a:pt x="1079" y="2731"/>
                    <a:pt x="1079" y="2731"/>
                  </a:cubicBezTo>
                  <a:cubicBezTo>
                    <a:pt x="1099" y="2721"/>
                    <a:pt x="1120" y="2700"/>
                    <a:pt x="1131" y="2690"/>
                  </a:cubicBezTo>
                  <a:cubicBezTo>
                    <a:pt x="1183" y="2637"/>
                    <a:pt x="1246" y="2606"/>
                    <a:pt x="1309" y="2606"/>
                  </a:cubicBezTo>
                  <a:cubicBezTo>
                    <a:pt x="1434" y="2606"/>
                    <a:pt x="1549" y="2710"/>
                    <a:pt x="1549" y="2847"/>
                  </a:cubicBezTo>
                  <a:lnTo>
                    <a:pt x="1549" y="4364"/>
                  </a:lnTo>
                  <a:cubicBezTo>
                    <a:pt x="1549" y="4437"/>
                    <a:pt x="1602" y="4489"/>
                    <a:pt x="1665" y="4489"/>
                  </a:cubicBezTo>
                  <a:lnTo>
                    <a:pt x="3182" y="4489"/>
                  </a:lnTo>
                  <a:cubicBezTo>
                    <a:pt x="3318" y="4489"/>
                    <a:pt x="3423" y="4374"/>
                    <a:pt x="3423" y="4249"/>
                  </a:cubicBezTo>
                  <a:cubicBezTo>
                    <a:pt x="3423" y="4186"/>
                    <a:pt x="3391" y="4123"/>
                    <a:pt x="3349" y="4071"/>
                  </a:cubicBezTo>
                  <a:cubicBezTo>
                    <a:pt x="2920" y="3663"/>
                    <a:pt x="3213" y="2941"/>
                    <a:pt x="3810" y="2941"/>
                  </a:cubicBezTo>
                  <a:cubicBezTo>
                    <a:pt x="4406" y="2941"/>
                    <a:pt x="4699" y="3663"/>
                    <a:pt x="4270" y="4071"/>
                  </a:cubicBezTo>
                  <a:cubicBezTo>
                    <a:pt x="4228" y="4123"/>
                    <a:pt x="4197" y="4186"/>
                    <a:pt x="4197" y="4249"/>
                  </a:cubicBezTo>
                  <a:cubicBezTo>
                    <a:pt x="4197" y="4374"/>
                    <a:pt x="4302" y="4489"/>
                    <a:pt x="4427" y="4489"/>
                  </a:cubicBezTo>
                  <a:lnTo>
                    <a:pt x="5913" y="4489"/>
                  </a:lnTo>
                  <a:cubicBezTo>
                    <a:pt x="5976" y="4489"/>
                    <a:pt x="6018" y="4448"/>
                    <a:pt x="6028" y="4395"/>
                  </a:cubicBezTo>
                  <a:cubicBezTo>
                    <a:pt x="5986" y="1988"/>
                    <a:pt x="4040" y="53"/>
                    <a:pt x="164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57"/>
            <p:cNvSpPr/>
            <p:nvPr/>
          </p:nvSpPr>
          <p:spPr>
            <a:xfrm>
              <a:off x="8586628" y="1443880"/>
              <a:ext cx="144704" cy="191882"/>
            </a:xfrm>
            <a:custGeom>
              <a:rect b="b" l="l" r="r" t="t"/>
              <a:pathLst>
                <a:path extrusionOk="0" h="6300" w="4751">
                  <a:moveTo>
                    <a:pt x="4489" y="262"/>
                  </a:moveTo>
                  <a:lnTo>
                    <a:pt x="4489" y="1737"/>
                  </a:lnTo>
                  <a:cubicBezTo>
                    <a:pt x="4489" y="1790"/>
                    <a:pt x="4448" y="1842"/>
                    <a:pt x="4385" y="1842"/>
                  </a:cubicBezTo>
                  <a:cubicBezTo>
                    <a:pt x="4353" y="1842"/>
                    <a:pt x="4322" y="1821"/>
                    <a:pt x="4301" y="1800"/>
                  </a:cubicBezTo>
                  <a:cubicBezTo>
                    <a:pt x="4280" y="1779"/>
                    <a:pt x="4259" y="1758"/>
                    <a:pt x="4228" y="1737"/>
                  </a:cubicBezTo>
                  <a:cubicBezTo>
                    <a:pt x="4207" y="1716"/>
                    <a:pt x="4186" y="1706"/>
                    <a:pt x="4175" y="1695"/>
                  </a:cubicBezTo>
                  <a:lnTo>
                    <a:pt x="4155" y="1685"/>
                  </a:lnTo>
                  <a:cubicBezTo>
                    <a:pt x="4134" y="1674"/>
                    <a:pt x="4113" y="1664"/>
                    <a:pt x="4092" y="1654"/>
                  </a:cubicBezTo>
                  <a:lnTo>
                    <a:pt x="4071" y="1643"/>
                  </a:lnTo>
                  <a:cubicBezTo>
                    <a:pt x="4060" y="1633"/>
                    <a:pt x="4039" y="1622"/>
                    <a:pt x="4008" y="1612"/>
                  </a:cubicBezTo>
                  <a:lnTo>
                    <a:pt x="3998" y="1612"/>
                  </a:lnTo>
                  <a:cubicBezTo>
                    <a:pt x="3977" y="1601"/>
                    <a:pt x="3945" y="1591"/>
                    <a:pt x="3924" y="1591"/>
                  </a:cubicBezTo>
                  <a:lnTo>
                    <a:pt x="3914" y="1580"/>
                  </a:lnTo>
                  <a:cubicBezTo>
                    <a:pt x="3851" y="1570"/>
                    <a:pt x="3799" y="1559"/>
                    <a:pt x="3736" y="1559"/>
                  </a:cubicBezTo>
                  <a:lnTo>
                    <a:pt x="3726" y="1559"/>
                  </a:lnTo>
                  <a:cubicBezTo>
                    <a:pt x="3694" y="1570"/>
                    <a:pt x="3673" y="1570"/>
                    <a:pt x="3642" y="1570"/>
                  </a:cubicBezTo>
                  <a:lnTo>
                    <a:pt x="3631" y="1570"/>
                  </a:lnTo>
                  <a:cubicBezTo>
                    <a:pt x="3610" y="1570"/>
                    <a:pt x="3600" y="1580"/>
                    <a:pt x="3579" y="1580"/>
                  </a:cubicBezTo>
                  <a:lnTo>
                    <a:pt x="3569" y="1580"/>
                  </a:lnTo>
                  <a:cubicBezTo>
                    <a:pt x="3537" y="1591"/>
                    <a:pt x="3516" y="1591"/>
                    <a:pt x="3495" y="1601"/>
                  </a:cubicBezTo>
                  <a:cubicBezTo>
                    <a:pt x="3485" y="1601"/>
                    <a:pt x="3474" y="1612"/>
                    <a:pt x="3464" y="1612"/>
                  </a:cubicBezTo>
                  <a:cubicBezTo>
                    <a:pt x="3453" y="1622"/>
                    <a:pt x="3433" y="1622"/>
                    <a:pt x="3422" y="1633"/>
                  </a:cubicBezTo>
                  <a:cubicBezTo>
                    <a:pt x="3412" y="1633"/>
                    <a:pt x="3401" y="1643"/>
                    <a:pt x="3391" y="1643"/>
                  </a:cubicBezTo>
                  <a:cubicBezTo>
                    <a:pt x="3380" y="1654"/>
                    <a:pt x="3370" y="1654"/>
                    <a:pt x="3359" y="1664"/>
                  </a:cubicBezTo>
                  <a:cubicBezTo>
                    <a:pt x="3349" y="1664"/>
                    <a:pt x="3338" y="1674"/>
                    <a:pt x="3328" y="1685"/>
                  </a:cubicBezTo>
                  <a:lnTo>
                    <a:pt x="3307" y="1685"/>
                  </a:lnTo>
                  <a:cubicBezTo>
                    <a:pt x="3276" y="1706"/>
                    <a:pt x="3244" y="1737"/>
                    <a:pt x="3223" y="1758"/>
                  </a:cubicBezTo>
                  <a:cubicBezTo>
                    <a:pt x="3202" y="1769"/>
                    <a:pt x="3192" y="1779"/>
                    <a:pt x="3181" y="1800"/>
                  </a:cubicBezTo>
                  <a:lnTo>
                    <a:pt x="3171" y="1811"/>
                  </a:lnTo>
                  <a:cubicBezTo>
                    <a:pt x="3150" y="1821"/>
                    <a:pt x="3139" y="1831"/>
                    <a:pt x="3129" y="1842"/>
                  </a:cubicBezTo>
                  <a:lnTo>
                    <a:pt x="3119" y="1852"/>
                  </a:lnTo>
                  <a:cubicBezTo>
                    <a:pt x="3087" y="1894"/>
                    <a:pt x="3056" y="1947"/>
                    <a:pt x="3035" y="1988"/>
                  </a:cubicBezTo>
                  <a:cubicBezTo>
                    <a:pt x="3024" y="1999"/>
                    <a:pt x="3024" y="2009"/>
                    <a:pt x="3014" y="2020"/>
                  </a:cubicBezTo>
                  <a:lnTo>
                    <a:pt x="3003" y="2051"/>
                  </a:lnTo>
                  <a:cubicBezTo>
                    <a:pt x="3003" y="2062"/>
                    <a:pt x="2993" y="2083"/>
                    <a:pt x="2993" y="2093"/>
                  </a:cubicBezTo>
                  <a:lnTo>
                    <a:pt x="2983" y="2114"/>
                  </a:lnTo>
                  <a:cubicBezTo>
                    <a:pt x="2972" y="2135"/>
                    <a:pt x="2972" y="2156"/>
                    <a:pt x="2962" y="2177"/>
                  </a:cubicBezTo>
                  <a:lnTo>
                    <a:pt x="2962" y="2198"/>
                  </a:lnTo>
                  <a:cubicBezTo>
                    <a:pt x="2951" y="2219"/>
                    <a:pt x="2951" y="2240"/>
                    <a:pt x="2951" y="2271"/>
                  </a:cubicBezTo>
                  <a:cubicBezTo>
                    <a:pt x="2951" y="2281"/>
                    <a:pt x="2951" y="2292"/>
                    <a:pt x="2941" y="2313"/>
                  </a:cubicBezTo>
                  <a:lnTo>
                    <a:pt x="2941" y="2323"/>
                  </a:lnTo>
                  <a:cubicBezTo>
                    <a:pt x="2941" y="2334"/>
                    <a:pt x="2941" y="2344"/>
                    <a:pt x="2941" y="2355"/>
                  </a:cubicBezTo>
                  <a:cubicBezTo>
                    <a:pt x="2941" y="2365"/>
                    <a:pt x="2941" y="2376"/>
                    <a:pt x="2941" y="2386"/>
                  </a:cubicBezTo>
                  <a:lnTo>
                    <a:pt x="3077" y="2376"/>
                  </a:lnTo>
                  <a:lnTo>
                    <a:pt x="2941" y="2407"/>
                  </a:lnTo>
                  <a:cubicBezTo>
                    <a:pt x="2951" y="2417"/>
                    <a:pt x="2951" y="2428"/>
                    <a:pt x="2951" y="2449"/>
                  </a:cubicBezTo>
                  <a:cubicBezTo>
                    <a:pt x="2951" y="2480"/>
                    <a:pt x="2962" y="2501"/>
                    <a:pt x="2962" y="2533"/>
                  </a:cubicBezTo>
                  <a:cubicBezTo>
                    <a:pt x="2972" y="2553"/>
                    <a:pt x="2972" y="2574"/>
                    <a:pt x="2983" y="2595"/>
                  </a:cubicBezTo>
                  <a:lnTo>
                    <a:pt x="2993" y="2616"/>
                  </a:lnTo>
                  <a:cubicBezTo>
                    <a:pt x="2993" y="2637"/>
                    <a:pt x="3003" y="2648"/>
                    <a:pt x="3003" y="2669"/>
                  </a:cubicBezTo>
                  <a:lnTo>
                    <a:pt x="3024" y="2700"/>
                  </a:lnTo>
                  <a:cubicBezTo>
                    <a:pt x="3024" y="2710"/>
                    <a:pt x="3035" y="2721"/>
                    <a:pt x="3035" y="2731"/>
                  </a:cubicBezTo>
                  <a:cubicBezTo>
                    <a:pt x="3056" y="2773"/>
                    <a:pt x="3087" y="2815"/>
                    <a:pt x="3119" y="2857"/>
                  </a:cubicBezTo>
                  <a:cubicBezTo>
                    <a:pt x="3119" y="2857"/>
                    <a:pt x="3129" y="2867"/>
                    <a:pt x="3129" y="2867"/>
                  </a:cubicBezTo>
                  <a:cubicBezTo>
                    <a:pt x="3139" y="2878"/>
                    <a:pt x="3150" y="2899"/>
                    <a:pt x="3171" y="2909"/>
                  </a:cubicBezTo>
                  <a:lnTo>
                    <a:pt x="3181" y="2920"/>
                  </a:lnTo>
                  <a:cubicBezTo>
                    <a:pt x="3192" y="2930"/>
                    <a:pt x="3202" y="2941"/>
                    <a:pt x="3223" y="2962"/>
                  </a:cubicBezTo>
                  <a:cubicBezTo>
                    <a:pt x="3244" y="2983"/>
                    <a:pt x="3276" y="3003"/>
                    <a:pt x="3307" y="3024"/>
                  </a:cubicBezTo>
                  <a:cubicBezTo>
                    <a:pt x="3317" y="3024"/>
                    <a:pt x="3328" y="3035"/>
                    <a:pt x="3328" y="3035"/>
                  </a:cubicBezTo>
                  <a:cubicBezTo>
                    <a:pt x="3338" y="3045"/>
                    <a:pt x="3349" y="3045"/>
                    <a:pt x="3359" y="3056"/>
                  </a:cubicBezTo>
                  <a:cubicBezTo>
                    <a:pt x="3370" y="3056"/>
                    <a:pt x="3380" y="3066"/>
                    <a:pt x="3391" y="3077"/>
                  </a:cubicBezTo>
                  <a:lnTo>
                    <a:pt x="3422" y="3087"/>
                  </a:lnTo>
                  <a:cubicBezTo>
                    <a:pt x="3443" y="3087"/>
                    <a:pt x="3453" y="3098"/>
                    <a:pt x="3474" y="3108"/>
                  </a:cubicBezTo>
                  <a:lnTo>
                    <a:pt x="3495" y="3108"/>
                  </a:lnTo>
                  <a:cubicBezTo>
                    <a:pt x="3516" y="3119"/>
                    <a:pt x="3537" y="3129"/>
                    <a:pt x="3569" y="3129"/>
                  </a:cubicBezTo>
                  <a:cubicBezTo>
                    <a:pt x="3569" y="3129"/>
                    <a:pt x="3579" y="3139"/>
                    <a:pt x="3579" y="3139"/>
                  </a:cubicBezTo>
                  <a:lnTo>
                    <a:pt x="3642" y="3139"/>
                  </a:lnTo>
                  <a:cubicBezTo>
                    <a:pt x="3663" y="3150"/>
                    <a:pt x="3694" y="3150"/>
                    <a:pt x="3726" y="3150"/>
                  </a:cubicBezTo>
                  <a:lnTo>
                    <a:pt x="3736" y="3150"/>
                  </a:lnTo>
                  <a:cubicBezTo>
                    <a:pt x="3799" y="3150"/>
                    <a:pt x="3851" y="3139"/>
                    <a:pt x="3914" y="3129"/>
                  </a:cubicBezTo>
                  <a:lnTo>
                    <a:pt x="3924" y="3129"/>
                  </a:lnTo>
                  <a:cubicBezTo>
                    <a:pt x="3945" y="3119"/>
                    <a:pt x="3977" y="3119"/>
                    <a:pt x="3998" y="3108"/>
                  </a:cubicBezTo>
                  <a:lnTo>
                    <a:pt x="4019" y="3098"/>
                  </a:lnTo>
                  <a:cubicBezTo>
                    <a:pt x="4039" y="3087"/>
                    <a:pt x="4060" y="3087"/>
                    <a:pt x="4081" y="3077"/>
                  </a:cubicBezTo>
                  <a:lnTo>
                    <a:pt x="4092" y="3066"/>
                  </a:lnTo>
                  <a:cubicBezTo>
                    <a:pt x="4113" y="3056"/>
                    <a:pt x="4134" y="3045"/>
                    <a:pt x="4155" y="3024"/>
                  </a:cubicBezTo>
                  <a:lnTo>
                    <a:pt x="4175" y="3024"/>
                  </a:lnTo>
                  <a:cubicBezTo>
                    <a:pt x="4186" y="3003"/>
                    <a:pt x="4207" y="2993"/>
                    <a:pt x="4228" y="2983"/>
                  </a:cubicBezTo>
                  <a:cubicBezTo>
                    <a:pt x="4228" y="2983"/>
                    <a:pt x="4238" y="2972"/>
                    <a:pt x="4238" y="2972"/>
                  </a:cubicBezTo>
                  <a:cubicBezTo>
                    <a:pt x="4259" y="2951"/>
                    <a:pt x="4280" y="2930"/>
                    <a:pt x="4301" y="2909"/>
                  </a:cubicBezTo>
                  <a:cubicBezTo>
                    <a:pt x="4322" y="2888"/>
                    <a:pt x="4353" y="2878"/>
                    <a:pt x="4385" y="2878"/>
                  </a:cubicBezTo>
                  <a:cubicBezTo>
                    <a:pt x="4448" y="2878"/>
                    <a:pt x="4489" y="2920"/>
                    <a:pt x="4489" y="2983"/>
                  </a:cubicBezTo>
                  <a:lnTo>
                    <a:pt x="4489" y="4489"/>
                  </a:lnTo>
                  <a:lnTo>
                    <a:pt x="2983" y="4489"/>
                  </a:lnTo>
                  <a:cubicBezTo>
                    <a:pt x="2773" y="4489"/>
                    <a:pt x="2616" y="4657"/>
                    <a:pt x="2616" y="4856"/>
                  </a:cubicBezTo>
                  <a:cubicBezTo>
                    <a:pt x="2616" y="4960"/>
                    <a:pt x="2658" y="5054"/>
                    <a:pt x="2731" y="5128"/>
                  </a:cubicBezTo>
                  <a:cubicBezTo>
                    <a:pt x="2742" y="5138"/>
                    <a:pt x="2763" y="5159"/>
                    <a:pt x="2773" y="5180"/>
                  </a:cubicBezTo>
                  <a:cubicBezTo>
                    <a:pt x="2784" y="5190"/>
                    <a:pt x="2794" y="5201"/>
                    <a:pt x="2805" y="5211"/>
                  </a:cubicBezTo>
                  <a:cubicBezTo>
                    <a:pt x="2805" y="5211"/>
                    <a:pt x="2805" y="5232"/>
                    <a:pt x="2805" y="5232"/>
                  </a:cubicBezTo>
                  <a:cubicBezTo>
                    <a:pt x="2815" y="5243"/>
                    <a:pt x="2826" y="5253"/>
                    <a:pt x="2826" y="5264"/>
                  </a:cubicBezTo>
                  <a:lnTo>
                    <a:pt x="2836" y="5285"/>
                  </a:lnTo>
                  <a:cubicBezTo>
                    <a:pt x="2846" y="5295"/>
                    <a:pt x="2846" y="5306"/>
                    <a:pt x="2857" y="5316"/>
                  </a:cubicBezTo>
                  <a:lnTo>
                    <a:pt x="2983" y="5274"/>
                  </a:lnTo>
                  <a:lnTo>
                    <a:pt x="2857" y="5337"/>
                  </a:lnTo>
                  <a:cubicBezTo>
                    <a:pt x="2867" y="5347"/>
                    <a:pt x="2867" y="5358"/>
                    <a:pt x="2867" y="5379"/>
                  </a:cubicBezTo>
                  <a:lnTo>
                    <a:pt x="2878" y="5389"/>
                  </a:lnTo>
                  <a:cubicBezTo>
                    <a:pt x="2878" y="5410"/>
                    <a:pt x="2888" y="5431"/>
                    <a:pt x="2888" y="5452"/>
                  </a:cubicBezTo>
                  <a:cubicBezTo>
                    <a:pt x="2888" y="5463"/>
                    <a:pt x="2888" y="5483"/>
                    <a:pt x="2888" y="5504"/>
                  </a:cubicBezTo>
                  <a:lnTo>
                    <a:pt x="2888" y="5525"/>
                  </a:lnTo>
                  <a:cubicBezTo>
                    <a:pt x="2888" y="5536"/>
                    <a:pt x="2888" y="5557"/>
                    <a:pt x="2888" y="5567"/>
                  </a:cubicBezTo>
                  <a:cubicBezTo>
                    <a:pt x="2878" y="5609"/>
                    <a:pt x="2867" y="5640"/>
                    <a:pt x="2857" y="5682"/>
                  </a:cubicBezTo>
                  <a:cubicBezTo>
                    <a:pt x="2857" y="5693"/>
                    <a:pt x="2846" y="5703"/>
                    <a:pt x="2846" y="5714"/>
                  </a:cubicBezTo>
                  <a:lnTo>
                    <a:pt x="2836" y="5735"/>
                  </a:lnTo>
                  <a:cubicBezTo>
                    <a:pt x="2836" y="5745"/>
                    <a:pt x="2826" y="5756"/>
                    <a:pt x="2826" y="5766"/>
                  </a:cubicBezTo>
                  <a:lnTo>
                    <a:pt x="2815" y="5776"/>
                  </a:lnTo>
                  <a:cubicBezTo>
                    <a:pt x="2805" y="5787"/>
                    <a:pt x="2805" y="5797"/>
                    <a:pt x="2794" y="5808"/>
                  </a:cubicBezTo>
                  <a:cubicBezTo>
                    <a:pt x="2784" y="5818"/>
                    <a:pt x="2784" y="5829"/>
                    <a:pt x="2763" y="5850"/>
                  </a:cubicBezTo>
                  <a:lnTo>
                    <a:pt x="2752" y="5850"/>
                  </a:lnTo>
                  <a:cubicBezTo>
                    <a:pt x="2752" y="5860"/>
                    <a:pt x="2742" y="5871"/>
                    <a:pt x="2742" y="5871"/>
                  </a:cubicBezTo>
                  <a:lnTo>
                    <a:pt x="2721" y="5892"/>
                  </a:lnTo>
                  <a:cubicBezTo>
                    <a:pt x="2721" y="5892"/>
                    <a:pt x="2710" y="5902"/>
                    <a:pt x="2700" y="5913"/>
                  </a:cubicBezTo>
                  <a:lnTo>
                    <a:pt x="2679" y="5923"/>
                  </a:lnTo>
                  <a:cubicBezTo>
                    <a:pt x="2679" y="5933"/>
                    <a:pt x="2669" y="5933"/>
                    <a:pt x="2669" y="5944"/>
                  </a:cubicBezTo>
                  <a:cubicBezTo>
                    <a:pt x="2648" y="5944"/>
                    <a:pt x="2637" y="5954"/>
                    <a:pt x="2627" y="5965"/>
                  </a:cubicBezTo>
                  <a:lnTo>
                    <a:pt x="2690" y="6080"/>
                  </a:lnTo>
                  <a:lnTo>
                    <a:pt x="2616" y="5965"/>
                  </a:lnTo>
                  <a:cubicBezTo>
                    <a:pt x="2606" y="5975"/>
                    <a:pt x="2595" y="5986"/>
                    <a:pt x="2585" y="5986"/>
                  </a:cubicBezTo>
                  <a:lnTo>
                    <a:pt x="2637" y="6111"/>
                  </a:lnTo>
                  <a:lnTo>
                    <a:pt x="2564" y="5996"/>
                  </a:lnTo>
                  <a:cubicBezTo>
                    <a:pt x="2553" y="5996"/>
                    <a:pt x="2543" y="6007"/>
                    <a:pt x="2522" y="6007"/>
                  </a:cubicBezTo>
                  <a:cubicBezTo>
                    <a:pt x="2491" y="6028"/>
                    <a:pt x="2449" y="6028"/>
                    <a:pt x="2417" y="6038"/>
                  </a:cubicBezTo>
                  <a:lnTo>
                    <a:pt x="2292" y="6038"/>
                  </a:lnTo>
                  <a:cubicBezTo>
                    <a:pt x="2281" y="6028"/>
                    <a:pt x="2260" y="6028"/>
                    <a:pt x="2250" y="6028"/>
                  </a:cubicBezTo>
                  <a:lnTo>
                    <a:pt x="2219" y="6153"/>
                  </a:lnTo>
                  <a:lnTo>
                    <a:pt x="2229" y="6017"/>
                  </a:lnTo>
                  <a:lnTo>
                    <a:pt x="2198" y="6017"/>
                  </a:lnTo>
                  <a:lnTo>
                    <a:pt x="2177" y="6007"/>
                  </a:lnTo>
                  <a:cubicBezTo>
                    <a:pt x="2166" y="6007"/>
                    <a:pt x="2166" y="5996"/>
                    <a:pt x="2156" y="5996"/>
                  </a:cubicBezTo>
                  <a:lnTo>
                    <a:pt x="2114" y="5975"/>
                  </a:lnTo>
                  <a:cubicBezTo>
                    <a:pt x="2083" y="5954"/>
                    <a:pt x="2041" y="5933"/>
                    <a:pt x="2020" y="5913"/>
                  </a:cubicBezTo>
                  <a:cubicBezTo>
                    <a:pt x="2009" y="5902"/>
                    <a:pt x="1999" y="5892"/>
                    <a:pt x="1978" y="5881"/>
                  </a:cubicBezTo>
                  <a:cubicBezTo>
                    <a:pt x="1967" y="5871"/>
                    <a:pt x="1967" y="5860"/>
                    <a:pt x="1957" y="5850"/>
                  </a:cubicBezTo>
                  <a:cubicBezTo>
                    <a:pt x="1936" y="5829"/>
                    <a:pt x="1926" y="5818"/>
                    <a:pt x="1915" y="5797"/>
                  </a:cubicBezTo>
                  <a:lnTo>
                    <a:pt x="1800" y="5871"/>
                  </a:lnTo>
                  <a:lnTo>
                    <a:pt x="1905" y="5776"/>
                  </a:lnTo>
                  <a:lnTo>
                    <a:pt x="1894" y="5756"/>
                  </a:lnTo>
                  <a:cubicBezTo>
                    <a:pt x="1884" y="5756"/>
                    <a:pt x="1884" y="5745"/>
                    <a:pt x="1873" y="5735"/>
                  </a:cubicBezTo>
                  <a:lnTo>
                    <a:pt x="1873" y="5714"/>
                  </a:lnTo>
                  <a:cubicBezTo>
                    <a:pt x="1863" y="5703"/>
                    <a:pt x="1863" y="5693"/>
                    <a:pt x="1852" y="5682"/>
                  </a:cubicBezTo>
                  <a:lnTo>
                    <a:pt x="1737" y="5724"/>
                  </a:lnTo>
                  <a:lnTo>
                    <a:pt x="1852" y="5672"/>
                  </a:lnTo>
                  <a:cubicBezTo>
                    <a:pt x="1842" y="5640"/>
                    <a:pt x="1831" y="5609"/>
                    <a:pt x="1831" y="5567"/>
                  </a:cubicBezTo>
                  <a:cubicBezTo>
                    <a:pt x="1831" y="5557"/>
                    <a:pt x="1831" y="5536"/>
                    <a:pt x="1831" y="5525"/>
                  </a:cubicBezTo>
                  <a:lnTo>
                    <a:pt x="1821" y="5504"/>
                  </a:lnTo>
                  <a:cubicBezTo>
                    <a:pt x="1821" y="5483"/>
                    <a:pt x="1831" y="5463"/>
                    <a:pt x="1831" y="5442"/>
                  </a:cubicBezTo>
                  <a:cubicBezTo>
                    <a:pt x="1831" y="5421"/>
                    <a:pt x="1831" y="5410"/>
                    <a:pt x="1842" y="5389"/>
                  </a:cubicBezTo>
                  <a:lnTo>
                    <a:pt x="1706" y="5358"/>
                  </a:lnTo>
                  <a:lnTo>
                    <a:pt x="1842" y="5368"/>
                  </a:lnTo>
                  <a:cubicBezTo>
                    <a:pt x="1842" y="5358"/>
                    <a:pt x="1852" y="5347"/>
                    <a:pt x="1852" y="5337"/>
                  </a:cubicBezTo>
                  <a:lnTo>
                    <a:pt x="1863" y="5316"/>
                  </a:lnTo>
                  <a:cubicBezTo>
                    <a:pt x="1863" y="5306"/>
                    <a:pt x="1873" y="5295"/>
                    <a:pt x="1873" y="5285"/>
                  </a:cubicBezTo>
                  <a:lnTo>
                    <a:pt x="1884" y="5264"/>
                  </a:lnTo>
                  <a:cubicBezTo>
                    <a:pt x="1894" y="5253"/>
                    <a:pt x="1894" y="5243"/>
                    <a:pt x="1905" y="5232"/>
                  </a:cubicBezTo>
                  <a:lnTo>
                    <a:pt x="1915" y="5211"/>
                  </a:lnTo>
                  <a:cubicBezTo>
                    <a:pt x="1926" y="5201"/>
                    <a:pt x="1926" y="5190"/>
                    <a:pt x="1936" y="5180"/>
                  </a:cubicBezTo>
                  <a:cubicBezTo>
                    <a:pt x="1936" y="5180"/>
                    <a:pt x="1947" y="5170"/>
                    <a:pt x="1947" y="5170"/>
                  </a:cubicBezTo>
                  <a:cubicBezTo>
                    <a:pt x="1957" y="5149"/>
                    <a:pt x="1967" y="5138"/>
                    <a:pt x="1988" y="5128"/>
                  </a:cubicBezTo>
                  <a:cubicBezTo>
                    <a:pt x="2062" y="5054"/>
                    <a:pt x="2104" y="4960"/>
                    <a:pt x="2104" y="4856"/>
                  </a:cubicBezTo>
                  <a:cubicBezTo>
                    <a:pt x="2104" y="4657"/>
                    <a:pt x="1936" y="4489"/>
                    <a:pt x="1737" y="4489"/>
                  </a:cubicBezTo>
                  <a:lnTo>
                    <a:pt x="262" y="4489"/>
                  </a:lnTo>
                  <a:cubicBezTo>
                    <a:pt x="325" y="2187"/>
                    <a:pt x="2187" y="325"/>
                    <a:pt x="4489" y="262"/>
                  </a:cubicBezTo>
                  <a:close/>
                  <a:moveTo>
                    <a:pt x="4521" y="0"/>
                  </a:moveTo>
                  <a:cubicBezTo>
                    <a:pt x="2051" y="53"/>
                    <a:pt x="53" y="2041"/>
                    <a:pt x="0" y="4521"/>
                  </a:cubicBezTo>
                  <a:cubicBezTo>
                    <a:pt x="0" y="4531"/>
                    <a:pt x="0" y="4542"/>
                    <a:pt x="0" y="4552"/>
                  </a:cubicBezTo>
                  <a:cubicBezTo>
                    <a:pt x="32" y="4667"/>
                    <a:pt x="136" y="4751"/>
                    <a:pt x="251" y="4751"/>
                  </a:cubicBezTo>
                  <a:lnTo>
                    <a:pt x="1737" y="4751"/>
                  </a:lnTo>
                  <a:cubicBezTo>
                    <a:pt x="1790" y="4751"/>
                    <a:pt x="1842" y="4803"/>
                    <a:pt x="1842" y="4856"/>
                  </a:cubicBezTo>
                  <a:cubicBezTo>
                    <a:pt x="1842" y="4887"/>
                    <a:pt x="1821" y="4918"/>
                    <a:pt x="1800" y="4939"/>
                  </a:cubicBezTo>
                  <a:cubicBezTo>
                    <a:pt x="1779" y="4960"/>
                    <a:pt x="1758" y="4981"/>
                    <a:pt x="1748" y="5002"/>
                  </a:cubicBezTo>
                  <a:lnTo>
                    <a:pt x="1727" y="5023"/>
                  </a:lnTo>
                  <a:cubicBezTo>
                    <a:pt x="1716" y="5034"/>
                    <a:pt x="1706" y="5054"/>
                    <a:pt x="1695" y="5065"/>
                  </a:cubicBezTo>
                  <a:lnTo>
                    <a:pt x="1674" y="5096"/>
                  </a:lnTo>
                  <a:cubicBezTo>
                    <a:pt x="1674" y="5107"/>
                    <a:pt x="1664" y="5128"/>
                    <a:pt x="1654" y="5138"/>
                  </a:cubicBezTo>
                  <a:cubicBezTo>
                    <a:pt x="1643" y="5149"/>
                    <a:pt x="1643" y="5159"/>
                    <a:pt x="1643" y="5170"/>
                  </a:cubicBezTo>
                  <a:cubicBezTo>
                    <a:pt x="1633" y="5190"/>
                    <a:pt x="1622" y="5201"/>
                    <a:pt x="1622" y="5222"/>
                  </a:cubicBezTo>
                  <a:cubicBezTo>
                    <a:pt x="1612" y="5232"/>
                    <a:pt x="1612" y="5243"/>
                    <a:pt x="1601" y="5253"/>
                  </a:cubicBezTo>
                  <a:cubicBezTo>
                    <a:pt x="1601" y="5274"/>
                    <a:pt x="1591" y="5285"/>
                    <a:pt x="1591" y="5316"/>
                  </a:cubicBezTo>
                  <a:lnTo>
                    <a:pt x="1580" y="5337"/>
                  </a:lnTo>
                  <a:cubicBezTo>
                    <a:pt x="1580" y="5358"/>
                    <a:pt x="1570" y="5389"/>
                    <a:pt x="1570" y="5421"/>
                  </a:cubicBezTo>
                  <a:cubicBezTo>
                    <a:pt x="1570" y="5452"/>
                    <a:pt x="1559" y="5483"/>
                    <a:pt x="1559" y="5515"/>
                  </a:cubicBezTo>
                  <a:cubicBezTo>
                    <a:pt x="1559" y="5515"/>
                    <a:pt x="1559" y="5525"/>
                    <a:pt x="1570" y="5536"/>
                  </a:cubicBezTo>
                  <a:cubicBezTo>
                    <a:pt x="1570" y="5557"/>
                    <a:pt x="1570" y="5578"/>
                    <a:pt x="1570" y="5599"/>
                  </a:cubicBezTo>
                  <a:cubicBezTo>
                    <a:pt x="1580" y="5651"/>
                    <a:pt x="1591" y="5703"/>
                    <a:pt x="1601" y="5756"/>
                  </a:cubicBezTo>
                  <a:lnTo>
                    <a:pt x="1612" y="5766"/>
                  </a:lnTo>
                  <a:cubicBezTo>
                    <a:pt x="1612" y="5787"/>
                    <a:pt x="1622" y="5808"/>
                    <a:pt x="1633" y="5818"/>
                  </a:cubicBezTo>
                  <a:cubicBezTo>
                    <a:pt x="1633" y="5829"/>
                    <a:pt x="1633" y="5839"/>
                    <a:pt x="1643" y="5850"/>
                  </a:cubicBezTo>
                  <a:cubicBezTo>
                    <a:pt x="1654" y="5860"/>
                    <a:pt x="1654" y="5871"/>
                    <a:pt x="1664" y="5892"/>
                  </a:cubicBezTo>
                  <a:cubicBezTo>
                    <a:pt x="1664" y="5902"/>
                    <a:pt x="1674" y="5913"/>
                    <a:pt x="1674" y="5913"/>
                  </a:cubicBezTo>
                  <a:lnTo>
                    <a:pt x="1695" y="5933"/>
                  </a:lnTo>
                  <a:cubicBezTo>
                    <a:pt x="1716" y="5965"/>
                    <a:pt x="1737" y="5996"/>
                    <a:pt x="1758" y="6028"/>
                  </a:cubicBezTo>
                  <a:cubicBezTo>
                    <a:pt x="1769" y="6038"/>
                    <a:pt x="1779" y="6049"/>
                    <a:pt x="1800" y="6069"/>
                  </a:cubicBezTo>
                  <a:cubicBezTo>
                    <a:pt x="1800" y="6069"/>
                    <a:pt x="1811" y="6069"/>
                    <a:pt x="1811" y="6080"/>
                  </a:cubicBezTo>
                  <a:cubicBezTo>
                    <a:pt x="1821" y="6090"/>
                    <a:pt x="1831" y="6101"/>
                    <a:pt x="1842" y="6111"/>
                  </a:cubicBezTo>
                  <a:cubicBezTo>
                    <a:pt x="1842" y="6111"/>
                    <a:pt x="1852" y="6122"/>
                    <a:pt x="1852" y="6122"/>
                  </a:cubicBezTo>
                  <a:cubicBezTo>
                    <a:pt x="1905" y="6153"/>
                    <a:pt x="1947" y="6185"/>
                    <a:pt x="1999" y="6216"/>
                  </a:cubicBezTo>
                  <a:cubicBezTo>
                    <a:pt x="1999" y="6216"/>
                    <a:pt x="2009" y="6216"/>
                    <a:pt x="2020" y="6226"/>
                  </a:cubicBezTo>
                  <a:cubicBezTo>
                    <a:pt x="2030" y="6226"/>
                    <a:pt x="2041" y="6237"/>
                    <a:pt x="2051" y="6237"/>
                  </a:cubicBezTo>
                  <a:cubicBezTo>
                    <a:pt x="2062" y="6247"/>
                    <a:pt x="2083" y="6247"/>
                    <a:pt x="2093" y="6258"/>
                  </a:cubicBezTo>
                  <a:lnTo>
                    <a:pt x="2124" y="6258"/>
                  </a:lnTo>
                  <a:cubicBezTo>
                    <a:pt x="2135" y="6268"/>
                    <a:pt x="2156" y="6268"/>
                    <a:pt x="2177" y="6279"/>
                  </a:cubicBezTo>
                  <a:lnTo>
                    <a:pt x="2198" y="6279"/>
                  </a:lnTo>
                  <a:cubicBezTo>
                    <a:pt x="2219" y="6289"/>
                    <a:pt x="2240" y="6289"/>
                    <a:pt x="2271" y="6289"/>
                  </a:cubicBezTo>
                  <a:cubicBezTo>
                    <a:pt x="2292" y="6300"/>
                    <a:pt x="2323" y="6300"/>
                    <a:pt x="2344" y="6300"/>
                  </a:cubicBezTo>
                  <a:lnTo>
                    <a:pt x="2428" y="6300"/>
                  </a:lnTo>
                  <a:cubicBezTo>
                    <a:pt x="2428" y="6300"/>
                    <a:pt x="2438" y="6289"/>
                    <a:pt x="2438" y="6289"/>
                  </a:cubicBezTo>
                  <a:cubicBezTo>
                    <a:pt x="2491" y="6289"/>
                    <a:pt x="2543" y="6279"/>
                    <a:pt x="2595" y="6258"/>
                  </a:cubicBezTo>
                  <a:lnTo>
                    <a:pt x="2616" y="6258"/>
                  </a:lnTo>
                  <a:cubicBezTo>
                    <a:pt x="2637" y="6247"/>
                    <a:pt x="2648" y="6237"/>
                    <a:pt x="2679" y="6226"/>
                  </a:cubicBezTo>
                  <a:lnTo>
                    <a:pt x="2690" y="6226"/>
                  </a:lnTo>
                  <a:cubicBezTo>
                    <a:pt x="2710" y="6216"/>
                    <a:pt x="2721" y="6206"/>
                    <a:pt x="2742" y="6195"/>
                  </a:cubicBezTo>
                  <a:cubicBezTo>
                    <a:pt x="2752" y="6195"/>
                    <a:pt x="2763" y="6185"/>
                    <a:pt x="2763" y="6185"/>
                  </a:cubicBezTo>
                  <a:cubicBezTo>
                    <a:pt x="2784" y="6174"/>
                    <a:pt x="2794" y="6164"/>
                    <a:pt x="2815" y="6153"/>
                  </a:cubicBezTo>
                  <a:cubicBezTo>
                    <a:pt x="2826" y="6143"/>
                    <a:pt x="2836" y="6143"/>
                    <a:pt x="2846" y="6122"/>
                  </a:cubicBezTo>
                  <a:lnTo>
                    <a:pt x="2867" y="6111"/>
                  </a:lnTo>
                  <a:cubicBezTo>
                    <a:pt x="2878" y="6101"/>
                    <a:pt x="2899" y="6090"/>
                    <a:pt x="2899" y="6080"/>
                  </a:cubicBezTo>
                  <a:lnTo>
                    <a:pt x="2920" y="6059"/>
                  </a:lnTo>
                  <a:cubicBezTo>
                    <a:pt x="2930" y="6049"/>
                    <a:pt x="2941" y="6038"/>
                    <a:pt x="2951" y="6028"/>
                  </a:cubicBezTo>
                  <a:lnTo>
                    <a:pt x="2972" y="6007"/>
                  </a:lnTo>
                  <a:cubicBezTo>
                    <a:pt x="2983" y="5986"/>
                    <a:pt x="3003" y="5975"/>
                    <a:pt x="3014" y="5954"/>
                  </a:cubicBezTo>
                  <a:cubicBezTo>
                    <a:pt x="3014" y="5944"/>
                    <a:pt x="3024" y="5923"/>
                    <a:pt x="3035" y="5913"/>
                  </a:cubicBezTo>
                  <a:lnTo>
                    <a:pt x="3056" y="5892"/>
                  </a:lnTo>
                  <a:cubicBezTo>
                    <a:pt x="3056" y="5871"/>
                    <a:pt x="3066" y="5860"/>
                    <a:pt x="3077" y="5850"/>
                  </a:cubicBezTo>
                  <a:lnTo>
                    <a:pt x="3087" y="5829"/>
                  </a:lnTo>
                  <a:cubicBezTo>
                    <a:pt x="3087" y="5808"/>
                    <a:pt x="3098" y="5787"/>
                    <a:pt x="3108" y="5766"/>
                  </a:cubicBezTo>
                  <a:cubicBezTo>
                    <a:pt x="3108" y="5766"/>
                    <a:pt x="3108" y="5756"/>
                    <a:pt x="3108" y="5756"/>
                  </a:cubicBezTo>
                  <a:cubicBezTo>
                    <a:pt x="3129" y="5703"/>
                    <a:pt x="3139" y="5651"/>
                    <a:pt x="3139" y="5599"/>
                  </a:cubicBezTo>
                  <a:cubicBezTo>
                    <a:pt x="3150" y="5578"/>
                    <a:pt x="3150" y="5557"/>
                    <a:pt x="3150" y="5525"/>
                  </a:cubicBezTo>
                  <a:cubicBezTo>
                    <a:pt x="3150" y="5525"/>
                    <a:pt x="3150" y="5515"/>
                    <a:pt x="3150" y="5515"/>
                  </a:cubicBezTo>
                  <a:cubicBezTo>
                    <a:pt x="3150" y="5483"/>
                    <a:pt x="3150" y="5452"/>
                    <a:pt x="3150" y="5410"/>
                  </a:cubicBezTo>
                  <a:cubicBezTo>
                    <a:pt x="3139" y="5389"/>
                    <a:pt x="3139" y="5358"/>
                    <a:pt x="3129" y="5337"/>
                  </a:cubicBezTo>
                  <a:lnTo>
                    <a:pt x="3129" y="5316"/>
                  </a:lnTo>
                  <a:cubicBezTo>
                    <a:pt x="3119" y="5295"/>
                    <a:pt x="3119" y="5274"/>
                    <a:pt x="3108" y="5253"/>
                  </a:cubicBezTo>
                  <a:lnTo>
                    <a:pt x="3098" y="5222"/>
                  </a:lnTo>
                  <a:cubicBezTo>
                    <a:pt x="3087" y="5201"/>
                    <a:pt x="3087" y="5190"/>
                    <a:pt x="3077" y="5170"/>
                  </a:cubicBezTo>
                  <a:lnTo>
                    <a:pt x="3066" y="5149"/>
                  </a:lnTo>
                  <a:cubicBezTo>
                    <a:pt x="3056" y="5128"/>
                    <a:pt x="3045" y="5107"/>
                    <a:pt x="3035" y="5086"/>
                  </a:cubicBezTo>
                  <a:lnTo>
                    <a:pt x="3024" y="5075"/>
                  </a:lnTo>
                  <a:cubicBezTo>
                    <a:pt x="3003" y="5054"/>
                    <a:pt x="2993" y="5034"/>
                    <a:pt x="2983" y="5013"/>
                  </a:cubicBezTo>
                  <a:cubicBezTo>
                    <a:pt x="2972" y="5013"/>
                    <a:pt x="2972" y="5002"/>
                    <a:pt x="2972" y="5002"/>
                  </a:cubicBezTo>
                  <a:cubicBezTo>
                    <a:pt x="2951" y="4981"/>
                    <a:pt x="2930" y="4960"/>
                    <a:pt x="2909" y="4939"/>
                  </a:cubicBezTo>
                  <a:cubicBezTo>
                    <a:pt x="2888" y="4918"/>
                    <a:pt x="2878" y="4887"/>
                    <a:pt x="2878" y="4856"/>
                  </a:cubicBezTo>
                  <a:cubicBezTo>
                    <a:pt x="2878" y="4803"/>
                    <a:pt x="2920" y="4751"/>
                    <a:pt x="2983" y="4751"/>
                  </a:cubicBezTo>
                  <a:lnTo>
                    <a:pt x="4500" y="4751"/>
                  </a:lnTo>
                  <a:cubicBezTo>
                    <a:pt x="4636" y="4751"/>
                    <a:pt x="4751" y="4636"/>
                    <a:pt x="4751" y="4500"/>
                  </a:cubicBezTo>
                  <a:lnTo>
                    <a:pt x="4751" y="2983"/>
                  </a:lnTo>
                  <a:cubicBezTo>
                    <a:pt x="4751" y="2773"/>
                    <a:pt x="4584" y="2616"/>
                    <a:pt x="4385" y="2616"/>
                  </a:cubicBezTo>
                  <a:cubicBezTo>
                    <a:pt x="4280" y="2616"/>
                    <a:pt x="4186" y="2658"/>
                    <a:pt x="4113" y="2731"/>
                  </a:cubicBezTo>
                  <a:cubicBezTo>
                    <a:pt x="4102" y="2742"/>
                    <a:pt x="4081" y="2763"/>
                    <a:pt x="4071" y="2773"/>
                  </a:cubicBezTo>
                  <a:cubicBezTo>
                    <a:pt x="4050" y="2784"/>
                    <a:pt x="4039" y="2794"/>
                    <a:pt x="4029" y="2805"/>
                  </a:cubicBezTo>
                  <a:lnTo>
                    <a:pt x="4102" y="2909"/>
                  </a:lnTo>
                  <a:lnTo>
                    <a:pt x="4019" y="2805"/>
                  </a:lnTo>
                  <a:cubicBezTo>
                    <a:pt x="3998" y="2815"/>
                    <a:pt x="3987" y="2826"/>
                    <a:pt x="3977" y="2826"/>
                  </a:cubicBezTo>
                  <a:lnTo>
                    <a:pt x="3966" y="2836"/>
                  </a:lnTo>
                  <a:cubicBezTo>
                    <a:pt x="3945" y="2846"/>
                    <a:pt x="3935" y="2846"/>
                    <a:pt x="3924" y="2857"/>
                  </a:cubicBezTo>
                  <a:lnTo>
                    <a:pt x="3914" y="2857"/>
                  </a:lnTo>
                  <a:cubicBezTo>
                    <a:pt x="3893" y="2867"/>
                    <a:pt x="3882" y="2867"/>
                    <a:pt x="3851" y="2878"/>
                  </a:cubicBezTo>
                  <a:cubicBezTo>
                    <a:pt x="3820" y="2888"/>
                    <a:pt x="3778" y="2888"/>
                    <a:pt x="3746" y="2888"/>
                  </a:cubicBezTo>
                  <a:lnTo>
                    <a:pt x="3663" y="2888"/>
                  </a:lnTo>
                  <a:cubicBezTo>
                    <a:pt x="3652" y="2878"/>
                    <a:pt x="3642" y="2878"/>
                    <a:pt x="3621" y="2878"/>
                  </a:cubicBezTo>
                  <a:cubicBezTo>
                    <a:pt x="3600" y="2878"/>
                    <a:pt x="3589" y="2867"/>
                    <a:pt x="3569" y="2867"/>
                  </a:cubicBezTo>
                  <a:lnTo>
                    <a:pt x="3558" y="2857"/>
                  </a:lnTo>
                  <a:cubicBezTo>
                    <a:pt x="3548" y="2857"/>
                    <a:pt x="3537" y="2846"/>
                    <a:pt x="3527" y="2846"/>
                  </a:cubicBezTo>
                  <a:lnTo>
                    <a:pt x="3485" y="2826"/>
                  </a:lnTo>
                  <a:cubicBezTo>
                    <a:pt x="3474" y="2826"/>
                    <a:pt x="3464" y="2815"/>
                    <a:pt x="3464" y="2815"/>
                  </a:cubicBezTo>
                  <a:lnTo>
                    <a:pt x="3391" y="2920"/>
                  </a:lnTo>
                  <a:lnTo>
                    <a:pt x="3453" y="2805"/>
                  </a:lnTo>
                  <a:cubicBezTo>
                    <a:pt x="3433" y="2794"/>
                    <a:pt x="3412" y="2773"/>
                    <a:pt x="3391" y="2763"/>
                  </a:cubicBezTo>
                  <a:cubicBezTo>
                    <a:pt x="3380" y="2752"/>
                    <a:pt x="3370" y="2742"/>
                    <a:pt x="3359" y="2731"/>
                  </a:cubicBezTo>
                  <a:cubicBezTo>
                    <a:pt x="3349" y="2721"/>
                    <a:pt x="3338" y="2710"/>
                    <a:pt x="3328" y="2690"/>
                  </a:cubicBezTo>
                  <a:cubicBezTo>
                    <a:pt x="3307" y="2669"/>
                    <a:pt x="3286" y="2637"/>
                    <a:pt x="3265" y="2606"/>
                  </a:cubicBezTo>
                  <a:lnTo>
                    <a:pt x="3244" y="2564"/>
                  </a:lnTo>
                  <a:cubicBezTo>
                    <a:pt x="3244" y="2553"/>
                    <a:pt x="3244" y="2543"/>
                    <a:pt x="3234" y="2533"/>
                  </a:cubicBezTo>
                  <a:lnTo>
                    <a:pt x="3234" y="2522"/>
                  </a:lnTo>
                  <a:cubicBezTo>
                    <a:pt x="3223" y="2501"/>
                    <a:pt x="3223" y="2491"/>
                    <a:pt x="3213" y="2470"/>
                  </a:cubicBezTo>
                  <a:cubicBezTo>
                    <a:pt x="3213" y="2449"/>
                    <a:pt x="3213" y="2438"/>
                    <a:pt x="3213" y="2417"/>
                  </a:cubicBezTo>
                  <a:cubicBezTo>
                    <a:pt x="3213" y="2407"/>
                    <a:pt x="3213" y="2407"/>
                    <a:pt x="3202" y="2386"/>
                  </a:cubicBezTo>
                  <a:cubicBezTo>
                    <a:pt x="3202" y="2386"/>
                    <a:pt x="3202" y="2376"/>
                    <a:pt x="3202" y="2365"/>
                  </a:cubicBezTo>
                  <a:lnTo>
                    <a:pt x="3202" y="2323"/>
                  </a:lnTo>
                  <a:cubicBezTo>
                    <a:pt x="3213" y="2313"/>
                    <a:pt x="3213" y="2302"/>
                    <a:pt x="3213" y="2292"/>
                  </a:cubicBezTo>
                  <a:cubicBezTo>
                    <a:pt x="3213" y="2271"/>
                    <a:pt x="3213" y="2260"/>
                    <a:pt x="3223" y="2240"/>
                  </a:cubicBezTo>
                  <a:cubicBezTo>
                    <a:pt x="3223" y="2229"/>
                    <a:pt x="3223" y="2208"/>
                    <a:pt x="3234" y="2198"/>
                  </a:cubicBezTo>
                  <a:lnTo>
                    <a:pt x="3234" y="2177"/>
                  </a:lnTo>
                  <a:cubicBezTo>
                    <a:pt x="3244" y="2166"/>
                    <a:pt x="3244" y="2166"/>
                    <a:pt x="3244" y="2145"/>
                  </a:cubicBezTo>
                  <a:lnTo>
                    <a:pt x="3265" y="2114"/>
                  </a:lnTo>
                  <a:cubicBezTo>
                    <a:pt x="3286" y="2072"/>
                    <a:pt x="3307" y="2041"/>
                    <a:pt x="3328" y="2020"/>
                  </a:cubicBezTo>
                  <a:cubicBezTo>
                    <a:pt x="3338" y="2009"/>
                    <a:pt x="3349" y="1999"/>
                    <a:pt x="3359" y="1978"/>
                  </a:cubicBezTo>
                  <a:cubicBezTo>
                    <a:pt x="3370" y="1978"/>
                    <a:pt x="3380" y="1967"/>
                    <a:pt x="3391" y="1957"/>
                  </a:cubicBezTo>
                  <a:cubicBezTo>
                    <a:pt x="3412" y="1936"/>
                    <a:pt x="3433" y="1915"/>
                    <a:pt x="3464" y="1905"/>
                  </a:cubicBezTo>
                  <a:cubicBezTo>
                    <a:pt x="3464" y="1894"/>
                    <a:pt x="3474" y="1894"/>
                    <a:pt x="3485" y="1894"/>
                  </a:cubicBezTo>
                  <a:lnTo>
                    <a:pt x="3527" y="1873"/>
                  </a:lnTo>
                  <a:cubicBezTo>
                    <a:pt x="3537" y="1863"/>
                    <a:pt x="3548" y="1863"/>
                    <a:pt x="3558" y="1852"/>
                  </a:cubicBezTo>
                  <a:lnTo>
                    <a:pt x="3569" y="1852"/>
                  </a:lnTo>
                  <a:cubicBezTo>
                    <a:pt x="3589" y="1842"/>
                    <a:pt x="3610" y="1842"/>
                    <a:pt x="3631" y="1831"/>
                  </a:cubicBezTo>
                  <a:lnTo>
                    <a:pt x="3673" y="1831"/>
                  </a:lnTo>
                  <a:cubicBezTo>
                    <a:pt x="3684" y="1831"/>
                    <a:pt x="3705" y="1831"/>
                    <a:pt x="3736" y="1821"/>
                  </a:cubicBezTo>
                  <a:cubicBezTo>
                    <a:pt x="3778" y="1821"/>
                    <a:pt x="3820" y="1831"/>
                    <a:pt x="3862" y="1842"/>
                  </a:cubicBezTo>
                  <a:cubicBezTo>
                    <a:pt x="3882" y="1842"/>
                    <a:pt x="3893" y="1852"/>
                    <a:pt x="3914" y="1852"/>
                  </a:cubicBezTo>
                  <a:lnTo>
                    <a:pt x="3956" y="1727"/>
                  </a:lnTo>
                  <a:lnTo>
                    <a:pt x="3924" y="1863"/>
                  </a:lnTo>
                  <a:cubicBezTo>
                    <a:pt x="3935" y="1863"/>
                    <a:pt x="3945" y="1873"/>
                    <a:pt x="3966" y="1873"/>
                  </a:cubicBezTo>
                  <a:lnTo>
                    <a:pt x="3977" y="1884"/>
                  </a:lnTo>
                  <a:cubicBezTo>
                    <a:pt x="3987" y="1894"/>
                    <a:pt x="4008" y="1894"/>
                    <a:pt x="4019" y="1905"/>
                  </a:cubicBezTo>
                  <a:lnTo>
                    <a:pt x="4081" y="1790"/>
                  </a:lnTo>
                  <a:lnTo>
                    <a:pt x="4029" y="1915"/>
                  </a:lnTo>
                  <a:cubicBezTo>
                    <a:pt x="4039" y="1926"/>
                    <a:pt x="4050" y="1936"/>
                    <a:pt x="4071" y="1947"/>
                  </a:cubicBezTo>
                  <a:cubicBezTo>
                    <a:pt x="4092" y="1957"/>
                    <a:pt x="4102" y="1967"/>
                    <a:pt x="4113" y="1988"/>
                  </a:cubicBezTo>
                  <a:cubicBezTo>
                    <a:pt x="4186" y="2062"/>
                    <a:pt x="4280" y="2104"/>
                    <a:pt x="4385" y="2104"/>
                  </a:cubicBezTo>
                  <a:cubicBezTo>
                    <a:pt x="4584" y="2104"/>
                    <a:pt x="4751" y="1936"/>
                    <a:pt x="4751" y="1737"/>
                  </a:cubicBezTo>
                  <a:lnTo>
                    <a:pt x="4751" y="251"/>
                  </a:lnTo>
                  <a:cubicBezTo>
                    <a:pt x="4751" y="136"/>
                    <a:pt x="4667" y="32"/>
                    <a:pt x="4552" y="11"/>
                  </a:cubicBezTo>
                  <a:cubicBezTo>
                    <a:pt x="4542" y="0"/>
                    <a:pt x="4531" y="0"/>
                    <a:pt x="4521"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57"/>
            <p:cNvSpPr/>
            <p:nvPr/>
          </p:nvSpPr>
          <p:spPr>
            <a:xfrm>
              <a:off x="8586628" y="1580603"/>
              <a:ext cx="191882" cy="144734"/>
            </a:xfrm>
            <a:custGeom>
              <a:rect b="b" l="l" r="r" t="t"/>
              <a:pathLst>
                <a:path extrusionOk="0" h="4752" w="6300">
                  <a:moveTo>
                    <a:pt x="4489" y="262"/>
                  </a:moveTo>
                  <a:lnTo>
                    <a:pt x="4489" y="1758"/>
                  </a:lnTo>
                  <a:cubicBezTo>
                    <a:pt x="4489" y="1968"/>
                    <a:pt x="4664" y="2124"/>
                    <a:pt x="4857" y="2124"/>
                  </a:cubicBezTo>
                  <a:cubicBezTo>
                    <a:pt x="4905" y="2124"/>
                    <a:pt x="4954" y="2114"/>
                    <a:pt x="5002" y="2093"/>
                  </a:cubicBezTo>
                  <a:cubicBezTo>
                    <a:pt x="5034" y="2083"/>
                    <a:pt x="5054" y="2062"/>
                    <a:pt x="5075" y="2051"/>
                  </a:cubicBezTo>
                  <a:cubicBezTo>
                    <a:pt x="5086" y="2041"/>
                    <a:pt x="5107" y="2020"/>
                    <a:pt x="5128" y="2010"/>
                  </a:cubicBezTo>
                  <a:cubicBezTo>
                    <a:pt x="5138" y="1989"/>
                    <a:pt x="5149" y="1978"/>
                    <a:pt x="5159" y="1968"/>
                  </a:cubicBezTo>
                  <a:cubicBezTo>
                    <a:pt x="5180" y="1957"/>
                    <a:pt x="5191" y="1947"/>
                    <a:pt x="5201" y="1936"/>
                  </a:cubicBezTo>
                  <a:cubicBezTo>
                    <a:pt x="5264" y="1905"/>
                    <a:pt x="5327" y="1873"/>
                    <a:pt x="5400" y="1853"/>
                  </a:cubicBezTo>
                  <a:cubicBezTo>
                    <a:pt x="5430" y="1848"/>
                    <a:pt x="5460" y="1846"/>
                    <a:pt x="5491" y="1846"/>
                  </a:cubicBezTo>
                  <a:cubicBezTo>
                    <a:pt x="5534" y="1846"/>
                    <a:pt x="5577" y="1851"/>
                    <a:pt x="5620" y="1863"/>
                  </a:cubicBezTo>
                  <a:cubicBezTo>
                    <a:pt x="5672" y="1873"/>
                    <a:pt x="5724" y="1894"/>
                    <a:pt x="5777" y="1915"/>
                  </a:cubicBezTo>
                  <a:cubicBezTo>
                    <a:pt x="5818" y="1947"/>
                    <a:pt x="5860" y="1978"/>
                    <a:pt x="5902" y="2020"/>
                  </a:cubicBezTo>
                  <a:cubicBezTo>
                    <a:pt x="5913" y="2030"/>
                    <a:pt x="5923" y="2051"/>
                    <a:pt x="5933" y="2062"/>
                  </a:cubicBezTo>
                  <a:cubicBezTo>
                    <a:pt x="5986" y="2135"/>
                    <a:pt x="6028" y="2229"/>
                    <a:pt x="6038" y="2323"/>
                  </a:cubicBezTo>
                  <a:cubicBezTo>
                    <a:pt x="6038" y="2365"/>
                    <a:pt x="6038" y="2397"/>
                    <a:pt x="6038" y="2439"/>
                  </a:cubicBezTo>
                  <a:cubicBezTo>
                    <a:pt x="6028" y="2480"/>
                    <a:pt x="6017" y="2522"/>
                    <a:pt x="6007" y="2564"/>
                  </a:cubicBezTo>
                  <a:cubicBezTo>
                    <a:pt x="5975" y="2637"/>
                    <a:pt x="5933" y="2700"/>
                    <a:pt x="5881" y="2752"/>
                  </a:cubicBezTo>
                  <a:cubicBezTo>
                    <a:pt x="5871" y="2763"/>
                    <a:pt x="5860" y="2773"/>
                    <a:pt x="5850" y="2784"/>
                  </a:cubicBezTo>
                  <a:cubicBezTo>
                    <a:pt x="5829" y="2794"/>
                    <a:pt x="5808" y="2815"/>
                    <a:pt x="5797" y="2826"/>
                  </a:cubicBezTo>
                  <a:cubicBezTo>
                    <a:pt x="5777" y="2836"/>
                    <a:pt x="5745" y="2847"/>
                    <a:pt x="5724" y="2857"/>
                  </a:cubicBezTo>
                  <a:cubicBezTo>
                    <a:pt x="5703" y="2868"/>
                    <a:pt x="5682" y="2878"/>
                    <a:pt x="5661" y="2889"/>
                  </a:cubicBezTo>
                  <a:cubicBezTo>
                    <a:pt x="5640" y="2899"/>
                    <a:pt x="5609" y="2899"/>
                    <a:pt x="5578" y="2899"/>
                  </a:cubicBezTo>
                  <a:cubicBezTo>
                    <a:pt x="5546" y="2904"/>
                    <a:pt x="5515" y="2907"/>
                    <a:pt x="5484" y="2907"/>
                  </a:cubicBezTo>
                  <a:cubicBezTo>
                    <a:pt x="5452" y="2907"/>
                    <a:pt x="5421" y="2904"/>
                    <a:pt x="5389" y="2899"/>
                  </a:cubicBezTo>
                  <a:cubicBezTo>
                    <a:pt x="5327" y="2878"/>
                    <a:pt x="5274" y="2857"/>
                    <a:pt x="5222" y="2826"/>
                  </a:cubicBezTo>
                  <a:cubicBezTo>
                    <a:pt x="5180" y="2805"/>
                    <a:pt x="5159" y="2773"/>
                    <a:pt x="5128" y="2752"/>
                  </a:cubicBezTo>
                  <a:cubicBezTo>
                    <a:pt x="5096" y="2711"/>
                    <a:pt x="5054" y="2690"/>
                    <a:pt x="5002" y="2669"/>
                  </a:cubicBezTo>
                  <a:cubicBezTo>
                    <a:pt x="4951" y="2644"/>
                    <a:pt x="4899" y="2633"/>
                    <a:pt x="4848" y="2633"/>
                  </a:cubicBezTo>
                  <a:cubicBezTo>
                    <a:pt x="4659" y="2633"/>
                    <a:pt x="4489" y="2789"/>
                    <a:pt x="4489" y="3004"/>
                  </a:cubicBezTo>
                  <a:lnTo>
                    <a:pt x="4489" y="4490"/>
                  </a:lnTo>
                  <a:cubicBezTo>
                    <a:pt x="2187" y="4427"/>
                    <a:pt x="325" y="2575"/>
                    <a:pt x="262" y="262"/>
                  </a:cubicBezTo>
                  <a:lnTo>
                    <a:pt x="1737" y="262"/>
                  </a:lnTo>
                  <a:cubicBezTo>
                    <a:pt x="1790" y="262"/>
                    <a:pt x="1842" y="314"/>
                    <a:pt x="1842" y="367"/>
                  </a:cubicBezTo>
                  <a:cubicBezTo>
                    <a:pt x="1842" y="398"/>
                    <a:pt x="1821" y="429"/>
                    <a:pt x="1800" y="450"/>
                  </a:cubicBezTo>
                  <a:cubicBezTo>
                    <a:pt x="1779" y="471"/>
                    <a:pt x="1758" y="492"/>
                    <a:pt x="1748" y="513"/>
                  </a:cubicBezTo>
                  <a:lnTo>
                    <a:pt x="1727" y="534"/>
                  </a:lnTo>
                  <a:cubicBezTo>
                    <a:pt x="1716" y="545"/>
                    <a:pt x="1706" y="565"/>
                    <a:pt x="1695" y="576"/>
                  </a:cubicBezTo>
                  <a:lnTo>
                    <a:pt x="1674" y="607"/>
                  </a:lnTo>
                  <a:cubicBezTo>
                    <a:pt x="1674" y="618"/>
                    <a:pt x="1664" y="639"/>
                    <a:pt x="1654" y="649"/>
                  </a:cubicBezTo>
                  <a:cubicBezTo>
                    <a:pt x="1643" y="660"/>
                    <a:pt x="1643" y="670"/>
                    <a:pt x="1643" y="681"/>
                  </a:cubicBezTo>
                  <a:cubicBezTo>
                    <a:pt x="1633" y="701"/>
                    <a:pt x="1622" y="712"/>
                    <a:pt x="1622" y="733"/>
                  </a:cubicBezTo>
                  <a:cubicBezTo>
                    <a:pt x="1612" y="743"/>
                    <a:pt x="1612" y="754"/>
                    <a:pt x="1601" y="764"/>
                  </a:cubicBezTo>
                  <a:cubicBezTo>
                    <a:pt x="1601" y="785"/>
                    <a:pt x="1591" y="796"/>
                    <a:pt x="1591" y="827"/>
                  </a:cubicBezTo>
                  <a:lnTo>
                    <a:pt x="1580" y="848"/>
                  </a:lnTo>
                  <a:cubicBezTo>
                    <a:pt x="1580" y="869"/>
                    <a:pt x="1570" y="900"/>
                    <a:pt x="1570" y="932"/>
                  </a:cubicBezTo>
                  <a:cubicBezTo>
                    <a:pt x="1570" y="963"/>
                    <a:pt x="1559" y="994"/>
                    <a:pt x="1559" y="1026"/>
                  </a:cubicBezTo>
                  <a:cubicBezTo>
                    <a:pt x="1559" y="1026"/>
                    <a:pt x="1559" y="1036"/>
                    <a:pt x="1570" y="1047"/>
                  </a:cubicBezTo>
                  <a:cubicBezTo>
                    <a:pt x="1570" y="1068"/>
                    <a:pt x="1570" y="1089"/>
                    <a:pt x="1570" y="1110"/>
                  </a:cubicBezTo>
                  <a:cubicBezTo>
                    <a:pt x="1580" y="1162"/>
                    <a:pt x="1591" y="1214"/>
                    <a:pt x="1601" y="1267"/>
                  </a:cubicBezTo>
                  <a:lnTo>
                    <a:pt x="1612" y="1277"/>
                  </a:lnTo>
                  <a:cubicBezTo>
                    <a:pt x="1612" y="1298"/>
                    <a:pt x="1622" y="1319"/>
                    <a:pt x="1633" y="1329"/>
                  </a:cubicBezTo>
                  <a:cubicBezTo>
                    <a:pt x="1633" y="1340"/>
                    <a:pt x="1633" y="1350"/>
                    <a:pt x="1643" y="1361"/>
                  </a:cubicBezTo>
                  <a:cubicBezTo>
                    <a:pt x="1654" y="1371"/>
                    <a:pt x="1654" y="1382"/>
                    <a:pt x="1664" y="1403"/>
                  </a:cubicBezTo>
                  <a:cubicBezTo>
                    <a:pt x="1664" y="1413"/>
                    <a:pt x="1674" y="1424"/>
                    <a:pt x="1674" y="1424"/>
                  </a:cubicBezTo>
                  <a:lnTo>
                    <a:pt x="1695" y="1444"/>
                  </a:lnTo>
                  <a:cubicBezTo>
                    <a:pt x="1716" y="1476"/>
                    <a:pt x="1737" y="1507"/>
                    <a:pt x="1758" y="1539"/>
                  </a:cubicBezTo>
                  <a:cubicBezTo>
                    <a:pt x="1769" y="1549"/>
                    <a:pt x="1779" y="1560"/>
                    <a:pt x="1800" y="1580"/>
                  </a:cubicBezTo>
                  <a:lnTo>
                    <a:pt x="1811" y="1591"/>
                  </a:lnTo>
                  <a:cubicBezTo>
                    <a:pt x="1821" y="1601"/>
                    <a:pt x="1831" y="1612"/>
                    <a:pt x="1842" y="1622"/>
                  </a:cubicBezTo>
                  <a:cubicBezTo>
                    <a:pt x="1842" y="1622"/>
                    <a:pt x="1852" y="1633"/>
                    <a:pt x="1852" y="1633"/>
                  </a:cubicBezTo>
                  <a:cubicBezTo>
                    <a:pt x="1905" y="1664"/>
                    <a:pt x="1947" y="1696"/>
                    <a:pt x="1999" y="1727"/>
                  </a:cubicBezTo>
                  <a:cubicBezTo>
                    <a:pt x="1999" y="1727"/>
                    <a:pt x="2009" y="1727"/>
                    <a:pt x="2020" y="1737"/>
                  </a:cubicBezTo>
                  <a:cubicBezTo>
                    <a:pt x="2030" y="1737"/>
                    <a:pt x="2041" y="1748"/>
                    <a:pt x="2051" y="1748"/>
                  </a:cubicBezTo>
                  <a:cubicBezTo>
                    <a:pt x="2062" y="1758"/>
                    <a:pt x="2083" y="1758"/>
                    <a:pt x="2093" y="1769"/>
                  </a:cubicBezTo>
                  <a:lnTo>
                    <a:pt x="2124" y="1769"/>
                  </a:lnTo>
                  <a:cubicBezTo>
                    <a:pt x="2135" y="1779"/>
                    <a:pt x="2156" y="1779"/>
                    <a:pt x="2177" y="1790"/>
                  </a:cubicBezTo>
                  <a:lnTo>
                    <a:pt x="2198" y="1790"/>
                  </a:lnTo>
                  <a:cubicBezTo>
                    <a:pt x="2219" y="1800"/>
                    <a:pt x="2240" y="1800"/>
                    <a:pt x="2271" y="1800"/>
                  </a:cubicBezTo>
                  <a:cubicBezTo>
                    <a:pt x="2292" y="1811"/>
                    <a:pt x="2313" y="1811"/>
                    <a:pt x="2344" y="1811"/>
                  </a:cubicBezTo>
                  <a:lnTo>
                    <a:pt x="2438" y="1811"/>
                  </a:lnTo>
                  <a:cubicBezTo>
                    <a:pt x="2438" y="1811"/>
                    <a:pt x="2449" y="1800"/>
                    <a:pt x="2449" y="1800"/>
                  </a:cubicBezTo>
                  <a:cubicBezTo>
                    <a:pt x="2501" y="1800"/>
                    <a:pt x="2553" y="1790"/>
                    <a:pt x="2595" y="1769"/>
                  </a:cubicBezTo>
                  <a:lnTo>
                    <a:pt x="2616" y="1769"/>
                  </a:lnTo>
                  <a:cubicBezTo>
                    <a:pt x="2637" y="1758"/>
                    <a:pt x="2648" y="1748"/>
                    <a:pt x="2679" y="1737"/>
                  </a:cubicBezTo>
                  <a:lnTo>
                    <a:pt x="2690" y="1737"/>
                  </a:lnTo>
                  <a:cubicBezTo>
                    <a:pt x="2710" y="1727"/>
                    <a:pt x="2721" y="1717"/>
                    <a:pt x="2742" y="1706"/>
                  </a:cubicBezTo>
                  <a:cubicBezTo>
                    <a:pt x="2752" y="1706"/>
                    <a:pt x="2763" y="1696"/>
                    <a:pt x="2763" y="1696"/>
                  </a:cubicBezTo>
                  <a:cubicBezTo>
                    <a:pt x="2784" y="1685"/>
                    <a:pt x="2794" y="1675"/>
                    <a:pt x="2815" y="1664"/>
                  </a:cubicBezTo>
                  <a:cubicBezTo>
                    <a:pt x="2826" y="1654"/>
                    <a:pt x="2836" y="1654"/>
                    <a:pt x="2846" y="1633"/>
                  </a:cubicBezTo>
                  <a:lnTo>
                    <a:pt x="2867" y="1622"/>
                  </a:lnTo>
                  <a:cubicBezTo>
                    <a:pt x="2878" y="1612"/>
                    <a:pt x="2899" y="1601"/>
                    <a:pt x="2909" y="1591"/>
                  </a:cubicBezTo>
                  <a:lnTo>
                    <a:pt x="2920" y="1570"/>
                  </a:lnTo>
                  <a:cubicBezTo>
                    <a:pt x="2930" y="1560"/>
                    <a:pt x="2941" y="1549"/>
                    <a:pt x="2951" y="1539"/>
                  </a:cubicBezTo>
                  <a:lnTo>
                    <a:pt x="2972" y="1518"/>
                  </a:lnTo>
                  <a:cubicBezTo>
                    <a:pt x="2983" y="1497"/>
                    <a:pt x="3003" y="1486"/>
                    <a:pt x="3014" y="1465"/>
                  </a:cubicBezTo>
                  <a:cubicBezTo>
                    <a:pt x="3014" y="1455"/>
                    <a:pt x="3024" y="1444"/>
                    <a:pt x="3035" y="1424"/>
                  </a:cubicBezTo>
                  <a:lnTo>
                    <a:pt x="3045" y="1403"/>
                  </a:lnTo>
                  <a:cubicBezTo>
                    <a:pt x="3056" y="1382"/>
                    <a:pt x="3066" y="1371"/>
                    <a:pt x="3077" y="1361"/>
                  </a:cubicBezTo>
                  <a:lnTo>
                    <a:pt x="3087" y="1340"/>
                  </a:lnTo>
                  <a:cubicBezTo>
                    <a:pt x="3087" y="1319"/>
                    <a:pt x="3098" y="1298"/>
                    <a:pt x="3108" y="1277"/>
                  </a:cubicBezTo>
                  <a:cubicBezTo>
                    <a:pt x="3108" y="1277"/>
                    <a:pt x="3108" y="1267"/>
                    <a:pt x="3108" y="1267"/>
                  </a:cubicBezTo>
                  <a:cubicBezTo>
                    <a:pt x="3129" y="1214"/>
                    <a:pt x="3139" y="1162"/>
                    <a:pt x="3139" y="1110"/>
                  </a:cubicBezTo>
                  <a:cubicBezTo>
                    <a:pt x="3150" y="1089"/>
                    <a:pt x="3150" y="1068"/>
                    <a:pt x="3150" y="1036"/>
                  </a:cubicBezTo>
                  <a:cubicBezTo>
                    <a:pt x="3150" y="1036"/>
                    <a:pt x="3150" y="1026"/>
                    <a:pt x="3150" y="1026"/>
                  </a:cubicBezTo>
                  <a:cubicBezTo>
                    <a:pt x="3150" y="994"/>
                    <a:pt x="3150" y="963"/>
                    <a:pt x="3150" y="921"/>
                  </a:cubicBezTo>
                  <a:cubicBezTo>
                    <a:pt x="3139" y="900"/>
                    <a:pt x="3139" y="869"/>
                    <a:pt x="3129" y="848"/>
                  </a:cubicBezTo>
                  <a:lnTo>
                    <a:pt x="3129" y="827"/>
                  </a:lnTo>
                  <a:cubicBezTo>
                    <a:pt x="3119" y="806"/>
                    <a:pt x="3119" y="785"/>
                    <a:pt x="3108" y="764"/>
                  </a:cubicBezTo>
                  <a:lnTo>
                    <a:pt x="3098" y="733"/>
                  </a:lnTo>
                  <a:cubicBezTo>
                    <a:pt x="3087" y="712"/>
                    <a:pt x="3087" y="701"/>
                    <a:pt x="3077" y="681"/>
                  </a:cubicBezTo>
                  <a:lnTo>
                    <a:pt x="3066" y="660"/>
                  </a:lnTo>
                  <a:cubicBezTo>
                    <a:pt x="3056" y="639"/>
                    <a:pt x="3045" y="618"/>
                    <a:pt x="3035" y="597"/>
                  </a:cubicBezTo>
                  <a:lnTo>
                    <a:pt x="3024" y="586"/>
                  </a:lnTo>
                  <a:cubicBezTo>
                    <a:pt x="3003" y="565"/>
                    <a:pt x="2993" y="545"/>
                    <a:pt x="2983" y="524"/>
                  </a:cubicBezTo>
                  <a:cubicBezTo>
                    <a:pt x="2972" y="524"/>
                    <a:pt x="2972" y="513"/>
                    <a:pt x="2972" y="513"/>
                  </a:cubicBezTo>
                  <a:cubicBezTo>
                    <a:pt x="2951" y="492"/>
                    <a:pt x="2930" y="471"/>
                    <a:pt x="2909" y="450"/>
                  </a:cubicBezTo>
                  <a:cubicBezTo>
                    <a:pt x="2888" y="429"/>
                    <a:pt x="2878" y="398"/>
                    <a:pt x="2878" y="367"/>
                  </a:cubicBezTo>
                  <a:cubicBezTo>
                    <a:pt x="2878" y="314"/>
                    <a:pt x="2920" y="262"/>
                    <a:pt x="2983" y="262"/>
                  </a:cubicBezTo>
                  <a:close/>
                  <a:moveTo>
                    <a:pt x="251" y="0"/>
                  </a:moveTo>
                  <a:cubicBezTo>
                    <a:pt x="136" y="0"/>
                    <a:pt x="32" y="84"/>
                    <a:pt x="0" y="199"/>
                  </a:cubicBezTo>
                  <a:cubicBezTo>
                    <a:pt x="0" y="210"/>
                    <a:pt x="0" y="220"/>
                    <a:pt x="0" y="231"/>
                  </a:cubicBezTo>
                  <a:cubicBezTo>
                    <a:pt x="53" y="2711"/>
                    <a:pt x="2051" y="4709"/>
                    <a:pt x="4521" y="4751"/>
                  </a:cubicBezTo>
                  <a:lnTo>
                    <a:pt x="4552" y="4751"/>
                  </a:lnTo>
                  <a:cubicBezTo>
                    <a:pt x="4667" y="4720"/>
                    <a:pt x="4751" y="4626"/>
                    <a:pt x="4751" y="4500"/>
                  </a:cubicBezTo>
                  <a:lnTo>
                    <a:pt x="4751" y="3004"/>
                  </a:lnTo>
                  <a:cubicBezTo>
                    <a:pt x="4751" y="2962"/>
                    <a:pt x="4772" y="2930"/>
                    <a:pt x="4803" y="2909"/>
                  </a:cubicBezTo>
                  <a:cubicBezTo>
                    <a:pt x="4818" y="2902"/>
                    <a:pt x="4838" y="2895"/>
                    <a:pt x="4856" y="2895"/>
                  </a:cubicBezTo>
                  <a:cubicBezTo>
                    <a:pt x="4863" y="2895"/>
                    <a:pt x="4870" y="2896"/>
                    <a:pt x="4877" y="2899"/>
                  </a:cubicBezTo>
                  <a:lnTo>
                    <a:pt x="4898" y="2899"/>
                  </a:lnTo>
                  <a:cubicBezTo>
                    <a:pt x="4918" y="2909"/>
                    <a:pt x="4929" y="2920"/>
                    <a:pt x="4939" y="2930"/>
                  </a:cubicBezTo>
                  <a:cubicBezTo>
                    <a:pt x="4981" y="2972"/>
                    <a:pt x="5023" y="3014"/>
                    <a:pt x="5075" y="3045"/>
                  </a:cubicBezTo>
                  <a:cubicBezTo>
                    <a:pt x="5149" y="3098"/>
                    <a:pt x="5243" y="3129"/>
                    <a:pt x="5327" y="3150"/>
                  </a:cubicBezTo>
                  <a:cubicBezTo>
                    <a:pt x="5382" y="3162"/>
                    <a:pt x="5437" y="3167"/>
                    <a:pt x="5492" y="3167"/>
                  </a:cubicBezTo>
                  <a:cubicBezTo>
                    <a:pt x="5531" y="3167"/>
                    <a:pt x="5570" y="3165"/>
                    <a:pt x="5609" y="3161"/>
                  </a:cubicBezTo>
                  <a:cubicBezTo>
                    <a:pt x="5651" y="3161"/>
                    <a:pt x="5703" y="3150"/>
                    <a:pt x="5745" y="3140"/>
                  </a:cubicBezTo>
                  <a:cubicBezTo>
                    <a:pt x="5777" y="3129"/>
                    <a:pt x="5797" y="3119"/>
                    <a:pt x="5829" y="3098"/>
                  </a:cubicBezTo>
                  <a:cubicBezTo>
                    <a:pt x="5902" y="3066"/>
                    <a:pt x="5954" y="3035"/>
                    <a:pt x="6017" y="2983"/>
                  </a:cubicBezTo>
                  <a:cubicBezTo>
                    <a:pt x="6038" y="2972"/>
                    <a:pt x="6049" y="2951"/>
                    <a:pt x="6070" y="2930"/>
                  </a:cubicBezTo>
                  <a:cubicBezTo>
                    <a:pt x="6143" y="2857"/>
                    <a:pt x="6206" y="2763"/>
                    <a:pt x="6247" y="2658"/>
                  </a:cubicBezTo>
                  <a:cubicBezTo>
                    <a:pt x="6268" y="2596"/>
                    <a:pt x="6289" y="2533"/>
                    <a:pt x="6289" y="2470"/>
                  </a:cubicBezTo>
                  <a:cubicBezTo>
                    <a:pt x="6300" y="2407"/>
                    <a:pt x="6300" y="2355"/>
                    <a:pt x="6289" y="2292"/>
                  </a:cubicBezTo>
                  <a:cubicBezTo>
                    <a:pt x="6279" y="2156"/>
                    <a:pt x="6226" y="2020"/>
                    <a:pt x="6143" y="1905"/>
                  </a:cubicBezTo>
                  <a:cubicBezTo>
                    <a:pt x="6132" y="1884"/>
                    <a:pt x="6111" y="1863"/>
                    <a:pt x="6090" y="1842"/>
                  </a:cubicBezTo>
                  <a:cubicBezTo>
                    <a:pt x="5986" y="1727"/>
                    <a:pt x="5839" y="1633"/>
                    <a:pt x="5672" y="1601"/>
                  </a:cubicBezTo>
                  <a:cubicBezTo>
                    <a:pt x="5620" y="1591"/>
                    <a:pt x="5565" y="1586"/>
                    <a:pt x="5510" y="1586"/>
                  </a:cubicBezTo>
                  <a:cubicBezTo>
                    <a:pt x="5455" y="1586"/>
                    <a:pt x="5400" y="1591"/>
                    <a:pt x="5347" y="1601"/>
                  </a:cubicBezTo>
                  <a:cubicBezTo>
                    <a:pt x="5274" y="1612"/>
                    <a:pt x="5222" y="1633"/>
                    <a:pt x="5159" y="1664"/>
                  </a:cubicBezTo>
                  <a:cubicBezTo>
                    <a:pt x="5128" y="1685"/>
                    <a:pt x="5086" y="1706"/>
                    <a:pt x="5054" y="1727"/>
                  </a:cubicBezTo>
                  <a:cubicBezTo>
                    <a:pt x="5034" y="1737"/>
                    <a:pt x="5013" y="1758"/>
                    <a:pt x="4992" y="1769"/>
                  </a:cubicBezTo>
                  <a:cubicBezTo>
                    <a:pt x="4981" y="1790"/>
                    <a:pt x="4960" y="1800"/>
                    <a:pt x="4939" y="1821"/>
                  </a:cubicBezTo>
                  <a:cubicBezTo>
                    <a:pt x="4929" y="1832"/>
                    <a:pt x="4929" y="1832"/>
                    <a:pt x="4918" y="1842"/>
                  </a:cubicBezTo>
                  <a:cubicBezTo>
                    <a:pt x="4918" y="1842"/>
                    <a:pt x="4908" y="1853"/>
                    <a:pt x="4898" y="1853"/>
                  </a:cubicBezTo>
                  <a:cubicBezTo>
                    <a:pt x="4885" y="1857"/>
                    <a:pt x="4870" y="1859"/>
                    <a:pt x="4855" y="1859"/>
                  </a:cubicBezTo>
                  <a:cubicBezTo>
                    <a:pt x="4835" y="1859"/>
                    <a:pt x="4816" y="1854"/>
                    <a:pt x="4803" y="1842"/>
                  </a:cubicBezTo>
                  <a:cubicBezTo>
                    <a:pt x="4772" y="1821"/>
                    <a:pt x="4751" y="1790"/>
                    <a:pt x="4751" y="1758"/>
                  </a:cubicBezTo>
                  <a:lnTo>
                    <a:pt x="4751" y="252"/>
                  </a:lnTo>
                  <a:cubicBezTo>
                    <a:pt x="4751" y="115"/>
                    <a:pt x="4636" y="0"/>
                    <a:pt x="4500" y="0"/>
                  </a:cubicBezTo>
                  <a:lnTo>
                    <a:pt x="2983" y="0"/>
                  </a:lnTo>
                  <a:cubicBezTo>
                    <a:pt x="2773" y="0"/>
                    <a:pt x="2616" y="168"/>
                    <a:pt x="2616" y="367"/>
                  </a:cubicBezTo>
                  <a:cubicBezTo>
                    <a:pt x="2616" y="471"/>
                    <a:pt x="2658" y="565"/>
                    <a:pt x="2731" y="639"/>
                  </a:cubicBezTo>
                  <a:cubicBezTo>
                    <a:pt x="2742" y="649"/>
                    <a:pt x="2763" y="670"/>
                    <a:pt x="2773" y="691"/>
                  </a:cubicBezTo>
                  <a:cubicBezTo>
                    <a:pt x="2784" y="701"/>
                    <a:pt x="2794" y="712"/>
                    <a:pt x="2805" y="722"/>
                  </a:cubicBezTo>
                  <a:cubicBezTo>
                    <a:pt x="2805" y="722"/>
                    <a:pt x="2805" y="743"/>
                    <a:pt x="2805" y="743"/>
                  </a:cubicBezTo>
                  <a:cubicBezTo>
                    <a:pt x="2815" y="754"/>
                    <a:pt x="2826" y="764"/>
                    <a:pt x="2826" y="775"/>
                  </a:cubicBezTo>
                  <a:lnTo>
                    <a:pt x="2836" y="796"/>
                  </a:lnTo>
                  <a:cubicBezTo>
                    <a:pt x="2846" y="806"/>
                    <a:pt x="2846" y="817"/>
                    <a:pt x="2857" y="827"/>
                  </a:cubicBezTo>
                  <a:lnTo>
                    <a:pt x="2983" y="785"/>
                  </a:lnTo>
                  <a:lnTo>
                    <a:pt x="2857" y="848"/>
                  </a:lnTo>
                  <a:cubicBezTo>
                    <a:pt x="2867" y="858"/>
                    <a:pt x="2867" y="869"/>
                    <a:pt x="2867" y="890"/>
                  </a:cubicBezTo>
                  <a:lnTo>
                    <a:pt x="2878" y="900"/>
                  </a:lnTo>
                  <a:cubicBezTo>
                    <a:pt x="2878" y="921"/>
                    <a:pt x="2888" y="942"/>
                    <a:pt x="2888" y="963"/>
                  </a:cubicBezTo>
                  <a:cubicBezTo>
                    <a:pt x="2888" y="974"/>
                    <a:pt x="2888" y="994"/>
                    <a:pt x="2888" y="1015"/>
                  </a:cubicBezTo>
                  <a:lnTo>
                    <a:pt x="2888" y="1036"/>
                  </a:lnTo>
                  <a:cubicBezTo>
                    <a:pt x="2888" y="1047"/>
                    <a:pt x="2888" y="1068"/>
                    <a:pt x="2888" y="1089"/>
                  </a:cubicBezTo>
                  <a:cubicBezTo>
                    <a:pt x="2878" y="1120"/>
                    <a:pt x="2867" y="1162"/>
                    <a:pt x="2857" y="1193"/>
                  </a:cubicBezTo>
                  <a:cubicBezTo>
                    <a:pt x="2857" y="1204"/>
                    <a:pt x="2846" y="1214"/>
                    <a:pt x="2846" y="1225"/>
                  </a:cubicBezTo>
                  <a:lnTo>
                    <a:pt x="2836" y="1246"/>
                  </a:lnTo>
                  <a:cubicBezTo>
                    <a:pt x="2836" y="1256"/>
                    <a:pt x="2826" y="1267"/>
                    <a:pt x="2826" y="1277"/>
                  </a:cubicBezTo>
                  <a:lnTo>
                    <a:pt x="2815" y="1287"/>
                  </a:lnTo>
                  <a:cubicBezTo>
                    <a:pt x="2805" y="1298"/>
                    <a:pt x="2805" y="1308"/>
                    <a:pt x="2794" y="1319"/>
                  </a:cubicBezTo>
                  <a:cubicBezTo>
                    <a:pt x="2784" y="1329"/>
                    <a:pt x="2784" y="1340"/>
                    <a:pt x="2763" y="1361"/>
                  </a:cubicBezTo>
                  <a:lnTo>
                    <a:pt x="2752" y="1361"/>
                  </a:lnTo>
                  <a:cubicBezTo>
                    <a:pt x="2752" y="1371"/>
                    <a:pt x="2742" y="1382"/>
                    <a:pt x="2742" y="1382"/>
                  </a:cubicBezTo>
                  <a:lnTo>
                    <a:pt x="2721" y="1403"/>
                  </a:lnTo>
                  <a:cubicBezTo>
                    <a:pt x="2721" y="1403"/>
                    <a:pt x="2710" y="1413"/>
                    <a:pt x="2700" y="1424"/>
                  </a:cubicBezTo>
                  <a:lnTo>
                    <a:pt x="2679" y="1434"/>
                  </a:lnTo>
                  <a:cubicBezTo>
                    <a:pt x="2679" y="1444"/>
                    <a:pt x="2669" y="1444"/>
                    <a:pt x="2669" y="1455"/>
                  </a:cubicBezTo>
                  <a:cubicBezTo>
                    <a:pt x="2648" y="1455"/>
                    <a:pt x="2637" y="1465"/>
                    <a:pt x="2627" y="1476"/>
                  </a:cubicBezTo>
                  <a:lnTo>
                    <a:pt x="2690" y="1591"/>
                  </a:lnTo>
                  <a:lnTo>
                    <a:pt x="2616" y="1486"/>
                  </a:lnTo>
                  <a:cubicBezTo>
                    <a:pt x="2606" y="1486"/>
                    <a:pt x="2595" y="1497"/>
                    <a:pt x="2585" y="1497"/>
                  </a:cubicBezTo>
                  <a:lnTo>
                    <a:pt x="2637" y="1622"/>
                  </a:lnTo>
                  <a:lnTo>
                    <a:pt x="2564" y="1507"/>
                  </a:lnTo>
                  <a:cubicBezTo>
                    <a:pt x="2553" y="1507"/>
                    <a:pt x="2543" y="1518"/>
                    <a:pt x="2522" y="1518"/>
                  </a:cubicBezTo>
                  <a:cubicBezTo>
                    <a:pt x="2491" y="1539"/>
                    <a:pt x="2449" y="1539"/>
                    <a:pt x="2417" y="1549"/>
                  </a:cubicBezTo>
                  <a:lnTo>
                    <a:pt x="2292" y="1549"/>
                  </a:lnTo>
                  <a:cubicBezTo>
                    <a:pt x="2281" y="1539"/>
                    <a:pt x="2260" y="1539"/>
                    <a:pt x="2250" y="1539"/>
                  </a:cubicBezTo>
                  <a:lnTo>
                    <a:pt x="2219" y="1664"/>
                  </a:lnTo>
                  <a:lnTo>
                    <a:pt x="2229" y="1528"/>
                  </a:lnTo>
                  <a:lnTo>
                    <a:pt x="2198" y="1528"/>
                  </a:lnTo>
                  <a:lnTo>
                    <a:pt x="2177" y="1518"/>
                  </a:lnTo>
                  <a:cubicBezTo>
                    <a:pt x="2166" y="1518"/>
                    <a:pt x="2166" y="1507"/>
                    <a:pt x="2156" y="1507"/>
                  </a:cubicBezTo>
                  <a:lnTo>
                    <a:pt x="2114" y="1486"/>
                  </a:lnTo>
                  <a:cubicBezTo>
                    <a:pt x="2083" y="1465"/>
                    <a:pt x="2041" y="1444"/>
                    <a:pt x="2020" y="1424"/>
                  </a:cubicBezTo>
                  <a:cubicBezTo>
                    <a:pt x="2009" y="1413"/>
                    <a:pt x="1999" y="1403"/>
                    <a:pt x="1978" y="1392"/>
                  </a:cubicBezTo>
                  <a:cubicBezTo>
                    <a:pt x="1967" y="1382"/>
                    <a:pt x="1967" y="1371"/>
                    <a:pt x="1957" y="1361"/>
                  </a:cubicBezTo>
                  <a:cubicBezTo>
                    <a:pt x="1936" y="1340"/>
                    <a:pt x="1926" y="1329"/>
                    <a:pt x="1915" y="1308"/>
                  </a:cubicBezTo>
                  <a:lnTo>
                    <a:pt x="1800" y="1382"/>
                  </a:lnTo>
                  <a:lnTo>
                    <a:pt x="1905" y="1287"/>
                  </a:lnTo>
                  <a:lnTo>
                    <a:pt x="1894" y="1267"/>
                  </a:lnTo>
                  <a:cubicBezTo>
                    <a:pt x="1884" y="1267"/>
                    <a:pt x="1884" y="1256"/>
                    <a:pt x="1873" y="1246"/>
                  </a:cubicBezTo>
                  <a:lnTo>
                    <a:pt x="1873" y="1225"/>
                  </a:lnTo>
                  <a:cubicBezTo>
                    <a:pt x="1863" y="1214"/>
                    <a:pt x="1863" y="1204"/>
                    <a:pt x="1852" y="1193"/>
                  </a:cubicBezTo>
                  <a:lnTo>
                    <a:pt x="1737" y="1235"/>
                  </a:lnTo>
                  <a:lnTo>
                    <a:pt x="1852" y="1183"/>
                  </a:lnTo>
                  <a:cubicBezTo>
                    <a:pt x="1842" y="1151"/>
                    <a:pt x="1831" y="1120"/>
                    <a:pt x="1831" y="1078"/>
                  </a:cubicBezTo>
                  <a:cubicBezTo>
                    <a:pt x="1831" y="1068"/>
                    <a:pt x="1831" y="1047"/>
                    <a:pt x="1831" y="1036"/>
                  </a:cubicBezTo>
                  <a:lnTo>
                    <a:pt x="1695" y="1026"/>
                  </a:lnTo>
                  <a:lnTo>
                    <a:pt x="1821" y="1015"/>
                  </a:lnTo>
                  <a:cubicBezTo>
                    <a:pt x="1821" y="994"/>
                    <a:pt x="1831" y="974"/>
                    <a:pt x="1831" y="953"/>
                  </a:cubicBezTo>
                  <a:cubicBezTo>
                    <a:pt x="1831" y="932"/>
                    <a:pt x="1831" y="921"/>
                    <a:pt x="1842" y="900"/>
                  </a:cubicBezTo>
                  <a:lnTo>
                    <a:pt x="1706" y="869"/>
                  </a:lnTo>
                  <a:lnTo>
                    <a:pt x="1842" y="879"/>
                  </a:lnTo>
                  <a:cubicBezTo>
                    <a:pt x="1842" y="869"/>
                    <a:pt x="1852" y="858"/>
                    <a:pt x="1852" y="848"/>
                  </a:cubicBezTo>
                  <a:lnTo>
                    <a:pt x="1863" y="827"/>
                  </a:lnTo>
                  <a:cubicBezTo>
                    <a:pt x="1863" y="817"/>
                    <a:pt x="1873" y="806"/>
                    <a:pt x="1873" y="796"/>
                  </a:cubicBezTo>
                  <a:lnTo>
                    <a:pt x="1884" y="775"/>
                  </a:lnTo>
                  <a:cubicBezTo>
                    <a:pt x="1894" y="764"/>
                    <a:pt x="1894" y="754"/>
                    <a:pt x="1905" y="743"/>
                  </a:cubicBezTo>
                  <a:lnTo>
                    <a:pt x="1915" y="722"/>
                  </a:lnTo>
                  <a:cubicBezTo>
                    <a:pt x="1926" y="712"/>
                    <a:pt x="1926" y="701"/>
                    <a:pt x="1936" y="691"/>
                  </a:cubicBezTo>
                  <a:cubicBezTo>
                    <a:pt x="1936" y="691"/>
                    <a:pt x="1947" y="681"/>
                    <a:pt x="1947" y="681"/>
                  </a:cubicBezTo>
                  <a:cubicBezTo>
                    <a:pt x="1957" y="660"/>
                    <a:pt x="1967" y="649"/>
                    <a:pt x="1988" y="639"/>
                  </a:cubicBezTo>
                  <a:cubicBezTo>
                    <a:pt x="2062" y="565"/>
                    <a:pt x="2104" y="471"/>
                    <a:pt x="2104" y="367"/>
                  </a:cubicBezTo>
                  <a:cubicBezTo>
                    <a:pt x="2104" y="168"/>
                    <a:pt x="1936" y="0"/>
                    <a:pt x="1737"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57"/>
            <p:cNvSpPr/>
            <p:nvPr/>
          </p:nvSpPr>
          <p:spPr>
            <a:xfrm>
              <a:off x="8723352" y="1533425"/>
              <a:ext cx="144734" cy="191913"/>
            </a:xfrm>
            <a:custGeom>
              <a:rect b="b" l="l" r="r" t="t"/>
              <a:pathLst>
                <a:path extrusionOk="0" h="6301" w="4752">
                  <a:moveTo>
                    <a:pt x="2397" y="262"/>
                  </a:moveTo>
                  <a:cubicBezTo>
                    <a:pt x="2868" y="262"/>
                    <a:pt x="3108" y="848"/>
                    <a:pt x="2763" y="1173"/>
                  </a:cubicBezTo>
                  <a:cubicBezTo>
                    <a:pt x="2690" y="1246"/>
                    <a:pt x="2648" y="1340"/>
                    <a:pt x="2648" y="1445"/>
                  </a:cubicBezTo>
                  <a:cubicBezTo>
                    <a:pt x="2648" y="1644"/>
                    <a:pt x="2815" y="1811"/>
                    <a:pt x="3014" y="1811"/>
                  </a:cubicBezTo>
                  <a:lnTo>
                    <a:pt x="4490" y="1811"/>
                  </a:lnTo>
                  <a:cubicBezTo>
                    <a:pt x="4427" y="4124"/>
                    <a:pt x="2575" y="5976"/>
                    <a:pt x="262" y="6039"/>
                  </a:cubicBezTo>
                  <a:lnTo>
                    <a:pt x="262" y="4553"/>
                  </a:lnTo>
                  <a:cubicBezTo>
                    <a:pt x="262" y="4490"/>
                    <a:pt x="314" y="4448"/>
                    <a:pt x="367" y="4448"/>
                  </a:cubicBezTo>
                  <a:lnTo>
                    <a:pt x="409" y="4448"/>
                  </a:lnTo>
                  <a:cubicBezTo>
                    <a:pt x="429" y="4458"/>
                    <a:pt x="440" y="4469"/>
                    <a:pt x="450" y="4479"/>
                  </a:cubicBezTo>
                  <a:cubicBezTo>
                    <a:pt x="492" y="4521"/>
                    <a:pt x="534" y="4563"/>
                    <a:pt x="586" y="4594"/>
                  </a:cubicBezTo>
                  <a:cubicBezTo>
                    <a:pt x="660" y="4647"/>
                    <a:pt x="754" y="4678"/>
                    <a:pt x="838" y="4699"/>
                  </a:cubicBezTo>
                  <a:cubicBezTo>
                    <a:pt x="893" y="4711"/>
                    <a:pt x="948" y="4716"/>
                    <a:pt x="1003" y="4716"/>
                  </a:cubicBezTo>
                  <a:cubicBezTo>
                    <a:pt x="1042" y="4716"/>
                    <a:pt x="1081" y="4714"/>
                    <a:pt x="1120" y="4710"/>
                  </a:cubicBezTo>
                  <a:cubicBezTo>
                    <a:pt x="1162" y="4710"/>
                    <a:pt x="1214" y="4699"/>
                    <a:pt x="1256" y="4689"/>
                  </a:cubicBezTo>
                  <a:cubicBezTo>
                    <a:pt x="1288" y="4678"/>
                    <a:pt x="1308" y="4668"/>
                    <a:pt x="1340" y="4647"/>
                  </a:cubicBezTo>
                  <a:cubicBezTo>
                    <a:pt x="1413" y="4615"/>
                    <a:pt x="1465" y="4584"/>
                    <a:pt x="1528" y="4532"/>
                  </a:cubicBezTo>
                  <a:cubicBezTo>
                    <a:pt x="1549" y="4521"/>
                    <a:pt x="1560" y="4500"/>
                    <a:pt x="1581" y="4479"/>
                  </a:cubicBezTo>
                  <a:cubicBezTo>
                    <a:pt x="1654" y="4406"/>
                    <a:pt x="1717" y="4312"/>
                    <a:pt x="1758" y="4207"/>
                  </a:cubicBezTo>
                  <a:cubicBezTo>
                    <a:pt x="1779" y="4145"/>
                    <a:pt x="1800" y="4082"/>
                    <a:pt x="1800" y="4019"/>
                  </a:cubicBezTo>
                  <a:cubicBezTo>
                    <a:pt x="1811" y="3956"/>
                    <a:pt x="1811" y="3904"/>
                    <a:pt x="1800" y="3841"/>
                  </a:cubicBezTo>
                  <a:cubicBezTo>
                    <a:pt x="1790" y="3705"/>
                    <a:pt x="1737" y="3569"/>
                    <a:pt x="1654" y="3454"/>
                  </a:cubicBezTo>
                  <a:cubicBezTo>
                    <a:pt x="1643" y="3433"/>
                    <a:pt x="1622" y="3412"/>
                    <a:pt x="1601" y="3391"/>
                  </a:cubicBezTo>
                  <a:cubicBezTo>
                    <a:pt x="1497" y="3276"/>
                    <a:pt x="1350" y="3182"/>
                    <a:pt x="1183" y="3150"/>
                  </a:cubicBezTo>
                  <a:cubicBezTo>
                    <a:pt x="1131" y="3140"/>
                    <a:pt x="1076" y="3135"/>
                    <a:pt x="1021" y="3135"/>
                  </a:cubicBezTo>
                  <a:cubicBezTo>
                    <a:pt x="966" y="3135"/>
                    <a:pt x="911" y="3140"/>
                    <a:pt x="858" y="3150"/>
                  </a:cubicBezTo>
                  <a:cubicBezTo>
                    <a:pt x="785" y="3161"/>
                    <a:pt x="733" y="3182"/>
                    <a:pt x="670" y="3213"/>
                  </a:cubicBezTo>
                  <a:cubicBezTo>
                    <a:pt x="639" y="3234"/>
                    <a:pt x="597" y="3255"/>
                    <a:pt x="565" y="3276"/>
                  </a:cubicBezTo>
                  <a:cubicBezTo>
                    <a:pt x="545" y="3286"/>
                    <a:pt x="524" y="3307"/>
                    <a:pt x="503" y="3318"/>
                  </a:cubicBezTo>
                  <a:cubicBezTo>
                    <a:pt x="492" y="3339"/>
                    <a:pt x="471" y="3349"/>
                    <a:pt x="450" y="3370"/>
                  </a:cubicBezTo>
                  <a:cubicBezTo>
                    <a:pt x="440" y="3381"/>
                    <a:pt x="440" y="3381"/>
                    <a:pt x="429" y="3391"/>
                  </a:cubicBezTo>
                  <a:cubicBezTo>
                    <a:pt x="429" y="3391"/>
                    <a:pt x="419" y="3402"/>
                    <a:pt x="409" y="3402"/>
                  </a:cubicBezTo>
                  <a:cubicBezTo>
                    <a:pt x="396" y="3406"/>
                    <a:pt x="381" y="3408"/>
                    <a:pt x="366" y="3408"/>
                  </a:cubicBezTo>
                  <a:cubicBezTo>
                    <a:pt x="346" y="3408"/>
                    <a:pt x="327" y="3403"/>
                    <a:pt x="314" y="3391"/>
                  </a:cubicBezTo>
                  <a:cubicBezTo>
                    <a:pt x="283" y="3370"/>
                    <a:pt x="262" y="3339"/>
                    <a:pt x="262" y="3307"/>
                  </a:cubicBezTo>
                  <a:lnTo>
                    <a:pt x="262" y="1811"/>
                  </a:lnTo>
                  <a:lnTo>
                    <a:pt x="1769" y="1811"/>
                  </a:lnTo>
                  <a:cubicBezTo>
                    <a:pt x="1978" y="1811"/>
                    <a:pt x="2135" y="1644"/>
                    <a:pt x="2146" y="1445"/>
                  </a:cubicBezTo>
                  <a:cubicBezTo>
                    <a:pt x="2135" y="1340"/>
                    <a:pt x="2093" y="1246"/>
                    <a:pt x="2020" y="1173"/>
                  </a:cubicBezTo>
                  <a:cubicBezTo>
                    <a:pt x="1685" y="838"/>
                    <a:pt x="1915" y="262"/>
                    <a:pt x="2397" y="262"/>
                  </a:cubicBezTo>
                  <a:close/>
                  <a:moveTo>
                    <a:pt x="2394" y="1"/>
                  </a:moveTo>
                  <a:cubicBezTo>
                    <a:pt x="1975" y="1"/>
                    <a:pt x="1601" y="341"/>
                    <a:pt x="1601" y="796"/>
                  </a:cubicBezTo>
                  <a:cubicBezTo>
                    <a:pt x="1601" y="1005"/>
                    <a:pt x="1685" y="1215"/>
                    <a:pt x="1842" y="1361"/>
                  </a:cubicBezTo>
                  <a:cubicBezTo>
                    <a:pt x="1863" y="1382"/>
                    <a:pt x="1874" y="1413"/>
                    <a:pt x="1884" y="1445"/>
                  </a:cubicBezTo>
                  <a:cubicBezTo>
                    <a:pt x="1874" y="1508"/>
                    <a:pt x="1832" y="1549"/>
                    <a:pt x="1769" y="1549"/>
                  </a:cubicBezTo>
                  <a:lnTo>
                    <a:pt x="252" y="1549"/>
                  </a:lnTo>
                  <a:cubicBezTo>
                    <a:pt x="116" y="1549"/>
                    <a:pt x="0" y="1664"/>
                    <a:pt x="0" y="1801"/>
                  </a:cubicBezTo>
                  <a:lnTo>
                    <a:pt x="0" y="3307"/>
                  </a:lnTo>
                  <a:cubicBezTo>
                    <a:pt x="0" y="3517"/>
                    <a:pt x="175" y="3673"/>
                    <a:pt x="368" y="3673"/>
                  </a:cubicBezTo>
                  <a:cubicBezTo>
                    <a:pt x="416" y="3673"/>
                    <a:pt x="465" y="3663"/>
                    <a:pt x="513" y="3642"/>
                  </a:cubicBezTo>
                  <a:cubicBezTo>
                    <a:pt x="545" y="3632"/>
                    <a:pt x="565" y="3611"/>
                    <a:pt x="586" y="3600"/>
                  </a:cubicBezTo>
                  <a:cubicBezTo>
                    <a:pt x="597" y="3590"/>
                    <a:pt x="618" y="3569"/>
                    <a:pt x="639" y="3559"/>
                  </a:cubicBezTo>
                  <a:cubicBezTo>
                    <a:pt x="649" y="3538"/>
                    <a:pt x="660" y="3527"/>
                    <a:pt x="670" y="3517"/>
                  </a:cubicBezTo>
                  <a:cubicBezTo>
                    <a:pt x="691" y="3506"/>
                    <a:pt x="702" y="3496"/>
                    <a:pt x="712" y="3485"/>
                  </a:cubicBezTo>
                  <a:cubicBezTo>
                    <a:pt x="775" y="3454"/>
                    <a:pt x="838" y="3422"/>
                    <a:pt x="911" y="3402"/>
                  </a:cubicBezTo>
                  <a:cubicBezTo>
                    <a:pt x="941" y="3397"/>
                    <a:pt x="971" y="3395"/>
                    <a:pt x="1002" y="3395"/>
                  </a:cubicBezTo>
                  <a:cubicBezTo>
                    <a:pt x="1045" y="3395"/>
                    <a:pt x="1088" y="3400"/>
                    <a:pt x="1131" y="3412"/>
                  </a:cubicBezTo>
                  <a:cubicBezTo>
                    <a:pt x="1183" y="3422"/>
                    <a:pt x="1235" y="3443"/>
                    <a:pt x="1288" y="3464"/>
                  </a:cubicBezTo>
                  <a:cubicBezTo>
                    <a:pt x="1329" y="3496"/>
                    <a:pt x="1371" y="3527"/>
                    <a:pt x="1413" y="3569"/>
                  </a:cubicBezTo>
                  <a:cubicBezTo>
                    <a:pt x="1424" y="3579"/>
                    <a:pt x="1434" y="3600"/>
                    <a:pt x="1444" y="3611"/>
                  </a:cubicBezTo>
                  <a:cubicBezTo>
                    <a:pt x="1497" y="3684"/>
                    <a:pt x="1539" y="3778"/>
                    <a:pt x="1549" y="3872"/>
                  </a:cubicBezTo>
                  <a:cubicBezTo>
                    <a:pt x="1549" y="3914"/>
                    <a:pt x="1549" y="3946"/>
                    <a:pt x="1549" y="3988"/>
                  </a:cubicBezTo>
                  <a:cubicBezTo>
                    <a:pt x="1539" y="4029"/>
                    <a:pt x="1528" y="4071"/>
                    <a:pt x="1518" y="4113"/>
                  </a:cubicBezTo>
                  <a:cubicBezTo>
                    <a:pt x="1486" y="4186"/>
                    <a:pt x="1444" y="4249"/>
                    <a:pt x="1392" y="4301"/>
                  </a:cubicBezTo>
                  <a:cubicBezTo>
                    <a:pt x="1382" y="4312"/>
                    <a:pt x="1371" y="4322"/>
                    <a:pt x="1361" y="4333"/>
                  </a:cubicBezTo>
                  <a:cubicBezTo>
                    <a:pt x="1340" y="4343"/>
                    <a:pt x="1319" y="4364"/>
                    <a:pt x="1308" y="4375"/>
                  </a:cubicBezTo>
                  <a:cubicBezTo>
                    <a:pt x="1288" y="4385"/>
                    <a:pt x="1256" y="4396"/>
                    <a:pt x="1235" y="4406"/>
                  </a:cubicBezTo>
                  <a:cubicBezTo>
                    <a:pt x="1214" y="4417"/>
                    <a:pt x="1193" y="4427"/>
                    <a:pt x="1172" y="4438"/>
                  </a:cubicBezTo>
                  <a:cubicBezTo>
                    <a:pt x="1151" y="4448"/>
                    <a:pt x="1120" y="4448"/>
                    <a:pt x="1089" y="4448"/>
                  </a:cubicBezTo>
                  <a:cubicBezTo>
                    <a:pt x="1057" y="4453"/>
                    <a:pt x="1026" y="4456"/>
                    <a:pt x="995" y="4456"/>
                  </a:cubicBezTo>
                  <a:cubicBezTo>
                    <a:pt x="963" y="4456"/>
                    <a:pt x="932" y="4453"/>
                    <a:pt x="900" y="4448"/>
                  </a:cubicBezTo>
                  <a:cubicBezTo>
                    <a:pt x="838" y="4427"/>
                    <a:pt x="785" y="4406"/>
                    <a:pt x="733" y="4375"/>
                  </a:cubicBezTo>
                  <a:cubicBezTo>
                    <a:pt x="691" y="4354"/>
                    <a:pt x="670" y="4322"/>
                    <a:pt x="639" y="4301"/>
                  </a:cubicBezTo>
                  <a:cubicBezTo>
                    <a:pt x="607" y="4260"/>
                    <a:pt x="565" y="4239"/>
                    <a:pt x="513" y="4218"/>
                  </a:cubicBezTo>
                  <a:cubicBezTo>
                    <a:pt x="462" y="4193"/>
                    <a:pt x="410" y="4182"/>
                    <a:pt x="359" y="4182"/>
                  </a:cubicBezTo>
                  <a:cubicBezTo>
                    <a:pt x="170" y="4182"/>
                    <a:pt x="0" y="4338"/>
                    <a:pt x="0" y="4553"/>
                  </a:cubicBezTo>
                  <a:lnTo>
                    <a:pt x="0" y="6049"/>
                  </a:lnTo>
                  <a:cubicBezTo>
                    <a:pt x="0" y="6175"/>
                    <a:pt x="84" y="6269"/>
                    <a:pt x="199" y="6300"/>
                  </a:cubicBezTo>
                  <a:lnTo>
                    <a:pt x="231" y="6300"/>
                  </a:lnTo>
                  <a:cubicBezTo>
                    <a:pt x="2711" y="6258"/>
                    <a:pt x="4709" y="4260"/>
                    <a:pt x="4751" y="1780"/>
                  </a:cubicBezTo>
                  <a:cubicBezTo>
                    <a:pt x="4751" y="1769"/>
                    <a:pt x="4751" y="1759"/>
                    <a:pt x="4751" y="1748"/>
                  </a:cubicBezTo>
                  <a:cubicBezTo>
                    <a:pt x="4720" y="1633"/>
                    <a:pt x="4626" y="1549"/>
                    <a:pt x="4500" y="1549"/>
                  </a:cubicBezTo>
                  <a:lnTo>
                    <a:pt x="3014" y="1549"/>
                  </a:lnTo>
                  <a:cubicBezTo>
                    <a:pt x="2962" y="1549"/>
                    <a:pt x="2909" y="1508"/>
                    <a:pt x="2909" y="1445"/>
                  </a:cubicBezTo>
                  <a:cubicBezTo>
                    <a:pt x="2909" y="1413"/>
                    <a:pt x="2930" y="1382"/>
                    <a:pt x="2951" y="1361"/>
                  </a:cubicBezTo>
                  <a:cubicBezTo>
                    <a:pt x="3359" y="963"/>
                    <a:pt x="3223" y="283"/>
                    <a:pt x="2700" y="63"/>
                  </a:cubicBezTo>
                  <a:cubicBezTo>
                    <a:pt x="2598" y="21"/>
                    <a:pt x="2495" y="1"/>
                    <a:pt x="2394" y="1"/>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57"/>
            <p:cNvSpPr/>
            <p:nvPr/>
          </p:nvSpPr>
          <p:spPr>
            <a:xfrm>
              <a:off x="8676173" y="1443880"/>
              <a:ext cx="191913" cy="144704"/>
            </a:xfrm>
            <a:custGeom>
              <a:rect b="b" l="l" r="r" t="t"/>
              <a:pathLst>
                <a:path extrusionOk="0" h="4751" w="6301">
                  <a:moveTo>
                    <a:pt x="1811" y="262"/>
                  </a:moveTo>
                  <a:cubicBezTo>
                    <a:pt x="4124" y="325"/>
                    <a:pt x="5976" y="2187"/>
                    <a:pt x="6039" y="4489"/>
                  </a:cubicBezTo>
                  <a:lnTo>
                    <a:pt x="4563" y="4489"/>
                  </a:lnTo>
                  <a:cubicBezTo>
                    <a:pt x="4511" y="4489"/>
                    <a:pt x="4458" y="4448"/>
                    <a:pt x="4458" y="4385"/>
                  </a:cubicBezTo>
                  <a:cubicBezTo>
                    <a:pt x="4458" y="4353"/>
                    <a:pt x="4479" y="4322"/>
                    <a:pt x="4500" y="4301"/>
                  </a:cubicBezTo>
                  <a:cubicBezTo>
                    <a:pt x="5003" y="3809"/>
                    <a:pt x="4657" y="2941"/>
                    <a:pt x="3946" y="2941"/>
                  </a:cubicBezTo>
                  <a:cubicBezTo>
                    <a:pt x="3506" y="2941"/>
                    <a:pt x="3150" y="3296"/>
                    <a:pt x="3150" y="3736"/>
                  </a:cubicBezTo>
                  <a:cubicBezTo>
                    <a:pt x="3150" y="3945"/>
                    <a:pt x="3234" y="4155"/>
                    <a:pt x="3391" y="4301"/>
                  </a:cubicBezTo>
                  <a:cubicBezTo>
                    <a:pt x="3412" y="4322"/>
                    <a:pt x="3423" y="4353"/>
                    <a:pt x="3433" y="4385"/>
                  </a:cubicBezTo>
                  <a:cubicBezTo>
                    <a:pt x="3423" y="4448"/>
                    <a:pt x="3381" y="4489"/>
                    <a:pt x="3318" y="4489"/>
                  </a:cubicBezTo>
                  <a:lnTo>
                    <a:pt x="1811" y="4489"/>
                  </a:lnTo>
                  <a:lnTo>
                    <a:pt x="1811" y="2983"/>
                  </a:lnTo>
                  <a:cubicBezTo>
                    <a:pt x="1811" y="2773"/>
                    <a:pt x="1644" y="2616"/>
                    <a:pt x="1445" y="2616"/>
                  </a:cubicBezTo>
                  <a:cubicBezTo>
                    <a:pt x="1340" y="2616"/>
                    <a:pt x="1246" y="2658"/>
                    <a:pt x="1173" y="2731"/>
                  </a:cubicBezTo>
                  <a:cubicBezTo>
                    <a:pt x="1162" y="2742"/>
                    <a:pt x="1141" y="2763"/>
                    <a:pt x="1131" y="2773"/>
                  </a:cubicBezTo>
                  <a:cubicBezTo>
                    <a:pt x="1110" y="2784"/>
                    <a:pt x="1099" y="2794"/>
                    <a:pt x="1089" y="2805"/>
                  </a:cubicBezTo>
                  <a:lnTo>
                    <a:pt x="1162" y="2909"/>
                  </a:lnTo>
                  <a:lnTo>
                    <a:pt x="1079" y="2805"/>
                  </a:lnTo>
                  <a:cubicBezTo>
                    <a:pt x="1058" y="2815"/>
                    <a:pt x="1047" y="2826"/>
                    <a:pt x="1037" y="2826"/>
                  </a:cubicBezTo>
                  <a:lnTo>
                    <a:pt x="1026" y="2836"/>
                  </a:lnTo>
                  <a:cubicBezTo>
                    <a:pt x="1005" y="2846"/>
                    <a:pt x="995" y="2846"/>
                    <a:pt x="984" y="2857"/>
                  </a:cubicBezTo>
                  <a:lnTo>
                    <a:pt x="974" y="2857"/>
                  </a:lnTo>
                  <a:cubicBezTo>
                    <a:pt x="953" y="2867"/>
                    <a:pt x="942" y="2867"/>
                    <a:pt x="911" y="2878"/>
                  </a:cubicBezTo>
                  <a:cubicBezTo>
                    <a:pt x="880" y="2888"/>
                    <a:pt x="838" y="2888"/>
                    <a:pt x="806" y="2888"/>
                  </a:cubicBezTo>
                  <a:lnTo>
                    <a:pt x="733" y="2888"/>
                  </a:lnTo>
                  <a:cubicBezTo>
                    <a:pt x="712" y="2878"/>
                    <a:pt x="702" y="2878"/>
                    <a:pt x="681" y="2878"/>
                  </a:cubicBezTo>
                  <a:cubicBezTo>
                    <a:pt x="660" y="2878"/>
                    <a:pt x="649" y="2867"/>
                    <a:pt x="629" y="2867"/>
                  </a:cubicBezTo>
                  <a:lnTo>
                    <a:pt x="618" y="2857"/>
                  </a:lnTo>
                  <a:cubicBezTo>
                    <a:pt x="608" y="2857"/>
                    <a:pt x="597" y="2846"/>
                    <a:pt x="587" y="2846"/>
                  </a:cubicBezTo>
                  <a:lnTo>
                    <a:pt x="545" y="2826"/>
                  </a:lnTo>
                  <a:cubicBezTo>
                    <a:pt x="534" y="2826"/>
                    <a:pt x="524" y="2815"/>
                    <a:pt x="524" y="2815"/>
                  </a:cubicBezTo>
                  <a:lnTo>
                    <a:pt x="451" y="2920"/>
                  </a:lnTo>
                  <a:lnTo>
                    <a:pt x="513" y="2805"/>
                  </a:lnTo>
                  <a:cubicBezTo>
                    <a:pt x="493" y="2794"/>
                    <a:pt x="472" y="2773"/>
                    <a:pt x="451" y="2763"/>
                  </a:cubicBezTo>
                  <a:cubicBezTo>
                    <a:pt x="440" y="2752"/>
                    <a:pt x="430" y="2742"/>
                    <a:pt x="419" y="2731"/>
                  </a:cubicBezTo>
                  <a:cubicBezTo>
                    <a:pt x="409" y="2721"/>
                    <a:pt x="398" y="2710"/>
                    <a:pt x="388" y="2690"/>
                  </a:cubicBezTo>
                  <a:cubicBezTo>
                    <a:pt x="367" y="2669"/>
                    <a:pt x="346" y="2637"/>
                    <a:pt x="325" y="2606"/>
                  </a:cubicBezTo>
                  <a:lnTo>
                    <a:pt x="304" y="2564"/>
                  </a:lnTo>
                  <a:cubicBezTo>
                    <a:pt x="304" y="2553"/>
                    <a:pt x="304" y="2543"/>
                    <a:pt x="294" y="2533"/>
                  </a:cubicBezTo>
                  <a:lnTo>
                    <a:pt x="294" y="2522"/>
                  </a:lnTo>
                  <a:cubicBezTo>
                    <a:pt x="283" y="2501"/>
                    <a:pt x="283" y="2491"/>
                    <a:pt x="273" y="2470"/>
                  </a:cubicBezTo>
                  <a:cubicBezTo>
                    <a:pt x="273" y="2449"/>
                    <a:pt x="273" y="2438"/>
                    <a:pt x="273" y="2417"/>
                  </a:cubicBezTo>
                  <a:cubicBezTo>
                    <a:pt x="273" y="2407"/>
                    <a:pt x="262" y="2407"/>
                    <a:pt x="262" y="2386"/>
                  </a:cubicBezTo>
                  <a:cubicBezTo>
                    <a:pt x="262" y="2386"/>
                    <a:pt x="262" y="2376"/>
                    <a:pt x="262" y="2365"/>
                  </a:cubicBezTo>
                  <a:lnTo>
                    <a:pt x="262" y="2323"/>
                  </a:lnTo>
                  <a:cubicBezTo>
                    <a:pt x="273" y="2313"/>
                    <a:pt x="273" y="2302"/>
                    <a:pt x="273" y="2292"/>
                  </a:cubicBezTo>
                  <a:cubicBezTo>
                    <a:pt x="273" y="2271"/>
                    <a:pt x="273" y="2260"/>
                    <a:pt x="283" y="2240"/>
                  </a:cubicBezTo>
                  <a:cubicBezTo>
                    <a:pt x="283" y="2229"/>
                    <a:pt x="283" y="2208"/>
                    <a:pt x="294" y="2198"/>
                  </a:cubicBezTo>
                  <a:lnTo>
                    <a:pt x="294" y="2177"/>
                  </a:lnTo>
                  <a:cubicBezTo>
                    <a:pt x="304" y="2166"/>
                    <a:pt x="304" y="2166"/>
                    <a:pt x="304" y="2145"/>
                  </a:cubicBezTo>
                  <a:lnTo>
                    <a:pt x="325" y="2114"/>
                  </a:lnTo>
                  <a:cubicBezTo>
                    <a:pt x="346" y="2072"/>
                    <a:pt x="367" y="2041"/>
                    <a:pt x="388" y="2020"/>
                  </a:cubicBezTo>
                  <a:cubicBezTo>
                    <a:pt x="398" y="2009"/>
                    <a:pt x="409" y="1999"/>
                    <a:pt x="419" y="1978"/>
                  </a:cubicBezTo>
                  <a:cubicBezTo>
                    <a:pt x="430" y="1978"/>
                    <a:pt x="440" y="1967"/>
                    <a:pt x="451" y="1957"/>
                  </a:cubicBezTo>
                  <a:cubicBezTo>
                    <a:pt x="472" y="1936"/>
                    <a:pt x="493" y="1915"/>
                    <a:pt x="524" y="1905"/>
                  </a:cubicBezTo>
                  <a:lnTo>
                    <a:pt x="587" y="1873"/>
                  </a:lnTo>
                  <a:cubicBezTo>
                    <a:pt x="597" y="1863"/>
                    <a:pt x="608" y="1863"/>
                    <a:pt x="618" y="1852"/>
                  </a:cubicBezTo>
                  <a:lnTo>
                    <a:pt x="629" y="1852"/>
                  </a:lnTo>
                  <a:cubicBezTo>
                    <a:pt x="649" y="1842"/>
                    <a:pt x="670" y="1842"/>
                    <a:pt x="691" y="1831"/>
                  </a:cubicBezTo>
                  <a:lnTo>
                    <a:pt x="733" y="1831"/>
                  </a:lnTo>
                  <a:cubicBezTo>
                    <a:pt x="754" y="1831"/>
                    <a:pt x="775" y="1831"/>
                    <a:pt x="796" y="1821"/>
                  </a:cubicBezTo>
                  <a:cubicBezTo>
                    <a:pt x="838" y="1821"/>
                    <a:pt x="880" y="1831"/>
                    <a:pt x="922" y="1842"/>
                  </a:cubicBezTo>
                  <a:cubicBezTo>
                    <a:pt x="942" y="1842"/>
                    <a:pt x="953" y="1852"/>
                    <a:pt x="974" y="1852"/>
                  </a:cubicBezTo>
                  <a:lnTo>
                    <a:pt x="1016" y="1727"/>
                  </a:lnTo>
                  <a:lnTo>
                    <a:pt x="984" y="1863"/>
                  </a:lnTo>
                  <a:cubicBezTo>
                    <a:pt x="995" y="1863"/>
                    <a:pt x="1005" y="1873"/>
                    <a:pt x="1026" y="1873"/>
                  </a:cubicBezTo>
                  <a:lnTo>
                    <a:pt x="1037" y="1884"/>
                  </a:lnTo>
                  <a:cubicBezTo>
                    <a:pt x="1047" y="1894"/>
                    <a:pt x="1068" y="1894"/>
                    <a:pt x="1079" y="1905"/>
                  </a:cubicBezTo>
                  <a:lnTo>
                    <a:pt x="1141" y="1790"/>
                  </a:lnTo>
                  <a:lnTo>
                    <a:pt x="1089" y="1915"/>
                  </a:lnTo>
                  <a:cubicBezTo>
                    <a:pt x="1099" y="1926"/>
                    <a:pt x="1110" y="1936"/>
                    <a:pt x="1131" y="1947"/>
                  </a:cubicBezTo>
                  <a:cubicBezTo>
                    <a:pt x="1152" y="1957"/>
                    <a:pt x="1162" y="1967"/>
                    <a:pt x="1173" y="1988"/>
                  </a:cubicBezTo>
                  <a:cubicBezTo>
                    <a:pt x="1246" y="2062"/>
                    <a:pt x="1340" y="2104"/>
                    <a:pt x="1445" y="2104"/>
                  </a:cubicBezTo>
                  <a:cubicBezTo>
                    <a:pt x="1644" y="2104"/>
                    <a:pt x="1811" y="1936"/>
                    <a:pt x="1811" y="1737"/>
                  </a:cubicBezTo>
                  <a:lnTo>
                    <a:pt x="1811" y="262"/>
                  </a:lnTo>
                  <a:close/>
                  <a:moveTo>
                    <a:pt x="1780" y="0"/>
                  </a:moveTo>
                  <a:cubicBezTo>
                    <a:pt x="1769" y="0"/>
                    <a:pt x="1759" y="0"/>
                    <a:pt x="1748" y="11"/>
                  </a:cubicBezTo>
                  <a:cubicBezTo>
                    <a:pt x="1633" y="32"/>
                    <a:pt x="1549" y="136"/>
                    <a:pt x="1549" y="251"/>
                  </a:cubicBezTo>
                  <a:lnTo>
                    <a:pt x="1549" y="1737"/>
                  </a:lnTo>
                  <a:cubicBezTo>
                    <a:pt x="1549" y="1798"/>
                    <a:pt x="1497" y="1837"/>
                    <a:pt x="1442" y="1837"/>
                  </a:cubicBezTo>
                  <a:cubicBezTo>
                    <a:pt x="1413" y="1837"/>
                    <a:pt x="1383" y="1826"/>
                    <a:pt x="1361" y="1800"/>
                  </a:cubicBezTo>
                  <a:cubicBezTo>
                    <a:pt x="1340" y="1779"/>
                    <a:pt x="1319" y="1758"/>
                    <a:pt x="1288" y="1737"/>
                  </a:cubicBezTo>
                  <a:cubicBezTo>
                    <a:pt x="1267" y="1727"/>
                    <a:pt x="1246" y="1706"/>
                    <a:pt x="1235" y="1695"/>
                  </a:cubicBezTo>
                  <a:lnTo>
                    <a:pt x="1215" y="1685"/>
                  </a:lnTo>
                  <a:cubicBezTo>
                    <a:pt x="1194" y="1674"/>
                    <a:pt x="1173" y="1664"/>
                    <a:pt x="1152" y="1654"/>
                  </a:cubicBezTo>
                  <a:lnTo>
                    <a:pt x="1131" y="1643"/>
                  </a:lnTo>
                  <a:cubicBezTo>
                    <a:pt x="1120" y="1633"/>
                    <a:pt x="1099" y="1622"/>
                    <a:pt x="1068" y="1612"/>
                  </a:cubicBezTo>
                  <a:lnTo>
                    <a:pt x="1058" y="1612"/>
                  </a:lnTo>
                  <a:cubicBezTo>
                    <a:pt x="1037" y="1601"/>
                    <a:pt x="1005" y="1591"/>
                    <a:pt x="984" y="1591"/>
                  </a:cubicBezTo>
                  <a:cubicBezTo>
                    <a:pt x="984" y="1591"/>
                    <a:pt x="974" y="1580"/>
                    <a:pt x="974" y="1580"/>
                  </a:cubicBezTo>
                  <a:cubicBezTo>
                    <a:pt x="911" y="1570"/>
                    <a:pt x="848" y="1559"/>
                    <a:pt x="786" y="1559"/>
                  </a:cubicBezTo>
                  <a:cubicBezTo>
                    <a:pt x="754" y="1570"/>
                    <a:pt x="733" y="1570"/>
                    <a:pt x="702" y="1570"/>
                  </a:cubicBezTo>
                  <a:lnTo>
                    <a:pt x="691" y="1570"/>
                  </a:lnTo>
                  <a:cubicBezTo>
                    <a:pt x="670" y="1570"/>
                    <a:pt x="660" y="1580"/>
                    <a:pt x="639" y="1580"/>
                  </a:cubicBezTo>
                  <a:lnTo>
                    <a:pt x="629" y="1580"/>
                  </a:lnTo>
                  <a:cubicBezTo>
                    <a:pt x="597" y="1591"/>
                    <a:pt x="576" y="1591"/>
                    <a:pt x="555" y="1601"/>
                  </a:cubicBezTo>
                  <a:cubicBezTo>
                    <a:pt x="545" y="1601"/>
                    <a:pt x="534" y="1612"/>
                    <a:pt x="524" y="1612"/>
                  </a:cubicBezTo>
                  <a:cubicBezTo>
                    <a:pt x="513" y="1622"/>
                    <a:pt x="493" y="1622"/>
                    <a:pt x="482" y="1633"/>
                  </a:cubicBezTo>
                  <a:cubicBezTo>
                    <a:pt x="472" y="1633"/>
                    <a:pt x="461" y="1643"/>
                    <a:pt x="451" y="1643"/>
                  </a:cubicBezTo>
                  <a:cubicBezTo>
                    <a:pt x="440" y="1654"/>
                    <a:pt x="430" y="1654"/>
                    <a:pt x="419" y="1664"/>
                  </a:cubicBezTo>
                  <a:cubicBezTo>
                    <a:pt x="409" y="1664"/>
                    <a:pt x="398" y="1674"/>
                    <a:pt x="388" y="1685"/>
                  </a:cubicBezTo>
                  <a:lnTo>
                    <a:pt x="367" y="1685"/>
                  </a:lnTo>
                  <a:cubicBezTo>
                    <a:pt x="336" y="1706"/>
                    <a:pt x="304" y="1737"/>
                    <a:pt x="283" y="1758"/>
                  </a:cubicBezTo>
                  <a:cubicBezTo>
                    <a:pt x="262" y="1769"/>
                    <a:pt x="252" y="1779"/>
                    <a:pt x="241" y="1800"/>
                  </a:cubicBezTo>
                  <a:cubicBezTo>
                    <a:pt x="241" y="1800"/>
                    <a:pt x="231" y="1811"/>
                    <a:pt x="231" y="1811"/>
                  </a:cubicBezTo>
                  <a:cubicBezTo>
                    <a:pt x="210" y="1821"/>
                    <a:pt x="199" y="1831"/>
                    <a:pt x="189" y="1842"/>
                  </a:cubicBezTo>
                  <a:lnTo>
                    <a:pt x="179" y="1852"/>
                  </a:lnTo>
                  <a:cubicBezTo>
                    <a:pt x="147" y="1894"/>
                    <a:pt x="116" y="1947"/>
                    <a:pt x="95" y="1988"/>
                  </a:cubicBezTo>
                  <a:cubicBezTo>
                    <a:pt x="84" y="1999"/>
                    <a:pt x="84" y="2009"/>
                    <a:pt x="74" y="2020"/>
                  </a:cubicBezTo>
                  <a:lnTo>
                    <a:pt x="63" y="2051"/>
                  </a:lnTo>
                  <a:cubicBezTo>
                    <a:pt x="63" y="2062"/>
                    <a:pt x="53" y="2083"/>
                    <a:pt x="53" y="2093"/>
                  </a:cubicBezTo>
                  <a:lnTo>
                    <a:pt x="43" y="2114"/>
                  </a:lnTo>
                  <a:cubicBezTo>
                    <a:pt x="32" y="2135"/>
                    <a:pt x="32" y="2156"/>
                    <a:pt x="22" y="2177"/>
                  </a:cubicBezTo>
                  <a:lnTo>
                    <a:pt x="22" y="2198"/>
                  </a:lnTo>
                  <a:cubicBezTo>
                    <a:pt x="11" y="2219"/>
                    <a:pt x="11" y="2250"/>
                    <a:pt x="11" y="2271"/>
                  </a:cubicBezTo>
                  <a:cubicBezTo>
                    <a:pt x="11" y="2281"/>
                    <a:pt x="11" y="2302"/>
                    <a:pt x="1" y="2313"/>
                  </a:cubicBezTo>
                  <a:lnTo>
                    <a:pt x="1" y="2323"/>
                  </a:lnTo>
                  <a:cubicBezTo>
                    <a:pt x="1" y="2334"/>
                    <a:pt x="1" y="2344"/>
                    <a:pt x="1" y="2355"/>
                  </a:cubicBezTo>
                  <a:cubicBezTo>
                    <a:pt x="1" y="2365"/>
                    <a:pt x="1" y="2376"/>
                    <a:pt x="1" y="2386"/>
                  </a:cubicBezTo>
                  <a:lnTo>
                    <a:pt x="137" y="2376"/>
                  </a:lnTo>
                  <a:lnTo>
                    <a:pt x="1" y="2407"/>
                  </a:lnTo>
                  <a:cubicBezTo>
                    <a:pt x="11" y="2417"/>
                    <a:pt x="11" y="2428"/>
                    <a:pt x="11" y="2449"/>
                  </a:cubicBezTo>
                  <a:cubicBezTo>
                    <a:pt x="11" y="2470"/>
                    <a:pt x="22" y="2501"/>
                    <a:pt x="22" y="2533"/>
                  </a:cubicBezTo>
                  <a:cubicBezTo>
                    <a:pt x="32" y="2553"/>
                    <a:pt x="32" y="2574"/>
                    <a:pt x="43" y="2595"/>
                  </a:cubicBezTo>
                  <a:lnTo>
                    <a:pt x="53" y="2616"/>
                  </a:lnTo>
                  <a:cubicBezTo>
                    <a:pt x="53" y="2637"/>
                    <a:pt x="63" y="2648"/>
                    <a:pt x="63" y="2669"/>
                  </a:cubicBezTo>
                  <a:lnTo>
                    <a:pt x="84" y="2700"/>
                  </a:lnTo>
                  <a:cubicBezTo>
                    <a:pt x="84" y="2710"/>
                    <a:pt x="95" y="2721"/>
                    <a:pt x="95" y="2731"/>
                  </a:cubicBezTo>
                  <a:cubicBezTo>
                    <a:pt x="116" y="2773"/>
                    <a:pt x="147" y="2815"/>
                    <a:pt x="179" y="2857"/>
                  </a:cubicBezTo>
                  <a:cubicBezTo>
                    <a:pt x="179" y="2857"/>
                    <a:pt x="189" y="2867"/>
                    <a:pt x="189" y="2867"/>
                  </a:cubicBezTo>
                  <a:cubicBezTo>
                    <a:pt x="199" y="2878"/>
                    <a:pt x="210" y="2899"/>
                    <a:pt x="231" y="2909"/>
                  </a:cubicBezTo>
                  <a:lnTo>
                    <a:pt x="241" y="2920"/>
                  </a:lnTo>
                  <a:cubicBezTo>
                    <a:pt x="252" y="2930"/>
                    <a:pt x="262" y="2941"/>
                    <a:pt x="283" y="2962"/>
                  </a:cubicBezTo>
                  <a:cubicBezTo>
                    <a:pt x="304" y="2983"/>
                    <a:pt x="336" y="3003"/>
                    <a:pt x="367" y="3024"/>
                  </a:cubicBezTo>
                  <a:cubicBezTo>
                    <a:pt x="377" y="3024"/>
                    <a:pt x="388" y="3035"/>
                    <a:pt x="388" y="3035"/>
                  </a:cubicBezTo>
                  <a:cubicBezTo>
                    <a:pt x="398" y="3045"/>
                    <a:pt x="409" y="3045"/>
                    <a:pt x="419" y="3056"/>
                  </a:cubicBezTo>
                  <a:cubicBezTo>
                    <a:pt x="430" y="3056"/>
                    <a:pt x="440" y="3066"/>
                    <a:pt x="451" y="3077"/>
                  </a:cubicBezTo>
                  <a:lnTo>
                    <a:pt x="482" y="3087"/>
                  </a:lnTo>
                  <a:cubicBezTo>
                    <a:pt x="503" y="3087"/>
                    <a:pt x="513" y="3098"/>
                    <a:pt x="534" y="3108"/>
                  </a:cubicBezTo>
                  <a:lnTo>
                    <a:pt x="555" y="3108"/>
                  </a:lnTo>
                  <a:cubicBezTo>
                    <a:pt x="576" y="3119"/>
                    <a:pt x="597" y="3129"/>
                    <a:pt x="629" y="3129"/>
                  </a:cubicBezTo>
                  <a:cubicBezTo>
                    <a:pt x="629" y="3129"/>
                    <a:pt x="639" y="3139"/>
                    <a:pt x="639" y="3139"/>
                  </a:cubicBezTo>
                  <a:lnTo>
                    <a:pt x="702" y="3139"/>
                  </a:lnTo>
                  <a:cubicBezTo>
                    <a:pt x="723" y="3150"/>
                    <a:pt x="754" y="3150"/>
                    <a:pt x="786" y="3150"/>
                  </a:cubicBezTo>
                  <a:lnTo>
                    <a:pt x="796" y="3150"/>
                  </a:lnTo>
                  <a:cubicBezTo>
                    <a:pt x="859" y="3150"/>
                    <a:pt x="911" y="3139"/>
                    <a:pt x="974" y="3129"/>
                  </a:cubicBezTo>
                  <a:lnTo>
                    <a:pt x="984" y="3129"/>
                  </a:lnTo>
                  <a:cubicBezTo>
                    <a:pt x="1005" y="3119"/>
                    <a:pt x="1037" y="3119"/>
                    <a:pt x="1058" y="3108"/>
                  </a:cubicBezTo>
                  <a:lnTo>
                    <a:pt x="1079" y="3098"/>
                  </a:lnTo>
                  <a:cubicBezTo>
                    <a:pt x="1099" y="3087"/>
                    <a:pt x="1120" y="3087"/>
                    <a:pt x="1141" y="3077"/>
                  </a:cubicBezTo>
                  <a:lnTo>
                    <a:pt x="1152" y="3066"/>
                  </a:lnTo>
                  <a:cubicBezTo>
                    <a:pt x="1173" y="3056"/>
                    <a:pt x="1194" y="3045"/>
                    <a:pt x="1215" y="3024"/>
                  </a:cubicBezTo>
                  <a:lnTo>
                    <a:pt x="1235" y="3024"/>
                  </a:lnTo>
                  <a:cubicBezTo>
                    <a:pt x="1246" y="3003"/>
                    <a:pt x="1267" y="2993"/>
                    <a:pt x="1288" y="2983"/>
                  </a:cubicBezTo>
                  <a:cubicBezTo>
                    <a:pt x="1288" y="2983"/>
                    <a:pt x="1298" y="2972"/>
                    <a:pt x="1298" y="2972"/>
                  </a:cubicBezTo>
                  <a:cubicBezTo>
                    <a:pt x="1319" y="2951"/>
                    <a:pt x="1340" y="2930"/>
                    <a:pt x="1361" y="2909"/>
                  </a:cubicBezTo>
                  <a:cubicBezTo>
                    <a:pt x="1382" y="2888"/>
                    <a:pt x="1413" y="2878"/>
                    <a:pt x="1445" y="2878"/>
                  </a:cubicBezTo>
                  <a:cubicBezTo>
                    <a:pt x="1508" y="2878"/>
                    <a:pt x="1549" y="2920"/>
                    <a:pt x="1549" y="2983"/>
                  </a:cubicBezTo>
                  <a:lnTo>
                    <a:pt x="1549" y="4500"/>
                  </a:lnTo>
                  <a:cubicBezTo>
                    <a:pt x="1549" y="4636"/>
                    <a:pt x="1665" y="4751"/>
                    <a:pt x="1801" y="4751"/>
                  </a:cubicBezTo>
                  <a:lnTo>
                    <a:pt x="3318" y="4751"/>
                  </a:lnTo>
                  <a:cubicBezTo>
                    <a:pt x="3527" y="4751"/>
                    <a:pt x="3684" y="4584"/>
                    <a:pt x="3695" y="4385"/>
                  </a:cubicBezTo>
                  <a:cubicBezTo>
                    <a:pt x="3684" y="4280"/>
                    <a:pt x="3642" y="4186"/>
                    <a:pt x="3569" y="4113"/>
                  </a:cubicBezTo>
                  <a:cubicBezTo>
                    <a:pt x="3234" y="3778"/>
                    <a:pt x="3464" y="3202"/>
                    <a:pt x="3946" y="3202"/>
                  </a:cubicBezTo>
                  <a:cubicBezTo>
                    <a:pt x="4417" y="3202"/>
                    <a:pt x="4657" y="3788"/>
                    <a:pt x="4312" y="4113"/>
                  </a:cubicBezTo>
                  <a:cubicBezTo>
                    <a:pt x="4239" y="4186"/>
                    <a:pt x="4197" y="4280"/>
                    <a:pt x="4197" y="4385"/>
                  </a:cubicBezTo>
                  <a:cubicBezTo>
                    <a:pt x="4197" y="4584"/>
                    <a:pt x="4364" y="4751"/>
                    <a:pt x="4563" y="4751"/>
                  </a:cubicBezTo>
                  <a:lnTo>
                    <a:pt x="6049" y="4751"/>
                  </a:lnTo>
                  <a:cubicBezTo>
                    <a:pt x="6175" y="4751"/>
                    <a:pt x="6269" y="4667"/>
                    <a:pt x="6300" y="4552"/>
                  </a:cubicBezTo>
                  <a:cubicBezTo>
                    <a:pt x="6300" y="4542"/>
                    <a:pt x="6300" y="4531"/>
                    <a:pt x="6300" y="4521"/>
                  </a:cubicBezTo>
                  <a:cubicBezTo>
                    <a:pt x="6258" y="2051"/>
                    <a:pt x="4260" y="53"/>
                    <a:pt x="1780"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57"/>
            <p:cNvSpPr/>
            <p:nvPr/>
          </p:nvSpPr>
          <p:spPr>
            <a:xfrm>
              <a:off x="8586628" y="1443880"/>
              <a:ext cx="281458" cy="281458"/>
            </a:xfrm>
            <a:custGeom>
              <a:rect b="b" l="l" r="r" t="t"/>
              <a:pathLst>
                <a:path extrusionOk="0" h="9241" w="9241">
                  <a:moveTo>
                    <a:pt x="4709" y="262"/>
                  </a:moveTo>
                  <a:cubicBezTo>
                    <a:pt x="7053" y="304"/>
                    <a:pt x="8937" y="2187"/>
                    <a:pt x="8979" y="4531"/>
                  </a:cubicBezTo>
                  <a:lnTo>
                    <a:pt x="8979" y="4573"/>
                  </a:lnTo>
                  <a:cubicBezTo>
                    <a:pt x="8979" y="4584"/>
                    <a:pt x="8979" y="4604"/>
                    <a:pt x="8979" y="4625"/>
                  </a:cubicBezTo>
                  <a:cubicBezTo>
                    <a:pt x="8979" y="4636"/>
                    <a:pt x="8979" y="4657"/>
                    <a:pt x="8979" y="4678"/>
                  </a:cubicBezTo>
                  <a:lnTo>
                    <a:pt x="8979" y="4709"/>
                  </a:lnTo>
                  <a:cubicBezTo>
                    <a:pt x="8937" y="7053"/>
                    <a:pt x="7053" y="8937"/>
                    <a:pt x="4709" y="8979"/>
                  </a:cubicBezTo>
                  <a:lnTo>
                    <a:pt x="4531" y="8979"/>
                  </a:lnTo>
                  <a:cubicBezTo>
                    <a:pt x="2187" y="8937"/>
                    <a:pt x="304" y="7053"/>
                    <a:pt x="262" y="4709"/>
                  </a:cubicBezTo>
                  <a:lnTo>
                    <a:pt x="262" y="4678"/>
                  </a:lnTo>
                  <a:cubicBezTo>
                    <a:pt x="262" y="4657"/>
                    <a:pt x="262" y="4636"/>
                    <a:pt x="262" y="4625"/>
                  </a:cubicBezTo>
                  <a:cubicBezTo>
                    <a:pt x="262" y="4604"/>
                    <a:pt x="262" y="4584"/>
                    <a:pt x="262" y="4573"/>
                  </a:cubicBezTo>
                  <a:lnTo>
                    <a:pt x="262" y="4531"/>
                  </a:lnTo>
                  <a:cubicBezTo>
                    <a:pt x="304" y="2187"/>
                    <a:pt x="2187" y="304"/>
                    <a:pt x="4531" y="262"/>
                  </a:cubicBezTo>
                  <a:close/>
                  <a:moveTo>
                    <a:pt x="4521" y="0"/>
                  </a:moveTo>
                  <a:cubicBezTo>
                    <a:pt x="2051" y="53"/>
                    <a:pt x="53" y="2051"/>
                    <a:pt x="0" y="4521"/>
                  </a:cubicBezTo>
                  <a:lnTo>
                    <a:pt x="0" y="4563"/>
                  </a:lnTo>
                  <a:cubicBezTo>
                    <a:pt x="0" y="4584"/>
                    <a:pt x="0" y="4604"/>
                    <a:pt x="0" y="4625"/>
                  </a:cubicBezTo>
                  <a:cubicBezTo>
                    <a:pt x="0" y="4646"/>
                    <a:pt x="0" y="4667"/>
                    <a:pt x="0" y="4688"/>
                  </a:cubicBezTo>
                  <a:lnTo>
                    <a:pt x="0" y="4720"/>
                  </a:lnTo>
                  <a:cubicBezTo>
                    <a:pt x="53" y="7200"/>
                    <a:pt x="2051" y="9198"/>
                    <a:pt x="4521" y="9240"/>
                  </a:cubicBezTo>
                  <a:lnTo>
                    <a:pt x="4720" y="9240"/>
                  </a:lnTo>
                  <a:cubicBezTo>
                    <a:pt x="7200" y="9198"/>
                    <a:pt x="9198" y="7200"/>
                    <a:pt x="9240" y="4720"/>
                  </a:cubicBezTo>
                  <a:lnTo>
                    <a:pt x="9240" y="4688"/>
                  </a:lnTo>
                  <a:cubicBezTo>
                    <a:pt x="9240" y="4667"/>
                    <a:pt x="9240" y="4646"/>
                    <a:pt x="9240" y="4625"/>
                  </a:cubicBezTo>
                  <a:cubicBezTo>
                    <a:pt x="9240" y="4604"/>
                    <a:pt x="9240" y="4584"/>
                    <a:pt x="9240" y="4563"/>
                  </a:cubicBezTo>
                  <a:lnTo>
                    <a:pt x="9240" y="4521"/>
                  </a:lnTo>
                  <a:cubicBezTo>
                    <a:pt x="9198" y="2051"/>
                    <a:pt x="7200" y="53"/>
                    <a:pt x="4720"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70" name="Google Shape;970;p57"/>
          <p:cNvSpPr txBox="1"/>
          <p:nvPr/>
        </p:nvSpPr>
        <p:spPr>
          <a:xfrm>
            <a:off x="4447263" y="3316475"/>
            <a:ext cx="39267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Open Sans ExtraBold"/>
                <a:ea typeface="Open Sans ExtraBold"/>
                <a:cs typeface="Open Sans ExtraBold"/>
                <a:sym typeface="Open Sans ExtraBold"/>
              </a:rPr>
              <a:t>Learning Objective:</a:t>
            </a:r>
            <a:r>
              <a:rPr lang="en" sz="1200">
                <a:solidFill>
                  <a:schemeClr val="dk1"/>
                </a:solidFill>
                <a:latin typeface="Open Sans ExtraBold"/>
                <a:ea typeface="Open Sans ExtraBold"/>
                <a:cs typeface="Open Sans ExtraBold"/>
                <a:sym typeface="Open Sans ExtraBold"/>
              </a:rPr>
              <a:t> </a:t>
            </a:r>
            <a:endParaRPr sz="1200">
              <a:solidFill>
                <a:schemeClr val="dk1"/>
              </a:solidFill>
              <a:latin typeface="Open Sans ExtraBold"/>
              <a:ea typeface="Open Sans ExtraBold"/>
              <a:cs typeface="Open Sans ExtraBold"/>
              <a:sym typeface="Open Sans ExtraBold"/>
            </a:endParaRPr>
          </a:p>
          <a:p>
            <a:pPr indent="0" lvl="0" marL="0" rtl="0" algn="l">
              <a:spcBef>
                <a:spcPts val="0"/>
              </a:spcBef>
              <a:spcAft>
                <a:spcPts val="0"/>
              </a:spcAft>
              <a:buNone/>
            </a:pPr>
            <a:r>
              <a:rPr lang="en" sz="1800">
                <a:solidFill>
                  <a:schemeClr val="dk1"/>
                </a:solidFill>
                <a:latin typeface="Open Sans"/>
                <a:ea typeface="Open Sans"/>
                <a:cs typeface="Open Sans"/>
                <a:sym typeface="Open Sans"/>
              </a:rPr>
              <a:t>Comparing fractions on a number line</a:t>
            </a:r>
            <a:endParaRPr sz="1800">
              <a:solidFill>
                <a:schemeClr val="dk1"/>
              </a:solidFill>
              <a:latin typeface="Open Sans"/>
              <a:ea typeface="Open Sans"/>
              <a:cs typeface="Open Sans"/>
              <a:sym typeface="Open Sans"/>
            </a:endParaRPr>
          </a:p>
        </p:txBody>
      </p:sp>
      <p:sp>
        <p:nvSpPr>
          <p:cNvPr id="971" name="Google Shape;971;p57"/>
          <p:cNvSpPr txBox="1"/>
          <p:nvPr/>
        </p:nvSpPr>
        <p:spPr>
          <a:xfrm>
            <a:off x="4447275" y="2347325"/>
            <a:ext cx="45900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Open Sans ExtraBold"/>
                <a:ea typeface="Open Sans ExtraBold"/>
                <a:cs typeface="Open Sans ExtraBold"/>
                <a:sym typeface="Open Sans ExtraBold"/>
              </a:rPr>
              <a:t>ST Math Puzzle:</a:t>
            </a:r>
            <a:endParaRPr sz="1200">
              <a:solidFill>
                <a:schemeClr val="dk1"/>
              </a:solidFill>
              <a:latin typeface="Open Sans ExtraBold"/>
              <a:ea typeface="Open Sans ExtraBold"/>
              <a:cs typeface="Open Sans ExtraBold"/>
              <a:sym typeface="Open Sans ExtraBold"/>
            </a:endParaRPr>
          </a:p>
          <a:p>
            <a:pPr indent="0" lvl="0" marL="0" rtl="0" algn="l">
              <a:spcBef>
                <a:spcPts val="0"/>
              </a:spcBef>
              <a:spcAft>
                <a:spcPts val="0"/>
              </a:spcAft>
              <a:buNone/>
            </a:pPr>
            <a:r>
              <a:rPr lang="en" sz="1800">
                <a:solidFill>
                  <a:schemeClr val="dk1"/>
                </a:solidFill>
                <a:latin typeface="Open Sans"/>
                <a:ea typeface="Open Sans"/>
                <a:cs typeface="Open Sans"/>
                <a:sym typeface="Open Sans"/>
              </a:rPr>
              <a:t>Estimate Fractions on a Number Line &gt; Level 1</a:t>
            </a:r>
            <a:endParaRPr sz="1800">
              <a:solidFill>
                <a:schemeClr val="dk1"/>
              </a:solidFill>
              <a:latin typeface="Open Sans"/>
              <a:ea typeface="Open Sans"/>
              <a:cs typeface="Open Sans"/>
              <a:sym typeface="Open Sans"/>
            </a:endParaRPr>
          </a:p>
        </p:txBody>
      </p:sp>
      <p:sp>
        <p:nvSpPr>
          <p:cNvPr id="972" name="Google Shape;972;p57"/>
          <p:cNvSpPr txBox="1"/>
          <p:nvPr/>
        </p:nvSpPr>
        <p:spPr>
          <a:xfrm>
            <a:off x="1754435" y="3957436"/>
            <a:ext cx="1222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u="sng">
                <a:solidFill>
                  <a:schemeClr val="hlink"/>
                </a:solidFill>
                <a:latin typeface="Ubuntu"/>
                <a:ea typeface="Ubuntu"/>
                <a:cs typeface="Ubuntu"/>
                <a:sym typeface="Ubuntu"/>
                <a:hlinkClick r:id="rId5"/>
              </a:rPr>
              <a:t>Puzzle Link</a:t>
            </a:r>
            <a:endParaRPr sz="1200">
              <a:latin typeface="Ubuntu"/>
              <a:ea typeface="Ubuntu"/>
              <a:cs typeface="Ubuntu"/>
              <a:sym typeface="Ubuntu"/>
            </a:endParaRPr>
          </a:p>
        </p:txBody>
      </p:sp>
      <p:grpSp>
        <p:nvGrpSpPr>
          <p:cNvPr id="973" name="Google Shape;973;p57"/>
          <p:cNvGrpSpPr/>
          <p:nvPr/>
        </p:nvGrpSpPr>
        <p:grpSpPr>
          <a:xfrm>
            <a:off x="7709843" y="3629462"/>
            <a:ext cx="1138164" cy="1468500"/>
            <a:chOff x="7633097" y="3255132"/>
            <a:chExt cx="1510904" cy="1870224"/>
          </a:xfrm>
        </p:grpSpPr>
        <p:pic>
          <p:nvPicPr>
            <p:cNvPr id="974" name="Google Shape;974;p57"/>
            <p:cNvPicPr preferRelativeResize="0"/>
            <p:nvPr/>
          </p:nvPicPr>
          <p:blipFill>
            <a:blip r:embed="rId6">
              <a:alphaModFix/>
            </a:blip>
            <a:stretch>
              <a:fillRect/>
            </a:stretch>
          </p:blipFill>
          <p:spPr>
            <a:xfrm>
              <a:off x="7717350" y="3255132"/>
              <a:ext cx="1426651" cy="1870224"/>
            </a:xfrm>
            <a:prstGeom prst="rect">
              <a:avLst/>
            </a:prstGeom>
            <a:noFill/>
            <a:ln>
              <a:noFill/>
            </a:ln>
          </p:spPr>
        </p:pic>
        <p:pic>
          <p:nvPicPr>
            <p:cNvPr id="975" name="Google Shape;975;p57"/>
            <p:cNvPicPr preferRelativeResize="0"/>
            <p:nvPr/>
          </p:nvPicPr>
          <p:blipFill>
            <a:blip r:embed="rId7">
              <a:alphaModFix/>
            </a:blip>
            <a:stretch>
              <a:fillRect/>
            </a:stretch>
          </p:blipFill>
          <p:spPr>
            <a:xfrm rot="-1493955">
              <a:off x="7732861" y="3427538"/>
              <a:ext cx="233072" cy="525401"/>
            </a:xfrm>
            <a:prstGeom prst="rect">
              <a:avLst/>
            </a:prstGeom>
            <a:noFill/>
            <a:ln>
              <a:noFill/>
            </a:ln>
          </p:spPr>
        </p:pic>
      </p:grpSp>
      <p:sp>
        <p:nvSpPr>
          <p:cNvPr id="976" name="Google Shape;976;p57">
            <a:hlinkClick r:id="rId8"/>
          </p:cNvPr>
          <p:cNvSpPr/>
          <p:nvPr/>
        </p:nvSpPr>
        <p:spPr>
          <a:xfrm>
            <a:off x="1500462" y="3987208"/>
            <a:ext cx="352800" cy="3099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57"/>
          <p:cNvSpPr txBox="1"/>
          <p:nvPr/>
        </p:nvSpPr>
        <p:spPr>
          <a:xfrm>
            <a:off x="4413313" y="1192838"/>
            <a:ext cx="45186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chemeClr val="accent2"/>
                </a:solidFill>
                <a:latin typeface="Ubuntu"/>
                <a:ea typeface="Ubuntu"/>
                <a:cs typeface="Ubuntu"/>
                <a:sym typeface="Ubuntu"/>
              </a:rPr>
              <a:t> </a:t>
            </a:r>
            <a:r>
              <a:rPr b="1" lang="en" sz="1700">
                <a:solidFill>
                  <a:schemeClr val="accent2"/>
                </a:solidFill>
                <a:latin typeface="Ubuntu"/>
                <a:ea typeface="Ubuntu"/>
                <a:cs typeface="Ubuntu"/>
                <a:sym typeface="Ubuntu"/>
              </a:rPr>
              <a:t> </a:t>
            </a:r>
            <a:r>
              <a:rPr b="1" lang="en" sz="1600">
                <a:solidFill>
                  <a:schemeClr val="accent2"/>
                </a:solidFill>
                <a:latin typeface="Ubuntu"/>
                <a:ea typeface="Ubuntu"/>
                <a:cs typeface="Ubuntu"/>
                <a:sym typeface="Ubuntu"/>
              </a:rPr>
              <a:t>    </a:t>
            </a:r>
            <a:r>
              <a:rPr b="1" lang="en" sz="1600">
                <a:solidFill>
                  <a:schemeClr val="accent4"/>
                </a:solidFill>
                <a:latin typeface="Ubuntu"/>
                <a:ea typeface="Ubuntu"/>
                <a:cs typeface="Ubuntu"/>
                <a:sym typeface="Ubuntu"/>
              </a:rPr>
              <a:t>Time for</a:t>
            </a:r>
            <a:r>
              <a:rPr b="1" lang="en" sz="2200">
                <a:solidFill>
                  <a:schemeClr val="accent2"/>
                </a:solidFill>
                <a:latin typeface="Ubuntu"/>
                <a:ea typeface="Ubuntu"/>
                <a:cs typeface="Ubuntu"/>
                <a:sym typeface="Ubuntu"/>
              </a:rPr>
              <a:t> </a:t>
            </a:r>
            <a:endParaRPr b="1" sz="2200">
              <a:solidFill>
                <a:schemeClr val="accent2"/>
              </a:solidFill>
              <a:latin typeface="Ubuntu"/>
              <a:ea typeface="Ubuntu"/>
              <a:cs typeface="Ubuntu"/>
              <a:sym typeface="Ubuntu"/>
            </a:endParaRPr>
          </a:p>
          <a:p>
            <a:pPr indent="0" lvl="0" marL="0" rtl="0" algn="l">
              <a:spcBef>
                <a:spcPts val="0"/>
              </a:spcBef>
              <a:spcAft>
                <a:spcPts val="0"/>
              </a:spcAft>
              <a:buNone/>
            </a:pPr>
            <a:r>
              <a:rPr b="1" lang="en" sz="3200">
                <a:solidFill>
                  <a:schemeClr val="accent1"/>
                </a:solidFill>
                <a:latin typeface="Open Sans"/>
                <a:ea typeface="Open Sans"/>
                <a:cs typeface="Open Sans"/>
                <a:sym typeface="Open Sans"/>
              </a:rPr>
              <a:t>PROBLEM</a:t>
            </a:r>
            <a:r>
              <a:rPr b="1" lang="en" sz="3200">
                <a:solidFill>
                  <a:schemeClr val="accent5"/>
                </a:solidFill>
                <a:latin typeface="Open Sans"/>
                <a:ea typeface="Open Sans"/>
                <a:cs typeface="Open Sans"/>
                <a:sym typeface="Open Sans"/>
              </a:rPr>
              <a:t> </a:t>
            </a:r>
            <a:r>
              <a:rPr b="1" lang="en" sz="3200">
                <a:solidFill>
                  <a:schemeClr val="accent3"/>
                </a:solidFill>
                <a:latin typeface="Open Sans"/>
                <a:ea typeface="Open Sans"/>
                <a:cs typeface="Open Sans"/>
                <a:sym typeface="Open Sans"/>
              </a:rPr>
              <a:t>SOLVING</a:t>
            </a:r>
            <a:r>
              <a:rPr b="1" lang="en" sz="3200">
                <a:solidFill>
                  <a:schemeClr val="accent4"/>
                </a:solidFill>
                <a:latin typeface="Open Sans"/>
                <a:ea typeface="Open Sans"/>
                <a:cs typeface="Open Sans"/>
                <a:sym typeface="Open Sans"/>
              </a:rPr>
              <a:t>!</a:t>
            </a:r>
            <a:endParaRPr b="1" sz="3200">
              <a:solidFill>
                <a:schemeClr val="accent4"/>
              </a:solidFill>
              <a:latin typeface="Open Sans"/>
              <a:ea typeface="Open Sans"/>
              <a:cs typeface="Open Sans"/>
              <a:sym typeface="Open Sans"/>
            </a:endParaRPr>
          </a:p>
        </p:txBody>
      </p:sp>
      <p:sp>
        <p:nvSpPr>
          <p:cNvPr id="978" name="Google Shape;978;p57"/>
          <p:cNvSpPr/>
          <p:nvPr/>
        </p:nvSpPr>
        <p:spPr>
          <a:xfrm>
            <a:off x="4509188" y="2113350"/>
            <a:ext cx="2580000" cy="1680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79" name="Google Shape;979;p57"/>
          <p:cNvGrpSpPr/>
          <p:nvPr/>
        </p:nvGrpSpPr>
        <p:grpSpPr>
          <a:xfrm>
            <a:off x="4509208" y="1330103"/>
            <a:ext cx="227520" cy="248922"/>
            <a:chOff x="4469316" y="1236218"/>
            <a:chExt cx="360570" cy="400390"/>
          </a:xfrm>
        </p:grpSpPr>
        <p:sp>
          <p:nvSpPr>
            <p:cNvPr id="980" name="Google Shape;980;p57"/>
            <p:cNvSpPr/>
            <p:nvPr/>
          </p:nvSpPr>
          <p:spPr>
            <a:xfrm>
              <a:off x="4498361" y="1279378"/>
              <a:ext cx="56044" cy="54783"/>
            </a:xfrm>
            <a:custGeom>
              <a:rect b="b" l="l" r="r" t="t"/>
              <a:pathLst>
                <a:path extrusionOk="0" h="1607" w="1644">
                  <a:moveTo>
                    <a:pt x="621" y="1607"/>
                  </a:moveTo>
                  <a:cubicBezTo>
                    <a:pt x="572" y="1607"/>
                    <a:pt x="536" y="1583"/>
                    <a:pt x="499" y="1546"/>
                  </a:cubicBezTo>
                  <a:lnTo>
                    <a:pt x="122" y="1096"/>
                  </a:lnTo>
                  <a:cubicBezTo>
                    <a:pt x="37" y="986"/>
                    <a:pt x="0" y="865"/>
                    <a:pt x="13" y="731"/>
                  </a:cubicBezTo>
                  <a:cubicBezTo>
                    <a:pt x="25" y="597"/>
                    <a:pt x="86" y="475"/>
                    <a:pt x="195" y="390"/>
                  </a:cubicBezTo>
                  <a:lnTo>
                    <a:pt x="499" y="134"/>
                  </a:lnTo>
                  <a:cubicBezTo>
                    <a:pt x="597" y="49"/>
                    <a:pt x="731" y="1"/>
                    <a:pt x="865" y="13"/>
                  </a:cubicBezTo>
                  <a:cubicBezTo>
                    <a:pt x="998" y="25"/>
                    <a:pt x="1120" y="98"/>
                    <a:pt x="1205" y="195"/>
                  </a:cubicBezTo>
                  <a:lnTo>
                    <a:pt x="1583" y="646"/>
                  </a:lnTo>
                  <a:cubicBezTo>
                    <a:pt x="1643" y="719"/>
                    <a:pt x="1631" y="816"/>
                    <a:pt x="1570" y="865"/>
                  </a:cubicBezTo>
                  <a:cubicBezTo>
                    <a:pt x="1497" y="913"/>
                    <a:pt x="1400" y="913"/>
                    <a:pt x="1351" y="840"/>
                  </a:cubicBezTo>
                  <a:lnTo>
                    <a:pt x="974" y="390"/>
                  </a:lnTo>
                  <a:cubicBezTo>
                    <a:pt x="938" y="354"/>
                    <a:pt x="889" y="329"/>
                    <a:pt x="840" y="317"/>
                  </a:cubicBezTo>
                  <a:cubicBezTo>
                    <a:pt x="779" y="317"/>
                    <a:pt x="731" y="329"/>
                    <a:pt x="694" y="366"/>
                  </a:cubicBezTo>
                  <a:lnTo>
                    <a:pt x="390" y="621"/>
                  </a:lnTo>
                  <a:cubicBezTo>
                    <a:pt x="341" y="658"/>
                    <a:pt x="317" y="706"/>
                    <a:pt x="317" y="755"/>
                  </a:cubicBezTo>
                  <a:cubicBezTo>
                    <a:pt x="317" y="804"/>
                    <a:pt x="329" y="865"/>
                    <a:pt x="366" y="901"/>
                  </a:cubicBezTo>
                  <a:lnTo>
                    <a:pt x="743" y="1351"/>
                  </a:lnTo>
                  <a:cubicBezTo>
                    <a:pt x="792" y="1424"/>
                    <a:pt x="779" y="1510"/>
                    <a:pt x="718" y="1570"/>
                  </a:cubicBezTo>
                  <a:cubicBezTo>
                    <a:pt x="694" y="1595"/>
                    <a:pt x="658" y="1607"/>
                    <a:pt x="621" y="1607"/>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1" name="Google Shape;981;p57"/>
            <p:cNvSpPr/>
            <p:nvPr/>
          </p:nvSpPr>
          <p:spPr>
            <a:xfrm>
              <a:off x="4469316" y="1276072"/>
              <a:ext cx="360570" cy="360536"/>
            </a:xfrm>
            <a:custGeom>
              <a:rect b="b" l="l" r="r" t="t"/>
              <a:pathLst>
                <a:path extrusionOk="0" h="10576" w="10577">
                  <a:moveTo>
                    <a:pt x="5294" y="304"/>
                  </a:moveTo>
                  <a:cubicBezTo>
                    <a:pt x="2544" y="304"/>
                    <a:pt x="305" y="2544"/>
                    <a:pt x="305" y="5294"/>
                  </a:cubicBezTo>
                  <a:cubicBezTo>
                    <a:pt x="305" y="8044"/>
                    <a:pt x="2544" y="10272"/>
                    <a:pt x="5294" y="10272"/>
                  </a:cubicBezTo>
                  <a:cubicBezTo>
                    <a:pt x="8033" y="10272"/>
                    <a:pt x="10272" y="8044"/>
                    <a:pt x="10272" y="5294"/>
                  </a:cubicBezTo>
                  <a:cubicBezTo>
                    <a:pt x="10272" y="2544"/>
                    <a:pt x="8033" y="304"/>
                    <a:pt x="5294" y="304"/>
                  </a:cubicBezTo>
                  <a:close/>
                  <a:moveTo>
                    <a:pt x="5294" y="10576"/>
                  </a:moveTo>
                  <a:cubicBezTo>
                    <a:pt x="2374" y="10576"/>
                    <a:pt x="1" y="8203"/>
                    <a:pt x="1" y="5294"/>
                  </a:cubicBezTo>
                  <a:cubicBezTo>
                    <a:pt x="1" y="2373"/>
                    <a:pt x="2374" y="0"/>
                    <a:pt x="5294" y="0"/>
                  </a:cubicBezTo>
                  <a:cubicBezTo>
                    <a:pt x="8203" y="0"/>
                    <a:pt x="10576" y="2373"/>
                    <a:pt x="10576" y="5294"/>
                  </a:cubicBezTo>
                  <a:cubicBezTo>
                    <a:pt x="10576" y="8203"/>
                    <a:pt x="8203" y="10576"/>
                    <a:pt x="5294" y="10576"/>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2" name="Google Shape;982;p57"/>
            <p:cNvSpPr/>
            <p:nvPr/>
          </p:nvSpPr>
          <p:spPr>
            <a:xfrm>
              <a:off x="4507089" y="1314220"/>
              <a:ext cx="285026" cy="284651"/>
            </a:xfrm>
            <a:custGeom>
              <a:rect b="b" l="l" r="r" t="t"/>
              <a:pathLst>
                <a:path extrusionOk="0" h="8350" w="8361">
                  <a:moveTo>
                    <a:pt x="4186" y="305"/>
                  </a:moveTo>
                  <a:cubicBezTo>
                    <a:pt x="2045" y="305"/>
                    <a:pt x="304" y="2033"/>
                    <a:pt x="304" y="4175"/>
                  </a:cubicBezTo>
                  <a:cubicBezTo>
                    <a:pt x="304" y="6305"/>
                    <a:pt x="2045" y="8045"/>
                    <a:pt x="4186" y="8045"/>
                  </a:cubicBezTo>
                  <a:cubicBezTo>
                    <a:pt x="6316" y="8045"/>
                    <a:pt x="8057" y="6305"/>
                    <a:pt x="8057" y="4175"/>
                  </a:cubicBezTo>
                  <a:cubicBezTo>
                    <a:pt x="8057" y="2033"/>
                    <a:pt x="6316" y="305"/>
                    <a:pt x="4186" y="305"/>
                  </a:cubicBezTo>
                  <a:close/>
                  <a:moveTo>
                    <a:pt x="4186" y="8349"/>
                  </a:moveTo>
                  <a:cubicBezTo>
                    <a:pt x="1874" y="8349"/>
                    <a:pt x="0" y="6475"/>
                    <a:pt x="0" y="4175"/>
                  </a:cubicBezTo>
                  <a:cubicBezTo>
                    <a:pt x="0" y="1875"/>
                    <a:pt x="1874" y="1"/>
                    <a:pt x="4186" y="1"/>
                  </a:cubicBezTo>
                  <a:cubicBezTo>
                    <a:pt x="6487" y="1"/>
                    <a:pt x="8361" y="1875"/>
                    <a:pt x="8361" y="4175"/>
                  </a:cubicBezTo>
                  <a:cubicBezTo>
                    <a:pt x="8361" y="6475"/>
                    <a:pt x="6487" y="8349"/>
                    <a:pt x="4186" y="8349"/>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3" name="Google Shape;983;p57"/>
            <p:cNvSpPr/>
            <p:nvPr/>
          </p:nvSpPr>
          <p:spPr>
            <a:xfrm>
              <a:off x="4523657" y="1334572"/>
              <a:ext cx="247732" cy="248107"/>
            </a:xfrm>
            <a:custGeom>
              <a:rect b="b" l="l" r="r" t="t"/>
              <a:pathLst>
                <a:path extrusionOk="0" h="7278" w="7267">
                  <a:moveTo>
                    <a:pt x="3700" y="0"/>
                  </a:moveTo>
                  <a:cubicBezTo>
                    <a:pt x="1644" y="0"/>
                    <a:pt x="1" y="1728"/>
                    <a:pt x="123" y="3809"/>
                  </a:cubicBezTo>
                  <a:cubicBezTo>
                    <a:pt x="232" y="5586"/>
                    <a:pt x="1680" y="7034"/>
                    <a:pt x="3469" y="7144"/>
                  </a:cubicBezTo>
                  <a:cubicBezTo>
                    <a:pt x="5538" y="7278"/>
                    <a:pt x="7266" y="5623"/>
                    <a:pt x="7266" y="3578"/>
                  </a:cubicBezTo>
                  <a:lnTo>
                    <a:pt x="3700" y="3578"/>
                  </a:lnTo>
                  <a:lnTo>
                    <a:pt x="3700" y="0"/>
                  </a:lnTo>
                  <a:close/>
                </a:path>
              </a:pathLst>
            </a:custGeom>
            <a:solidFill>
              <a:srgbClr val="77BB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4" name="Google Shape;984;p57"/>
            <p:cNvSpPr/>
            <p:nvPr/>
          </p:nvSpPr>
          <p:spPr>
            <a:xfrm>
              <a:off x="4629033" y="1236218"/>
              <a:ext cx="41113" cy="50249"/>
            </a:xfrm>
            <a:custGeom>
              <a:rect b="b" l="l" r="r" t="t"/>
              <a:pathLst>
                <a:path extrusionOk="0" h="1474" w="1206">
                  <a:moveTo>
                    <a:pt x="1048" y="1473"/>
                  </a:moveTo>
                  <a:cubicBezTo>
                    <a:pt x="962" y="1473"/>
                    <a:pt x="902" y="1413"/>
                    <a:pt x="902" y="1327"/>
                  </a:cubicBezTo>
                  <a:lnTo>
                    <a:pt x="902" y="305"/>
                  </a:lnTo>
                  <a:lnTo>
                    <a:pt x="305" y="305"/>
                  </a:lnTo>
                  <a:lnTo>
                    <a:pt x="305" y="1327"/>
                  </a:lnTo>
                  <a:cubicBezTo>
                    <a:pt x="305" y="1413"/>
                    <a:pt x="244" y="1473"/>
                    <a:pt x="159" y="1473"/>
                  </a:cubicBezTo>
                  <a:cubicBezTo>
                    <a:pt x="74" y="1473"/>
                    <a:pt x="1" y="1413"/>
                    <a:pt x="1" y="1327"/>
                  </a:cubicBezTo>
                  <a:lnTo>
                    <a:pt x="1" y="147"/>
                  </a:lnTo>
                  <a:cubicBezTo>
                    <a:pt x="1" y="62"/>
                    <a:pt x="74" y="1"/>
                    <a:pt x="159" y="1"/>
                  </a:cubicBezTo>
                  <a:lnTo>
                    <a:pt x="1048" y="1"/>
                  </a:lnTo>
                  <a:cubicBezTo>
                    <a:pt x="1133" y="1"/>
                    <a:pt x="1206" y="62"/>
                    <a:pt x="1206" y="147"/>
                  </a:cubicBezTo>
                  <a:lnTo>
                    <a:pt x="1206" y="1327"/>
                  </a:lnTo>
                  <a:cubicBezTo>
                    <a:pt x="1206" y="1413"/>
                    <a:pt x="1133" y="1473"/>
                    <a:pt x="1048" y="1473"/>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5" name="Google Shape;985;p57"/>
            <p:cNvSpPr/>
            <p:nvPr/>
          </p:nvSpPr>
          <p:spPr>
            <a:xfrm>
              <a:off x="4723227" y="1392220"/>
              <a:ext cx="33647" cy="23693"/>
            </a:xfrm>
            <a:custGeom>
              <a:rect b="b" l="l" r="r" t="t"/>
              <a:pathLst>
                <a:path extrusionOk="0" h="695" w="987">
                  <a:moveTo>
                    <a:pt x="171" y="694"/>
                  </a:moveTo>
                  <a:cubicBezTo>
                    <a:pt x="122" y="694"/>
                    <a:pt x="74" y="658"/>
                    <a:pt x="37" y="609"/>
                  </a:cubicBezTo>
                  <a:cubicBezTo>
                    <a:pt x="1" y="536"/>
                    <a:pt x="25" y="451"/>
                    <a:pt x="98" y="402"/>
                  </a:cubicBezTo>
                  <a:lnTo>
                    <a:pt x="731" y="37"/>
                  </a:lnTo>
                  <a:cubicBezTo>
                    <a:pt x="804" y="1"/>
                    <a:pt x="901" y="25"/>
                    <a:pt x="938" y="98"/>
                  </a:cubicBezTo>
                  <a:cubicBezTo>
                    <a:pt x="986" y="171"/>
                    <a:pt x="950" y="256"/>
                    <a:pt x="889" y="305"/>
                  </a:cubicBezTo>
                  <a:lnTo>
                    <a:pt x="244" y="670"/>
                  </a:lnTo>
                  <a:cubicBezTo>
                    <a:pt x="232" y="682"/>
                    <a:pt x="195" y="694"/>
                    <a:pt x="171" y="694"/>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6" name="Google Shape;986;p57"/>
            <p:cNvSpPr/>
            <p:nvPr/>
          </p:nvSpPr>
          <p:spPr>
            <a:xfrm>
              <a:off x="4689614" y="1349504"/>
              <a:ext cx="24511" cy="32385"/>
            </a:xfrm>
            <a:custGeom>
              <a:rect b="b" l="l" r="r" t="t"/>
              <a:pathLst>
                <a:path extrusionOk="0" h="950" w="719">
                  <a:moveTo>
                    <a:pt x="171" y="950"/>
                  </a:moveTo>
                  <a:cubicBezTo>
                    <a:pt x="147" y="950"/>
                    <a:pt x="122" y="950"/>
                    <a:pt x="98" y="937"/>
                  </a:cubicBezTo>
                  <a:cubicBezTo>
                    <a:pt x="25" y="889"/>
                    <a:pt x="1" y="803"/>
                    <a:pt x="37" y="730"/>
                  </a:cubicBezTo>
                  <a:lnTo>
                    <a:pt x="402" y="98"/>
                  </a:lnTo>
                  <a:cubicBezTo>
                    <a:pt x="451" y="25"/>
                    <a:pt x="536" y="0"/>
                    <a:pt x="621" y="37"/>
                  </a:cubicBezTo>
                  <a:cubicBezTo>
                    <a:pt x="682" y="85"/>
                    <a:pt x="719" y="171"/>
                    <a:pt x="670" y="244"/>
                  </a:cubicBezTo>
                  <a:lnTo>
                    <a:pt x="305" y="877"/>
                  </a:lnTo>
                  <a:cubicBezTo>
                    <a:pt x="281" y="925"/>
                    <a:pt x="232" y="950"/>
                    <a:pt x="171" y="950"/>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987" name="Google Shape;987;p57"/>
          <p:cNvPicPr preferRelativeResize="0"/>
          <p:nvPr/>
        </p:nvPicPr>
        <p:blipFill rotWithShape="1">
          <a:blip r:embed="rId9">
            <a:alphaModFix/>
          </a:blip>
          <a:srcRect b="1681" l="0" r="0" t="1690"/>
          <a:stretch/>
        </p:blipFill>
        <p:spPr>
          <a:xfrm>
            <a:off x="728974" y="1845708"/>
            <a:ext cx="3334625" cy="1812470"/>
          </a:xfrm>
          <a:prstGeom prst="rect">
            <a:avLst/>
          </a:prstGeom>
          <a:noFill/>
          <a:ln>
            <a:noFill/>
          </a:ln>
        </p:spPr>
      </p:pic>
      <p:grpSp>
        <p:nvGrpSpPr>
          <p:cNvPr id="988" name="Google Shape;988;p57"/>
          <p:cNvGrpSpPr/>
          <p:nvPr/>
        </p:nvGrpSpPr>
        <p:grpSpPr>
          <a:xfrm>
            <a:off x="2859100" y="658076"/>
            <a:ext cx="1390125" cy="1117724"/>
            <a:chOff x="2859100" y="658076"/>
            <a:chExt cx="1390125" cy="1117724"/>
          </a:xfrm>
        </p:grpSpPr>
        <p:pic>
          <p:nvPicPr>
            <p:cNvPr id="989" name="Google Shape;989;p57"/>
            <p:cNvPicPr preferRelativeResize="0"/>
            <p:nvPr/>
          </p:nvPicPr>
          <p:blipFill>
            <a:blip r:embed="rId10">
              <a:alphaModFix/>
            </a:blip>
            <a:stretch>
              <a:fillRect/>
            </a:stretch>
          </p:blipFill>
          <p:spPr>
            <a:xfrm rot="-208168">
              <a:off x="2889325" y="697357"/>
              <a:ext cx="1329675" cy="1039161"/>
            </a:xfrm>
            <a:prstGeom prst="rect">
              <a:avLst/>
            </a:prstGeom>
            <a:noFill/>
            <a:ln>
              <a:noFill/>
            </a:ln>
          </p:spPr>
        </p:pic>
        <p:pic>
          <p:nvPicPr>
            <p:cNvPr id="990" name="Google Shape;990;p57"/>
            <p:cNvPicPr preferRelativeResize="0"/>
            <p:nvPr/>
          </p:nvPicPr>
          <p:blipFill>
            <a:blip r:embed="rId11">
              <a:alphaModFix/>
            </a:blip>
            <a:stretch>
              <a:fillRect/>
            </a:stretch>
          </p:blipFill>
          <p:spPr>
            <a:xfrm>
              <a:off x="3681125" y="1269910"/>
              <a:ext cx="382482" cy="369300"/>
            </a:xfrm>
            <a:prstGeom prst="rect">
              <a:avLst/>
            </a:prstGeom>
            <a:noFill/>
            <a:ln>
              <a:noFill/>
            </a:ln>
          </p:spPr>
        </p:pic>
      </p:grpSp>
    </p:spTree>
  </p:cSld>
  <p:clrMapOvr>
    <a:masterClrMapping/>
  </p:clrMapOvr>
  <p:transition spd="med">
    <p:fade thruBlk="1"/>
  </p:transition>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994" name="Shape 994"/>
        <p:cNvGrpSpPr/>
        <p:nvPr/>
      </p:nvGrpSpPr>
      <p:grpSpPr>
        <a:xfrm>
          <a:off x="0" y="0"/>
          <a:ext cx="0" cy="0"/>
          <a:chOff x="0" y="0"/>
          <a:chExt cx="0" cy="0"/>
        </a:xfrm>
      </p:grpSpPr>
      <p:sp>
        <p:nvSpPr>
          <p:cNvPr id="995" name="Google Shape;995;p58"/>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Module</a:t>
            </a:r>
            <a:r>
              <a:rPr lang="en" sz="1800">
                <a:solidFill>
                  <a:schemeClr val="dk1"/>
                </a:solidFill>
                <a:latin typeface="Ubuntu Medium"/>
                <a:ea typeface="Ubuntu Medium"/>
                <a:cs typeface="Ubuntu Medium"/>
                <a:sym typeface="Ubuntu Medium"/>
              </a:rPr>
              <a:t> 4 - Day 1</a:t>
            </a:r>
            <a:endParaRPr sz="1800">
              <a:solidFill>
                <a:schemeClr val="dk1"/>
              </a:solidFill>
              <a:latin typeface="Ubuntu Medium"/>
              <a:ea typeface="Ubuntu Medium"/>
              <a:cs typeface="Ubuntu Medium"/>
              <a:sym typeface="Ubuntu Medium"/>
            </a:endParaRPr>
          </a:p>
        </p:txBody>
      </p:sp>
      <p:sp>
        <p:nvSpPr>
          <p:cNvPr id="996" name="Google Shape;996;p58"/>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4"/>
                </a:solidFill>
                <a:latin typeface="Ubuntu"/>
                <a:ea typeface="Ubuntu"/>
                <a:cs typeface="Ubuntu"/>
                <a:sym typeface="Ubuntu"/>
              </a:rPr>
              <a:t>Problem Solving</a:t>
            </a:r>
            <a:endParaRPr b="1" sz="2100">
              <a:solidFill>
                <a:schemeClr val="accent4"/>
              </a:solidFill>
              <a:latin typeface="Ubuntu"/>
              <a:ea typeface="Ubuntu"/>
              <a:cs typeface="Ubuntu"/>
              <a:sym typeface="Ubuntu"/>
            </a:endParaRPr>
          </a:p>
        </p:txBody>
      </p:sp>
      <p:pic>
        <p:nvPicPr>
          <p:cNvPr id="997" name="Google Shape;997;p58"/>
          <p:cNvPicPr preferRelativeResize="0"/>
          <p:nvPr>
            <p:ph idx="2" type="pic"/>
          </p:nvPr>
        </p:nvPicPr>
        <p:blipFill rotWithShape="1">
          <a:blip r:embed="rId3">
            <a:alphaModFix/>
          </a:blip>
          <a:srcRect b="835" l="0" r="0" t="826"/>
          <a:stretch/>
        </p:blipFill>
        <p:spPr>
          <a:xfrm>
            <a:off x="234209" y="189700"/>
            <a:ext cx="877500" cy="862800"/>
          </a:xfrm>
          <a:prstGeom prst="ellipse">
            <a:avLst/>
          </a:prstGeom>
          <a:noFill/>
          <a:ln>
            <a:noFill/>
          </a:ln>
          <a:effectLst>
            <a:outerShdw blurRad="177800" rotWithShape="0" algn="ctr" dir="5400000" dist="50800">
              <a:srgbClr val="000000">
                <a:alpha val="14000"/>
              </a:srgbClr>
            </a:outerShdw>
          </a:effectLst>
        </p:spPr>
      </p:pic>
      <p:sp>
        <p:nvSpPr>
          <p:cNvPr id="998" name="Google Shape;998;p58"/>
          <p:cNvSpPr/>
          <p:nvPr/>
        </p:nvSpPr>
        <p:spPr>
          <a:xfrm>
            <a:off x="453250" y="1254525"/>
            <a:ext cx="8307000" cy="3716700"/>
          </a:xfrm>
          <a:prstGeom prst="roundRect">
            <a:avLst>
              <a:gd fmla="val 16667" name="adj"/>
            </a:avLst>
          </a:prstGeom>
          <a:solidFill>
            <a:srgbClr val="FFFFFE"/>
          </a:solidFill>
          <a:ln cap="flat" cmpd="sng" w="38100">
            <a:solidFill>
              <a:srgbClr val="7669AF"/>
            </a:solidFill>
            <a:prstDash val="dot"/>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a:solidFill>
                  <a:schemeClr val="accent4"/>
                </a:solidFill>
                <a:latin typeface="Ubuntu"/>
                <a:ea typeface="Ubuntu"/>
                <a:cs typeface="Ubuntu"/>
                <a:sym typeface="Ubuntu"/>
              </a:rPr>
              <a:t>Problem of the Day</a:t>
            </a:r>
            <a:endParaRPr b="1">
              <a:solidFill>
                <a:schemeClr val="accent4"/>
              </a:solidFill>
              <a:latin typeface="Ubuntu"/>
              <a:ea typeface="Ubuntu"/>
              <a:cs typeface="Ubuntu"/>
              <a:sym typeface="Ubuntu"/>
            </a:endParaRPr>
          </a:p>
          <a:p>
            <a:pPr indent="0" lvl="0" marL="0" rtl="0" algn="ctr">
              <a:lnSpc>
                <a:spcPct val="115000"/>
              </a:lnSpc>
              <a:spcBef>
                <a:spcPts val="0"/>
              </a:spcBef>
              <a:spcAft>
                <a:spcPts val="0"/>
              </a:spcAft>
              <a:buNone/>
            </a:pPr>
            <a:r>
              <a:t/>
            </a:r>
            <a:endParaRPr b="1" sz="800">
              <a:solidFill>
                <a:srgbClr val="2B2B2B"/>
              </a:solidFill>
              <a:latin typeface="Ubuntu"/>
              <a:ea typeface="Ubuntu"/>
              <a:cs typeface="Ubuntu"/>
              <a:sym typeface="Ubuntu"/>
            </a:endParaRPr>
          </a:p>
          <a:p>
            <a:pPr indent="0" lvl="0" marL="0" rtl="0" algn="ctr">
              <a:lnSpc>
                <a:spcPct val="115000"/>
              </a:lnSpc>
              <a:spcBef>
                <a:spcPts val="0"/>
              </a:spcBef>
              <a:spcAft>
                <a:spcPts val="0"/>
              </a:spcAft>
              <a:buNone/>
            </a:pPr>
            <a:r>
              <a:rPr lang="en" sz="2300">
                <a:solidFill>
                  <a:schemeClr val="dk1"/>
                </a:solidFill>
                <a:latin typeface="Ubuntu Medium"/>
                <a:ea typeface="Ubuntu Medium"/>
                <a:cs typeface="Ubuntu Medium"/>
                <a:sym typeface="Ubuntu Medium"/>
              </a:rPr>
              <a:t>Create a number line including the numbers 0 to 2 and all halves and fourths. Name every half and fourth. Circle all of the names for the location of 1 and 2. Explain why these are equivalent.</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p:txBody>
      </p:sp>
      <p:pic>
        <p:nvPicPr>
          <p:cNvPr id="999" name="Google Shape;999;p58"/>
          <p:cNvPicPr preferRelativeResize="0"/>
          <p:nvPr/>
        </p:nvPicPr>
        <p:blipFill rotWithShape="1">
          <a:blip r:embed="rId4">
            <a:alphaModFix/>
          </a:blip>
          <a:srcRect b="0" l="1219" r="1219" t="0"/>
          <a:stretch/>
        </p:blipFill>
        <p:spPr>
          <a:xfrm>
            <a:off x="5309275" y="549125"/>
            <a:ext cx="1249626" cy="1221276"/>
          </a:xfrm>
          <a:prstGeom prst="rect">
            <a:avLst/>
          </a:prstGeom>
          <a:noFill/>
          <a:ln>
            <a:noFill/>
          </a:ln>
        </p:spPr>
      </p:pic>
      <p:pic>
        <p:nvPicPr>
          <p:cNvPr id="1000" name="Google Shape;1000;p58"/>
          <p:cNvPicPr preferRelativeResize="0"/>
          <p:nvPr/>
        </p:nvPicPr>
        <p:blipFill>
          <a:blip r:embed="rId5">
            <a:alphaModFix/>
          </a:blip>
          <a:stretch>
            <a:fillRect/>
          </a:stretch>
        </p:blipFill>
        <p:spPr>
          <a:xfrm rot="-4958466">
            <a:off x="5091850" y="1214395"/>
            <a:ext cx="176914" cy="409624"/>
          </a:xfrm>
          <a:prstGeom prst="rect">
            <a:avLst/>
          </a:prstGeom>
          <a:noFill/>
          <a:ln>
            <a:noFill/>
          </a:ln>
        </p:spPr>
      </p:pic>
    </p:spTree>
  </p:cSld>
  <p:clrMapOvr>
    <a:masterClrMapping/>
  </p:clrMapOvr>
  <p:transition spd="med">
    <p:fade thruBlk="1"/>
  </p:transition>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1004" name="Shape 1004"/>
        <p:cNvGrpSpPr/>
        <p:nvPr/>
      </p:nvGrpSpPr>
      <p:grpSpPr>
        <a:xfrm>
          <a:off x="0" y="0"/>
          <a:ext cx="0" cy="0"/>
          <a:chOff x="0" y="0"/>
          <a:chExt cx="0" cy="0"/>
        </a:xfrm>
      </p:grpSpPr>
      <p:sp>
        <p:nvSpPr>
          <p:cNvPr id="1005" name="Google Shape;1005;p59"/>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Module</a:t>
            </a:r>
            <a:r>
              <a:rPr lang="en" sz="1800">
                <a:solidFill>
                  <a:schemeClr val="dk1"/>
                </a:solidFill>
                <a:latin typeface="Ubuntu Medium"/>
                <a:ea typeface="Ubuntu Medium"/>
                <a:cs typeface="Ubuntu Medium"/>
                <a:sym typeface="Ubuntu Medium"/>
              </a:rPr>
              <a:t> 4 - Day 2</a:t>
            </a:r>
            <a:endParaRPr sz="1800">
              <a:solidFill>
                <a:schemeClr val="dk1"/>
              </a:solidFill>
              <a:latin typeface="Ubuntu Medium"/>
              <a:ea typeface="Ubuntu Medium"/>
              <a:cs typeface="Ubuntu Medium"/>
              <a:sym typeface="Ubuntu Medium"/>
            </a:endParaRPr>
          </a:p>
        </p:txBody>
      </p:sp>
      <p:sp>
        <p:nvSpPr>
          <p:cNvPr id="1006" name="Google Shape;1006;p59"/>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4"/>
                </a:solidFill>
                <a:latin typeface="Ubuntu"/>
                <a:ea typeface="Ubuntu"/>
                <a:cs typeface="Ubuntu"/>
                <a:sym typeface="Ubuntu"/>
              </a:rPr>
              <a:t>My Thinking Path</a:t>
            </a:r>
            <a:endParaRPr b="1" sz="2100">
              <a:solidFill>
                <a:schemeClr val="accent4"/>
              </a:solidFill>
              <a:latin typeface="Ubuntu"/>
              <a:ea typeface="Ubuntu"/>
              <a:cs typeface="Ubuntu"/>
              <a:sym typeface="Ubuntu"/>
            </a:endParaRPr>
          </a:p>
        </p:txBody>
      </p:sp>
      <p:pic>
        <p:nvPicPr>
          <p:cNvPr id="1007" name="Google Shape;1007;p59"/>
          <p:cNvPicPr preferRelativeResize="0"/>
          <p:nvPr>
            <p:ph idx="2" type="pic"/>
          </p:nvPr>
        </p:nvPicPr>
        <p:blipFill rotWithShape="1">
          <a:blip r:embed="rId3">
            <a:alphaModFix/>
          </a:blip>
          <a:srcRect b="835" l="0" r="0" t="826"/>
          <a:stretch/>
        </p:blipFill>
        <p:spPr>
          <a:xfrm>
            <a:off x="234209" y="189700"/>
            <a:ext cx="877500" cy="862800"/>
          </a:xfrm>
          <a:prstGeom prst="ellipse">
            <a:avLst/>
          </a:prstGeom>
          <a:noFill/>
          <a:ln>
            <a:noFill/>
          </a:ln>
          <a:effectLst>
            <a:outerShdw blurRad="177800" rotWithShape="0" algn="ctr" dir="5400000" dist="50800">
              <a:srgbClr val="000000">
                <a:alpha val="14000"/>
              </a:srgbClr>
            </a:outerShdw>
          </a:effectLst>
        </p:spPr>
      </p:pic>
      <p:sp>
        <p:nvSpPr>
          <p:cNvPr id="1008" name="Google Shape;1008;p59"/>
          <p:cNvSpPr/>
          <p:nvPr/>
        </p:nvSpPr>
        <p:spPr>
          <a:xfrm>
            <a:off x="762813" y="3422200"/>
            <a:ext cx="37605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One thing I learned is . . .</a:t>
            </a:r>
            <a:endParaRPr b="1" sz="2000">
              <a:solidFill>
                <a:srgbClr val="FFFFFF"/>
              </a:solidFill>
              <a:latin typeface="Open Sans"/>
              <a:ea typeface="Open Sans"/>
              <a:cs typeface="Open Sans"/>
              <a:sym typeface="Open Sans"/>
            </a:endParaRPr>
          </a:p>
        </p:txBody>
      </p:sp>
      <p:pic>
        <p:nvPicPr>
          <p:cNvPr id="1009" name="Google Shape;1009;p59"/>
          <p:cNvPicPr preferRelativeResize="0"/>
          <p:nvPr/>
        </p:nvPicPr>
        <p:blipFill>
          <a:blip r:embed="rId4">
            <a:alphaModFix/>
          </a:blip>
          <a:stretch>
            <a:fillRect/>
          </a:stretch>
        </p:blipFill>
        <p:spPr>
          <a:xfrm>
            <a:off x="483176" y="2216952"/>
            <a:ext cx="1286909" cy="1205274"/>
          </a:xfrm>
          <a:prstGeom prst="rect">
            <a:avLst/>
          </a:prstGeom>
          <a:noFill/>
          <a:ln>
            <a:noFill/>
          </a:ln>
        </p:spPr>
      </p:pic>
      <p:sp>
        <p:nvSpPr>
          <p:cNvPr id="1010" name="Google Shape;1010;p59"/>
          <p:cNvSpPr/>
          <p:nvPr/>
        </p:nvSpPr>
        <p:spPr>
          <a:xfrm>
            <a:off x="1304800"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This is like…</a:t>
            </a:r>
            <a:endParaRPr/>
          </a:p>
        </p:txBody>
      </p:sp>
      <p:sp>
        <p:nvSpPr>
          <p:cNvPr id="1011" name="Google Shape;1011;p59"/>
          <p:cNvSpPr/>
          <p:nvPr/>
        </p:nvSpPr>
        <p:spPr>
          <a:xfrm>
            <a:off x="3422557" y="4096025"/>
            <a:ext cx="23829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This is not like….</a:t>
            </a:r>
            <a:endParaRPr b="1" sz="2000">
              <a:solidFill>
                <a:srgbClr val="FFFFFF"/>
              </a:solidFill>
              <a:latin typeface="Open Sans"/>
              <a:ea typeface="Open Sans"/>
              <a:cs typeface="Open Sans"/>
              <a:sym typeface="Open Sans"/>
            </a:endParaRPr>
          </a:p>
        </p:txBody>
      </p:sp>
      <p:sp>
        <p:nvSpPr>
          <p:cNvPr id="1012" name="Google Shape;1012;p59"/>
          <p:cNvSpPr/>
          <p:nvPr/>
        </p:nvSpPr>
        <p:spPr>
          <a:xfrm>
            <a:off x="5941404"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I wonder…</a:t>
            </a:r>
            <a:endParaRPr b="1" sz="2000">
              <a:solidFill>
                <a:srgbClr val="FFFFFF"/>
              </a:solidFill>
              <a:latin typeface="Open Sans"/>
              <a:ea typeface="Open Sans"/>
              <a:cs typeface="Open Sans"/>
              <a:sym typeface="Open Sans"/>
            </a:endParaRPr>
          </a:p>
        </p:txBody>
      </p:sp>
      <p:sp>
        <p:nvSpPr>
          <p:cNvPr id="1013" name="Google Shape;1013;p59"/>
          <p:cNvSpPr/>
          <p:nvPr/>
        </p:nvSpPr>
        <p:spPr>
          <a:xfrm>
            <a:off x="4674700" y="3422225"/>
            <a:ext cx="37551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A question I have is . . .</a:t>
            </a:r>
            <a:endParaRPr b="1" sz="2000">
              <a:solidFill>
                <a:srgbClr val="FFFFFF"/>
              </a:solidFill>
              <a:latin typeface="Open Sans"/>
              <a:ea typeface="Open Sans"/>
              <a:cs typeface="Open Sans"/>
              <a:sym typeface="Open Sans"/>
            </a:endParaRPr>
          </a:p>
        </p:txBody>
      </p:sp>
      <p:sp>
        <p:nvSpPr>
          <p:cNvPr id="1014" name="Google Shape;1014;p59"/>
          <p:cNvSpPr/>
          <p:nvPr/>
        </p:nvSpPr>
        <p:spPr>
          <a:xfrm>
            <a:off x="1176750" y="1621675"/>
            <a:ext cx="630300" cy="390000"/>
          </a:xfrm>
          <a:prstGeom prst="wedgeEllipseCallout">
            <a:avLst>
              <a:gd fmla="val -24052" name="adj1"/>
              <a:gd fmla="val 93064" name="adj2"/>
            </a:avLst>
          </a:prstGeom>
          <a:solidFill>
            <a:srgbClr val="7DC9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Ubuntu"/>
                <a:ea typeface="Ubuntu"/>
                <a:cs typeface="Ubuntu"/>
                <a:sym typeface="Ubuntu"/>
              </a:rPr>
              <a:t>???</a:t>
            </a:r>
            <a:endParaRPr b="1">
              <a:solidFill>
                <a:srgbClr val="FFFFFF"/>
              </a:solidFill>
              <a:latin typeface="Ubuntu"/>
              <a:ea typeface="Ubuntu"/>
              <a:cs typeface="Ubuntu"/>
              <a:sym typeface="Ubuntu"/>
            </a:endParaRPr>
          </a:p>
        </p:txBody>
      </p:sp>
      <p:pic>
        <p:nvPicPr>
          <p:cNvPr id="1015" name="Google Shape;1015;p59"/>
          <p:cNvPicPr preferRelativeResize="0"/>
          <p:nvPr/>
        </p:nvPicPr>
        <p:blipFill>
          <a:blip r:embed="rId5">
            <a:alphaModFix/>
          </a:blip>
          <a:stretch>
            <a:fillRect/>
          </a:stretch>
        </p:blipFill>
        <p:spPr>
          <a:xfrm>
            <a:off x="6119724" y="910800"/>
            <a:ext cx="1238925" cy="1041975"/>
          </a:xfrm>
          <a:prstGeom prst="rect">
            <a:avLst/>
          </a:prstGeom>
          <a:noFill/>
          <a:ln>
            <a:noFill/>
          </a:ln>
        </p:spPr>
      </p:pic>
      <p:pic>
        <p:nvPicPr>
          <p:cNvPr id="1016" name="Google Shape;1016;p59"/>
          <p:cNvPicPr preferRelativeResize="0"/>
          <p:nvPr/>
        </p:nvPicPr>
        <p:blipFill>
          <a:blip r:embed="rId6">
            <a:alphaModFix/>
          </a:blip>
          <a:stretch>
            <a:fillRect/>
          </a:stretch>
        </p:blipFill>
        <p:spPr>
          <a:xfrm rot="1337649">
            <a:off x="7906207" y="2067913"/>
            <a:ext cx="1256935" cy="2677373"/>
          </a:xfrm>
          <a:prstGeom prst="rect">
            <a:avLst/>
          </a:prstGeom>
          <a:noFill/>
          <a:ln>
            <a:noFill/>
          </a:ln>
        </p:spPr>
      </p:pic>
      <p:sp>
        <p:nvSpPr>
          <p:cNvPr id="1017" name="Google Shape;1017;p59"/>
          <p:cNvSpPr/>
          <p:nvPr/>
        </p:nvSpPr>
        <p:spPr>
          <a:xfrm>
            <a:off x="1896550" y="1952775"/>
            <a:ext cx="6533400" cy="492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What I know about comparing fractions is…</a:t>
            </a:r>
            <a:endParaRPr b="1" sz="2000">
              <a:solidFill>
                <a:srgbClr val="FFFFFF"/>
              </a:solidFill>
              <a:latin typeface="Open Sans"/>
              <a:ea typeface="Open Sans"/>
              <a:cs typeface="Open Sans"/>
              <a:sym typeface="Open Sans"/>
            </a:endParaRPr>
          </a:p>
        </p:txBody>
      </p:sp>
      <p:sp>
        <p:nvSpPr>
          <p:cNvPr id="1018" name="Google Shape;1018;p59"/>
          <p:cNvSpPr/>
          <p:nvPr/>
        </p:nvSpPr>
        <p:spPr>
          <a:xfrm>
            <a:off x="1896525" y="2571750"/>
            <a:ext cx="6533400" cy="684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What I know about comparing fractions on a number line is…</a:t>
            </a:r>
            <a:endParaRPr b="1" sz="2000">
              <a:solidFill>
                <a:srgbClr val="FFFFFF"/>
              </a:solidFill>
              <a:latin typeface="Open Sans"/>
              <a:ea typeface="Open Sans"/>
              <a:cs typeface="Open Sans"/>
              <a:sym typeface="Open Sans"/>
            </a:endParaRPr>
          </a:p>
        </p:txBody>
      </p:sp>
    </p:spTree>
  </p:cSld>
  <p:clrMapOvr>
    <a:masterClrMapping/>
  </p:clrMapOvr>
  <p:transition spd="med">
    <p:fade thruBlk="1"/>
  </p:transition>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1022" name="Shape 1022"/>
        <p:cNvGrpSpPr/>
        <p:nvPr/>
      </p:nvGrpSpPr>
      <p:grpSpPr>
        <a:xfrm>
          <a:off x="0" y="0"/>
          <a:ext cx="0" cy="0"/>
          <a:chOff x="0" y="0"/>
          <a:chExt cx="0" cy="0"/>
        </a:xfrm>
      </p:grpSpPr>
      <p:sp>
        <p:nvSpPr>
          <p:cNvPr id="1023" name="Google Shape;1023;p60"/>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Module</a:t>
            </a:r>
            <a:r>
              <a:rPr lang="en" sz="1800">
                <a:solidFill>
                  <a:schemeClr val="dk1"/>
                </a:solidFill>
                <a:latin typeface="Ubuntu Medium"/>
                <a:ea typeface="Ubuntu Medium"/>
                <a:cs typeface="Ubuntu Medium"/>
                <a:sym typeface="Ubuntu Medium"/>
              </a:rPr>
              <a:t> 4 - Day 2</a:t>
            </a:r>
            <a:endParaRPr sz="1800">
              <a:solidFill>
                <a:schemeClr val="dk1"/>
              </a:solidFill>
              <a:latin typeface="Ubuntu Medium"/>
              <a:ea typeface="Ubuntu Medium"/>
              <a:cs typeface="Ubuntu Medium"/>
              <a:sym typeface="Ubuntu Medium"/>
            </a:endParaRPr>
          </a:p>
        </p:txBody>
      </p:sp>
      <p:sp>
        <p:nvSpPr>
          <p:cNvPr id="1024" name="Google Shape;1024;p60"/>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4"/>
                </a:solidFill>
                <a:latin typeface="Ubuntu"/>
                <a:ea typeface="Ubuntu"/>
                <a:cs typeface="Ubuntu"/>
                <a:sym typeface="Ubuntu"/>
              </a:rPr>
              <a:t>Puzzle Talk</a:t>
            </a:r>
            <a:endParaRPr b="1" sz="2100">
              <a:solidFill>
                <a:schemeClr val="accent4"/>
              </a:solidFill>
              <a:latin typeface="Ubuntu"/>
              <a:ea typeface="Ubuntu"/>
              <a:cs typeface="Ubuntu"/>
              <a:sym typeface="Ubuntu"/>
            </a:endParaRPr>
          </a:p>
        </p:txBody>
      </p:sp>
      <p:pic>
        <p:nvPicPr>
          <p:cNvPr id="1025" name="Google Shape;1025;p60"/>
          <p:cNvPicPr preferRelativeResize="0"/>
          <p:nvPr>
            <p:ph idx="2" type="pic"/>
          </p:nvPr>
        </p:nvPicPr>
        <p:blipFill rotWithShape="1">
          <a:blip r:embed="rId3">
            <a:alphaModFix/>
          </a:blip>
          <a:srcRect b="835" l="0" r="0" t="826"/>
          <a:stretch/>
        </p:blipFill>
        <p:spPr>
          <a:xfrm>
            <a:off x="234209" y="189700"/>
            <a:ext cx="877500" cy="862800"/>
          </a:xfrm>
          <a:prstGeom prst="ellipse">
            <a:avLst/>
          </a:prstGeom>
          <a:noFill/>
          <a:ln>
            <a:noFill/>
          </a:ln>
          <a:effectLst>
            <a:outerShdw blurRad="177800" rotWithShape="0" algn="ctr" dir="5400000" dist="50800">
              <a:srgbClr val="000000">
                <a:alpha val="14000"/>
              </a:srgbClr>
            </a:outerShdw>
          </a:effectLst>
        </p:spPr>
      </p:pic>
      <p:pic>
        <p:nvPicPr>
          <p:cNvPr descr="E:\Новая папка (3)\вспомогательные\graphicriver-13574762-site2max-powerpoint\MockUp\mockup_png\Computer_4.png" id="1026" name="Google Shape;1026;p60"/>
          <p:cNvPicPr preferRelativeResize="0"/>
          <p:nvPr/>
        </p:nvPicPr>
        <p:blipFill rotWithShape="1">
          <a:blip r:embed="rId4">
            <a:alphaModFix/>
          </a:blip>
          <a:srcRect b="0" l="0" r="0" t="0"/>
          <a:stretch/>
        </p:blipFill>
        <p:spPr>
          <a:xfrm>
            <a:off x="70525" y="1624275"/>
            <a:ext cx="4589999" cy="2432850"/>
          </a:xfrm>
          <a:prstGeom prst="rect">
            <a:avLst/>
          </a:prstGeom>
          <a:noFill/>
          <a:ln>
            <a:noFill/>
          </a:ln>
        </p:spPr>
      </p:pic>
      <p:grpSp>
        <p:nvGrpSpPr>
          <p:cNvPr id="1027" name="Google Shape;1027;p60"/>
          <p:cNvGrpSpPr/>
          <p:nvPr/>
        </p:nvGrpSpPr>
        <p:grpSpPr>
          <a:xfrm>
            <a:off x="1590104" y="4057131"/>
            <a:ext cx="173012" cy="169916"/>
            <a:chOff x="8586628" y="1443880"/>
            <a:chExt cx="281458" cy="281458"/>
          </a:xfrm>
        </p:grpSpPr>
        <p:sp>
          <p:nvSpPr>
            <p:cNvPr id="1028" name="Google Shape;1028;p60"/>
            <p:cNvSpPr/>
            <p:nvPr/>
          </p:nvSpPr>
          <p:spPr>
            <a:xfrm>
              <a:off x="8590770" y="1448022"/>
              <a:ext cx="136754" cy="183598"/>
            </a:xfrm>
            <a:custGeom>
              <a:rect b="b" l="l" r="r" t="t"/>
              <a:pathLst>
                <a:path extrusionOk="0" h="6028" w="4490">
                  <a:moveTo>
                    <a:pt x="4395" y="0"/>
                  </a:moveTo>
                  <a:cubicBezTo>
                    <a:pt x="1988" y="53"/>
                    <a:pt x="53" y="1988"/>
                    <a:pt x="0" y="4395"/>
                  </a:cubicBezTo>
                  <a:cubicBezTo>
                    <a:pt x="11" y="4448"/>
                    <a:pt x="53" y="4489"/>
                    <a:pt x="115" y="4489"/>
                  </a:cubicBezTo>
                  <a:lnTo>
                    <a:pt x="1601" y="4489"/>
                  </a:lnTo>
                  <a:cubicBezTo>
                    <a:pt x="1727" y="4489"/>
                    <a:pt x="1831" y="4594"/>
                    <a:pt x="1831" y="4720"/>
                  </a:cubicBezTo>
                  <a:cubicBezTo>
                    <a:pt x="1831" y="4793"/>
                    <a:pt x="1811" y="4856"/>
                    <a:pt x="1758" y="4898"/>
                  </a:cubicBezTo>
                  <a:cubicBezTo>
                    <a:pt x="1737" y="4918"/>
                    <a:pt x="1727" y="4929"/>
                    <a:pt x="1706" y="4950"/>
                  </a:cubicBezTo>
                  <a:cubicBezTo>
                    <a:pt x="1706" y="4950"/>
                    <a:pt x="1706" y="4960"/>
                    <a:pt x="1695" y="4971"/>
                  </a:cubicBezTo>
                  <a:cubicBezTo>
                    <a:pt x="1685" y="4981"/>
                    <a:pt x="1675" y="4992"/>
                    <a:pt x="1664" y="5002"/>
                  </a:cubicBezTo>
                  <a:cubicBezTo>
                    <a:pt x="1664" y="5013"/>
                    <a:pt x="1664" y="5023"/>
                    <a:pt x="1654" y="5023"/>
                  </a:cubicBezTo>
                  <a:cubicBezTo>
                    <a:pt x="1643" y="5044"/>
                    <a:pt x="1643" y="5054"/>
                    <a:pt x="1633" y="5065"/>
                  </a:cubicBezTo>
                  <a:cubicBezTo>
                    <a:pt x="1633" y="5075"/>
                    <a:pt x="1622" y="5086"/>
                    <a:pt x="1622" y="5086"/>
                  </a:cubicBezTo>
                  <a:cubicBezTo>
                    <a:pt x="1612" y="5107"/>
                    <a:pt x="1612" y="5117"/>
                    <a:pt x="1601" y="5128"/>
                  </a:cubicBezTo>
                  <a:cubicBezTo>
                    <a:pt x="1601" y="5138"/>
                    <a:pt x="1601" y="5149"/>
                    <a:pt x="1591" y="5159"/>
                  </a:cubicBezTo>
                  <a:cubicBezTo>
                    <a:pt x="1591" y="5170"/>
                    <a:pt x="1580" y="5191"/>
                    <a:pt x="1580" y="5201"/>
                  </a:cubicBezTo>
                  <a:cubicBezTo>
                    <a:pt x="1580" y="5211"/>
                    <a:pt x="1580" y="5222"/>
                    <a:pt x="1570" y="5222"/>
                  </a:cubicBezTo>
                  <a:cubicBezTo>
                    <a:pt x="1570" y="5243"/>
                    <a:pt x="1570" y="5264"/>
                    <a:pt x="1559" y="5295"/>
                  </a:cubicBezTo>
                  <a:cubicBezTo>
                    <a:pt x="1559" y="5327"/>
                    <a:pt x="1559" y="5347"/>
                    <a:pt x="1559" y="5379"/>
                  </a:cubicBezTo>
                  <a:cubicBezTo>
                    <a:pt x="1559" y="5379"/>
                    <a:pt x="1559" y="5389"/>
                    <a:pt x="1559" y="5389"/>
                  </a:cubicBezTo>
                  <a:cubicBezTo>
                    <a:pt x="1559" y="5410"/>
                    <a:pt x="1559" y="5431"/>
                    <a:pt x="1559" y="5452"/>
                  </a:cubicBezTo>
                  <a:cubicBezTo>
                    <a:pt x="1570" y="5494"/>
                    <a:pt x="1580" y="5536"/>
                    <a:pt x="1591" y="5578"/>
                  </a:cubicBezTo>
                  <a:cubicBezTo>
                    <a:pt x="1591" y="5578"/>
                    <a:pt x="1591" y="5588"/>
                    <a:pt x="1601" y="5588"/>
                  </a:cubicBezTo>
                  <a:cubicBezTo>
                    <a:pt x="1601" y="5609"/>
                    <a:pt x="1612" y="5620"/>
                    <a:pt x="1612" y="5630"/>
                  </a:cubicBezTo>
                  <a:cubicBezTo>
                    <a:pt x="1612" y="5640"/>
                    <a:pt x="1622" y="5651"/>
                    <a:pt x="1622" y="5651"/>
                  </a:cubicBezTo>
                  <a:cubicBezTo>
                    <a:pt x="1633" y="5661"/>
                    <a:pt x="1633" y="5672"/>
                    <a:pt x="1643" y="5682"/>
                  </a:cubicBezTo>
                  <a:cubicBezTo>
                    <a:pt x="1643" y="5693"/>
                    <a:pt x="1654" y="5703"/>
                    <a:pt x="1654" y="5714"/>
                  </a:cubicBezTo>
                  <a:cubicBezTo>
                    <a:pt x="1654" y="5714"/>
                    <a:pt x="1664" y="5724"/>
                    <a:pt x="1664" y="5735"/>
                  </a:cubicBezTo>
                  <a:cubicBezTo>
                    <a:pt x="1685" y="5756"/>
                    <a:pt x="1695" y="5777"/>
                    <a:pt x="1716" y="5797"/>
                  </a:cubicBezTo>
                  <a:lnTo>
                    <a:pt x="1716" y="5808"/>
                  </a:lnTo>
                  <a:cubicBezTo>
                    <a:pt x="1727" y="5818"/>
                    <a:pt x="1737" y="5829"/>
                    <a:pt x="1748" y="5839"/>
                  </a:cubicBezTo>
                  <a:cubicBezTo>
                    <a:pt x="1758" y="5839"/>
                    <a:pt x="1758" y="5839"/>
                    <a:pt x="1758" y="5850"/>
                  </a:cubicBezTo>
                  <a:cubicBezTo>
                    <a:pt x="1769" y="5860"/>
                    <a:pt x="1779" y="5871"/>
                    <a:pt x="1790" y="5871"/>
                  </a:cubicBezTo>
                  <a:cubicBezTo>
                    <a:pt x="1800" y="5881"/>
                    <a:pt x="1800" y="5881"/>
                    <a:pt x="1800" y="5881"/>
                  </a:cubicBezTo>
                  <a:cubicBezTo>
                    <a:pt x="1842" y="5913"/>
                    <a:pt x="1873" y="5933"/>
                    <a:pt x="1915" y="5954"/>
                  </a:cubicBezTo>
                  <a:cubicBezTo>
                    <a:pt x="1926" y="5965"/>
                    <a:pt x="1936" y="5965"/>
                    <a:pt x="1936" y="5965"/>
                  </a:cubicBezTo>
                  <a:cubicBezTo>
                    <a:pt x="1947" y="5975"/>
                    <a:pt x="1957" y="5975"/>
                    <a:pt x="1968" y="5986"/>
                  </a:cubicBezTo>
                  <a:cubicBezTo>
                    <a:pt x="1978" y="5986"/>
                    <a:pt x="1988" y="5986"/>
                    <a:pt x="1999" y="5996"/>
                  </a:cubicBezTo>
                  <a:cubicBezTo>
                    <a:pt x="2009" y="5996"/>
                    <a:pt x="2020" y="5996"/>
                    <a:pt x="2020" y="6007"/>
                  </a:cubicBezTo>
                  <a:cubicBezTo>
                    <a:pt x="2041" y="6007"/>
                    <a:pt x="2051" y="6007"/>
                    <a:pt x="2072" y="6017"/>
                  </a:cubicBezTo>
                  <a:lnTo>
                    <a:pt x="2083" y="6017"/>
                  </a:lnTo>
                  <a:cubicBezTo>
                    <a:pt x="2104" y="6017"/>
                    <a:pt x="2124" y="6028"/>
                    <a:pt x="2145" y="6028"/>
                  </a:cubicBezTo>
                  <a:lnTo>
                    <a:pt x="2292" y="6028"/>
                  </a:lnTo>
                  <a:cubicBezTo>
                    <a:pt x="2334" y="6028"/>
                    <a:pt x="2376" y="6017"/>
                    <a:pt x="2428" y="5996"/>
                  </a:cubicBezTo>
                  <a:lnTo>
                    <a:pt x="2438" y="5996"/>
                  </a:lnTo>
                  <a:cubicBezTo>
                    <a:pt x="2449" y="5986"/>
                    <a:pt x="2470" y="5986"/>
                    <a:pt x="2480" y="5975"/>
                  </a:cubicBezTo>
                  <a:lnTo>
                    <a:pt x="2501" y="5975"/>
                  </a:lnTo>
                  <a:cubicBezTo>
                    <a:pt x="2512" y="5965"/>
                    <a:pt x="2533" y="5954"/>
                    <a:pt x="2543" y="5944"/>
                  </a:cubicBezTo>
                  <a:lnTo>
                    <a:pt x="2554" y="5944"/>
                  </a:lnTo>
                  <a:cubicBezTo>
                    <a:pt x="2574" y="5933"/>
                    <a:pt x="2585" y="5923"/>
                    <a:pt x="2606" y="5913"/>
                  </a:cubicBezTo>
                  <a:cubicBezTo>
                    <a:pt x="2616" y="5902"/>
                    <a:pt x="2627" y="5892"/>
                    <a:pt x="2627" y="5892"/>
                  </a:cubicBezTo>
                  <a:cubicBezTo>
                    <a:pt x="2637" y="5881"/>
                    <a:pt x="2648" y="5881"/>
                    <a:pt x="2648" y="5871"/>
                  </a:cubicBezTo>
                  <a:cubicBezTo>
                    <a:pt x="2658" y="5860"/>
                    <a:pt x="2669" y="5860"/>
                    <a:pt x="2679" y="5850"/>
                  </a:cubicBezTo>
                  <a:cubicBezTo>
                    <a:pt x="2679" y="5839"/>
                    <a:pt x="2690" y="5839"/>
                    <a:pt x="2700" y="5829"/>
                  </a:cubicBezTo>
                  <a:cubicBezTo>
                    <a:pt x="2700" y="5818"/>
                    <a:pt x="2710" y="5818"/>
                    <a:pt x="2721" y="5808"/>
                  </a:cubicBezTo>
                  <a:cubicBezTo>
                    <a:pt x="2721" y="5797"/>
                    <a:pt x="2731" y="5787"/>
                    <a:pt x="2742" y="5787"/>
                  </a:cubicBezTo>
                  <a:cubicBezTo>
                    <a:pt x="2752" y="5766"/>
                    <a:pt x="2752" y="5756"/>
                    <a:pt x="2763" y="5745"/>
                  </a:cubicBezTo>
                  <a:cubicBezTo>
                    <a:pt x="2773" y="5735"/>
                    <a:pt x="2784" y="5724"/>
                    <a:pt x="2784" y="5714"/>
                  </a:cubicBezTo>
                  <a:cubicBezTo>
                    <a:pt x="2794" y="5703"/>
                    <a:pt x="2794" y="5693"/>
                    <a:pt x="2805" y="5693"/>
                  </a:cubicBezTo>
                  <a:cubicBezTo>
                    <a:pt x="2805" y="5682"/>
                    <a:pt x="2815" y="5661"/>
                    <a:pt x="2815" y="5651"/>
                  </a:cubicBezTo>
                  <a:cubicBezTo>
                    <a:pt x="2826" y="5651"/>
                    <a:pt x="2826" y="5640"/>
                    <a:pt x="2826" y="5630"/>
                  </a:cubicBezTo>
                  <a:cubicBezTo>
                    <a:pt x="2836" y="5620"/>
                    <a:pt x="2836" y="5599"/>
                    <a:pt x="2847" y="5588"/>
                  </a:cubicBezTo>
                  <a:cubicBezTo>
                    <a:pt x="2847" y="5588"/>
                    <a:pt x="2847" y="5578"/>
                    <a:pt x="2847" y="5578"/>
                  </a:cubicBezTo>
                  <a:cubicBezTo>
                    <a:pt x="2867" y="5536"/>
                    <a:pt x="2878" y="5494"/>
                    <a:pt x="2878" y="5452"/>
                  </a:cubicBezTo>
                  <a:cubicBezTo>
                    <a:pt x="2878" y="5431"/>
                    <a:pt x="2878" y="5410"/>
                    <a:pt x="2878" y="5389"/>
                  </a:cubicBezTo>
                  <a:cubicBezTo>
                    <a:pt x="2878" y="5389"/>
                    <a:pt x="2888" y="5379"/>
                    <a:pt x="2888" y="5379"/>
                  </a:cubicBezTo>
                  <a:cubicBezTo>
                    <a:pt x="2888" y="5347"/>
                    <a:pt x="2878" y="5327"/>
                    <a:pt x="2878" y="5295"/>
                  </a:cubicBezTo>
                  <a:cubicBezTo>
                    <a:pt x="2878" y="5274"/>
                    <a:pt x="2867" y="5243"/>
                    <a:pt x="2867" y="5222"/>
                  </a:cubicBezTo>
                  <a:cubicBezTo>
                    <a:pt x="2867" y="5222"/>
                    <a:pt x="2867" y="5211"/>
                    <a:pt x="2867" y="5211"/>
                  </a:cubicBezTo>
                  <a:cubicBezTo>
                    <a:pt x="2857" y="5191"/>
                    <a:pt x="2857" y="5170"/>
                    <a:pt x="2847" y="5159"/>
                  </a:cubicBezTo>
                  <a:cubicBezTo>
                    <a:pt x="2847" y="5149"/>
                    <a:pt x="2847" y="5138"/>
                    <a:pt x="2836" y="5138"/>
                  </a:cubicBezTo>
                  <a:cubicBezTo>
                    <a:pt x="2836" y="5117"/>
                    <a:pt x="2826" y="5107"/>
                    <a:pt x="2815" y="5086"/>
                  </a:cubicBezTo>
                  <a:cubicBezTo>
                    <a:pt x="2815" y="5086"/>
                    <a:pt x="2815" y="5075"/>
                    <a:pt x="2815" y="5065"/>
                  </a:cubicBezTo>
                  <a:cubicBezTo>
                    <a:pt x="2805" y="5054"/>
                    <a:pt x="2794" y="5034"/>
                    <a:pt x="2784" y="5023"/>
                  </a:cubicBezTo>
                  <a:cubicBezTo>
                    <a:pt x="2784" y="5023"/>
                    <a:pt x="2773" y="5013"/>
                    <a:pt x="2773" y="5002"/>
                  </a:cubicBezTo>
                  <a:cubicBezTo>
                    <a:pt x="2763" y="4992"/>
                    <a:pt x="2752" y="4971"/>
                    <a:pt x="2742" y="4960"/>
                  </a:cubicBezTo>
                  <a:cubicBezTo>
                    <a:pt x="2742" y="4960"/>
                    <a:pt x="2731" y="4950"/>
                    <a:pt x="2731" y="4950"/>
                  </a:cubicBezTo>
                  <a:cubicBezTo>
                    <a:pt x="2721" y="4929"/>
                    <a:pt x="2700" y="4918"/>
                    <a:pt x="2690" y="4898"/>
                  </a:cubicBezTo>
                  <a:cubicBezTo>
                    <a:pt x="2637" y="4856"/>
                    <a:pt x="2606" y="4793"/>
                    <a:pt x="2606" y="4720"/>
                  </a:cubicBezTo>
                  <a:cubicBezTo>
                    <a:pt x="2606" y="4594"/>
                    <a:pt x="2710" y="4489"/>
                    <a:pt x="2847" y="4489"/>
                  </a:cubicBezTo>
                  <a:lnTo>
                    <a:pt x="4364" y="4489"/>
                  </a:lnTo>
                  <a:cubicBezTo>
                    <a:pt x="4437" y="4489"/>
                    <a:pt x="4489" y="4437"/>
                    <a:pt x="4489" y="4364"/>
                  </a:cubicBezTo>
                  <a:lnTo>
                    <a:pt x="4489" y="2847"/>
                  </a:lnTo>
                  <a:cubicBezTo>
                    <a:pt x="4489" y="2710"/>
                    <a:pt x="4374" y="2606"/>
                    <a:pt x="4249" y="2606"/>
                  </a:cubicBezTo>
                  <a:cubicBezTo>
                    <a:pt x="4186" y="2606"/>
                    <a:pt x="4123" y="2637"/>
                    <a:pt x="4071" y="2690"/>
                  </a:cubicBezTo>
                  <a:cubicBezTo>
                    <a:pt x="4060" y="2700"/>
                    <a:pt x="4039" y="2721"/>
                    <a:pt x="4019" y="2731"/>
                  </a:cubicBezTo>
                  <a:cubicBezTo>
                    <a:pt x="4019" y="2731"/>
                    <a:pt x="4019" y="2742"/>
                    <a:pt x="4008" y="2742"/>
                  </a:cubicBezTo>
                  <a:cubicBezTo>
                    <a:pt x="3998" y="2752"/>
                    <a:pt x="3977" y="2763"/>
                    <a:pt x="3966" y="2773"/>
                  </a:cubicBezTo>
                  <a:cubicBezTo>
                    <a:pt x="3956" y="2773"/>
                    <a:pt x="3956" y="2784"/>
                    <a:pt x="3945" y="2784"/>
                  </a:cubicBezTo>
                  <a:cubicBezTo>
                    <a:pt x="3935" y="2794"/>
                    <a:pt x="3914" y="2805"/>
                    <a:pt x="3903" y="2815"/>
                  </a:cubicBezTo>
                  <a:lnTo>
                    <a:pt x="3883" y="2815"/>
                  </a:lnTo>
                  <a:cubicBezTo>
                    <a:pt x="3872" y="2826"/>
                    <a:pt x="3851" y="2836"/>
                    <a:pt x="3830" y="2836"/>
                  </a:cubicBezTo>
                  <a:cubicBezTo>
                    <a:pt x="3830" y="2847"/>
                    <a:pt x="3820" y="2847"/>
                    <a:pt x="3820" y="2847"/>
                  </a:cubicBezTo>
                  <a:cubicBezTo>
                    <a:pt x="3799" y="2857"/>
                    <a:pt x="3778" y="2857"/>
                    <a:pt x="3757" y="2867"/>
                  </a:cubicBezTo>
                  <a:lnTo>
                    <a:pt x="3746" y="2867"/>
                  </a:lnTo>
                  <a:cubicBezTo>
                    <a:pt x="3694" y="2878"/>
                    <a:pt x="3652" y="2888"/>
                    <a:pt x="3600" y="2888"/>
                  </a:cubicBezTo>
                  <a:lnTo>
                    <a:pt x="3590" y="2888"/>
                  </a:lnTo>
                  <a:cubicBezTo>
                    <a:pt x="3569" y="2878"/>
                    <a:pt x="3537" y="2878"/>
                    <a:pt x="3516" y="2878"/>
                  </a:cubicBezTo>
                  <a:cubicBezTo>
                    <a:pt x="3495" y="2878"/>
                    <a:pt x="3485" y="2878"/>
                    <a:pt x="3464" y="2867"/>
                  </a:cubicBezTo>
                  <a:lnTo>
                    <a:pt x="3453" y="2867"/>
                  </a:lnTo>
                  <a:cubicBezTo>
                    <a:pt x="3433" y="2867"/>
                    <a:pt x="3412" y="2857"/>
                    <a:pt x="3401" y="2847"/>
                  </a:cubicBezTo>
                  <a:lnTo>
                    <a:pt x="3380" y="2847"/>
                  </a:lnTo>
                  <a:cubicBezTo>
                    <a:pt x="3359" y="2836"/>
                    <a:pt x="3349" y="2836"/>
                    <a:pt x="3338" y="2826"/>
                  </a:cubicBezTo>
                  <a:cubicBezTo>
                    <a:pt x="3328" y="2826"/>
                    <a:pt x="3317" y="2826"/>
                    <a:pt x="3317" y="2815"/>
                  </a:cubicBezTo>
                  <a:cubicBezTo>
                    <a:pt x="3307" y="2815"/>
                    <a:pt x="3297" y="2805"/>
                    <a:pt x="3286" y="2805"/>
                  </a:cubicBezTo>
                  <a:cubicBezTo>
                    <a:pt x="3276" y="2794"/>
                    <a:pt x="3265" y="2794"/>
                    <a:pt x="3255" y="2784"/>
                  </a:cubicBezTo>
                  <a:cubicBezTo>
                    <a:pt x="3255" y="2784"/>
                    <a:pt x="3244" y="2784"/>
                    <a:pt x="3244" y="2773"/>
                  </a:cubicBezTo>
                  <a:cubicBezTo>
                    <a:pt x="3213" y="2763"/>
                    <a:pt x="3192" y="2742"/>
                    <a:pt x="3171" y="2721"/>
                  </a:cubicBezTo>
                  <a:cubicBezTo>
                    <a:pt x="3160" y="2710"/>
                    <a:pt x="3140" y="2700"/>
                    <a:pt x="3129" y="2690"/>
                  </a:cubicBezTo>
                  <a:cubicBezTo>
                    <a:pt x="3129" y="2690"/>
                    <a:pt x="3129" y="2679"/>
                    <a:pt x="3129" y="2679"/>
                  </a:cubicBezTo>
                  <a:cubicBezTo>
                    <a:pt x="3119" y="2669"/>
                    <a:pt x="3108" y="2658"/>
                    <a:pt x="3098" y="2648"/>
                  </a:cubicBezTo>
                  <a:cubicBezTo>
                    <a:pt x="3087" y="2648"/>
                    <a:pt x="3087" y="2637"/>
                    <a:pt x="3087" y="2637"/>
                  </a:cubicBezTo>
                  <a:cubicBezTo>
                    <a:pt x="3056" y="2606"/>
                    <a:pt x="3035" y="2564"/>
                    <a:pt x="3014" y="2533"/>
                  </a:cubicBezTo>
                  <a:cubicBezTo>
                    <a:pt x="3014" y="2522"/>
                    <a:pt x="3003" y="2512"/>
                    <a:pt x="3003" y="2501"/>
                  </a:cubicBezTo>
                  <a:cubicBezTo>
                    <a:pt x="2993" y="2491"/>
                    <a:pt x="2993" y="2491"/>
                    <a:pt x="2993" y="2480"/>
                  </a:cubicBezTo>
                  <a:cubicBezTo>
                    <a:pt x="2983" y="2470"/>
                    <a:pt x="2983" y="2449"/>
                    <a:pt x="2972" y="2438"/>
                  </a:cubicBezTo>
                  <a:cubicBezTo>
                    <a:pt x="2972" y="2438"/>
                    <a:pt x="2972" y="2428"/>
                    <a:pt x="2972" y="2417"/>
                  </a:cubicBezTo>
                  <a:cubicBezTo>
                    <a:pt x="2962" y="2407"/>
                    <a:pt x="2962" y="2386"/>
                    <a:pt x="2951" y="2365"/>
                  </a:cubicBezTo>
                  <a:cubicBezTo>
                    <a:pt x="2951" y="2365"/>
                    <a:pt x="2951" y="2365"/>
                    <a:pt x="2951" y="2355"/>
                  </a:cubicBezTo>
                  <a:cubicBezTo>
                    <a:pt x="2951" y="2344"/>
                    <a:pt x="2941" y="2323"/>
                    <a:pt x="2941" y="2302"/>
                  </a:cubicBezTo>
                  <a:lnTo>
                    <a:pt x="2941" y="2292"/>
                  </a:lnTo>
                  <a:cubicBezTo>
                    <a:pt x="2941" y="2281"/>
                    <a:pt x="2941" y="2271"/>
                    <a:pt x="2941" y="2250"/>
                  </a:cubicBezTo>
                  <a:cubicBezTo>
                    <a:pt x="2941" y="2240"/>
                    <a:pt x="2941" y="2229"/>
                    <a:pt x="2941" y="2219"/>
                  </a:cubicBezTo>
                  <a:cubicBezTo>
                    <a:pt x="2941" y="2208"/>
                    <a:pt x="2941" y="2198"/>
                    <a:pt x="2941" y="2187"/>
                  </a:cubicBezTo>
                  <a:cubicBezTo>
                    <a:pt x="2941" y="2177"/>
                    <a:pt x="2941" y="2166"/>
                    <a:pt x="2941" y="2145"/>
                  </a:cubicBezTo>
                  <a:cubicBezTo>
                    <a:pt x="2941" y="2124"/>
                    <a:pt x="2951" y="2104"/>
                    <a:pt x="2951" y="2083"/>
                  </a:cubicBezTo>
                  <a:cubicBezTo>
                    <a:pt x="2951" y="2083"/>
                    <a:pt x="2951" y="2072"/>
                    <a:pt x="2951" y="2072"/>
                  </a:cubicBezTo>
                  <a:cubicBezTo>
                    <a:pt x="2962" y="2051"/>
                    <a:pt x="2962" y="2041"/>
                    <a:pt x="2972" y="2020"/>
                  </a:cubicBezTo>
                  <a:cubicBezTo>
                    <a:pt x="2972" y="2020"/>
                    <a:pt x="2972" y="2009"/>
                    <a:pt x="2972" y="1999"/>
                  </a:cubicBezTo>
                  <a:cubicBezTo>
                    <a:pt x="2983" y="1988"/>
                    <a:pt x="2983" y="1978"/>
                    <a:pt x="2993" y="1968"/>
                  </a:cubicBezTo>
                  <a:cubicBezTo>
                    <a:pt x="2993" y="1957"/>
                    <a:pt x="2993" y="1947"/>
                    <a:pt x="3003" y="1936"/>
                  </a:cubicBezTo>
                  <a:cubicBezTo>
                    <a:pt x="3003" y="1926"/>
                    <a:pt x="3014" y="1926"/>
                    <a:pt x="3014" y="1915"/>
                  </a:cubicBezTo>
                  <a:cubicBezTo>
                    <a:pt x="3035" y="1873"/>
                    <a:pt x="3056" y="1842"/>
                    <a:pt x="3087" y="1800"/>
                  </a:cubicBezTo>
                  <a:lnTo>
                    <a:pt x="3098" y="1800"/>
                  </a:lnTo>
                  <a:cubicBezTo>
                    <a:pt x="3108" y="1779"/>
                    <a:pt x="3119" y="1769"/>
                    <a:pt x="3129" y="1758"/>
                  </a:cubicBezTo>
                  <a:cubicBezTo>
                    <a:pt x="3140" y="1737"/>
                    <a:pt x="3160" y="1727"/>
                    <a:pt x="3171" y="1716"/>
                  </a:cubicBezTo>
                  <a:cubicBezTo>
                    <a:pt x="3192" y="1695"/>
                    <a:pt x="3213" y="1685"/>
                    <a:pt x="3244" y="1664"/>
                  </a:cubicBezTo>
                  <a:cubicBezTo>
                    <a:pt x="3244" y="1664"/>
                    <a:pt x="3255" y="1654"/>
                    <a:pt x="3255" y="1654"/>
                  </a:cubicBezTo>
                  <a:cubicBezTo>
                    <a:pt x="3265" y="1654"/>
                    <a:pt x="3276" y="1643"/>
                    <a:pt x="3286" y="1643"/>
                  </a:cubicBezTo>
                  <a:cubicBezTo>
                    <a:pt x="3297" y="1633"/>
                    <a:pt x="3307" y="1633"/>
                    <a:pt x="3317" y="1622"/>
                  </a:cubicBezTo>
                  <a:cubicBezTo>
                    <a:pt x="3317" y="1622"/>
                    <a:pt x="3328" y="1612"/>
                    <a:pt x="3338" y="1612"/>
                  </a:cubicBezTo>
                  <a:cubicBezTo>
                    <a:pt x="3349" y="1612"/>
                    <a:pt x="3359" y="1601"/>
                    <a:pt x="3380" y="1601"/>
                  </a:cubicBezTo>
                  <a:cubicBezTo>
                    <a:pt x="3380" y="1601"/>
                    <a:pt x="3391" y="1591"/>
                    <a:pt x="3401" y="1591"/>
                  </a:cubicBezTo>
                  <a:cubicBezTo>
                    <a:pt x="3412" y="1580"/>
                    <a:pt x="3433" y="1580"/>
                    <a:pt x="3453" y="1570"/>
                  </a:cubicBezTo>
                  <a:lnTo>
                    <a:pt x="3516" y="1570"/>
                  </a:lnTo>
                  <a:cubicBezTo>
                    <a:pt x="3516" y="1565"/>
                    <a:pt x="3516" y="1565"/>
                    <a:pt x="3516" y="1565"/>
                  </a:cubicBezTo>
                  <a:cubicBezTo>
                    <a:pt x="3516" y="1565"/>
                    <a:pt x="3516" y="1565"/>
                    <a:pt x="3516" y="1559"/>
                  </a:cubicBezTo>
                  <a:lnTo>
                    <a:pt x="3600" y="1559"/>
                  </a:lnTo>
                  <a:cubicBezTo>
                    <a:pt x="3652" y="1559"/>
                    <a:pt x="3694" y="1559"/>
                    <a:pt x="3746" y="1580"/>
                  </a:cubicBezTo>
                  <a:lnTo>
                    <a:pt x="3757" y="1580"/>
                  </a:lnTo>
                  <a:cubicBezTo>
                    <a:pt x="3778" y="1580"/>
                    <a:pt x="3799" y="1591"/>
                    <a:pt x="3820" y="1591"/>
                  </a:cubicBezTo>
                  <a:cubicBezTo>
                    <a:pt x="3820" y="1601"/>
                    <a:pt x="3830" y="1601"/>
                    <a:pt x="3830" y="1601"/>
                  </a:cubicBezTo>
                  <a:cubicBezTo>
                    <a:pt x="3851" y="1612"/>
                    <a:pt x="3872" y="1612"/>
                    <a:pt x="3883" y="1622"/>
                  </a:cubicBezTo>
                  <a:cubicBezTo>
                    <a:pt x="3893" y="1622"/>
                    <a:pt x="3893" y="1633"/>
                    <a:pt x="3903" y="1633"/>
                  </a:cubicBezTo>
                  <a:cubicBezTo>
                    <a:pt x="3914" y="1643"/>
                    <a:pt x="3935" y="1654"/>
                    <a:pt x="3945" y="1654"/>
                  </a:cubicBezTo>
                  <a:cubicBezTo>
                    <a:pt x="3956" y="1664"/>
                    <a:pt x="3956" y="1664"/>
                    <a:pt x="3966" y="1664"/>
                  </a:cubicBezTo>
                  <a:cubicBezTo>
                    <a:pt x="3977" y="1675"/>
                    <a:pt x="3998" y="1695"/>
                    <a:pt x="4008" y="1706"/>
                  </a:cubicBezTo>
                  <a:lnTo>
                    <a:pt x="4019" y="1706"/>
                  </a:lnTo>
                  <a:cubicBezTo>
                    <a:pt x="4039" y="1727"/>
                    <a:pt x="4060" y="1737"/>
                    <a:pt x="4071" y="1758"/>
                  </a:cubicBezTo>
                  <a:cubicBezTo>
                    <a:pt x="4123" y="1811"/>
                    <a:pt x="4186" y="1831"/>
                    <a:pt x="4249" y="1831"/>
                  </a:cubicBezTo>
                  <a:cubicBezTo>
                    <a:pt x="4374" y="1831"/>
                    <a:pt x="4489" y="1727"/>
                    <a:pt x="4489" y="1601"/>
                  </a:cubicBezTo>
                  <a:lnTo>
                    <a:pt x="4489" y="115"/>
                  </a:lnTo>
                  <a:cubicBezTo>
                    <a:pt x="4489" y="53"/>
                    <a:pt x="4448" y="11"/>
                    <a:pt x="4395" y="0"/>
                  </a:cubicBezTo>
                  <a:close/>
                </a:path>
              </a:pathLst>
            </a:custGeom>
            <a:solidFill>
              <a:srgbClr val="1C9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60"/>
            <p:cNvSpPr/>
            <p:nvPr/>
          </p:nvSpPr>
          <p:spPr>
            <a:xfrm>
              <a:off x="8590770" y="1584746"/>
              <a:ext cx="183933" cy="136450"/>
            </a:xfrm>
            <a:custGeom>
              <a:rect b="b" l="l" r="r" t="t"/>
              <a:pathLst>
                <a:path extrusionOk="0" h="4480" w="6039">
                  <a:moveTo>
                    <a:pt x="115" y="0"/>
                  </a:moveTo>
                  <a:cubicBezTo>
                    <a:pt x="53" y="0"/>
                    <a:pt x="11" y="32"/>
                    <a:pt x="0" y="95"/>
                  </a:cubicBezTo>
                  <a:cubicBezTo>
                    <a:pt x="53" y="2491"/>
                    <a:pt x="1988" y="4437"/>
                    <a:pt x="4395" y="4479"/>
                  </a:cubicBezTo>
                  <a:cubicBezTo>
                    <a:pt x="4448" y="4469"/>
                    <a:pt x="4489" y="4427"/>
                    <a:pt x="4489" y="4364"/>
                  </a:cubicBezTo>
                  <a:lnTo>
                    <a:pt x="4489" y="2868"/>
                  </a:lnTo>
                  <a:cubicBezTo>
                    <a:pt x="4489" y="2732"/>
                    <a:pt x="4594" y="2627"/>
                    <a:pt x="4720" y="2627"/>
                  </a:cubicBezTo>
                  <a:cubicBezTo>
                    <a:pt x="4741" y="2627"/>
                    <a:pt x="4751" y="2627"/>
                    <a:pt x="4772" y="2637"/>
                  </a:cubicBezTo>
                  <a:cubicBezTo>
                    <a:pt x="4782" y="2637"/>
                    <a:pt x="4803" y="2637"/>
                    <a:pt x="4814" y="2648"/>
                  </a:cubicBezTo>
                  <a:cubicBezTo>
                    <a:pt x="4845" y="2658"/>
                    <a:pt x="4877" y="2679"/>
                    <a:pt x="4898" y="2700"/>
                  </a:cubicBezTo>
                  <a:cubicBezTo>
                    <a:pt x="4929" y="2742"/>
                    <a:pt x="4971" y="2773"/>
                    <a:pt x="5013" y="2794"/>
                  </a:cubicBezTo>
                  <a:cubicBezTo>
                    <a:pt x="5075" y="2836"/>
                    <a:pt x="5149" y="2868"/>
                    <a:pt x="5222" y="2889"/>
                  </a:cubicBezTo>
                  <a:cubicBezTo>
                    <a:pt x="5265" y="2901"/>
                    <a:pt x="5311" y="2906"/>
                    <a:pt x="5359" y="2906"/>
                  </a:cubicBezTo>
                  <a:cubicBezTo>
                    <a:pt x="5393" y="2906"/>
                    <a:pt x="5428" y="2903"/>
                    <a:pt x="5463" y="2899"/>
                  </a:cubicBezTo>
                  <a:cubicBezTo>
                    <a:pt x="5494" y="2889"/>
                    <a:pt x="5536" y="2889"/>
                    <a:pt x="5567" y="2878"/>
                  </a:cubicBezTo>
                  <a:cubicBezTo>
                    <a:pt x="5588" y="2868"/>
                    <a:pt x="5620" y="2857"/>
                    <a:pt x="5641" y="2847"/>
                  </a:cubicBezTo>
                  <a:cubicBezTo>
                    <a:pt x="5672" y="2836"/>
                    <a:pt x="5703" y="2815"/>
                    <a:pt x="5735" y="2794"/>
                  </a:cubicBezTo>
                  <a:cubicBezTo>
                    <a:pt x="5756" y="2784"/>
                    <a:pt x="5777" y="2763"/>
                    <a:pt x="5797" y="2753"/>
                  </a:cubicBezTo>
                  <a:cubicBezTo>
                    <a:pt x="5808" y="2732"/>
                    <a:pt x="5829" y="2721"/>
                    <a:pt x="5839" y="2700"/>
                  </a:cubicBezTo>
                  <a:cubicBezTo>
                    <a:pt x="5902" y="2637"/>
                    <a:pt x="5954" y="2564"/>
                    <a:pt x="5986" y="2480"/>
                  </a:cubicBezTo>
                  <a:cubicBezTo>
                    <a:pt x="6007" y="2428"/>
                    <a:pt x="6017" y="2376"/>
                    <a:pt x="6028" y="2313"/>
                  </a:cubicBezTo>
                  <a:cubicBezTo>
                    <a:pt x="6038" y="2271"/>
                    <a:pt x="6038" y="2219"/>
                    <a:pt x="6028" y="2167"/>
                  </a:cubicBezTo>
                  <a:cubicBezTo>
                    <a:pt x="6017" y="2030"/>
                    <a:pt x="5954" y="1905"/>
                    <a:pt x="5860" y="1800"/>
                  </a:cubicBezTo>
                  <a:cubicBezTo>
                    <a:pt x="5818" y="1748"/>
                    <a:pt x="5766" y="1706"/>
                    <a:pt x="5703" y="1675"/>
                  </a:cubicBezTo>
                  <a:cubicBezTo>
                    <a:pt x="5600" y="1610"/>
                    <a:pt x="5484" y="1579"/>
                    <a:pt x="5368" y="1579"/>
                  </a:cubicBezTo>
                  <a:cubicBezTo>
                    <a:pt x="5238" y="1579"/>
                    <a:pt x="5108" y="1618"/>
                    <a:pt x="4992" y="1696"/>
                  </a:cubicBezTo>
                  <a:cubicBezTo>
                    <a:pt x="4981" y="1706"/>
                    <a:pt x="4960" y="1717"/>
                    <a:pt x="4939" y="1737"/>
                  </a:cubicBezTo>
                  <a:cubicBezTo>
                    <a:pt x="4929" y="1748"/>
                    <a:pt x="4908" y="1758"/>
                    <a:pt x="4898" y="1779"/>
                  </a:cubicBezTo>
                  <a:cubicBezTo>
                    <a:pt x="4887" y="1790"/>
                    <a:pt x="4877" y="1800"/>
                    <a:pt x="4856" y="1811"/>
                  </a:cubicBezTo>
                  <a:cubicBezTo>
                    <a:pt x="4845" y="1821"/>
                    <a:pt x="4835" y="1832"/>
                    <a:pt x="4814" y="1832"/>
                  </a:cubicBezTo>
                  <a:cubicBezTo>
                    <a:pt x="4782" y="1853"/>
                    <a:pt x="4751" y="1853"/>
                    <a:pt x="4720" y="1853"/>
                  </a:cubicBezTo>
                  <a:cubicBezTo>
                    <a:pt x="4594" y="1853"/>
                    <a:pt x="4489" y="1748"/>
                    <a:pt x="4489" y="1622"/>
                  </a:cubicBezTo>
                  <a:lnTo>
                    <a:pt x="4489" y="116"/>
                  </a:lnTo>
                  <a:cubicBezTo>
                    <a:pt x="4489" y="53"/>
                    <a:pt x="4437" y="0"/>
                    <a:pt x="4364" y="0"/>
                  </a:cubicBezTo>
                  <a:lnTo>
                    <a:pt x="2847" y="0"/>
                  </a:lnTo>
                  <a:cubicBezTo>
                    <a:pt x="2710" y="0"/>
                    <a:pt x="2606" y="105"/>
                    <a:pt x="2606" y="231"/>
                  </a:cubicBezTo>
                  <a:cubicBezTo>
                    <a:pt x="2606" y="304"/>
                    <a:pt x="2637" y="367"/>
                    <a:pt x="2690" y="409"/>
                  </a:cubicBezTo>
                  <a:cubicBezTo>
                    <a:pt x="2700" y="429"/>
                    <a:pt x="2721" y="440"/>
                    <a:pt x="2731" y="461"/>
                  </a:cubicBezTo>
                  <a:cubicBezTo>
                    <a:pt x="2731" y="461"/>
                    <a:pt x="2742" y="471"/>
                    <a:pt x="2742" y="471"/>
                  </a:cubicBezTo>
                  <a:cubicBezTo>
                    <a:pt x="2752" y="482"/>
                    <a:pt x="2763" y="503"/>
                    <a:pt x="2773" y="513"/>
                  </a:cubicBezTo>
                  <a:cubicBezTo>
                    <a:pt x="2773" y="524"/>
                    <a:pt x="2784" y="534"/>
                    <a:pt x="2784" y="534"/>
                  </a:cubicBezTo>
                  <a:cubicBezTo>
                    <a:pt x="2794" y="545"/>
                    <a:pt x="2805" y="565"/>
                    <a:pt x="2815" y="576"/>
                  </a:cubicBezTo>
                  <a:cubicBezTo>
                    <a:pt x="2815" y="586"/>
                    <a:pt x="2815" y="597"/>
                    <a:pt x="2815" y="597"/>
                  </a:cubicBezTo>
                  <a:cubicBezTo>
                    <a:pt x="2826" y="618"/>
                    <a:pt x="2836" y="628"/>
                    <a:pt x="2836" y="649"/>
                  </a:cubicBezTo>
                  <a:cubicBezTo>
                    <a:pt x="2847" y="649"/>
                    <a:pt x="2847" y="660"/>
                    <a:pt x="2847" y="670"/>
                  </a:cubicBezTo>
                  <a:cubicBezTo>
                    <a:pt x="2857" y="681"/>
                    <a:pt x="2857" y="702"/>
                    <a:pt x="2867" y="722"/>
                  </a:cubicBezTo>
                  <a:cubicBezTo>
                    <a:pt x="2867" y="722"/>
                    <a:pt x="2867" y="733"/>
                    <a:pt x="2867" y="733"/>
                  </a:cubicBezTo>
                  <a:cubicBezTo>
                    <a:pt x="2867" y="754"/>
                    <a:pt x="2878" y="785"/>
                    <a:pt x="2878" y="806"/>
                  </a:cubicBezTo>
                  <a:cubicBezTo>
                    <a:pt x="2878" y="838"/>
                    <a:pt x="2888" y="858"/>
                    <a:pt x="2888" y="890"/>
                  </a:cubicBezTo>
                  <a:cubicBezTo>
                    <a:pt x="2888" y="890"/>
                    <a:pt x="2878" y="900"/>
                    <a:pt x="2878" y="900"/>
                  </a:cubicBezTo>
                  <a:cubicBezTo>
                    <a:pt x="2878" y="921"/>
                    <a:pt x="2878" y="942"/>
                    <a:pt x="2878" y="963"/>
                  </a:cubicBezTo>
                  <a:cubicBezTo>
                    <a:pt x="2878" y="963"/>
                    <a:pt x="2878" y="963"/>
                    <a:pt x="2878" y="974"/>
                  </a:cubicBezTo>
                  <a:cubicBezTo>
                    <a:pt x="2867" y="1005"/>
                    <a:pt x="2867" y="1047"/>
                    <a:pt x="2847" y="1089"/>
                  </a:cubicBezTo>
                  <a:cubicBezTo>
                    <a:pt x="2847" y="1089"/>
                    <a:pt x="2847" y="1099"/>
                    <a:pt x="2847" y="1099"/>
                  </a:cubicBezTo>
                  <a:cubicBezTo>
                    <a:pt x="2836" y="1110"/>
                    <a:pt x="2836" y="1131"/>
                    <a:pt x="2826" y="1141"/>
                  </a:cubicBezTo>
                  <a:cubicBezTo>
                    <a:pt x="2826" y="1151"/>
                    <a:pt x="2826" y="1162"/>
                    <a:pt x="2815" y="1162"/>
                  </a:cubicBezTo>
                  <a:cubicBezTo>
                    <a:pt x="2815" y="1172"/>
                    <a:pt x="2805" y="1193"/>
                    <a:pt x="2805" y="1204"/>
                  </a:cubicBezTo>
                  <a:cubicBezTo>
                    <a:pt x="2794" y="1204"/>
                    <a:pt x="2794" y="1214"/>
                    <a:pt x="2784" y="1225"/>
                  </a:cubicBezTo>
                  <a:cubicBezTo>
                    <a:pt x="2784" y="1235"/>
                    <a:pt x="2773" y="1246"/>
                    <a:pt x="2763" y="1256"/>
                  </a:cubicBezTo>
                  <a:cubicBezTo>
                    <a:pt x="2752" y="1267"/>
                    <a:pt x="2752" y="1277"/>
                    <a:pt x="2742" y="1298"/>
                  </a:cubicBezTo>
                  <a:cubicBezTo>
                    <a:pt x="2731" y="1298"/>
                    <a:pt x="2721" y="1308"/>
                    <a:pt x="2721" y="1319"/>
                  </a:cubicBezTo>
                  <a:cubicBezTo>
                    <a:pt x="2710" y="1329"/>
                    <a:pt x="2700" y="1329"/>
                    <a:pt x="2700" y="1340"/>
                  </a:cubicBezTo>
                  <a:cubicBezTo>
                    <a:pt x="2690" y="1350"/>
                    <a:pt x="2679" y="1350"/>
                    <a:pt x="2679" y="1361"/>
                  </a:cubicBezTo>
                  <a:cubicBezTo>
                    <a:pt x="2669" y="1371"/>
                    <a:pt x="2658" y="1371"/>
                    <a:pt x="2648" y="1382"/>
                  </a:cubicBezTo>
                  <a:cubicBezTo>
                    <a:pt x="2648" y="1392"/>
                    <a:pt x="2637" y="1392"/>
                    <a:pt x="2627" y="1403"/>
                  </a:cubicBezTo>
                  <a:cubicBezTo>
                    <a:pt x="2627" y="1403"/>
                    <a:pt x="2616" y="1413"/>
                    <a:pt x="2606" y="1424"/>
                  </a:cubicBezTo>
                  <a:cubicBezTo>
                    <a:pt x="2585" y="1434"/>
                    <a:pt x="2574" y="1444"/>
                    <a:pt x="2554" y="1455"/>
                  </a:cubicBezTo>
                  <a:lnTo>
                    <a:pt x="2543" y="1455"/>
                  </a:lnTo>
                  <a:cubicBezTo>
                    <a:pt x="2533" y="1465"/>
                    <a:pt x="2512" y="1476"/>
                    <a:pt x="2501" y="1486"/>
                  </a:cubicBezTo>
                  <a:lnTo>
                    <a:pt x="2480" y="1486"/>
                  </a:lnTo>
                  <a:cubicBezTo>
                    <a:pt x="2470" y="1497"/>
                    <a:pt x="2449" y="1497"/>
                    <a:pt x="2438" y="1507"/>
                  </a:cubicBezTo>
                  <a:lnTo>
                    <a:pt x="2428" y="1507"/>
                  </a:lnTo>
                  <a:cubicBezTo>
                    <a:pt x="2386" y="1528"/>
                    <a:pt x="2344" y="1539"/>
                    <a:pt x="2302" y="1539"/>
                  </a:cubicBezTo>
                  <a:lnTo>
                    <a:pt x="2145" y="1539"/>
                  </a:lnTo>
                  <a:cubicBezTo>
                    <a:pt x="2124" y="1539"/>
                    <a:pt x="2104" y="1528"/>
                    <a:pt x="2083" y="1528"/>
                  </a:cubicBezTo>
                  <a:lnTo>
                    <a:pt x="2072" y="1528"/>
                  </a:lnTo>
                  <a:cubicBezTo>
                    <a:pt x="2051" y="1518"/>
                    <a:pt x="2041" y="1518"/>
                    <a:pt x="2020" y="1518"/>
                  </a:cubicBezTo>
                  <a:cubicBezTo>
                    <a:pt x="2020" y="1507"/>
                    <a:pt x="2009" y="1507"/>
                    <a:pt x="1999" y="1507"/>
                  </a:cubicBezTo>
                  <a:cubicBezTo>
                    <a:pt x="1988" y="1497"/>
                    <a:pt x="1978" y="1497"/>
                    <a:pt x="1968" y="1497"/>
                  </a:cubicBezTo>
                  <a:cubicBezTo>
                    <a:pt x="1957" y="1486"/>
                    <a:pt x="1947" y="1486"/>
                    <a:pt x="1936" y="1476"/>
                  </a:cubicBezTo>
                  <a:cubicBezTo>
                    <a:pt x="1936" y="1476"/>
                    <a:pt x="1926" y="1476"/>
                    <a:pt x="1915" y="1465"/>
                  </a:cubicBezTo>
                  <a:cubicBezTo>
                    <a:pt x="1873" y="1444"/>
                    <a:pt x="1842" y="1424"/>
                    <a:pt x="1800" y="1392"/>
                  </a:cubicBezTo>
                  <a:cubicBezTo>
                    <a:pt x="1800" y="1392"/>
                    <a:pt x="1800" y="1392"/>
                    <a:pt x="1790" y="1382"/>
                  </a:cubicBezTo>
                  <a:cubicBezTo>
                    <a:pt x="1779" y="1382"/>
                    <a:pt x="1769" y="1371"/>
                    <a:pt x="1758" y="1361"/>
                  </a:cubicBezTo>
                  <a:cubicBezTo>
                    <a:pt x="1758" y="1350"/>
                    <a:pt x="1758" y="1350"/>
                    <a:pt x="1748" y="1350"/>
                  </a:cubicBezTo>
                  <a:cubicBezTo>
                    <a:pt x="1737" y="1340"/>
                    <a:pt x="1727" y="1329"/>
                    <a:pt x="1716" y="1319"/>
                  </a:cubicBezTo>
                  <a:lnTo>
                    <a:pt x="1716" y="1308"/>
                  </a:lnTo>
                  <a:cubicBezTo>
                    <a:pt x="1695" y="1288"/>
                    <a:pt x="1685" y="1267"/>
                    <a:pt x="1664" y="1246"/>
                  </a:cubicBezTo>
                  <a:cubicBezTo>
                    <a:pt x="1664" y="1235"/>
                    <a:pt x="1654" y="1225"/>
                    <a:pt x="1654" y="1225"/>
                  </a:cubicBezTo>
                  <a:cubicBezTo>
                    <a:pt x="1654" y="1214"/>
                    <a:pt x="1643" y="1204"/>
                    <a:pt x="1643" y="1193"/>
                  </a:cubicBezTo>
                  <a:cubicBezTo>
                    <a:pt x="1633" y="1183"/>
                    <a:pt x="1633" y="1172"/>
                    <a:pt x="1622" y="1162"/>
                  </a:cubicBezTo>
                  <a:cubicBezTo>
                    <a:pt x="1622" y="1162"/>
                    <a:pt x="1612" y="1151"/>
                    <a:pt x="1612" y="1141"/>
                  </a:cubicBezTo>
                  <a:cubicBezTo>
                    <a:pt x="1612" y="1131"/>
                    <a:pt x="1601" y="1120"/>
                    <a:pt x="1601" y="1099"/>
                  </a:cubicBezTo>
                  <a:cubicBezTo>
                    <a:pt x="1591" y="1099"/>
                    <a:pt x="1591" y="1089"/>
                    <a:pt x="1591" y="1089"/>
                  </a:cubicBezTo>
                  <a:cubicBezTo>
                    <a:pt x="1580" y="1047"/>
                    <a:pt x="1570" y="1005"/>
                    <a:pt x="1559" y="963"/>
                  </a:cubicBezTo>
                  <a:cubicBezTo>
                    <a:pt x="1559" y="942"/>
                    <a:pt x="1559" y="921"/>
                    <a:pt x="1559" y="900"/>
                  </a:cubicBezTo>
                  <a:cubicBezTo>
                    <a:pt x="1559" y="900"/>
                    <a:pt x="1559" y="890"/>
                    <a:pt x="1559" y="890"/>
                  </a:cubicBezTo>
                  <a:cubicBezTo>
                    <a:pt x="1559" y="879"/>
                    <a:pt x="1559" y="879"/>
                    <a:pt x="1559" y="879"/>
                  </a:cubicBezTo>
                  <a:cubicBezTo>
                    <a:pt x="1559" y="858"/>
                    <a:pt x="1559" y="838"/>
                    <a:pt x="1559" y="806"/>
                  </a:cubicBezTo>
                  <a:cubicBezTo>
                    <a:pt x="1570" y="775"/>
                    <a:pt x="1570" y="754"/>
                    <a:pt x="1570" y="733"/>
                  </a:cubicBezTo>
                  <a:cubicBezTo>
                    <a:pt x="1580" y="733"/>
                    <a:pt x="1580" y="722"/>
                    <a:pt x="1580" y="712"/>
                  </a:cubicBezTo>
                  <a:cubicBezTo>
                    <a:pt x="1580" y="702"/>
                    <a:pt x="1591" y="681"/>
                    <a:pt x="1591" y="670"/>
                  </a:cubicBezTo>
                  <a:cubicBezTo>
                    <a:pt x="1601" y="660"/>
                    <a:pt x="1601" y="649"/>
                    <a:pt x="1601" y="639"/>
                  </a:cubicBezTo>
                  <a:cubicBezTo>
                    <a:pt x="1612" y="628"/>
                    <a:pt x="1612" y="618"/>
                    <a:pt x="1622" y="597"/>
                  </a:cubicBezTo>
                  <a:cubicBezTo>
                    <a:pt x="1622" y="597"/>
                    <a:pt x="1633" y="586"/>
                    <a:pt x="1633" y="576"/>
                  </a:cubicBezTo>
                  <a:cubicBezTo>
                    <a:pt x="1643" y="565"/>
                    <a:pt x="1643" y="555"/>
                    <a:pt x="1654" y="534"/>
                  </a:cubicBezTo>
                  <a:cubicBezTo>
                    <a:pt x="1664" y="534"/>
                    <a:pt x="1664" y="524"/>
                    <a:pt x="1664" y="513"/>
                  </a:cubicBezTo>
                  <a:cubicBezTo>
                    <a:pt x="1675" y="503"/>
                    <a:pt x="1685" y="492"/>
                    <a:pt x="1695" y="482"/>
                  </a:cubicBezTo>
                  <a:cubicBezTo>
                    <a:pt x="1706" y="471"/>
                    <a:pt x="1706" y="461"/>
                    <a:pt x="1706" y="461"/>
                  </a:cubicBezTo>
                  <a:cubicBezTo>
                    <a:pt x="1727" y="440"/>
                    <a:pt x="1737" y="429"/>
                    <a:pt x="1758" y="409"/>
                  </a:cubicBezTo>
                  <a:cubicBezTo>
                    <a:pt x="1811" y="367"/>
                    <a:pt x="1831" y="304"/>
                    <a:pt x="1831" y="231"/>
                  </a:cubicBezTo>
                  <a:cubicBezTo>
                    <a:pt x="1831" y="105"/>
                    <a:pt x="1727" y="0"/>
                    <a:pt x="1601" y="0"/>
                  </a:cubicBezTo>
                  <a:close/>
                </a:path>
              </a:pathLst>
            </a:custGeom>
            <a:solidFill>
              <a:srgbClr val="7DC8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60"/>
            <p:cNvSpPr/>
            <p:nvPr/>
          </p:nvSpPr>
          <p:spPr>
            <a:xfrm>
              <a:off x="8727494" y="1537567"/>
              <a:ext cx="136450" cy="183628"/>
            </a:xfrm>
            <a:custGeom>
              <a:rect b="b" l="l" r="r" t="t"/>
              <a:pathLst>
                <a:path extrusionOk="0" h="6029" w="4480">
                  <a:moveTo>
                    <a:pt x="2261" y="1"/>
                  </a:moveTo>
                  <a:cubicBezTo>
                    <a:pt x="1664" y="1"/>
                    <a:pt x="1371" y="723"/>
                    <a:pt x="1800" y="1131"/>
                  </a:cubicBezTo>
                  <a:cubicBezTo>
                    <a:pt x="1842" y="1183"/>
                    <a:pt x="1874" y="1246"/>
                    <a:pt x="1874" y="1309"/>
                  </a:cubicBezTo>
                  <a:cubicBezTo>
                    <a:pt x="1874" y="1434"/>
                    <a:pt x="1769" y="1549"/>
                    <a:pt x="1633" y="1549"/>
                  </a:cubicBezTo>
                  <a:lnTo>
                    <a:pt x="116" y="1549"/>
                  </a:lnTo>
                  <a:cubicBezTo>
                    <a:pt x="53" y="1549"/>
                    <a:pt x="0" y="1602"/>
                    <a:pt x="0" y="1665"/>
                  </a:cubicBezTo>
                  <a:lnTo>
                    <a:pt x="0" y="3171"/>
                  </a:lnTo>
                  <a:cubicBezTo>
                    <a:pt x="0" y="3297"/>
                    <a:pt x="105" y="3402"/>
                    <a:pt x="231" y="3402"/>
                  </a:cubicBezTo>
                  <a:cubicBezTo>
                    <a:pt x="262" y="3402"/>
                    <a:pt x="293" y="3402"/>
                    <a:pt x="325" y="3381"/>
                  </a:cubicBezTo>
                  <a:cubicBezTo>
                    <a:pt x="346" y="3381"/>
                    <a:pt x="356" y="3370"/>
                    <a:pt x="367" y="3360"/>
                  </a:cubicBezTo>
                  <a:cubicBezTo>
                    <a:pt x="388" y="3349"/>
                    <a:pt x="398" y="3339"/>
                    <a:pt x="409" y="3328"/>
                  </a:cubicBezTo>
                  <a:cubicBezTo>
                    <a:pt x="419" y="3307"/>
                    <a:pt x="440" y="3297"/>
                    <a:pt x="450" y="3286"/>
                  </a:cubicBezTo>
                  <a:cubicBezTo>
                    <a:pt x="471" y="3266"/>
                    <a:pt x="492" y="3255"/>
                    <a:pt x="503" y="3245"/>
                  </a:cubicBezTo>
                  <a:cubicBezTo>
                    <a:pt x="534" y="3224"/>
                    <a:pt x="566" y="3213"/>
                    <a:pt x="586" y="3192"/>
                  </a:cubicBezTo>
                  <a:cubicBezTo>
                    <a:pt x="639" y="3171"/>
                    <a:pt x="691" y="3150"/>
                    <a:pt x="743" y="3140"/>
                  </a:cubicBezTo>
                  <a:cubicBezTo>
                    <a:pt x="785" y="3130"/>
                    <a:pt x="838" y="3130"/>
                    <a:pt x="879" y="3130"/>
                  </a:cubicBezTo>
                  <a:cubicBezTo>
                    <a:pt x="1214" y="3130"/>
                    <a:pt x="1507" y="3381"/>
                    <a:pt x="1539" y="3716"/>
                  </a:cubicBezTo>
                  <a:cubicBezTo>
                    <a:pt x="1549" y="3768"/>
                    <a:pt x="1549" y="3820"/>
                    <a:pt x="1539" y="3862"/>
                  </a:cubicBezTo>
                  <a:cubicBezTo>
                    <a:pt x="1528" y="3925"/>
                    <a:pt x="1518" y="3977"/>
                    <a:pt x="1497" y="4029"/>
                  </a:cubicBezTo>
                  <a:cubicBezTo>
                    <a:pt x="1465" y="4113"/>
                    <a:pt x="1413" y="4186"/>
                    <a:pt x="1350" y="4249"/>
                  </a:cubicBezTo>
                  <a:cubicBezTo>
                    <a:pt x="1340" y="4270"/>
                    <a:pt x="1319" y="4281"/>
                    <a:pt x="1308" y="4302"/>
                  </a:cubicBezTo>
                  <a:cubicBezTo>
                    <a:pt x="1288" y="4312"/>
                    <a:pt x="1267" y="4333"/>
                    <a:pt x="1246" y="4343"/>
                  </a:cubicBezTo>
                  <a:cubicBezTo>
                    <a:pt x="1214" y="4364"/>
                    <a:pt x="1183" y="4385"/>
                    <a:pt x="1152" y="4396"/>
                  </a:cubicBezTo>
                  <a:cubicBezTo>
                    <a:pt x="1131" y="4406"/>
                    <a:pt x="1099" y="4417"/>
                    <a:pt x="1078" y="4427"/>
                  </a:cubicBezTo>
                  <a:cubicBezTo>
                    <a:pt x="1047" y="4438"/>
                    <a:pt x="1005" y="4438"/>
                    <a:pt x="974" y="4448"/>
                  </a:cubicBezTo>
                  <a:cubicBezTo>
                    <a:pt x="939" y="4452"/>
                    <a:pt x="904" y="4455"/>
                    <a:pt x="870" y="4455"/>
                  </a:cubicBezTo>
                  <a:cubicBezTo>
                    <a:pt x="822" y="4455"/>
                    <a:pt x="776" y="4450"/>
                    <a:pt x="733" y="4438"/>
                  </a:cubicBezTo>
                  <a:cubicBezTo>
                    <a:pt x="660" y="4417"/>
                    <a:pt x="586" y="4385"/>
                    <a:pt x="524" y="4343"/>
                  </a:cubicBezTo>
                  <a:cubicBezTo>
                    <a:pt x="482" y="4322"/>
                    <a:pt x="440" y="4291"/>
                    <a:pt x="409" y="4249"/>
                  </a:cubicBezTo>
                  <a:cubicBezTo>
                    <a:pt x="388" y="4228"/>
                    <a:pt x="356" y="4207"/>
                    <a:pt x="325" y="4197"/>
                  </a:cubicBezTo>
                  <a:cubicBezTo>
                    <a:pt x="314" y="4186"/>
                    <a:pt x="293" y="4186"/>
                    <a:pt x="283" y="4186"/>
                  </a:cubicBezTo>
                  <a:cubicBezTo>
                    <a:pt x="262" y="4176"/>
                    <a:pt x="252" y="4176"/>
                    <a:pt x="231" y="4176"/>
                  </a:cubicBezTo>
                  <a:cubicBezTo>
                    <a:pt x="105" y="4176"/>
                    <a:pt x="0" y="4281"/>
                    <a:pt x="0" y="4417"/>
                  </a:cubicBezTo>
                  <a:lnTo>
                    <a:pt x="0" y="5913"/>
                  </a:lnTo>
                  <a:cubicBezTo>
                    <a:pt x="0" y="5976"/>
                    <a:pt x="32" y="6018"/>
                    <a:pt x="95" y="6028"/>
                  </a:cubicBezTo>
                  <a:cubicBezTo>
                    <a:pt x="2491" y="5986"/>
                    <a:pt x="4437" y="4040"/>
                    <a:pt x="4479" y="1644"/>
                  </a:cubicBezTo>
                  <a:cubicBezTo>
                    <a:pt x="4469" y="1581"/>
                    <a:pt x="4427" y="1549"/>
                    <a:pt x="4364" y="1549"/>
                  </a:cubicBezTo>
                  <a:lnTo>
                    <a:pt x="2878" y="1549"/>
                  </a:lnTo>
                  <a:cubicBezTo>
                    <a:pt x="2753" y="1549"/>
                    <a:pt x="2648" y="1434"/>
                    <a:pt x="2648" y="1309"/>
                  </a:cubicBezTo>
                  <a:cubicBezTo>
                    <a:pt x="2648" y="1246"/>
                    <a:pt x="2679" y="1183"/>
                    <a:pt x="2721" y="1131"/>
                  </a:cubicBezTo>
                  <a:cubicBezTo>
                    <a:pt x="3150" y="723"/>
                    <a:pt x="2857" y="1"/>
                    <a:pt x="2261" y="1"/>
                  </a:cubicBezTo>
                  <a:close/>
                </a:path>
              </a:pathLst>
            </a:custGeom>
            <a:solidFill>
              <a:srgbClr val="F8A3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60"/>
            <p:cNvSpPr/>
            <p:nvPr/>
          </p:nvSpPr>
          <p:spPr>
            <a:xfrm>
              <a:off x="8680315" y="1448022"/>
              <a:ext cx="183628" cy="136754"/>
            </a:xfrm>
            <a:custGeom>
              <a:rect b="b" l="l" r="r" t="t"/>
              <a:pathLst>
                <a:path extrusionOk="0" h="4490" w="6029">
                  <a:moveTo>
                    <a:pt x="1644" y="0"/>
                  </a:moveTo>
                  <a:cubicBezTo>
                    <a:pt x="1581" y="11"/>
                    <a:pt x="1549" y="53"/>
                    <a:pt x="1549" y="115"/>
                  </a:cubicBezTo>
                  <a:lnTo>
                    <a:pt x="1549" y="1601"/>
                  </a:lnTo>
                  <a:cubicBezTo>
                    <a:pt x="1549" y="1727"/>
                    <a:pt x="1434" y="1831"/>
                    <a:pt x="1309" y="1831"/>
                  </a:cubicBezTo>
                  <a:cubicBezTo>
                    <a:pt x="1246" y="1831"/>
                    <a:pt x="1183" y="1811"/>
                    <a:pt x="1131" y="1758"/>
                  </a:cubicBezTo>
                  <a:cubicBezTo>
                    <a:pt x="1120" y="1737"/>
                    <a:pt x="1099" y="1727"/>
                    <a:pt x="1079" y="1706"/>
                  </a:cubicBezTo>
                  <a:lnTo>
                    <a:pt x="1068" y="1706"/>
                  </a:lnTo>
                  <a:cubicBezTo>
                    <a:pt x="1058" y="1695"/>
                    <a:pt x="1037" y="1675"/>
                    <a:pt x="1026" y="1664"/>
                  </a:cubicBezTo>
                  <a:cubicBezTo>
                    <a:pt x="1016" y="1664"/>
                    <a:pt x="1016" y="1664"/>
                    <a:pt x="1005" y="1654"/>
                  </a:cubicBezTo>
                  <a:cubicBezTo>
                    <a:pt x="995" y="1654"/>
                    <a:pt x="974" y="1643"/>
                    <a:pt x="963" y="1633"/>
                  </a:cubicBezTo>
                  <a:cubicBezTo>
                    <a:pt x="953" y="1633"/>
                    <a:pt x="953" y="1622"/>
                    <a:pt x="943" y="1622"/>
                  </a:cubicBezTo>
                  <a:cubicBezTo>
                    <a:pt x="932" y="1612"/>
                    <a:pt x="911" y="1612"/>
                    <a:pt x="890" y="1601"/>
                  </a:cubicBezTo>
                  <a:cubicBezTo>
                    <a:pt x="890" y="1601"/>
                    <a:pt x="880" y="1601"/>
                    <a:pt x="880" y="1591"/>
                  </a:cubicBezTo>
                  <a:cubicBezTo>
                    <a:pt x="859" y="1591"/>
                    <a:pt x="838" y="1580"/>
                    <a:pt x="817" y="1580"/>
                  </a:cubicBezTo>
                  <a:lnTo>
                    <a:pt x="806" y="1580"/>
                  </a:lnTo>
                  <a:cubicBezTo>
                    <a:pt x="754" y="1559"/>
                    <a:pt x="702" y="1559"/>
                    <a:pt x="650" y="1559"/>
                  </a:cubicBezTo>
                  <a:lnTo>
                    <a:pt x="576" y="1559"/>
                  </a:lnTo>
                  <a:cubicBezTo>
                    <a:pt x="576" y="1565"/>
                    <a:pt x="576" y="1565"/>
                    <a:pt x="576" y="1565"/>
                  </a:cubicBezTo>
                  <a:cubicBezTo>
                    <a:pt x="576" y="1565"/>
                    <a:pt x="576" y="1565"/>
                    <a:pt x="576" y="1570"/>
                  </a:cubicBezTo>
                  <a:lnTo>
                    <a:pt x="513" y="1570"/>
                  </a:lnTo>
                  <a:cubicBezTo>
                    <a:pt x="493" y="1580"/>
                    <a:pt x="472" y="1580"/>
                    <a:pt x="461" y="1591"/>
                  </a:cubicBezTo>
                  <a:cubicBezTo>
                    <a:pt x="451" y="1591"/>
                    <a:pt x="440" y="1601"/>
                    <a:pt x="440" y="1601"/>
                  </a:cubicBezTo>
                  <a:cubicBezTo>
                    <a:pt x="419" y="1601"/>
                    <a:pt x="409" y="1612"/>
                    <a:pt x="398" y="1612"/>
                  </a:cubicBezTo>
                  <a:cubicBezTo>
                    <a:pt x="388" y="1612"/>
                    <a:pt x="377" y="1622"/>
                    <a:pt x="377" y="1622"/>
                  </a:cubicBezTo>
                  <a:cubicBezTo>
                    <a:pt x="367" y="1633"/>
                    <a:pt x="357" y="1633"/>
                    <a:pt x="346" y="1643"/>
                  </a:cubicBezTo>
                  <a:cubicBezTo>
                    <a:pt x="336" y="1643"/>
                    <a:pt x="325" y="1654"/>
                    <a:pt x="315" y="1654"/>
                  </a:cubicBezTo>
                  <a:cubicBezTo>
                    <a:pt x="315" y="1654"/>
                    <a:pt x="304" y="1664"/>
                    <a:pt x="304" y="1664"/>
                  </a:cubicBezTo>
                  <a:cubicBezTo>
                    <a:pt x="273" y="1685"/>
                    <a:pt x="252" y="1695"/>
                    <a:pt x="231" y="1716"/>
                  </a:cubicBezTo>
                  <a:cubicBezTo>
                    <a:pt x="220" y="1727"/>
                    <a:pt x="200" y="1737"/>
                    <a:pt x="189" y="1758"/>
                  </a:cubicBezTo>
                  <a:cubicBezTo>
                    <a:pt x="179" y="1769"/>
                    <a:pt x="168" y="1779"/>
                    <a:pt x="158" y="1800"/>
                  </a:cubicBezTo>
                  <a:lnTo>
                    <a:pt x="147" y="1800"/>
                  </a:lnTo>
                  <a:cubicBezTo>
                    <a:pt x="116" y="1842"/>
                    <a:pt x="95" y="1873"/>
                    <a:pt x="74" y="1915"/>
                  </a:cubicBezTo>
                  <a:cubicBezTo>
                    <a:pt x="74" y="1926"/>
                    <a:pt x="63" y="1926"/>
                    <a:pt x="63" y="1936"/>
                  </a:cubicBezTo>
                  <a:cubicBezTo>
                    <a:pt x="53" y="1947"/>
                    <a:pt x="53" y="1957"/>
                    <a:pt x="53" y="1968"/>
                  </a:cubicBezTo>
                  <a:cubicBezTo>
                    <a:pt x="43" y="1978"/>
                    <a:pt x="43" y="1988"/>
                    <a:pt x="32" y="1999"/>
                  </a:cubicBezTo>
                  <a:cubicBezTo>
                    <a:pt x="32" y="2009"/>
                    <a:pt x="32" y="2020"/>
                    <a:pt x="32" y="2020"/>
                  </a:cubicBezTo>
                  <a:cubicBezTo>
                    <a:pt x="22" y="2041"/>
                    <a:pt x="22" y="2051"/>
                    <a:pt x="11" y="2072"/>
                  </a:cubicBezTo>
                  <a:cubicBezTo>
                    <a:pt x="11" y="2072"/>
                    <a:pt x="11" y="2083"/>
                    <a:pt x="11" y="2083"/>
                  </a:cubicBezTo>
                  <a:cubicBezTo>
                    <a:pt x="11" y="2104"/>
                    <a:pt x="1" y="2124"/>
                    <a:pt x="1" y="2145"/>
                  </a:cubicBezTo>
                  <a:cubicBezTo>
                    <a:pt x="1" y="2166"/>
                    <a:pt x="1" y="2177"/>
                    <a:pt x="1" y="2187"/>
                  </a:cubicBezTo>
                  <a:cubicBezTo>
                    <a:pt x="1" y="2198"/>
                    <a:pt x="1" y="2208"/>
                    <a:pt x="1" y="2219"/>
                  </a:cubicBezTo>
                  <a:cubicBezTo>
                    <a:pt x="1" y="2229"/>
                    <a:pt x="1" y="2240"/>
                    <a:pt x="1" y="2250"/>
                  </a:cubicBezTo>
                  <a:cubicBezTo>
                    <a:pt x="1" y="2271"/>
                    <a:pt x="1" y="2281"/>
                    <a:pt x="1" y="2292"/>
                  </a:cubicBezTo>
                  <a:cubicBezTo>
                    <a:pt x="1" y="2313"/>
                    <a:pt x="11" y="2334"/>
                    <a:pt x="11" y="2355"/>
                  </a:cubicBezTo>
                  <a:cubicBezTo>
                    <a:pt x="11" y="2365"/>
                    <a:pt x="11" y="2365"/>
                    <a:pt x="11" y="2365"/>
                  </a:cubicBezTo>
                  <a:cubicBezTo>
                    <a:pt x="22" y="2386"/>
                    <a:pt x="22" y="2407"/>
                    <a:pt x="32" y="2417"/>
                  </a:cubicBezTo>
                  <a:cubicBezTo>
                    <a:pt x="32" y="2428"/>
                    <a:pt x="32" y="2438"/>
                    <a:pt x="32" y="2438"/>
                  </a:cubicBezTo>
                  <a:cubicBezTo>
                    <a:pt x="43" y="2449"/>
                    <a:pt x="43" y="2470"/>
                    <a:pt x="53" y="2480"/>
                  </a:cubicBezTo>
                  <a:cubicBezTo>
                    <a:pt x="53" y="2491"/>
                    <a:pt x="53" y="2491"/>
                    <a:pt x="63" y="2501"/>
                  </a:cubicBezTo>
                  <a:cubicBezTo>
                    <a:pt x="63" y="2512"/>
                    <a:pt x="74" y="2522"/>
                    <a:pt x="74" y="2533"/>
                  </a:cubicBezTo>
                  <a:cubicBezTo>
                    <a:pt x="95" y="2564"/>
                    <a:pt x="116" y="2606"/>
                    <a:pt x="147" y="2637"/>
                  </a:cubicBezTo>
                  <a:cubicBezTo>
                    <a:pt x="147" y="2637"/>
                    <a:pt x="147" y="2648"/>
                    <a:pt x="158" y="2648"/>
                  </a:cubicBezTo>
                  <a:cubicBezTo>
                    <a:pt x="168" y="2658"/>
                    <a:pt x="179" y="2669"/>
                    <a:pt x="189" y="2679"/>
                  </a:cubicBezTo>
                  <a:cubicBezTo>
                    <a:pt x="189" y="2679"/>
                    <a:pt x="189" y="2690"/>
                    <a:pt x="189" y="2690"/>
                  </a:cubicBezTo>
                  <a:cubicBezTo>
                    <a:pt x="200" y="2700"/>
                    <a:pt x="220" y="2710"/>
                    <a:pt x="231" y="2721"/>
                  </a:cubicBezTo>
                  <a:cubicBezTo>
                    <a:pt x="252" y="2742"/>
                    <a:pt x="273" y="2763"/>
                    <a:pt x="304" y="2773"/>
                  </a:cubicBezTo>
                  <a:cubicBezTo>
                    <a:pt x="304" y="2784"/>
                    <a:pt x="315" y="2784"/>
                    <a:pt x="315" y="2784"/>
                  </a:cubicBezTo>
                  <a:cubicBezTo>
                    <a:pt x="325" y="2794"/>
                    <a:pt x="336" y="2794"/>
                    <a:pt x="346" y="2805"/>
                  </a:cubicBezTo>
                  <a:cubicBezTo>
                    <a:pt x="357" y="2805"/>
                    <a:pt x="367" y="2815"/>
                    <a:pt x="377" y="2815"/>
                  </a:cubicBezTo>
                  <a:cubicBezTo>
                    <a:pt x="377" y="2826"/>
                    <a:pt x="388" y="2826"/>
                    <a:pt x="398" y="2826"/>
                  </a:cubicBezTo>
                  <a:cubicBezTo>
                    <a:pt x="409" y="2836"/>
                    <a:pt x="419" y="2836"/>
                    <a:pt x="440" y="2847"/>
                  </a:cubicBezTo>
                  <a:lnTo>
                    <a:pt x="461" y="2847"/>
                  </a:lnTo>
                  <a:cubicBezTo>
                    <a:pt x="472" y="2857"/>
                    <a:pt x="493" y="2867"/>
                    <a:pt x="513" y="2867"/>
                  </a:cubicBezTo>
                  <a:lnTo>
                    <a:pt x="524" y="2867"/>
                  </a:lnTo>
                  <a:cubicBezTo>
                    <a:pt x="545" y="2878"/>
                    <a:pt x="566" y="2878"/>
                    <a:pt x="576" y="2878"/>
                  </a:cubicBezTo>
                  <a:cubicBezTo>
                    <a:pt x="597" y="2878"/>
                    <a:pt x="629" y="2878"/>
                    <a:pt x="650" y="2888"/>
                  </a:cubicBezTo>
                  <a:lnTo>
                    <a:pt x="660" y="2888"/>
                  </a:lnTo>
                  <a:cubicBezTo>
                    <a:pt x="712" y="2888"/>
                    <a:pt x="754" y="2878"/>
                    <a:pt x="806" y="2867"/>
                  </a:cubicBezTo>
                  <a:lnTo>
                    <a:pt x="817" y="2867"/>
                  </a:lnTo>
                  <a:cubicBezTo>
                    <a:pt x="838" y="2857"/>
                    <a:pt x="859" y="2857"/>
                    <a:pt x="880" y="2847"/>
                  </a:cubicBezTo>
                  <a:cubicBezTo>
                    <a:pt x="880" y="2847"/>
                    <a:pt x="890" y="2847"/>
                    <a:pt x="890" y="2836"/>
                  </a:cubicBezTo>
                  <a:cubicBezTo>
                    <a:pt x="911" y="2836"/>
                    <a:pt x="932" y="2826"/>
                    <a:pt x="943" y="2815"/>
                  </a:cubicBezTo>
                  <a:lnTo>
                    <a:pt x="963" y="2815"/>
                  </a:lnTo>
                  <a:cubicBezTo>
                    <a:pt x="974" y="2805"/>
                    <a:pt x="995" y="2794"/>
                    <a:pt x="1005" y="2784"/>
                  </a:cubicBezTo>
                  <a:cubicBezTo>
                    <a:pt x="1016" y="2784"/>
                    <a:pt x="1016" y="2773"/>
                    <a:pt x="1026" y="2773"/>
                  </a:cubicBezTo>
                  <a:cubicBezTo>
                    <a:pt x="1037" y="2763"/>
                    <a:pt x="1058" y="2752"/>
                    <a:pt x="1068" y="2742"/>
                  </a:cubicBezTo>
                  <a:cubicBezTo>
                    <a:pt x="1079" y="2742"/>
                    <a:pt x="1079" y="2731"/>
                    <a:pt x="1079" y="2731"/>
                  </a:cubicBezTo>
                  <a:cubicBezTo>
                    <a:pt x="1099" y="2721"/>
                    <a:pt x="1120" y="2700"/>
                    <a:pt x="1131" y="2690"/>
                  </a:cubicBezTo>
                  <a:cubicBezTo>
                    <a:pt x="1183" y="2637"/>
                    <a:pt x="1246" y="2606"/>
                    <a:pt x="1309" y="2606"/>
                  </a:cubicBezTo>
                  <a:cubicBezTo>
                    <a:pt x="1434" y="2606"/>
                    <a:pt x="1549" y="2710"/>
                    <a:pt x="1549" y="2847"/>
                  </a:cubicBezTo>
                  <a:lnTo>
                    <a:pt x="1549" y="4364"/>
                  </a:lnTo>
                  <a:cubicBezTo>
                    <a:pt x="1549" y="4437"/>
                    <a:pt x="1602" y="4489"/>
                    <a:pt x="1665" y="4489"/>
                  </a:cubicBezTo>
                  <a:lnTo>
                    <a:pt x="3182" y="4489"/>
                  </a:lnTo>
                  <a:cubicBezTo>
                    <a:pt x="3318" y="4489"/>
                    <a:pt x="3423" y="4374"/>
                    <a:pt x="3423" y="4249"/>
                  </a:cubicBezTo>
                  <a:cubicBezTo>
                    <a:pt x="3423" y="4186"/>
                    <a:pt x="3391" y="4123"/>
                    <a:pt x="3349" y="4071"/>
                  </a:cubicBezTo>
                  <a:cubicBezTo>
                    <a:pt x="2920" y="3663"/>
                    <a:pt x="3213" y="2941"/>
                    <a:pt x="3810" y="2941"/>
                  </a:cubicBezTo>
                  <a:cubicBezTo>
                    <a:pt x="4406" y="2941"/>
                    <a:pt x="4699" y="3663"/>
                    <a:pt x="4270" y="4071"/>
                  </a:cubicBezTo>
                  <a:cubicBezTo>
                    <a:pt x="4228" y="4123"/>
                    <a:pt x="4197" y="4186"/>
                    <a:pt x="4197" y="4249"/>
                  </a:cubicBezTo>
                  <a:cubicBezTo>
                    <a:pt x="4197" y="4374"/>
                    <a:pt x="4302" y="4489"/>
                    <a:pt x="4427" y="4489"/>
                  </a:cubicBezTo>
                  <a:lnTo>
                    <a:pt x="5913" y="4489"/>
                  </a:lnTo>
                  <a:cubicBezTo>
                    <a:pt x="5976" y="4489"/>
                    <a:pt x="6018" y="4448"/>
                    <a:pt x="6028" y="4395"/>
                  </a:cubicBezTo>
                  <a:cubicBezTo>
                    <a:pt x="5986" y="1988"/>
                    <a:pt x="4040" y="53"/>
                    <a:pt x="164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60"/>
            <p:cNvSpPr/>
            <p:nvPr/>
          </p:nvSpPr>
          <p:spPr>
            <a:xfrm>
              <a:off x="8586628" y="1443880"/>
              <a:ext cx="144704" cy="191882"/>
            </a:xfrm>
            <a:custGeom>
              <a:rect b="b" l="l" r="r" t="t"/>
              <a:pathLst>
                <a:path extrusionOk="0" h="6300" w="4751">
                  <a:moveTo>
                    <a:pt x="4489" y="262"/>
                  </a:moveTo>
                  <a:lnTo>
                    <a:pt x="4489" y="1737"/>
                  </a:lnTo>
                  <a:cubicBezTo>
                    <a:pt x="4489" y="1790"/>
                    <a:pt x="4448" y="1842"/>
                    <a:pt x="4385" y="1842"/>
                  </a:cubicBezTo>
                  <a:cubicBezTo>
                    <a:pt x="4353" y="1842"/>
                    <a:pt x="4322" y="1821"/>
                    <a:pt x="4301" y="1800"/>
                  </a:cubicBezTo>
                  <a:cubicBezTo>
                    <a:pt x="4280" y="1779"/>
                    <a:pt x="4259" y="1758"/>
                    <a:pt x="4228" y="1737"/>
                  </a:cubicBezTo>
                  <a:cubicBezTo>
                    <a:pt x="4207" y="1716"/>
                    <a:pt x="4186" y="1706"/>
                    <a:pt x="4175" y="1695"/>
                  </a:cubicBezTo>
                  <a:lnTo>
                    <a:pt x="4155" y="1685"/>
                  </a:lnTo>
                  <a:cubicBezTo>
                    <a:pt x="4134" y="1674"/>
                    <a:pt x="4113" y="1664"/>
                    <a:pt x="4092" y="1654"/>
                  </a:cubicBezTo>
                  <a:lnTo>
                    <a:pt x="4071" y="1643"/>
                  </a:lnTo>
                  <a:cubicBezTo>
                    <a:pt x="4060" y="1633"/>
                    <a:pt x="4039" y="1622"/>
                    <a:pt x="4008" y="1612"/>
                  </a:cubicBezTo>
                  <a:lnTo>
                    <a:pt x="3998" y="1612"/>
                  </a:lnTo>
                  <a:cubicBezTo>
                    <a:pt x="3977" y="1601"/>
                    <a:pt x="3945" y="1591"/>
                    <a:pt x="3924" y="1591"/>
                  </a:cubicBezTo>
                  <a:lnTo>
                    <a:pt x="3914" y="1580"/>
                  </a:lnTo>
                  <a:cubicBezTo>
                    <a:pt x="3851" y="1570"/>
                    <a:pt x="3799" y="1559"/>
                    <a:pt x="3736" y="1559"/>
                  </a:cubicBezTo>
                  <a:lnTo>
                    <a:pt x="3726" y="1559"/>
                  </a:lnTo>
                  <a:cubicBezTo>
                    <a:pt x="3694" y="1570"/>
                    <a:pt x="3673" y="1570"/>
                    <a:pt x="3642" y="1570"/>
                  </a:cubicBezTo>
                  <a:lnTo>
                    <a:pt x="3631" y="1570"/>
                  </a:lnTo>
                  <a:cubicBezTo>
                    <a:pt x="3610" y="1570"/>
                    <a:pt x="3600" y="1580"/>
                    <a:pt x="3579" y="1580"/>
                  </a:cubicBezTo>
                  <a:lnTo>
                    <a:pt x="3569" y="1580"/>
                  </a:lnTo>
                  <a:cubicBezTo>
                    <a:pt x="3537" y="1591"/>
                    <a:pt x="3516" y="1591"/>
                    <a:pt x="3495" y="1601"/>
                  </a:cubicBezTo>
                  <a:cubicBezTo>
                    <a:pt x="3485" y="1601"/>
                    <a:pt x="3474" y="1612"/>
                    <a:pt x="3464" y="1612"/>
                  </a:cubicBezTo>
                  <a:cubicBezTo>
                    <a:pt x="3453" y="1622"/>
                    <a:pt x="3433" y="1622"/>
                    <a:pt x="3422" y="1633"/>
                  </a:cubicBezTo>
                  <a:cubicBezTo>
                    <a:pt x="3412" y="1633"/>
                    <a:pt x="3401" y="1643"/>
                    <a:pt x="3391" y="1643"/>
                  </a:cubicBezTo>
                  <a:cubicBezTo>
                    <a:pt x="3380" y="1654"/>
                    <a:pt x="3370" y="1654"/>
                    <a:pt x="3359" y="1664"/>
                  </a:cubicBezTo>
                  <a:cubicBezTo>
                    <a:pt x="3349" y="1664"/>
                    <a:pt x="3338" y="1674"/>
                    <a:pt x="3328" y="1685"/>
                  </a:cubicBezTo>
                  <a:lnTo>
                    <a:pt x="3307" y="1685"/>
                  </a:lnTo>
                  <a:cubicBezTo>
                    <a:pt x="3276" y="1706"/>
                    <a:pt x="3244" y="1737"/>
                    <a:pt x="3223" y="1758"/>
                  </a:cubicBezTo>
                  <a:cubicBezTo>
                    <a:pt x="3202" y="1769"/>
                    <a:pt x="3192" y="1779"/>
                    <a:pt x="3181" y="1800"/>
                  </a:cubicBezTo>
                  <a:lnTo>
                    <a:pt x="3171" y="1811"/>
                  </a:lnTo>
                  <a:cubicBezTo>
                    <a:pt x="3150" y="1821"/>
                    <a:pt x="3139" y="1831"/>
                    <a:pt x="3129" y="1842"/>
                  </a:cubicBezTo>
                  <a:lnTo>
                    <a:pt x="3119" y="1852"/>
                  </a:lnTo>
                  <a:cubicBezTo>
                    <a:pt x="3087" y="1894"/>
                    <a:pt x="3056" y="1947"/>
                    <a:pt x="3035" y="1988"/>
                  </a:cubicBezTo>
                  <a:cubicBezTo>
                    <a:pt x="3024" y="1999"/>
                    <a:pt x="3024" y="2009"/>
                    <a:pt x="3014" y="2020"/>
                  </a:cubicBezTo>
                  <a:lnTo>
                    <a:pt x="3003" y="2051"/>
                  </a:lnTo>
                  <a:cubicBezTo>
                    <a:pt x="3003" y="2062"/>
                    <a:pt x="2993" y="2083"/>
                    <a:pt x="2993" y="2093"/>
                  </a:cubicBezTo>
                  <a:lnTo>
                    <a:pt x="2983" y="2114"/>
                  </a:lnTo>
                  <a:cubicBezTo>
                    <a:pt x="2972" y="2135"/>
                    <a:pt x="2972" y="2156"/>
                    <a:pt x="2962" y="2177"/>
                  </a:cubicBezTo>
                  <a:lnTo>
                    <a:pt x="2962" y="2198"/>
                  </a:lnTo>
                  <a:cubicBezTo>
                    <a:pt x="2951" y="2219"/>
                    <a:pt x="2951" y="2240"/>
                    <a:pt x="2951" y="2271"/>
                  </a:cubicBezTo>
                  <a:cubicBezTo>
                    <a:pt x="2951" y="2281"/>
                    <a:pt x="2951" y="2292"/>
                    <a:pt x="2941" y="2313"/>
                  </a:cubicBezTo>
                  <a:lnTo>
                    <a:pt x="2941" y="2323"/>
                  </a:lnTo>
                  <a:cubicBezTo>
                    <a:pt x="2941" y="2334"/>
                    <a:pt x="2941" y="2344"/>
                    <a:pt x="2941" y="2355"/>
                  </a:cubicBezTo>
                  <a:cubicBezTo>
                    <a:pt x="2941" y="2365"/>
                    <a:pt x="2941" y="2376"/>
                    <a:pt x="2941" y="2386"/>
                  </a:cubicBezTo>
                  <a:lnTo>
                    <a:pt x="3077" y="2376"/>
                  </a:lnTo>
                  <a:lnTo>
                    <a:pt x="2941" y="2407"/>
                  </a:lnTo>
                  <a:cubicBezTo>
                    <a:pt x="2951" y="2417"/>
                    <a:pt x="2951" y="2428"/>
                    <a:pt x="2951" y="2449"/>
                  </a:cubicBezTo>
                  <a:cubicBezTo>
                    <a:pt x="2951" y="2480"/>
                    <a:pt x="2962" y="2501"/>
                    <a:pt x="2962" y="2533"/>
                  </a:cubicBezTo>
                  <a:cubicBezTo>
                    <a:pt x="2972" y="2553"/>
                    <a:pt x="2972" y="2574"/>
                    <a:pt x="2983" y="2595"/>
                  </a:cubicBezTo>
                  <a:lnTo>
                    <a:pt x="2993" y="2616"/>
                  </a:lnTo>
                  <a:cubicBezTo>
                    <a:pt x="2993" y="2637"/>
                    <a:pt x="3003" y="2648"/>
                    <a:pt x="3003" y="2669"/>
                  </a:cubicBezTo>
                  <a:lnTo>
                    <a:pt x="3024" y="2700"/>
                  </a:lnTo>
                  <a:cubicBezTo>
                    <a:pt x="3024" y="2710"/>
                    <a:pt x="3035" y="2721"/>
                    <a:pt x="3035" y="2731"/>
                  </a:cubicBezTo>
                  <a:cubicBezTo>
                    <a:pt x="3056" y="2773"/>
                    <a:pt x="3087" y="2815"/>
                    <a:pt x="3119" y="2857"/>
                  </a:cubicBezTo>
                  <a:cubicBezTo>
                    <a:pt x="3119" y="2857"/>
                    <a:pt x="3129" y="2867"/>
                    <a:pt x="3129" y="2867"/>
                  </a:cubicBezTo>
                  <a:cubicBezTo>
                    <a:pt x="3139" y="2878"/>
                    <a:pt x="3150" y="2899"/>
                    <a:pt x="3171" y="2909"/>
                  </a:cubicBezTo>
                  <a:lnTo>
                    <a:pt x="3181" y="2920"/>
                  </a:lnTo>
                  <a:cubicBezTo>
                    <a:pt x="3192" y="2930"/>
                    <a:pt x="3202" y="2941"/>
                    <a:pt x="3223" y="2962"/>
                  </a:cubicBezTo>
                  <a:cubicBezTo>
                    <a:pt x="3244" y="2983"/>
                    <a:pt x="3276" y="3003"/>
                    <a:pt x="3307" y="3024"/>
                  </a:cubicBezTo>
                  <a:cubicBezTo>
                    <a:pt x="3317" y="3024"/>
                    <a:pt x="3328" y="3035"/>
                    <a:pt x="3328" y="3035"/>
                  </a:cubicBezTo>
                  <a:cubicBezTo>
                    <a:pt x="3338" y="3045"/>
                    <a:pt x="3349" y="3045"/>
                    <a:pt x="3359" y="3056"/>
                  </a:cubicBezTo>
                  <a:cubicBezTo>
                    <a:pt x="3370" y="3056"/>
                    <a:pt x="3380" y="3066"/>
                    <a:pt x="3391" y="3077"/>
                  </a:cubicBezTo>
                  <a:lnTo>
                    <a:pt x="3422" y="3087"/>
                  </a:lnTo>
                  <a:cubicBezTo>
                    <a:pt x="3443" y="3087"/>
                    <a:pt x="3453" y="3098"/>
                    <a:pt x="3474" y="3108"/>
                  </a:cubicBezTo>
                  <a:lnTo>
                    <a:pt x="3495" y="3108"/>
                  </a:lnTo>
                  <a:cubicBezTo>
                    <a:pt x="3516" y="3119"/>
                    <a:pt x="3537" y="3129"/>
                    <a:pt x="3569" y="3129"/>
                  </a:cubicBezTo>
                  <a:cubicBezTo>
                    <a:pt x="3569" y="3129"/>
                    <a:pt x="3579" y="3139"/>
                    <a:pt x="3579" y="3139"/>
                  </a:cubicBezTo>
                  <a:lnTo>
                    <a:pt x="3642" y="3139"/>
                  </a:lnTo>
                  <a:cubicBezTo>
                    <a:pt x="3663" y="3150"/>
                    <a:pt x="3694" y="3150"/>
                    <a:pt x="3726" y="3150"/>
                  </a:cubicBezTo>
                  <a:lnTo>
                    <a:pt x="3736" y="3150"/>
                  </a:lnTo>
                  <a:cubicBezTo>
                    <a:pt x="3799" y="3150"/>
                    <a:pt x="3851" y="3139"/>
                    <a:pt x="3914" y="3129"/>
                  </a:cubicBezTo>
                  <a:lnTo>
                    <a:pt x="3924" y="3129"/>
                  </a:lnTo>
                  <a:cubicBezTo>
                    <a:pt x="3945" y="3119"/>
                    <a:pt x="3977" y="3119"/>
                    <a:pt x="3998" y="3108"/>
                  </a:cubicBezTo>
                  <a:lnTo>
                    <a:pt x="4019" y="3098"/>
                  </a:lnTo>
                  <a:cubicBezTo>
                    <a:pt x="4039" y="3087"/>
                    <a:pt x="4060" y="3087"/>
                    <a:pt x="4081" y="3077"/>
                  </a:cubicBezTo>
                  <a:lnTo>
                    <a:pt x="4092" y="3066"/>
                  </a:lnTo>
                  <a:cubicBezTo>
                    <a:pt x="4113" y="3056"/>
                    <a:pt x="4134" y="3045"/>
                    <a:pt x="4155" y="3024"/>
                  </a:cubicBezTo>
                  <a:lnTo>
                    <a:pt x="4175" y="3024"/>
                  </a:lnTo>
                  <a:cubicBezTo>
                    <a:pt x="4186" y="3003"/>
                    <a:pt x="4207" y="2993"/>
                    <a:pt x="4228" y="2983"/>
                  </a:cubicBezTo>
                  <a:cubicBezTo>
                    <a:pt x="4228" y="2983"/>
                    <a:pt x="4238" y="2972"/>
                    <a:pt x="4238" y="2972"/>
                  </a:cubicBezTo>
                  <a:cubicBezTo>
                    <a:pt x="4259" y="2951"/>
                    <a:pt x="4280" y="2930"/>
                    <a:pt x="4301" y="2909"/>
                  </a:cubicBezTo>
                  <a:cubicBezTo>
                    <a:pt x="4322" y="2888"/>
                    <a:pt x="4353" y="2878"/>
                    <a:pt x="4385" y="2878"/>
                  </a:cubicBezTo>
                  <a:cubicBezTo>
                    <a:pt x="4448" y="2878"/>
                    <a:pt x="4489" y="2920"/>
                    <a:pt x="4489" y="2983"/>
                  </a:cubicBezTo>
                  <a:lnTo>
                    <a:pt x="4489" y="4489"/>
                  </a:lnTo>
                  <a:lnTo>
                    <a:pt x="2983" y="4489"/>
                  </a:lnTo>
                  <a:cubicBezTo>
                    <a:pt x="2773" y="4489"/>
                    <a:pt x="2616" y="4657"/>
                    <a:pt x="2616" y="4856"/>
                  </a:cubicBezTo>
                  <a:cubicBezTo>
                    <a:pt x="2616" y="4960"/>
                    <a:pt x="2658" y="5054"/>
                    <a:pt x="2731" y="5128"/>
                  </a:cubicBezTo>
                  <a:cubicBezTo>
                    <a:pt x="2742" y="5138"/>
                    <a:pt x="2763" y="5159"/>
                    <a:pt x="2773" y="5180"/>
                  </a:cubicBezTo>
                  <a:cubicBezTo>
                    <a:pt x="2784" y="5190"/>
                    <a:pt x="2794" y="5201"/>
                    <a:pt x="2805" y="5211"/>
                  </a:cubicBezTo>
                  <a:cubicBezTo>
                    <a:pt x="2805" y="5211"/>
                    <a:pt x="2805" y="5232"/>
                    <a:pt x="2805" y="5232"/>
                  </a:cubicBezTo>
                  <a:cubicBezTo>
                    <a:pt x="2815" y="5243"/>
                    <a:pt x="2826" y="5253"/>
                    <a:pt x="2826" y="5264"/>
                  </a:cubicBezTo>
                  <a:lnTo>
                    <a:pt x="2836" y="5285"/>
                  </a:lnTo>
                  <a:cubicBezTo>
                    <a:pt x="2846" y="5295"/>
                    <a:pt x="2846" y="5306"/>
                    <a:pt x="2857" y="5316"/>
                  </a:cubicBezTo>
                  <a:lnTo>
                    <a:pt x="2983" y="5274"/>
                  </a:lnTo>
                  <a:lnTo>
                    <a:pt x="2857" y="5337"/>
                  </a:lnTo>
                  <a:cubicBezTo>
                    <a:pt x="2867" y="5347"/>
                    <a:pt x="2867" y="5358"/>
                    <a:pt x="2867" y="5379"/>
                  </a:cubicBezTo>
                  <a:lnTo>
                    <a:pt x="2878" y="5389"/>
                  </a:lnTo>
                  <a:cubicBezTo>
                    <a:pt x="2878" y="5410"/>
                    <a:pt x="2888" y="5431"/>
                    <a:pt x="2888" y="5452"/>
                  </a:cubicBezTo>
                  <a:cubicBezTo>
                    <a:pt x="2888" y="5463"/>
                    <a:pt x="2888" y="5483"/>
                    <a:pt x="2888" y="5504"/>
                  </a:cubicBezTo>
                  <a:lnTo>
                    <a:pt x="2888" y="5525"/>
                  </a:lnTo>
                  <a:cubicBezTo>
                    <a:pt x="2888" y="5536"/>
                    <a:pt x="2888" y="5557"/>
                    <a:pt x="2888" y="5567"/>
                  </a:cubicBezTo>
                  <a:cubicBezTo>
                    <a:pt x="2878" y="5609"/>
                    <a:pt x="2867" y="5640"/>
                    <a:pt x="2857" y="5682"/>
                  </a:cubicBezTo>
                  <a:cubicBezTo>
                    <a:pt x="2857" y="5693"/>
                    <a:pt x="2846" y="5703"/>
                    <a:pt x="2846" y="5714"/>
                  </a:cubicBezTo>
                  <a:lnTo>
                    <a:pt x="2836" y="5735"/>
                  </a:lnTo>
                  <a:cubicBezTo>
                    <a:pt x="2836" y="5745"/>
                    <a:pt x="2826" y="5756"/>
                    <a:pt x="2826" y="5766"/>
                  </a:cubicBezTo>
                  <a:lnTo>
                    <a:pt x="2815" y="5776"/>
                  </a:lnTo>
                  <a:cubicBezTo>
                    <a:pt x="2805" y="5787"/>
                    <a:pt x="2805" y="5797"/>
                    <a:pt x="2794" y="5808"/>
                  </a:cubicBezTo>
                  <a:cubicBezTo>
                    <a:pt x="2784" y="5818"/>
                    <a:pt x="2784" y="5829"/>
                    <a:pt x="2763" y="5850"/>
                  </a:cubicBezTo>
                  <a:lnTo>
                    <a:pt x="2752" y="5850"/>
                  </a:lnTo>
                  <a:cubicBezTo>
                    <a:pt x="2752" y="5860"/>
                    <a:pt x="2742" y="5871"/>
                    <a:pt x="2742" y="5871"/>
                  </a:cubicBezTo>
                  <a:lnTo>
                    <a:pt x="2721" y="5892"/>
                  </a:lnTo>
                  <a:cubicBezTo>
                    <a:pt x="2721" y="5892"/>
                    <a:pt x="2710" y="5902"/>
                    <a:pt x="2700" y="5913"/>
                  </a:cubicBezTo>
                  <a:lnTo>
                    <a:pt x="2679" y="5923"/>
                  </a:lnTo>
                  <a:cubicBezTo>
                    <a:pt x="2679" y="5933"/>
                    <a:pt x="2669" y="5933"/>
                    <a:pt x="2669" y="5944"/>
                  </a:cubicBezTo>
                  <a:cubicBezTo>
                    <a:pt x="2648" y="5944"/>
                    <a:pt x="2637" y="5954"/>
                    <a:pt x="2627" y="5965"/>
                  </a:cubicBezTo>
                  <a:lnTo>
                    <a:pt x="2690" y="6080"/>
                  </a:lnTo>
                  <a:lnTo>
                    <a:pt x="2616" y="5965"/>
                  </a:lnTo>
                  <a:cubicBezTo>
                    <a:pt x="2606" y="5975"/>
                    <a:pt x="2595" y="5986"/>
                    <a:pt x="2585" y="5986"/>
                  </a:cubicBezTo>
                  <a:lnTo>
                    <a:pt x="2637" y="6111"/>
                  </a:lnTo>
                  <a:lnTo>
                    <a:pt x="2564" y="5996"/>
                  </a:lnTo>
                  <a:cubicBezTo>
                    <a:pt x="2553" y="5996"/>
                    <a:pt x="2543" y="6007"/>
                    <a:pt x="2522" y="6007"/>
                  </a:cubicBezTo>
                  <a:cubicBezTo>
                    <a:pt x="2491" y="6028"/>
                    <a:pt x="2449" y="6028"/>
                    <a:pt x="2417" y="6038"/>
                  </a:cubicBezTo>
                  <a:lnTo>
                    <a:pt x="2292" y="6038"/>
                  </a:lnTo>
                  <a:cubicBezTo>
                    <a:pt x="2281" y="6028"/>
                    <a:pt x="2260" y="6028"/>
                    <a:pt x="2250" y="6028"/>
                  </a:cubicBezTo>
                  <a:lnTo>
                    <a:pt x="2219" y="6153"/>
                  </a:lnTo>
                  <a:lnTo>
                    <a:pt x="2229" y="6017"/>
                  </a:lnTo>
                  <a:lnTo>
                    <a:pt x="2198" y="6017"/>
                  </a:lnTo>
                  <a:lnTo>
                    <a:pt x="2177" y="6007"/>
                  </a:lnTo>
                  <a:cubicBezTo>
                    <a:pt x="2166" y="6007"/>
                    <a:pt x="2166" y="5996"/>
                    <a:pt x="2156" y="5996"/>
                  </a:cubicBezTo>
                  <a:lnTo>
                    <a:pt x="2114" y="5975"/>
                  </a:lnTo>
                  <a:cubicBezTo>
                    <a:pt x="2083" y="5954"/>
                    <a:pt x="2041" y="5933"/>
                    <a:pt x="2020" y="5913"/>
                  </a:cubicBezTo>
                  <a:cubicBezTo>
                    <a:pt x="2009" y="5902"/>
                    <a:pt x="1999" y="5892"/>
                    <a:pt x="1978" y="5881"/>
                  </a:cubicBezTo>
                  <a:cubicBezTo>
                    <a:pt x="1967" y="5871"/>
                    <a:pt x="1967" y="5860"/>
                    <a:pt x="1957" y="5850"/>
                  </a:cubicBezTo>
                  <a:cubicBezTo>
                    <a:pt x="1936" y="5829"/>
                    <a:pt x="1926" y="5818"/>
                    <a:pt x="1915" y="5797"/>
                  </a:cubicBezTo>
                  <a:lnTo>
                    <a:pt x="1800" y="5871"/>
                  </a:lnTo>
                  <a:lnTo>
                    <a:pt x="1905" y="5776"/>
                  </a:lnTo>
                  <a:lnTo>
                    <a:pt x="1894" y="5756"/>
                  </a:lnTo>
                  <a:cubicBezTo>
                    <a:pt x="1884" y="5756"/>
                    <a:pt x="1884" y="5745"/>
                    <a:pt x="1873" y="5735"/>
                  </a:cubicBezTo>
                  <a:lnTo>
                    <a:pt x="1873" y="5714"/>
                  </a:lnTo>
                  <a:cubicBezTo>
                    <a:pt x="1863" y="5703"/>
                    <a:pt x="1863" y="5693"/>
                    <a:pt x="1852" y="5682"/>
                  </a:cubicBezTo>
                  <a:lnTo>
                    <a:pt x="1737" y="5724"/>
                  </a:lnTo>
                  <a:lnTo>
                    <a:pt x="1852" y="5672"/>
                  </a:lnTo>
                  <a:cubicBezTo>
                    <a:pt x="1842" y="5640"/>
                    <a:pt x="1831" y="5609"/>
                    <a:pt x="1831" y="5567"/>
                  </a:cubicBezTo>
                  <a:cubicBezTo>
                    <a:pt x="1831" y="5557"/>
                    <a:pt x="1831" y="5536"/>
                    <a:pt x="1831" y="5525"/>
                  </a:cubicBezTo>
                  <a:lnTo>
                    <a:pt x="1821" y="5504"/>
                  </a:lnTo>
                  <a:cubicBezTo>
                    <a:pt x="1821" y="5483"/>
                    <a:pt x="1831" y="5463"/>
                    <a:pt x="1831" y="5442"/>
                  </a:cubicBezTo>
                  <a:cubicBezTo>
                    <a:pt x="1831" y="5421"/>
                    <a:pt x="1831" y="5410"/>
                    <a:pt x="1842" y="5389"/>
                  </a:cubicBezTo>
                  <a:lnTo>
                    <a:pt x="1706" y="5358"/>
                  </a:lnTo>
                  <a:lnTo>
                    <a:pt x="1842" y="5368"/>
                  </a:lnTo>
                  <a:cubicBezTo>
                    <a:pt x="1842" y="5358"/>
                    <a:pt x="1852" y="5347"/>
                    <a:pt x="1852" y="5337"/>
                  </a:cubicBezTo>
                  <a:lnTo>
                    <a:pt x="1863" y="5316"/>
                  </a:lnTo>
                  <a:cubicBezTo>
                    <a:pt x="1863" y="5306"/>
                    <a:pt x="1873" y="5295"/>
                    <a:pt x="1873" y="5285"/>
                  </a:cubicBezTo>
                  <a:lnTo>
                    <a:pt x="1884" y="5264"/>
                  </a:lnTo>
                  <a:cubicBezTo>
                    <a:pt x="1894" y="5253"/>
                    <a:pt x="1894" y="5243"/>
                    <a:pt x="1905" y="5232"/>
                  </a:cubicBezTo>
                  <a:lnTo>
                    <a:pt x="1915" y="5211"/>
                  </a:lnTo>
                  <a:cubicBezTo>
                    <a:pt x="1926" y="5201"/>
                    <a:pt x="1926" y="5190"/>
                    <a:pt x="1936" y="5180"/>
                  </a:cubicBezTo>
                  <a:cubicBezTo>
                    <a:pt x="1936" y="5180"/>
                    <a:pt x="1947" y="5170"/>
                    <a:pt x="1947" y="5170"/>
                  </a:cubicBezTo>
                  <a:cubicBezTo>
                    <a:pt x="1957" y="5149"/>
                    <a:pt x="1967" y="5138"/>
                    <a:pt x="1988" y="5128"/>
                  </a:cubicBezTo>
                  <a:cubicBezTo>
                    <a:pt x="2062" y="5054"/>
                    <a:pt x="2104" y="4960"/>
                    <a:pt x="2104" y="4856"/>
                  </a:cubicBezTo>
                  <a:cubicBezTo>
                    <a:pt x="2104" y="4657"/>
                    <a:pt x="1936" y="4489"/>
                    <a:pt x="1737" y="4489"/>
                  </a:cubicBezTo>
                  <a:lnTo>
                    <a:pt x="262" y="4489"/>
                  </a:lnTo>
                  <a:cubicBezTo>
                    <a:pt x="325" y="2187"/>
                    <a:pt x="2187" y="325"/>
                    <a:pt x="4489" y="262"/>
                  </a:cubicBezTo>
                  <a:close/>
                  <a:moveTo>
                    <a:pt x="4521" y="0"/>
                  </a:moveTo>
                  <a:cubicBezTo>
                    <a:pt x="2051" y="53"/>
                    <a:pt x="53" y="2041"/>
                    <a:pt x="0" y="4521"/>
                  </a:cubicBezTo>
                  <a:cubicBezTo>
                    <a:pt x="0" y="4531"/>
                    <a:pt x="0" y="4542"/>
                    <a:pt x="0" y="4552"/>
                  </a:cubicBezTo>
                  <a:cubicBezTo>
                    <a:pt x="32" y="4667"/>
                    <a:pt x="136" y="4751"/>
                    <a:pt x="251" y="4751"/>
                  </a:cubicBezTo>
                  <a:lnTo>
                    <a:pt x="1737" y="4751"/>
                  </a:lnTo>
                  <a:cubicBezTo>
                    <a:pt x="1790" y="4751"/>
                    <a:pt x="1842" y="4803"/>
                    <a:pt x="1842" y="4856"/>
                  </a:cubicBezTo>
                  <a:cubicBezTo>
                    <a:pt x="1842" y="4887"/>
                    <a:pt x="1821" y="4918"/>
                    <a:pt x="1800" y="4939"/>
                  </a:cubicBezTo>
                  <a:cubicBezTo>
                    <a:pt x="1779" y="4960"/>
                    <a:pt x="1758" y="4981"/>
                    <a:pt x="1748" y="5002"/>
                  </a:cubicBezTo>
                  <a:lnTo>
                    <a:pt x="1727" y="5023"/>
                  </a:lnTo>
                  <a:cubicBezTo>
                    <a:pt x="1716" y="5034"/>
                    <a:pt x="1706" y="5054"/>
                    <a:pt x="1695" y="5065"/>
                  </a:cubicBezTo>
                  <a:lnTo>
                    <a:pt x="1674" y="5096"/>
                  </a:lnTo>
                  <a:cubicBezTo>
                    <a:pt x="1674" y="5107"/>
                    <a:pt x="1664" y="5128"/>
                    <a:pt x="1654" y="5138"/>
                  </a:cubicBezTo>
                  <a:cubicBezTo>
                    <a:pt x="1643" y="5149"/>
                    <a:pt x="1643" y="5159"/>
                    <a:pt x="1643" y="5170"/>
                  </a:cubicBezTo>
                  <a:cubicBezTo>
                    <a:pt x="1633" y="5190"/>
                    <a:pt x="1622" y="5201"/>
                    <a:pt x="1622" y="5222"/>
                  </a:cubicBezTo>
                  <a:cubicBezTo>
                    <a:pt x="1612" y="5232"/>
                    <a:pt x="1612" y="5243"/>
                    <a:pt x="1601" y="5253"/>
                  </a:cubicBezTo>
                  <a:cubicBezTo>
                    <a:pt x="1601" y="5274"/>
                    <a:pt x="1591" y="5285"/>
                    <a:pt x="1591" y="5316"/>
                  </a:cubicBezTo>
                  <a:lnTo>
                    <a:pt x="1580" y="5337"/>
                  </a:lnTo>
                  <a:cubicBezTo>
                    <a:pt x="1580" y="5358"/>
                    <a:pt x="1570" y="5389"/>
                    <a:pt x="1570" y="5421"/>
                  </a:cubicBezTo>
                  <a:cubicBezTo>
                    <a:pt x="1570" y="5452"/>
                    <a:pt x="1559" y="5483"/>
                    <a:pt x="1559" y="5515"/>
                  </a:cubicBezTo>
                  <a:cubicBezTo>
                    <a:pt x="1559" y="5515"/>
                    <a:pt x="1559" y="5525"/>
                    <a:pt x="1570" y="5536"/>
                  </a:cubicBezTo>
                  <a:cubicBezTo>
                    <a:pt x="1570" y="5557"/>
                    <a:pt x="1570" y="5578"/>
                    <a:pt x="1570" y="5599"/>
                  </a:cubicBezTo>
                  <a:cubicBezTo>
                    <a:pt x="1580" y="5651"/>
                    <a:pt x="1591" y="5703"/>
                    <a:pt x="1601" y="5756"/>
                  </a:cubicBezTo>
                  <a:lnTo>
                    <a:pt x="1612" y="5766"/>
                  </a:lnTo>
                  <a:cubicBezTo>
                    <a:pt x="1612" y="5787"/>
                    <a:pt x="1622" y="5808"/>
                    <a:pt x="1633" y="5818"/>
                  </a:cubicBezTo>
                  <a:cubicBezTo>
                    <a:pt x="1633" y="5829"/>
                    <a:pt x="1633" y="5839"/>
                    <a:pt x="1643" y="5850"/>
                  </a:cubicBezTo>
                  <a:cubicBezTo>
                    <a:pt x="1654" y="5860"/>
                    <a:pt x="1654" y="5871"/>
                    <a:pt x="1664" y="5892"/>
                  </a:cubicBezTo>
                  <a:cubicBezTo>
                    <a:pt x="1664" y="5902"/>
                    <a:pt x="1674" y="5913"/>
                    <a:pt x="1674" y="5913"/>
                  </a:cubicBezTo>
                  <a:lnTo>
                    <a:pt x="1695" y="5933"/>
                  </a:lnTo>
                  <a:cubicBezTo>
                    <a:pt x="1716" y="5965"/>
                    <a:pt x="1737" y="5996"/>
                    <a:pt x="1758" y="6028"/>
                  </a:cubicBezTo>
                  <a:cubicBezTo>
                    <a:pt x="1769" y="6038"/>
                    <a:pt x="1779" y="6049"/>
                    <a:pt x="1800" y="6069"/>
                  </a:cubicBezTo>
                  <a:cubicBezTo>
                    <a:pt x="1800" y="6069"/>
                    <a:pt x="1811" y="6069"/>
                    <a:pt x="1811" y="6080"/>
                  </a:cubicBezTo>
                  <a:cubicBezTo>
                    <a:pt x="1821" y="6090"/>
                    <a:pt x="1831" y="6101"/>
                    <a:pt x="1842" y="6111"/>
                  </a:cubicBezTo>
                  <a:cubicBezTo>
                    <a:pt x="1842" y="6111"/>
                    <a:pt x="1852" y="6122"/>
                    <a:pt x="1852" y="6122"/>
                  </a:cubicBezTo>
                  <a:cubicBezTo>
                    <a:pt x="1905" y="6153"/>
                    <a:pt x="1947" y="6185"/>
                    <a:pt x="1999" y="6216"/>
                  </a:cubicBezTo>
                  <a:cubicBezTo>
                    <a:pt x="1999" y="6216"/>
                    <a:pt x="2009" y="6216"/>
                    <a:pt x="2020" y="6226"/>
                  </a:cubicBezTo>
                  <a:cubicBezTo>
                    <a:pt x="2030" y="6226"/>
                    <a:pt x="2041" y="6237"/>
                    <a:pt x="2051" y="6237"/>
                  </a:cubicBezTo>
                  <a:cubicBezTo>
                    <a:pt x="2062" y="6247"/>
                    <a:pt x="2083" y="6247"/>
                    <a:pt x="2093" y="6258"/>
                  </a:cubicBezTo>
                  <a:lnTo>
                    <a:pt x="2124" y="6258"/>
                  </a:lnTo>
                  <a:cubicBezTo>
                    <a:pt x="2135" y="6268"/>
                    <a:pt x="2156" y="6268"/>
                    <a:pt x="2177" y="6279"/>
                  </a:cubicBezTo>
                  <a:lnTo>
                    <a:pt x="2198" y="6279"/>
                  </a:lnTo>
                  <a:cubicBezTo>
                    <a:pt x="2219" y="6289"/>
                    <a:pt x="2240" y="6289"/>
                    <a:pt x="2271" y="6289"/>
                  </a:cubicBezTo>
                  <a:cubicBezTo>
                    <a:pt x="2292" y="6300"/>
                    <a:pt x="2323" y="6300"/>
                    <a:pt x="2344" y="6300"/>
                  </a:cubicBezTo>
                  <a:lnTo>
                    <a:pt x="2428" y="6300"/>
                  </a:lnTo>
                  <a:cubicBezTo>
                    <a:pt x="2428" y="6300"/>
                    <a:pt x="2438" y="6289"/>
                    <a:pt x="2438" y="6289"/>
                  </a:cubicBezTo>
                  <a:cubicBezTo>
                    <a:pt x="2491" y="6289"/>
                    <a:pt x="2543" y="6279"/>
                    <a:pt x="2595" y="6258"/>
                  </a:cubicBezTo>
                  <a:lnTo>
                    <a:pt x="2616" y="6258"/>
                  </a:lnTo>
                  <a:cubicBezTo>
                    <a:pt x="2637" y="6247"/>
                    <a:pt x="2648" y="6237"/>
                    <a:pt x="2679" y="6226"/>
                  </a:cubicBezTo>
                  <a:lnTo>
                    <a:pt x="2690" y="6226"/>
                  </a:lnTo>
                  <a:cubicBezTo>
                    <a:pt x="2710" y="6216"/>
                    <a:pt x="2721" y="6206"/>
                    <a:pt x="2742" y="6195"/>
                  </a:cubicBezTo>
                  <a:cubicBezTo>
                    <a:pt x="2752" y="6195"/>
                    <a:pt x="2763" y="6185"/>
                    <a:pt x="2763" y="6185"/>
                  </a:cubicBezTo>
                  <a:cubicBezTo>
                    <a:pt x="2784" y="6174"/>
                    <a:pt x="2794" y="6164"/>
                    <a:pt x="2815" y="6153"/>
                  </a:cubicBezTo>
                  <a:cubicBezTo>
                    <a:pt x="2826" y="6143"/>
                    <a:pt x="2836" y="6143"/>
                    <a:pt x="2846" y="6122"/>
                  </a:cubicBezTo>
                  <a:lnTo>
                    <a:pt x="2867" y="6111"/>
                  </a:lnTo>
                  <a:cubicBezTo>
                    <a:pt x="2878" y="6101"/>
                    <a:pt x="2899" y="6090"/>
                    <a:pt x="2899" y="6080"/>
                  </a:cubicBezTo>
                  <a:lnTo>
                    <a:pt x="2920" y="6059"/>
                  </a:lnTo>
                  <a:cubicBezTo>
                    <a:pt x="2930" y="6049"/>
                    <a:pt x="2941" y="6038"/>
                    <a:pt x="2951" y="6028"/>
                  </a:cubicBezTo>
                  <a:lnTo>
                    <a:pt x="2972" y="6007"/>
                  </a:lnTo>
                  <a:cubicBezTo>
                    <a:pt x="2983" y="5986"/>
                    <a:pt x="3003" y="5975"/>
                    <a:pt x="3014" y="5954"/>
                  </a:cubicBezTo>
                  <a:cubicBezTo>
                    <a:pt x="3014" y="5944"/>
                    <a:pt x="3024" y="5923"/>
                    <a:pt x="3035" y="5913"/>
                  </a:cubicBezTo>
                  <a:lnTo>
                    <a:pt x="3056" y="5892"/>
                  </a:lnTo>
                  <a:cubicBezTo>
                    <a:pt x="3056" y="5871"/>
                    <a:pt x="3066" y="5860"/>
                    <a:pt x="3077" y="5850"/>
                  </a:cubicBezTo>
                  <a:lnTo>
                    <a:pt x="3087" y="5829"/>
                  </a:lnTo>
                  <a:cubicBezTo>
                    <a:pt x="3087" y="5808"/>
                    <a:pt x="3098" y="5787"/>
                    <a:pt x="3108" y="5766"/>
                  </a:cubicBezTo>
                  <a:cubicBezTo>
                    <a:pt x="3108" y="5766"/>
                    <a:pt x="3108" y="5756"/>
                    <a:pt x="3108" y="5756"/>
                  </a:cubicBezTo>
                  <a:cubicBezTo>
                    <a:pt x="3129" y="5703"/>
                    <a:pt x="3139" y="5651"/>
                    <a:pt x="3139" y="5599"/>
                  </a:cubicBezTo>
                  <a:cubicBezTo>
                    <a:pt x="3150" y="5578"/>
                    <a:pt x="3150" y="5557"/>
                    <a:pt x="3150" y="5525"/>
                  </a:cubicBezTo>
                  <a:cubicBezTo>
                    <a:pt x="3150" y="5525"/>
                    <a:pt x="3150" y="5515"/>
                    <a:pt x="3150" y="5515"/>
                  </a:cubicBezTo>
                  <a:cubicBezTo>
                    <a:pt x="3150" y="5483"/>
                    <a:pt x="3150" y="5452"/>
                    <a:pt x="3150" y="5410"/>
                  </a:cubicBezTo>
                  <a:cubicBezTo>
                    <a:pt x="3139" y="5389"/>
                    <a:pt x="3139" y="5358"/>
                    <a:pt x="3129" y="5337"/>
                  </a:cubicBezTo>
                  <a:lnTo>
                    <a:pt x="3129" y="5316"/>
                  </a:lnTo>
                  <a:cubicBezTo>
                    <a:pt x="3119" y="5295"/>
                    <a:pt x="3119" y="5274"/>
                    <a:pt x="3108" y="5253"/>
                  </a:cubicBezTo>
                  <a:lnTo>
                    <a:pt x="3098" y="5222"/>
                  </a:lnTo>
                  <a:cubicBezTo>
                    <a:pt x="3087" y="5201"/>
                    <a:pt x="3087" y="5190"/>
                    <a:pt x="3077" y="5170"/>
                  </a:cubicBezTo>
                  <a:lnTo>
                    <a:pt x="3066" y="5149"/>
                  </a:lnTo>
                  <a:cubicBezTo>
                    <a:pt x="3056" y="5128"/>
                    <a:pt x="3045" y="5107"/>
                    <a:pt x="3035" y="5086"/>
                  </a:cubicBezTo>
                  <a:lnTo>
                    <a:pt x="3024" y="5075"/>
                  </a:lnTo>
                  <a:cubicBezTo>
                    <a:pt x="3003" y="5054"/>
                    <a:pt x="2993" y="5034"/>
                    <a:pt x="2983" y="5013"/>
                  </a:cubicBezTo>
                  <a:cubicBezTo>
                    <a:pt x="2972" y="5013"/>
                    <a:pt x="2972" y="5002"/>
                    <a:pt x="2972" y="5002"/>
                  </a:cubicBezTo>
                  <a:cubicBezTo>
                    <a:pt x="2951" y="4981"/>
                    <a:pt x="2930" y="4960"/>
                    <a:pt x="2909" y="4939"/>
                  </a:cubicBezTo>
                  <a:cubicBezTo>
                    <a:pt x="2888" y="4918"/>
                    <a:pt x="2878" y="4887"/>
                    <a:pt x="2878" y="4856"/>
                  </a:cubicBezTo>
                  <a:cubicBezTo>
                    <a:pt x="2878" y="4803"/>
                    <a:pt x="2920" y="4751"/>
                    <a:pt x="2983" y="4751"/>
                  </a:cubicBezTo>
                  <a:lnTo>
                    <a:pt x="4500" y="4751"/>
                  </a:lnTo>
                  <a:cubicBezTo>
                    <a:pt x="4636" y="4751"/>
                    <a:pt x="4751" y="4636"/>
                    <a:pt x="4751" y="4500"/>
                  </a:cubicBezTo>
                  <a:lnTo>
                    <a:pt x="4751" y="2983"/>
                  </a:lnTo>
                  <a:cubicBezTo>
                    <a:pt x="4751" y="2773"/>
                    <a:pt x="4584" y="2616"/>
                    <a:pt x="4385" y="2616"/>
                  </a:cubicBezTo>
                  <a:cubicBezTo>
                    <a:pt x="4280" y="2616"/>
                    <a:pt x="4186" y="2658"/>
                    <a:pt x="4113" y="2731"/>
                  </a:cubicBezTo>
                  <a:cubicBezTo>
                    <a:pt x="4102" y="2742"/>
                    <a:pt x="4081" y="2763"/>
                    <a:pt x="4071" y="2773"/>
                  </a:cubicBezTo>
                  <a:cubicBezTo>
                    <a:pt x="4050" y="2784"/>
                    <a:pt x="4039" y="2794"/>
                    <a:pt x="4029" y="2805"/>
                  </a:cubicBezTo>
                  <a:lnTo>
                    <a:pt x="4102" y="2909"/>
                  </a:lnTo>
                  <a:lnTo>
                    <a:pt x="4019" y="2805"/>
                  </a:lnTo>
                  <a:cubicBezTo>
                    <a:pt x="3998" y="2815"/>
                    <a:pt x="3987" y="2826"/>
                    <a:pt x="3977" y="2826"/>
                  </a:cubicBezTo>
                  <a:lnTo>
                    <a:pt x="3966" y="2836"/>
                  </a:lnTo>
                  <a:cubicBezTo>
                    <a:pt x="3945" y="2846"/>
                    <a:pt x="3935" y="2846"/>
                    <a:pt x="3924" y="2857"/>
                  </a:cubicBezTo>
                  <a:lnTo>
                    <a:pt x="3914" y="2857"/>
                  </a:lnTo>
                  <a:cubicBezTo>
                    <a:pt x="3893" y="2867"/>
                    <a:pt x="3882" y="2867"/>
                    <a:pt x="3851" y="2878"/>
                  </a:cubicBezTo>
                  <a:cubicBezTo>
                    <a:pt x="3820" y="2888"/>
                    <a:pt x="3778" y="2888"/>
                    <a:pt x="3746" y="2888"/>
                  </a:cubicBezTo>
                  <a:lnTo>
                    <a:pt x="3663" y="2888"/>
                  </a:lnTo>
                  <a:cubicBezTo>
                    <a:pt x="3652" y="2878"/>
                    <a:pt x="3642" y="2878"/>
                    <a:pt x="3621" y="2878"/>
                  </a:cubicBezTo>
                  <a:cubicBezTo>
                    <a:pt x="3600" y="2878"/>
                    <a:pt x="3589" y="2867"/>
                    <a:pt x="3569" y="2867"/>
                  </a:cubicBezTo>
                  <a:lnTo>
                    <a:pt x="3558" y="2857"/>
                  </a:lnTo>
                  <a:cubicBezTo>
                    <a:pt x="3548" y="2857"/>
                    <a:pt x="3537" y="2846"/>
                    <a:pt x="3527" y="2846"/>
                  </a:cubicBezTo>
                  <a:lnTo>
                    <a:pt x="3485" y="2826"/>
                  </a:lnTo>
                  <a:cubicBezTo>
                    <a:pt x="3474" y="2826"/>
                    <a:pt x="3464" y="2815"/>
                    <a:pt x="3464" y="2815"/>
                  </a:cubicBezTo>
                  <a:lnTo>
                    <a:pt x="3391" y="2920"/>
                  </a:lnTo>
                  <a:lnTo>
                    <a:pt x="3453" y="2805"/>
                  </a:lnTo>
                  <a:cubicBezTo>
                    <a:pt x="3433" y="2794"/>
                    <a:pt x="3412" y="2773"/>
                    <a:pt x="3391" y="2763"/>
                  </a:cubicBezTo>
                  <a:cubicBezTo>
                    <a:pt x="3380" y="2752"/>
                    <a:pt x="3370" y="2742"/>
                    <a:pt x="3359" y="2731"/>
                  </a:cubicBezTo>
                  <a:cubicBezTo>
                    <a:pt x="3349" y="2721"/>
                    <a:pt x="3338" y="2710"/>
                    <a:pt x="3328" y="2690"/>
                  </a:cubicBezTo>
                  <a:cubicBezTo>
                    <a:pt x="3307" y="2669"/>
                    <a:pt x="3286" y="2637"/>
                    <a:pt x="3265" y="2606"/>
                  </a:cubicBezTo>
                  <a:lnTo>
                    <a:pt x="3244" y="2564"/>
                  </a:lnTo>
                  <a:cubicBezTo>
                    <a:pt x="3244" y="2553"/>
                    <a:pt x="3244" y="2543"/>
                    <a:pt x="3234" y="2533"/>
                  </a:cubicBezTo>
                  <a:lnTo>
                    <a:pt x="3234" y="2522"/>
                  </a:lnTo>
                  <a:cubicBezTo>
                    <a:pt x="3223" y="2501"/>
                    <a:pt x="3223" y="2491"/>
                    <a:pt x="3213" y="2470"/>
                  </a:cubicBezTo>
                  <a:cubicBezTo>
                    <a:pt x="3213" y="2449"/>
                    <a:pt x="3213" y="2438"/>
                    <a:pt x="3213" y="2417"/>
                  </a:cubicBezTo>
                  <a:cubicBezTo>
                    <a:pt x="3213" y="2407"/>
                    <a:pt x="3213" y="2407"/>
                    <a:pt x="3202" y="2386"/>
                  </a:cubicBezTo>
                  <a:cubicBezTo>
                    <a:pt x="3202" y="2386"/>
                    <a:pt x="3202" y="2376"/>
                    <a:pt x="3202" y="2365"/>
                  </a:cubicBezTo>
                  <a:lnTo>
                    <a:pt x="3202" y="2323"/>
                  </a:lnTo>
                  <a:cubicBezTo>
                    <a:pt x="3213" y="2313"/>
                    <a:pt x="3213" y="2302"/>
                    <a:pt x="3213" y="2292"/>
                  </a:cubicBezTo>
                  <a:cubicBezTo>
                    <a:pt x="3213" y="2271"/>
                    <a:pt x="3213" y="2260"/>
                    <a:pt x="3223" y="2240"/>
                  </a:cubicBezTo>
                  <a:cubicBezTo>
                    <a:pt x="3223" y="2229"/>
                    <a:pt x="3223" y="2208"/>
                    <a:pt x="3234" y="2198"/>
                  </a:cubicBezTo>
                  <a:lnTo>
                    <a:pt x="3234" y="2177"/>
                  </a:lnTo>
                  <a:cubicBezTo>
                    <a:pt x="3244" y="2166"/>
                    <a:pt x="3244" y="2166"/>
                    <a:pt x="3244" y="2145"/>
                  </a:cubicBezTo>
                  <a:lnTo>
                    <a:pt x="3265" y="2114"/>
                  </a:lnTo>
                  <a:cubicBezTo>
                    <a:pt x="3286" y="2072"/>
                    <a:pt x="3307" y="2041"/>
                    <a:pt x="3328" y="2020"/>
                  </a:cubicBezTo>
                  <a:cubicBezTo>
                    <a:pt x="3338" y="2009"/>
                    <a:pt x="3349" y="1999"/>
                    <a:pt x="3359" y="1978"/>
                  </a:cubicBezTo>
                  <a:cubicBezTo>
                    <a:pt x="3370" y="1978"/>
                    <a:pt x="3380" y="1967"/>
                    <a:pt x="3391" y="1957"/>
                  </a:cubicBezTo>
                  <a:cubicBezTo>
                    <a:pt x="3412" y="1936"/>
                    <a:pt x="3433" y="1915"/>
                    <a:pt x="3464" y="1905"/>
                  </a:cubicBezTo>
                  <a:cubicBezTo>
                    <a:pt x="3464" y="1894"/>
                    <a:pt x="3474" y="1894"/>
                    <a:pt x="3485" y="1894"/>
                  </a:cubicBezTo>
                  <a:lnTo>
                    <a:pt x="3527" y="1873"/>
                  </a:lnTo>
                  <a:cubicBezTo>
                    <a:pt x="3537" y="1863"/>
                    <a:pt x="3548" y="1863"/>
                    <a:pt x="3558" y="1852"/>
                  </a:cubicBezTo>
                  <a:lnTo>
                    <a:pt x="3569" y="1852"/>
                  </a:lnTo>
                  <a:cubicBezTo>
                    <a:pt x="3589" y="1842"/>
                    <a:pt x="3610" y="1842"/>
                    <a:pt x="3631" y="1831"/>
                  </a:cubicBezTo>
                  <a:lnTo>
                    <a:pt x="3673" y="1831"/>
                  </a:lnTo>
                  <a:cubicBezTo>
                    <a:pt x="3684" y="1831"/>
                    <a:pt x="3705" y="1831"/>
                    <a:pt x="3736" y="1821"/>
                  </a:cubicBezTo>
                  <a:cubicBezTo>
                    <a:pt x="3778" y="1821"/>
                    <a:pt x="3820" y="1831"/>
                    <a:pt x="3862" y="1842"/>
                  </a:cubicBezTo>
                  <a:cubicBezTo>
                    <a:pt x="3882" y="1842"/>
                    <a:pt x="3893" y="1852"/>
                    <a:pt x="3914" y="1852"/>
                  </a:cubicBezTo>
                  <a:lnTo>
                    <a:pt x="3956" y="1727"/>
                  </a:lnTo>
                  <a:lnTo>
                    <a:pt x="3924" y="1863"/>
                  </a:lnTo>
                  <a:cubicBezTo>
                    <a:pt x="3935" y="1863"/>
                    <a:pt x="3945" y="1873"/>
                    <a:pt x="3966" y="1873"/>
                  </a:cubicBezTo>
                  <a:lnTo>
                    <a:pt x="3977" y="1884"/>
                  </a:lnTo>
                  <a:cubicBezTo>
                    <a:pt x="3987" y="1894"/>
                    <a:pt x="4008" y="1894"/>
                    <a:pt x="4019" y="1905"/>
                  </a:cubicBezTo>
                  <a:lnTo>
                    <a:pt x="4081" y="1790"/>
                  </a:lnTo>
                  <a:lnTo>
                    <a:pt x="4029" y="1915"/>
                  </a:lnTo>
                  <a:cubicBezTo>
                    <a:pt x="4039" y="1926"/>
                    <a:pt x="4050" y="1936"/>
                    <a:pt x="4071" y="1947"/>
                  </a:cubicBezTo>
                  <a:cubicBezTo>
                    <a:pt x="4092" y="1957"/>
                    <a:pt x="4102" y="1967"/>
                    <a:pt x="4113" y="1988"/>
                  </a:cubicBezTo>
                  <a:cubicBezTo>
                    <a:pt x="4186" y="2062"/>
                    <a:pt x="4280" y="2104"/>
                    <a:pt x="4385" y="2104"/>
                  </a:cubicBezTo>
                  <a:cubicBezTo>
                    <a:pt x="4584" y="2104"/>
                    <a:pt x="4751" y="1936"/>
                    <a:pt x="4751" y="1737"/>
                  </a:cubicBezTo>
                  <a:lnTo>
                    <a:pt x="4751" y="251"/>
                  </a:lnTo>
                  <a:cubicBezTo>
                    <a:pt x="4751" y="136"/>
                    <a:pt x="4667" y="32"/>
                    <a:pt x="4552" y="11"/>
                  </a:cubicBezTo>
                  <a:cubicBezTo>
                    <a:pt x="4542" y="0"/>
                    <a:pt x="4531" y="0"/>
                    <a:pt x="4521"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60"/>
            <p:cNvSpPr/>
            <p:nvPr/>
          </p:nvSpPr>
          <p:spPr>
            <a:xfrm>
              <a:off x="8586628" y="1580603"/>
              <a:ext cx="191882" cy="144734"/>
            </a:xfrm>
            <a:custGeom>
              <a:rect b="b" l="l" r="r" t="t"/>
              <a:pathLst>
                <a:path extrusionOk="0" h="4752" w="6300">
                  <a:moveTo>
                    <a:pt x="4489" y="262"/>
                  </a:moveTo>
                  <a:lnTo>
                    <a:pt x="4489" y="1758"/>
                  </a:lnTo>
                  <a:cubicBezTo>
                    <a:pt x="4489" y="1968"/>
                    <a:pt x="4664" y="2124"/>
                    <a:pt x="4857" y="2124"/>
                  </a:cubicBezTo>
                  <a:cubicBezTo>
                    <a:pt x="4905" y="2124"/>
                    <a:pt x="4954" y="2114"/>
                    <a:pt x="5002" y="2093"/>
                  </a:cubicBezTo>
                  <a:cubicBezTo>
                    <a:pt x="5034" y="2083"/>
                    <a:pt x="5054" y="2062"/>
                    <a:pt x="5075" y="2051"/>
                  </a:cubicBezTo>
                  <a:cubicBezTo>
                    <a:pt x="5086" y="2041"/>
                    <a:pt x="5107" y="2020"/>
                    <a:pt x="5128" y="2010"/>
                  </a:cubicBezTo>
                  <a:cubicBezTo>
                    <a:pt x="5138" y="1989"/>
                    <a:pt x="5149" y="1978"/>
                    <a:pt x="5159" y="1968"/>
                  </a:cubicBezTo>
                  <a:cubicBezTo>
                    <a:pt x="5180" y="1957"/>
                    <a:pt x="5191" y="1947"/>
                    <a:pt x="5201" y="1936"/>
                  </a:cubicBezTo>
                  <a:cubicBezTo>
                    <a:pt x="5264" y="1905"/>
                    <a:pt x="5327" y="1873"/>
                    <a:pt x="5400" y="1853"/>
                  </a:cubicBezTo>
                  <a:cubicBezTo>
                    <a:pt x="5430" y="1848"/>
                    <a:pt x="5460" y="1846"/>
                    <a:pt x="5491" y="1846"/>
                  </a:cubicBezTo>
                  <a:cubicBezTo>
                    <a:pt x="5534" y="1846"/>
                    <a:pt x="5577" y="1851"/>
                    <a:pt x="5620" y="1863"/>
                  </a:cubicBezTo>
                  <a:cubicBezTo>
                    <a:pt x="5672" y="1873"/>
                    <a:pt x="5724" y="1894"/>
                    <a:pt x="5777" y="1915"/>
                  </a:cubicBezTo>
                  <a:cubicBezTo>
                    <a:pt x="5818" y="1947"/>
                    <a:pt x="5860" y="1978"/>
                    <a:pt x="5902" y="2020"/>
                  </a:cubicBezTo>
                  <a:cubicBezTo>
                    <a:pt x="5913" y="2030"/>
                    <a:pt x="5923" y="2051"/>
                    <a:pt x="5933" y="2062"/>
                  </a:cubicBezTo>
                  <a:cubicBezTo>
                    <a:pt x="5986" y="2135"/>
                    <a:pt x="6028" y="2229"/>
                    <a:pt x="6038" y="2323"/>
                  </a:cubicBezTo>
                  <a:cubicBezTo>
                    <a:pt x="6038" y="2365"/>
                    <a:pt x="6038" y="2397"/>
                    <a:pt x="6038" y="2439"/>
                  </a:cubicBezTo>
                  <a:cubicBezTo>
                    <a:pt x="6028" y="2480"/>
                    <a:pt x="6017" y="2522"/>
                    <a:pt x="6007" y="2564"/>
                  </a:cubicBezTo>
                  <a:cubicBezTo>
                    <a:pt x="5975" y="2637"/>
                    <a:pt x="5933" y="2700"/>
                    <a:pt x="5881" y="2752"/>
                  </a:cubicBezTo>
                  <a:cubicBezTo>
                    <a:pt x="5871" y="2763"/>
                    <a:pt x="5860" y="2773"/>
                    <a:pt x="5850" y="2784"/>
                  </a:cubicBezTo>
                  <a:cubicBezTo>
                    <a:pt x="5829" y="2794"/>
                    <a:pt x="5808" y="2815"/>
                    <a:pt x="5797" y="2826"/>
                  </a:cubicBezTo>
                  <a:cubicBezTo>
                    <a:pt x="5777" y="2836"/>
                    <a:pt x="5745" y="2847"/>
                    <a:pt x="5724" y="2857"/>
                  </a:cubicBezTo>
                  <a:cubicBezTo>
                    <a:pt x="5703" y="2868"/>
                    <a:pt x="5682" y="2878"/>
                    <a:pt x="5661" y="2889"/>
                  </a:cubicBezTo>
                  <a:cubicBezTo>
                    <a:pt x="5640" y="2899"/>
                    <a:pt x="5609" y="2899"/>
                    <a:pt x="5578" y="2899"/>
                  </a:cubicBezTo>
                  <a:cubicBezTo>
                    <a:pt x="5546" y="2904"/>
                    <a:pt x="5515" y="2907"/>
                    <a:pt x="5484" y="2907"/>
                  </a:cubicBezTo>
                  <a:cubicBezTo>
                    <a:pt x="5452" y="2907"/>
                    <a:pt x="5421" y="2904"/>
                    <a:pt x="5389" y="2899"/>
                  </a:cubicBezTo>
                  <a:cubicBezTo>
                    <a:pt x="5327" y="2878"/>
                    <a:pt x="5274" y="2857"/>
                    <a:pt x="5222" y="2826"/>
                  </a:cubicBezTo>
                  <a:cubicBezTo>
                    <a:pt x="5180" y="2805"/>
                    <a:pt x="5159" y="2773"/>
                    <a:pt x="5128" y="2752"/>
                  </a:cubicBezTo>
                  <a:cubicBezTo>
                    <a:pt x="5096" y="2711"/>
                    <a:pt x="5054" y="2690"/>
                    <a:pt x="5002" y="2669"/>
                  </a:cubicBezTo>
                  <a:cubicBezTo>
                    <a:pt x="4951" y="2644"/>
                    <a:pt x="4899" y="2633"/>
                    <a:pt x="4848" y="2633"/>
                  </a:cubicBezTo>
                  <a:cubicBezTo>
                    <a:pt x="4659" y="2633"/>
                    <a:pt x="4489" y="2789"/>
                    <a:pt x="4489" y="3004"/>
                  </a:cubicBezTo>
                  <a:lnTo>
                    <a:pt x="4489" y="4490"/>
                  </a:lnTo>
                  <a:cubicBezTo>
                    <a:pt x="2187" y="4427"/>
                    <a:pt x="325" y="2575"/>
                    <a:pt x="262" y="262"/>
                  </a:cubicBezTo>
                  <a:lnTo>
                    <a:pt x="1737" y="262"/>
                  </a:lnTo>
                  <a:cubicBezTo>
                    <a:pt x="1790" y="262"/>
                    <a:pt x="1842" y="314"/>
                    <a:pt x="1842" y="367"/>
                  </a:cubicBezTo>
                  <a:cubicBezTo>
                    <a:pt x="1842" y="398"/>
                    <a:pt x="1821" y="429"/>
                    <a:pt x="1800" y="450"/>
                  </a:cubicBezTo>
                  <a:cubicBezTo>
                    <a:pt x="1779" y="471"/>
                    <a:pt x="1758" y="492"/>
                    <a:pt x="1748" y="513"/>
                  </a:cubicBezTo>
                  <a:lnTo>
                    <a:pt x="1727" y="534"/>
                  </a:lnTo>
                  <a:cubicBezTo>
                    <a:pt x="1716" y="545"/>
                    <a:pt x="1706" y="565"/>
                    <a:pt x="1695" y="576"/>
                  </a:cubicBezTo>
                  <a:lnTo>
                    <a:pt x="1674" y="607"/>
                  </a:lnTo>
                  <a:cubicBezTo>
                    <a:pt x="1674" y="618"/>
                    <a:pt x="1664" y="639"/>
                    <a:pt x="1654" y="649"/>
                  </a:cubicBezTo>
                  <a:cubicBezTo>
                    <a:pt x="1643" y="660"/>
                    <a:pt x="1643" y="670"/>
                    <a:pt x="1643" y="681"/>
                  </a:cubicBezTo>
                  <a:cubicBezTo>
                    <a:pt x="1633" y="701"/>
                    <a:pt x="1622" y="712"/>
                    <a:pt x="1622" y="733"/>
                  </a:cubicBezTo>
                  <a:cubicBezTo>
                    <a:pt x="1612" y="743"/>
                    <a:pt x="1612" y="754"/>
                    <a:pt x="1601" y="764"/>
                  </a:cubicBezTo>
                  <a:cubicBezTo>
                    <a:pt x="1601" y="785"/>
                    <a:pt x="1591" y="796"/>
                    <a:pt x="1591" y="827"/>
                  </a:cubicBezTo>
                  <a:lnTo>
                    <a:pt x="1580" y="848"/>
                  </a:lnTo>
                  <a:cubicBezTo>
                    <a:pt x="1580" y="869"/>
                    <a:pt x="1570" y="900"/>
                    <a:pt x="1570" y="932"/>
                  </a:cubicBezTo>
                  <a:cubicBezTo>
                    <a:pt x="1570" y="963"/>
                    <a:pt x="1559" y="994"/>
                    <a:pt x="1559" y="1026"/>
                  </a:cubicBezTo>
                  <a:cubicBezTo>
                    <a:pt x="1559" y="1026"/>
                    <a:pt x="1559" y="1036"/>
                    <a:pt x="1570" y="1047"/>
                  </a:cubicBezTo>
                  <a:cubicBezTo>
                    <a:pt x="1570" y="1068"/>
                    <a:pt x="1570" y="1089"/>
                    <a:pt x="1570" y="1110"/>
                  </a:cubicBezTo>
                  <a:cubicBezTo>
                    <a:pt x="1580" y="1162"/>
                    <a:pt x="1591" y="1214"/>
                    <a:pt x="1601" y="1267"/>
                  </a:cubicBezTo>
                  <a:lnTo>
                    <a:pt x="1612" y="1277"/>
                  </a:lnTo>
                  <a:cubicBezTo>
                    <a:pt x="1612" y="1298"/>
                    <a:pt x="1622" y="1319"/>
                    <a:pt x="1633" y="1329"/>
                  </a:cubicBezTo>
                  <a:cubicBezTo>
                    <a:pt x="1633" y="1340"/>
                    <a:pt x="1633" y="1350"/>
                    <a:pt x="1643" y="1361"/>
                  </a:cubicBezTo>
                  <a:cubicBezTo>
                    <a:pt x="1654" y="1371"/>
                    <a:pt x="1654" y="1382"/>
                    <a:pt x="1664" y="1403"/>
                  </a:cubicBezTo>
                  <a:cubicBezTo>
                    <a:pt x="1664" y="1413"/>
                    <a:pt x="1674" y="1424"/>
                    <a:pt x="1674" y="1424"/>
                  </a:cubicBezTo>
                  <a:lnTo>
                    <a:pt x="1695" y="1444"/>
                  </a:lnTo>
                  <a:cubicBezTo>
                    <a:pt x="1716" y="1476"/>
                    <a:pt x="1737" y="1507"/>
                    <a:pt x="1758" y="1539"/>
                  </a:cubicBezTo>
                  <a:cubicBezTo>
                    <a:pt x="1769" y="1549"/>
                    <a:pt x="1779" y="1560"/>
                    <a:pt x="1800" y="1580"/>
                  </a:cubicBezTo>
                  <a:lnTo>
                    <a:pt x="1811" y="1591"/>
                  </a:lnTo>
                  <a:cubicBezTo>
                    <a:pt x="1821" y="1601"/>
                    <a:pt x="1831" y="1612"/>
                    <a:pt x="1842" y="1622"/>
                  </a:cubicBezTo>
                  <a:cubicBezTo>
                    <a:pt x="1842" y="1622"/>
                    <a:pt x="1852" y="1633"/>
                    <a:pt x="1852" y="1633"/>
                  </a:cubicBezTo>
                  <a:cubicBezTo>
                    <a:pt x="1905" y="1664"/>
                    <a:pt x="1947" y="1696"/>
                    <a:pt x="1999" y="1727"/>
                  </a:cubicBezTo>
                  <a:cubicBezTo>
                    <a:pt x="1999" y="1727"/>
                    <a:pt x="2009" y="1727"/>
                    <a:pt x="2020" y="1737"/>
                  </a:cubicBezTo>
                  <a:cubicBezTo>
                    <a:pt x="2030" y="1737"/>
                    <a:pt x="2041" y="1748"/>
                    <a:pt x="2051" y="1748"/>
                  </a:cubicBezTo>
                  <a:cubicBezTo>
                    <a:pt x="2062" y="1758"/>
                    <a:pt x="2083" y="1758"/>
                    <a:pt x="2093" y="1769"/>
                  </a:cubicBezTo>
                  <a:lnTo>
                    <a:pt x="2124" y="1769"/>
                  </a:lnTo>
                  <a:cubicBezTo>
                    <a:pt x="2135" y="1779"/>
                    <a:pt x="2156" y="1779"/>
                    <a:pt x="2177" y="1790"/>
                  </a:cubicBezTo>
                  <a:lnTo>
                    <a:pt x="2198" y="1790"/>
                  </a:lnTo>
                  <a:cubicBezTo>
                    <a:pt x="2219" y="1800"/>
                    <a:pt x="2240" y="1800"/>
                    <a:pt x="2271" y="1800"/>
                  </a:cubicBezTo>
                  <a:cubicBezTo>
                    <a:pt x="2292" y="1811"/>
                    <a:pt x="2313" y="1811"/>
                    <a:pt x="2344" y="1811"/>
                  </a:cubicBezTo>
                  <a:lnTo>
                    <a:pt x="2438" y="1811"/>
                  </a:lnTo>
                  <a:cubicBezTo>
                    <a:pt x="2438" y="1811"/>
                    <a:pt x="2449" y="1800"/>
                    <a:pt x="2449" y="1800"/>
                  </a:cubicBezTo>
                  <a:cubicBezTo>
                    <a:pt x="2501" y="1800"/>
                    <a:pt x="2553" y="1790"/>
                    <a:pt x="2595" y="1769"/>
                  </a:cubicBezTo>
                  <a:lnTo>
                    <a:pt x="2616" y="1769"/>
                  </a:lnTo>
                  <a:cubicBezTo>
                    <a:pt x="2637" y="1758"/>
                    <a:pt x="2648" y="1748"/>
                    <a:pt x="2679" y="1737"/>
                  </a:cubicBezTo>
                  <a:lnTo>
                    <a:pt x="2690" y="1737"/>
                  </a:lnTo>
                  <a:cubicBezTo>
                    <a:pt x="2710" y="1727"/>
                    <a:pt x="2721" y="1717"/>
                    <a:pt x="2742" y="1706"/>
                  </a:cubicBezTo>
                  <a:cubicBezTo>
                    <a:pt x="2752" y="1706"/>
                    <a:pt x="2763" y="1696"/>
                    <a:pt x="2763" y="1696"/>
                  </a:cubicBezTo>
                  <a:cubicBezTo>
                    <a:pt x="2784" y="1685"/>
                    <a:pt x="2794" y="1675"/>
                    <a:pt x="2815" y="1664"/>
                  </a:cubicBezTo>
                  <a:cubicBezTo>
                    <a:pt x="2826" y="1654"/>
                    <a:pt x="2836" y="1654"/>
                    <a:pt x="2846" y="1633"/>
                  </a:cubicBezTo>
                  <a:lnTo>
                    <a:pt x="2867" y="1622"/>
                  </a:lnTo>
                  <a:cubicBezTo>
                    <a:pt x="2878" y="1612"/>
                    <a:pt x="2899" y="1601"/>
                    <a:pt x="2909" y="1591"/>
                  </a:cubicBezTo>
                  <a:lnTo>
                    <a:pt x="2920" y="1570"/>
                  </a:lnTo>
                  <a:cubicBezTo>
                    <a:pt x="2930" y="1560"/>
                    <a:pt x="2941" y="1549"/>
                    <a:pt x="2951" y="1539"/>
                  </a:cubicBezTo>
                  <a:lnTo>
                    <a:pt x="2972" y="1518"/>
                  </a:lnTo>
                  <a:cubicBezTo>
                    <a:pt x="2983" y="1497"/>
                    <a:pt x="3003" y="1486"/>
                    <a:pt x="3014" y="1465"/>
                  </a:cubicBezTo>
                  <a:cubicBezTo>
                    <a:pt x="3014" y="1455"/>
                    <a:pt x="3024" y="1444"/>
                    <a:pt x="3035" y="1424"/>
                  </a:cubicBezTo>
                  <a:lnTo>
                    <a:pt x="3045" y="1403"/>
                  </a:lnTo>
                  <a:cubicBezTo>
                    <a:pt x="3056" y="1382"/>
                    <a:pt x="3066" y="1371"/>
                    <a:pt x="3077" y="1361"/>
                  </a:cubicBezTo>
                  <a:lnTo>
                    <a:pt x="3087" y="1340"/>
                  </a:lnTo>
                  <a:cubicBezTo>
                    <a:pt x="3087" y="1319"/>
                    <a:pt x="3098" y="1298"/>
                    <a:pt x="3108" y="1277"/>
                  </a:cubicBezTo>
                  <a:cubicBezTo>
                    <a:pt x="3108" y="1277"/>
                    <a:pt x="3108" y="1267"/>
                    <a:pt x="3108" y="1267"/>
                  </a:cubicBezTo>
                  <a:cubicBezTo>
                    <a:pt x="3129" y="1214"/>
                    <a:pt x="3139" y="1162"/>
                    <a:pt x="3139" y="1110"/>
                  </a:cubicBezTo>
                  <a:cubicBezTo>
                    <a:pt x="3150" y="1089"/>
                    <a:pt x="3150" y="1068"/>
                    <a:pt x="3150" y="1036"/>
                  </a:cubicBezTo>
                  <a:cubicBezTo>
                    <a:pt x="3150" y="1036"/>
                    <a:pt x="3150" y="1026"/>
                    <a:pt x="3150" y="1026"/>
                  </a:cubicBezTo>
                  <a:cubicBezTo>
                    <a:pt x="3150" y="994"/>
                    <a:pt x="3150" y="963"/>
                    <a:pt x="3150" y="921"/>
                  </a:cubicBezTo>
                  <a:cubicBezTo>
                    <a:pt x="3139" y="900"/>
                    <a:pt x="3139" y="869"/>
                    <a:pt x="3129" y="848"/>
                  </a:cubicBezTo>
                  <a:lnTo>
                    <a:pt x="3129" y="827"/>
                  </a:lnTo>
                  <a:cubicBezTo>
                    <a:pt x="3119" y="806"/>
                    <a:pt x="3119" y="785"/>
                    <a:pt x="3108" y="764"/>
                  </a:cubicBezTo>
                  <a:lnTo>
                    <a:pt x="3098" y="733"/>
                  </a:lnTo>
                  <a:cubicBezTo>
                    <a:pt x="3087" y="712"/>
                    <a:pt x="3087" y="701"/>
                    <a:pt x="3077" y="681"/>
                  </a:cubicBezTo>
                  <a:lnTo>
                    <a:pt x="3066" y="660"/>
                  </a:lnTo>
                  <a:cubicBezTo>
                    <a:pt x="3056" y="639"/>
                    <a:pt x="3045" y="618"/>
                    <a:pt x="3035" y="597"/>
                  </a:cubicBezTo>
                  <a:lnTo>
                    <a:pt x="3024" y="586"/>
                  </a:lnTo>
                  <a:cubicBezTo>
                    <a:pt x="3003" y="565"/>
                    <a:pt x="2993" y="545"/>
                    <a:pt x="2983" y="524"/>
                  </a:cubicBezTo>
                  <a:cubicBezTo>
                    <a:pt x="2972" y="524"/>
                    <a:pt x="2972" y="513"/>
                    <a:pt x="2972" y="513"/>
                  </a:cubicBezTo>
                  <a:cubicBezTo>
                    <a:pt x="2951" y="492"/>
                    <a:pt x="2930" y="471"/>
                    <a:pt x="2909" y="450"/>
                  </a:cubicBezTo>
                  <a:cubicBezTo>
                    <a:pt x="2888" y="429"/>
                    <a:pt x="2878" y="398"/>
                    <a:pt x="2878" y="367"/>
                  </a:cubicBezTo>
                  <a:cubicBezTo>
                    <a:pt x="2878" y="314"/>
                    <a:pt x="2920" y="262"/>
                    <a:pt x="2983" y="262"/>
                  </a:cubicBezTo>
                  <a:close/>
                  <a:moveTo>
                    <a:pt x="251" y="0"/>
                  </a:moveTo>
                  <a:cubicBezTo>
                    <a:pt x="136" y="0"/>
                    <a:pt x="32" y="84"/>
                    <a:pt x="0" y="199"/>
                  </a:cubicBezTo>
                  <a:cubicBezTo>
                    <a:pt x="0" y="210"/>
                    <a:pt x="0" y="220"/>
                    <a:pt x="0" y="231"/>
                  </a:cubicBezTo>
                  <a:cubicBezTo>
                    <a:pt x="53" y="2711"/>
                    <a:pt x="2051" y="4709"/>
                    <a:pt x="4521" y="4751"/>
                  </a:cubicBezTo>
                  <a:lnTo>
                    <a:pt x="4552" y="4751"/>
                  </a:lnTo>
                  <a:cubicBezTo>
                    <a:pt x="4667" y="4720"/>
                    <a:pt x="4751" y="4626"/>
                    <a:pt x="4751" y="4500"/>
                  </a:cubicBezTo>
                  <a:lnTo>
                    <a:pt x="4751" y="3004"/>
                  </a:lnTo>
                  <a:cubicBezTo>
                    <a:pt x="4751" y="2962"/>
                    <a:pt x="4772" y="2930"/>
                    <a:pt x="4803" y="2909"/>
                  </a:cubicBezTo>
                  <a:cubicBezTo>
                    <a:pt x="4818" y="2902"/>
                    <a:pt x="4838" y="2895"/>
                    <a:pt x="4856" y="2895"/>
                  </a:cubicBezTo>
                  <a:cubicBezTo>
                    <a:pt x="4863" y="2895"/>
                    <a:pt x="4870" y="2896"/>
                    <a:pt x="4877" y="2899"/>
                  </a:cubicBezTo>
                  <a:lnTo>
                    <a:pt x="4898" y="2899"/>
                  </a:lnTo>
                  <a:cubicBezTo>
                    <a:pt x="4918" y="2909"/>
                    <a:pt x="4929" y="2920"/>
                    <a:pt x="4939" y="2930"/>
                  </a:cubicBezTo>
                  <a:cubicBezTo>
                    <a:pt x="4981" y="2972"/>
                    <a:pt x="5023" y="3014"/>
                    <a:pt x="5075" y="3045"/>
                  </a:cubicBezTo>
                  <a:cubicBezTo>
                    <a:pt x="5149" y="3098"/>
                    <a:pt x="5243" y="3129"/>
                    <a:pt x="5327" y="3150"/>
                  </a:cubicBezTo>
                  <a:cubicBezTo>
                    <a:pt x="5382" y="3162"/>
                    <a:pt x="5437" y="3167"/>
                    <a:pt x="5492" y="3167"/>
                  </a:cubicBezTo>
                  <a:cubicBezTo>
                    <a:pt x="5531" y="3167"/>
                    <a:pt x="5570" y="3165"/>
                    <a:pt x="5609" y="3161"/>
                  </a:cubicBezTo>
                  <a:cubicBezTo>
                    <a:pt x="5651" y="3161"/>
                    <a:pt x="5703" y="3150"/>
                    <a:pt x="5745" y="3140"/>
                  </a:cubicBezTo>
                  <a:cubicBezTo>
                    <a:pt x="5777" y="3129"/>
                    <a:pt x="5797" y="3119"/>
                    <a:pt x="5829" y="3098"/>
                  </a:cubicBezTo>
                  <a:cubicBezTo>
                    <a:pt x="5902" y="3066"/>
                    <a:pt x="5954" y="3035"/>
                    <a:pt x="6017" y="2983"/>
                  </a:cubicBezTo>
                  <a:cubicBezTo>
                    <a:pt x="6038" y="2972"/>
                    <a:pt x="6049" y="2951"/>
                    <a:pt x="6070" y="2930"/>
                  </a:cubicBezTo>
                  <a:cubicBezTo>
                    <a:pt x="6143" y="2857"/>
                    <a:pt x="6206" y="2763"/>
                    <a:pt x="6247" y="2658"/>
                  </a:cubicBezTo>
                  <a:cubicBezTo>
                    <a:pt x="6268" y="2596"/>
                    <a:pt x="6289" y="2533"/>
                    <a:pt x="6289" y="2470"/>
                  </a:cubicBezTo>
                  <a:cubicBezTo>
                    <a:pt x="6300" y="2407"/>
                    <a:pt x="6300" y="2355"/>
                    <a:pt x="6289" y="2292"/>
                  </a:cubicBezTo>
                  <a:cubicBezTo>
                    <a:pt x="6279" y="2156"/>
                    <a:pt x="6226" y="2020"/>
                    <a:pt x="6143" y="1905"/>
                  </a:cubicBezTo>
                  <a:cubicBezTo>
                    <a:pt x="6132" y="1884"/>
                    <a:pt x="6111" y="1863"/>
                    <a:pt x="6090" y="1842"/>
                  </a:cubicBezTo>
                  <a:cubicBezTo>
                    <a:pt x="5986" y="1727"/>
                    <a:pt x="5839" y="1633"/>
                    <a:pt x="5672" y="1601"/>
                  </a:cubicBezTo>
                  <a:cubicBezTo>
                    <a:pt x="5620" y="1591"/>
                    <a:pt x="5565" y="1586"/>
                    <a:pt x="5510" y="1586"/>
                  </a:cubicBezTo>
                  <a:cubicBezTo>
                    <a:pt x="5455" y="1586"/>
                    <a:pt x="5400" y="1591"/>
                    <a:pt x="5347" y="1601"/>
                  </a:cubicBezTo>
                  <a:cubicBezTo>
                    <a:pt x="5274" y="1612"/>
                    <a:pt x="5222" y="1633"/>
                    <a:pt x="5159" y="1664"/>
                  </a:cubicBezTo>
                  <a:cubicBezTo>
                    <a:pt x="5128" y="1685"/>
                    <a:pt x="5086" y="1706"/>
                    <a:pt x="5054" y="1727"/>
                  </a:cubicBezTo>
                  <a:cubicBezTo>
                    <a:pt x="5034" y="1737"/>
                    <a:pt x="5013" y="1758"/>
                    <a:pt x="4992" y="1769"/>
                  </a:cubicBezTo>
                  <a:cubicBezTo>
                    <a:pt x="4981" y="1790"/>
                    <a:pt x="4960" y="1800"/>
                    <a:pt x="4939" y="1821"/>
                  </a:cubicBezTo>
                  <a:cubicBezTo>
                    <a:pt x="4929" y="1832"/>
                    <a:pt x="4929" y="1832"/>
                    <a:pt x="4918" y="1842"/>
                  </a:cubicBezTo>
                  <a:cubicBezTo>
                    <a:pt x="4918" y="1842"/>
                    <a:pt x="4908" y="1853"/>
                    <a:pt x="4898" y="1853"/>
                  </a:cubicBezTo>
                  <a:cubicBezTo>
                    <a:pt x="4885" y="1857"/>
                    <a:pt x="4870" y="1859"/>
                    <a:pt x="4855" y="1859"/>
                  </a:cubicBezTo>
                  <a:cubicBezTo>
                    <a:pt x="4835" y="1859"/>
                    <a:pt x="4816" y="1854"/>
                    <a:pt x="4803" y="1842"/>
                  </a:cubicBezTo>
                  <a:cubicBezTo>
                    <a:pt x="4772" y="1821"/>
                    <a:pt x="4751" y="1790"/>
                    <a:pt x="4751" y="1758"/>
                  </a:cubicBezTo>
                  <a:lnTo>
                    <a:pt x="4751" y="252"/>
                  </a:lnTo>
                  <a:cubicBezTo>
                    <a:pt x="4751" y="115"/>
                    <a:pt x="4636" y="0"/>
                    <a:pt x="4500" y="0"/>
                  </a:cubicBezTo>
                  <a:lnTo>
                    <a:pt x="2983" y="0"/>
                  </a:lnTo>
                  <a:cubicBezTo>
                    <a:pt x="2773" y="0"/>
                    <a:pt x="2616" y="168"/>
                    <a:pt x="2616" y="367"/>
                  </a:cubicBezTo>
                  <a:cubicBezTo>
                    <a:pt x="2616" y="471"/>
                    <a:pt x="2658" y="565"/>
                    <a:pt x="2731" y="639"/>
                  </a:cubicBezTo>
                  <a:cubicBezTo>
                    <a:pt x="2742" y="649"/>
                    <a:pt x="2763" y="670"/>
                    <a:pt x="2773" y="691"/>
                  </a:cubicBezTo>
                  <a:cubicBezTo>
                    <a:pt x="2784" y="701"/>
                    <a:pt x="2794" y="712"/>
                    <a:pt x="2805" y="722"/>
                  </a:cubicBezTo>
                  <a:cubicBezTo>
                    <a:pt x="2805" y="722"/>
                    <a:pt x="2805" y="743"/>
                    <a:pt x="2805" y="743"/>
                  </a:cubicBezTo>
                  <a:cubicBezTo>
                    <a:pt x="2815" y="754"/>
                    <a:pt x="2826" y="764"/>
                    <a:pt x="2826" y="775"/>
                  </a:cubicBezTo>
                  <a:lnTo>
                    <a:pt x="2836" y="796"/>
                  </a:lnTo>
                  <a:cubicBezTo>
                    <a:pt x="2846" y="806"/>
                    <a:pt x="2846" y="817"/>
                    <a:pt x="2857" y="827"/>
                  </a:cubicBezTo>
                  <a:lnTo>
                    <a:pt x="2983" y="785"/>
                  </a:lnTo>
                  <a:lnTo>
                    <a:pt x="2857" y="848"/>
                  </a:lnTo>
                  <a:cubicBezTo>
                    <a:pt x="2867" y="858"/>
                    <a:pt x="2867" y="869"/>
                    <a:pt x="2867" y="890"/>
                  </a:cubicBezTo>
                  <a:lnTo>
                    <a:pt x="2878" y="900"/>
                  </a:lnTo>
                  <a:cubicBezTo>
                    <a:pt x="2878" y="921"/>
                    <a:pt x="2888" y="942"/>
                    <a:pt x="2888" y="963"/>
                  </a:cubicBezTo>
                  <a:cubicBezTo>
                    <a:pt x="2888" y="974"/>
                    <a:pt x="2888" y="994"/>
                    <a:pt x="2888" y="1015"/>
                  </a:cubicBezTo>
                  <a:lnTo>
                    <a:pt x="2888" y="1036"/>
                  </a:lnTo>
                  <a:cubicBezTo>
                    <a:pt x="2888" y="1047"/>
                    <a:pt x="2888" y="1068"/>
                    <a:pt x="2888" y="1089"/>
                  </a:cubicBezTo>
                  <a:cubicBezTo>
                    <a:pt x="2878" y="1120"/>
                    <a:pt x="2867" y="1162"/>
                    <a:pt x="2857" y="1193"/>
                  </a:cubicBezTo>
                  <a:cubicBezTo>
                    <a:pt x="2857" y="1204"/>
                    <a:pt x="2846" y="1214"/>
                    <a:pt x="2846" y="1225"/>
                  </a:cubicBezTo>
                  <a:lnTo>
                    <a:pt x="2836" y="1246"/>
                  </a:lnTo>
                  <a:cubicBezTo>
                    <a:pt x="2836" y="1256"/>
                    <a:pt x="2826" y="1267"/>
                    <a:pt x="2826" y="1277"/>
                  </a:cubicBezTo>
                  <a:lnTo>
                    <a:pt x="2815" y="1287"/>
                  </a:lnTo>
                  <a:cubicBezTo>
                    <a:pt x="2805" y="1298"/>
                    <a:pt x="2805" y="1308"/>
                    <a:pt x="2794" y="1319"/>
                  </a:cubicBezTo>
                  <a:cubicBezTo>
                    <a:pt x="2784" y="1329"/>
                    <a:pt x="2784" y="1340"/>
                    <a:pt x="2763" y="1361"/>
                  </a:cubicBezTo>
                  <a:lnTo>
                    <a:pt x="2752" y="1361"/>
                  </a:lnTo>
                  <a:cubicBezTo>
                    <a:pt x="2752" y="1371"/>
                    <a:pt x="2742" y="1382"/>
                    <a:pt x="2742" y="1382"/>
                  </a:cubicBezTo>
                  <a:lnTo>
                    <a:pt x="2721" y="1403"/>
                  </a:lnTo>
                  <a:cubicBezTo>
                    <a:pt x="2721" y="1403"/>
                    <a:pt x="2710" y="1413"/>
                    <a:pt x="2700" y="1424"/>
                  </a:cubicBezTo>
                  <a:lnTo>
                    <a:pt x="2679" y="1434"/>
                  </a:lnTo>
                  <a:cubicBezTo>
                    <a:pt x="2679" y="1444"/>
                    <a:pt x="2669" y="1444"/>
                    <a:pt x="2669" y="1455"/>
                  </a:cubicBezTo>
                  <a:cubicBezTo>
                    <a:pt x="2648" y="1455"/>
                    <a:pt x="2637" y="1465"/>
                    <a:pt x="2627" y="1476"/>
                  </a:cubicBezTo>
                  <a:lnTo>
                    <a:pt x="2690" y="1591"/>
                  </a:lnTo>
                  <a:lnTo>
                    <a:pt x="2616" y="1486"/>
                  </a:lnTo>
                  <a:cubicBezTo>
                    <a:pt x="2606" y="1486"/>
                    <a:pt x="2595" y="1497"/>
                    <a:pt x="2585" y="1497"/>
                  </a:cubicBezTo>
                  <a:lnTo>
                    <a:pt x="2637" y="1622"/>
                  </a:lnTo>
                  <a:lnTo>
                    <a:pt x="2564" y="1507"/>
                  </a:lnTo>
                  <a:cubicBezTo>
                    <a:pt x="2553" y="1507"/>
                    <a:pt x="2543" y="1518"/>
                    <a:pt x="2522" y="1518"/>
                  </a:cubicBezTo>
                  <a:cubicBezTo>
                    <a:pt x="2491" y="1539"/>
                    <a:pt x="2449" y="1539"/>
                    <a:pt x="2417" y="1549"/>
                  </a:cubicBezTo>
                  <a:lnTo>
                    <a:pt x="2292" y="1549"/>
                  </a:lnTo>
                  <a:cubicBezTo>
                    <a:pt x="2281" y="1539"/>
                    <a:pt x="2260" y="1539"/>
                    <a:pt x="2250" y="1539"/>
                  </a:cubicBezTo>
                  <a:lnTo>
                    <a:pt x="2219" y="1664"/>
                  </a:lnTo>
                  <a:lnTo>
                    <a:pt x="2229" y="1528"/>
                  </a:lnTo>
                  <a:lnTo>
                    <a:pt x="2198" y="1528"/>
                  </a:lnTo>
                  <a:lnTo>
                    <a:pt x="2177" y="1518"/>
                  </a:lnTo>
                  <a:cubicBezTo>
                    <a:pt x="2166" y="1518"/>
                    <a:pt x="2166" y="1507"/>
                    <a:pt x="2156" y="1507"/>
                  </a:cubicBezTo>
                  <a:lnTo>
                    <a:pt x="2114" y="1486"/>
                  </a:lnTo>
                  <a:cubicBezTo>
                    <a:pt x="2083" y="1465"/>
                    <a:pt x="2041" y="1444"/>
                    <a:pt x="2020" y="1424"/>
                  </a:cubicBezTo>
                  <a:cubicBezTo>
                    <a:pt x="2009" y="1413"/>
                    <a:pt x="1999" y="1403"/>
                    <a:pt x="1978" y="1392"/>
                  </a:cubicBezTo>
                  <a:cubicBezTo>
                    <a:pt x="1967" y="1382"/>
                    <a:pt x="1967" y="1371"/>
                    <a:pt x="1957" y="1361"/>
                  </a:cubicBezTo>
                  <a:cubicBezTo>
                    <a:pt x="1936" y="1340"/>
                    <a:pt x="1926" y="1329"/>
                    <a:pt x="1915" y="1308"/>
                  </a:cubicBezTo>
                  <a:lnTo>
                    <a:pt x="1800" y="1382"/>
                  </a:lnTo>
                  <a:lnTo>
                    <a:pt x="1905" y="1287"/>
                  </a:lnTo>
                  <a:lnTo>
                    <a:pt x="1894" y="1267"/>
                  </a:lnTo>
                  <a:cubicBezTo>
                    <a:pt x="1884" y="1267"/>
                    <a:pt x="1884" y="1256"/>
                    <a:pt x="1873" y="1246"/>
                  </a:cubicBezTo>
                  <a:lnTo>
                    <a:pt x="1873" y="1225"/>
                  </a:lnTo>
                  <a:cubicBezTo>
                    <a:pt x="1863" y="1214"/>
                    <a:pt x="1863" y="1204"/>
                    <a:pt x="1852" y="1193"/>
                  </a:cubicBezTo>
                  <a:lnTo>
                    <a:pt x="1737" y="1235"/>
                  </a:lnTo>
                  <a:lnTo>
                    <a:pt x="1852" y="1183"/>
                  </a:lnTo>
                  <a:cubicBezTo>
                    <a:pt x="1842" y="1151"/>
                    <a:pt x="1831" y="1120"/>
                    <a:pt x="1831" y="1078"/>
                  </a:cubicBezTo>
                  <a:cubicBezTo>
                    <a:pt x="1831" y="1068"/>
                    <a:pt x="1831" y="1047"/>
                    <a:pt x="1831" y="1036"/>
                  </a:cubicBezTo>
                  <a:lnTo>
                    <a:pt x="1695" y="1026"/>
                  </a:lnTo>
                  <a:lnTo>
                    <a:pt x="1821" y="1015"/>
                  </a:lnTo>
                  <a:cubicBezTo>
                    <a:pt x="1821" y="994"/>
                    <a:pt x="1831" y="974"/>
                    <a:pt x="1831" y="953"/>
                  </a:cubicBezTo>
                  <a:cubicBezTo>
                    <a:pt x="1831" y="932"/>
                    <a:pt x="1831" y="921"/>
                    <a:pt x="1842" y="900"/>
                  </a:cubicBezTo>
                  <a:lnTo>
                    <a:pt x="1706" y="869"/>
                  </a:lnTo>
                  <a:lnTo>
                    <a:pt x="1842" y="879"/>
                  </a:lnTo>
                  <a:cubicBezTo>
                    <a:pt x="1842" y="869"/>
                    <a:pt x="1852" y="858"/>
                    <a:pt x="1852" y="848"/>
                  </a:cubicBezTo>
                  <a:lnTo>
                    <a:pt x="1863" y="827"/>
                  </a:lnTo>
                  <a:cubicBezTo>
                    <a:pt x="1863" y="817"/>
                    <a:pt x="1873" y="806"/>
                    <a:pt x="1873" y="796"/>
                  </a:cubicBezTo>
                  <a:lnTo>
                    <a:pt x="1884" y="775"/>
                  </a:lnTo>
                  <a:cubicBezTo>
                    <a:pt x="1894" y="764"/>
                    <a:pt x="1894" y="754"/>
                    <a:pt x="1905" y="743"/>
                  </a:cubicBezTo>
                  <a:lnTo>
                    <a:pt x="1915" y="722"/>
                  </a:lnTo>
                  <a:cubicBezTo>
                    <a:pt x="1926" y="712"/>
                    <a:pt x="1926" y="701"/>
                    <a:pt x="1936" y="691"/>
                  </a:cubicBezTo>
                  <a:cubicBezTo>
                    <a:pt x="1936" y="691"/>
                    <a:pt x="1947" y="681"/>
                    <a:pt x="1947" y="681"/>
                  </a:cubicBezTo>
                  <a:cubicBezTo>
                    <a:pt x="1957" y="660"/>
                    <a:pt x="1967" y="649"/>
                    <a:pt x="1988" y="639"/>
                  </a:cubicBezTo>
                  <a:cubicBezTo>
                    <a:pt x="2062" y="565"/>
                    <a:pt x="2104" y="471"/>
                    <a:pt x="2104" y="367"/>
                  </a:cubicBezTo>
                  <a:cubicBezTo>
                    <a:pt x="2104" y="168"/>
                    <a:pt x="1936" y="0"/>
                    <a:pt x="1737"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60"/>
            <p:cNvSpPr/>
            <p:nvPr/>
          </p:nvSpPr>
          <p:spPr>
            <a:xfrm>
              <a:off x="8723352" y="1533425"/>
              <a:ext cx="144734" cy="191913"/>
            </a:xfrm>
            <a:custGeom>
              <a:rect b="b" l="l" r="r" t="t"/>
              <a:pathLst>
                <a:path extrusionOk="0" h="6301" w="4752">
                  <a:moveTo>
                    <a:pt x="2397" y="262"/>
                  </a:moveTo>
                  <a:cubicBezTo>
                    <a:pt x="2868" y="262"/>
                    <a:pt x="3108" y="848"/>
                    <a:pt x="2763" y="1173"/>
                  </a:cubicBezTo>
                  <a:cubicBezTo>
                    <a:pt x="2690" y="1246"/>
                    <a:pt x="2648" y="1340"/>
                    <a:pt x="2648" y="1445"/>
                  </a:cubicBezTo>
                  <a:cubicBezTo>
                    <a:pt x="2648" y="1644"/>
                    <a:pt x="2815" y="1811"/>
                    <a:pt x="3014" y="1811"/>
                  </a:cubicBezTo>
                  <a:lnTo>
                    <a:pt x="4490" y="1811"/>
                  </a:lnTo>
                  <a:cubicBezTo>
                    <a:pt x="4427" y="4124"/>
                    <a:pt x="2575" y="5976"/>
                    <a:pt x="262" y="6039"/>
                  </a:cubicBezTo>
                  <a:lnTo>
                    <a:pt x="262" y="4553"/>
                  </a:lnTo>
                  <a:cubicBezTo>
                    <a:pt x="262" y="4490"/>
                    <a:pt x="314" y="4448"/>
                    <a:pt x="367" y="4448"/>
                  </a:cubicBezTo>
                  <a:lnTo>
                    <a:pt x="409" y="4448"/>
                  </a:lnTo>
                  <a:cubicBezTo>
                    <a:pt x="429" y="4458"/>
                    <a:pt x="440" y="4469"/>
                    <a:pt x="450" y="4479"/>
                  </a:cubicBezTo>
                  <a:cubicBezTo>
                    <a:pt x="492" y="4521"/>
                    <a:pt x="534" y="4563"/>
                    <a:pt x="586" y="4594"/>
                  </a:cubicBezTo>
                  <a:cubicBezTo>
                    <a:pt x="660" y="4647"/>
                    <a:pt x="754" y="4678"/>
                    <a:pt x="838" y="4699"/>
                  </a:cubicBezTo>
                  <a:cubicBezTo>
                    <a:pt x="893" y="4711"/>
                    <a:pt x="948" y="4716"/>
                    <a:pt x="1003" y="4716"/>
                  </a:cubicBezTo>
                  <a:cubicBezTo>
                    <a:pt x="1042" y="4716"/>
                    <a:pt x="1081" y="4714"/>
                    <a:pt x="1120" y="4710"/>
                  </a:cubicBezTo>
                  <a:cubicBezTo>
                    <a:pt x="1162" y="4710"/>
                    <a:pt x="1214" y="4699"/>
                    <a:pt x="1256" y="4689"/>
                  </a:cubicBezTo>
                  <a:cubicBezTo>
                    <a:pt x="1288" y="4678"/>
                    <a:pt x="1308" y="4668"/>
                    <a:pt x="1340" y="4647"/>
                  </a:cubicBezTo>
                  <a:cubicBezTo>
                    <a:pt x="1413" y="4615"/>
                    <a:pt x="1465" y="4584"/>
                    <a:pt x="1528" y="4532"/>
                  </a:cubicBezTo>
                  <a:cubicBezTo>
                    <a:pt x="1549" y="4521"/>
                    <a:pt x="1560" y="4500"/>
                    <a:pt x="1581" y="4479"/>
                  </a:cubicBezTo>
                  <a:cubicBezTo>
                    <a:pt x="1654" y="4406"/>
                    <a:pt x="1717" y="4312"/>
                    <a:pt x="1758" y="4207"/>
                  </a:cubicBezTo>
                  <a:cubicBezTo>
                    <a:pt x="1779" y="4145"/>
                    <a:pt x="1800" y="4082"/>
                    <a:pt x="1800" y="4019"/>
                  </a:cubicBezTo>
                  <a:cubicBezTo>
                    <a:pt x="1811" y="3956"/>
                    <a:pt x="1811" y="3904"/>
                    <a:pt x="1800" y="3841"/>
                  </a:cubicBezTo>
                  <a:cubicBezTo>
                    <a:pt x="1790" y="3705"/>
                    <a:pt x="1737" y="3569"/>
                    <a:pt x="1654" y="3454"/>
                  </a:cubicBezTo>
                  <a:cubicBezTo>
                    <a:pt x="1643" y="3433"/>
                    <a:pt x="1622" y="3412"/>
                    <a:pt x="1601" y="3391"/>
                  </a:cubicBezTo>
                  <a:cubicBezTo>
                    <a:pt x="1497" y="3276"/>
                    <a:pt x="1350" y="3182"/>
                    <a:pt x="1183" y="3150"/>
                  </a:cubicBezTo>
                  <a:cubicBezTo>
                    <a:pt x="1131" y="3140"/>
                    <a:pt x="1076" y="3135"/>
                    <a:pt x="1021" y="3135"/>
                  </a:cubicBezTo>
                  <a:cubicBezTo>
                    <a:pt x="966" y="3135"/>
                    <a:pt x="911" y="3140"/>
                    <a:pt x="858" y="3150"/>
                  </a:cubicBezTo>
                  <a:cubicBezTo>
                    <a:pt x="785" y="3161"/>
                    <a:pt x="733" y="3182"/>
                    <a:pt x="670" y="3213"/>
                  </a:cubicBezTo>
                  <a:cubicBezTo>
                    <a:pt x="639" y="3234"/>
                    <a:pt x="597" y="3255"/>
                    <a:pt x="565" y="3276"/>
                  </a:cubicBezTo>
                  <a:cubicBezTo>
                    <a:pt x="545" y="3286"/>
                    <a:pt x="524" y="3307"/>
                    <a:pt x="503" y="3318"/>
                  </a:cubicBezTo>
                  <a:cubicBezTo>
                    <a:pt x="492" y="3339"/>
                    <a:pt x="471" y="3349"/>
                    <a:pt x="450" y="3370"/>
                  </a:cubicBezTo>
                  <a:cubicBezTo>
                    <a:pt x="440" y="3381"/>
                    <a:pt x="440" y="3381"/>
                    <a:pt x="429" y="3391"/>
                  </a:cubicBezTo>
                  <a:cubicBezTo>
                    <a:pt x="429" y="3391"/>
                    <a:pt x="419" y="3402"/>
                    <a:pt x="409" y="3402"/>
                  </a:cubicBezTo>
                  <a:cubicBezTo>
                    <a:pt x="396" y="3406"/>
                    <a:pt x="381" y="3408"/>
                    <a:pt x="366" y="3408"/>
                  </a:cubicBezTo>
                  <a:cubicBezTo>
                    <a:pt x="346" y="3408"/>
                    <a:pt x="327" y="3403"/>
                    <a:pt x="314" y="3391"/>
                  </a:cubicBezTo>
                  <a:cubicBezTo>
                    <a:pt x="283" y="3370"/>
                    <a:pt x="262" y="3339"/>
                    <a:pt x="262" y="3307"/>
                  </a:cubicBezTo>
                  <a:lnTo>
                    <a:pt x="262" y="1811"/>
                  </a:lnTo>
                  <a:lnTo>
                    <a:pt x="1769" y="1811"/>
                  </a:lnTo>
                  <a:cubicBezTo>
                    <a:pt x="1978" y="1811"/>
                    <a:pt x="2135" y="1644"/>
                    <a:pt x="2146" y="1445"/>
                  </a:cubicBezTo>
                  <a:cubicBezTo>
                    <a:pt x="2135" y="1340"/>
                    <a:pt x="2093" y="1246"/>
                    <a:pt x="2020" y="1173"/>
                  </a:cubicBezTo>
                  <a:cubicBezTo>
                    <a:pt x="1685" y="838"/>
                    <a:pt x="1915" y="262"/>
                    <a:pt x="2397" y="262"/>
                  </a:cubicBezTo>
                  <a:close/>
                  <a:moveTo>
                    <a:pt x="2394" y="1"/>
                  </a:moveTo>
                  <a:cubicBezTo>
                    <a:pt x="1975" y="1"/>
                    <a:pt x="1601" y="341"/>
                    <a:pt x="1601" y="796"/>
                  </a:cubicBezTo>
                  <a:cubicBezTo>
                    <a:pt x="1601" y="1005"/>
                    <a:pt x="1685" y="1215"/>
                    <a:pt x="1842" y="1361"/>
                  </a:cubicBezTo>
                  <a:cubicBezTo>
                    <a:pt x="1863" y="1382"/>
                    <a:pt x="1874" y="1413"/>
                    <a:pt x="1884" y="1445"/>
                  </a:cubicBezTo>
                  <a:cubicBezTo>
                    <a:pt x="1874" y="1508"/>
                    <a:pt x="1832" y="1549"/>
                    <a:pt x="1769" y="1549"/>
                  </a:cubicBezTo>
                  <a:lnTo>
                    <a:pt x="252" y="1549"/>
                  </a:lnTo>
                  <a:cubicBezTo>
                    <a:pt x="116" y="1549"/>
                    <a:pt x="0" y="1664"/>
                    <a:pt x="0" y="1801"/>
                  </a:cubicBezTo>
                  <a:lnTo>
                    <a:pt x="0" y="3307"/>
                  </a:lnTo>
                  <a:cubicBezTo>
                    <a:pt x="0" y="3517"/>
                    <a:pt x="175" y="3673"/>
                    <a:pt x="368" y="3673"/>
                  </a:cubicBezTo>
                  <a:cubicBezTo>
                    <a:pt x="416" y="3673"/>
                    <a:pt x="465" y="3663"/>
                    <a:pt x="513" y="3642"/>
                  </a:cubicBezTo>
                  <a:cubicBezTo>
                    <a:pt x="545" y="3632"/>
                    <a:pt x="565" y="3611"/>
                    <a:pt x="586" y="3600"/>
                  </a:cubicBezTo>
                  <a:cubicBezTo>
                    <a:pt x="597" y="3590"/>
                    <a:pt x="618" y="3569"/>
                    <a:pt x="639" y="3559"/>
                  </a:cubicBezTo>
                  <a:cubicBezTo>
                    <a:pt x="649" y="3538"/>
                    <a:pt x="660" y="3527"/>
                    <a:pt x="670" y="3517"/>
                  </a:cubicBezTo>
                  <a:cubicBezTo>
                    <a:pt x="691" y="3506"/>
                    <a:pt x="702" y="3496"/>
                    <a:pt x="712" y="3485"/>
                  </a:cubicBezTo>
                  <a:cubicBezTo>
                    <a:pt x="775" y="3454"/>
                    <a:pt x="838" y="3422"/>
                    <a:pt x="911" y="3402"/>
                  </a:cubicBezTo>
                  <a:cubicBezTo>
                    <a:pt x="941" y="3397"/>
                    <a:pt x="971" y="3395"/>
                    <a:pt x="1002" y="3395"/>
                  </a:cubicBezTo>
                  <a:cubicBezTo>
                    <a:pt x="1045" y="3395"/>
                    <a:pt x="1088" y="3400"/>
                    <a:pt x="1131" y="3412"/>
                  </a:cubicBezTo>
                  <a:cubicBezTo>
                    <a:pt x="1183" y="3422"/>
                    <a:pt x="1235" y="3443"/>
                    <a:pt x="1288" y="3464"/>
                  </a:cubicBezTo>
                  <a:cubicBezTo>
                    <a:pt x="1329" y="3496"/>
                    <a:pt x="1371" y="3527"/>
                    <a:pt x="1413" y="3569"/>
                  </a:cubicBezTo>
                  <a:cubicBezTo>
                    <a:pt x="1424" y="3579"/>
                    <a:pt x="1434" y="3600"/>
                    <a:pt x="1444" y="3611"/>
                  </a:cubicBezTo>
                  <a:cubicBezTo>
                    <a:pt x="1497" y="3684"/>
                    <a:pt x="1539" y="3778"/>
                    <a:pt x="1549" y="3872"/>
                  </a:cubicBezTo>
                  <a:cubicBezTo>
                    <a:pt x="1549" y="3914"/>
                    <a:pt x="1549" y="3946"/>
                    <a:pt x="1549" y="3988"/>
                  </a:cubicBezTo>
                  <a:cubicBezTo>
                    <a:pt x="1539" y="4029"/>
                    <a:pt x="1528" y="4071"/>
                    <a:pt x="1518" y="4113"/>
                  </a:cubicBezTo>
                  <a:cubicBezTo>
                    <a:pt x="1486" y="4186"/>
                    <a:pt x="1444" y="4249"/>
                    <a:pt x="1392" y="4301"/>
                  </a:cubicBezTo>
                  <a:cubicBezTo>
                    <a:pt x="1382" y="4312"/>
                    <a:pt x="1371" y="4322"/>
                    <a:pt x="1361" y="4333"/>
                  </a:cubicBezTo>
                  <a:cubicBezTo>
                    <a:pt x="1340" y="4343"/>
                    <a:pt x="1319" y="4364"/>
                    <a:pt x="1308" y="4375"/>
                  </a:cubicBezTo>
                  <a:cubicBezTo>
                    <a:pt x="1288" y="4385"/>
                    <a:pt x="1256" y="4396"/>
                    <a:pt x="1235" y="4406"/>
                  </a:cubicBezTo>
                  <a:cubicBezTo>
                    <a:pt x="1214" y="4417"/>
                    <a:pt x="1193" y="4427"/>
                    <a:pt x="1172" y="4438"/>
                  </a:cubicBezTo>
                  <a:cubicBezTo>
                    <a:pt x="1151" y="4448"/>
                    <a:pt x="1120" y="4448"/>
                    <a:pt x="1089" y="4448"/>
                  </a:cubicBezTo>
                  <a:cubicBezTo>
                    <a:pt x="1057" y="4453"/>
                    <a:pt x="1026" y="4456"/>
                    <a:pt x="995" y="4456"/>
                  </a:cubicBezTo>
                  <a:cubicBezTo>
                    <a:pt x="963" y="4456"/>
                    <a:pt x="932" y="4453"/>
                    <a:pt x="900" y="4448"/>
                  </a:cubicBezTo>
                  <a:cubicBezTo>
                    <a:pt x="838" y="4427"/>
                    <a:pt x="785" y="4406"/>
                    <a:pt x="733" y="4375"/>
                  </a:cubicBezTo>
                  <a:cubicBezTo>
                    <a:pt x="691" y="4354"/>
                    <a:pt x="670" y="4322"/>
                    <a:pt x="639" y="4301"/>
                  </a:cubicBezTo>
                  <a:cubicBezTo>
                    <a:pt x="607" y="4260"/>
                    <a:pt x="565" y="4239"/>
                    <a:pt x="513" y="4218"/>
                  </a:cubicBezTo>
                  <a:cubicBezTo>
                    <a:pt x="462" y="4193"/>
                    <a:pt x="410" y="4182"/>
                    <a:pt x="359" y="4182"/>
                  </a:cubicBezTo>
                  <a:cubicBezTo>
                    <a:pt x="170" y="4182"/>
                    <a:pt x="0" y="4338"/>
                    <a:pt x="0" y="4553"/>
                  </a:cubicBezTo>
                  <a:lnTo>
                    <a:pt x="0" y="6049"/>
                  </a:lnTo>
                  <a:cubicBezTo>
                    <a:pt x="0" y="6175"/>
                    <a:pt x="84" y="6269"/>
                    <a:pt x="199" y="6300"/>
                  </a:cubicBezTo>
                  <a:lnTo>
                    <a:pt x="231" y="6300"/>
                  </a:lnTo>
                  <a:cubicBezTo>
                    <a:pt x="2711" y="6258"/>
                    <a:pt x="4709" y="4260"/>
                    <a:pt x="4751" y="1780"/>
                  </a:cubicBezTo>
                  <a:cubicBezTo>
                    <a:pt x="4751" y="1769"/>
                    <a:pt x="4751" y="1759"/>
                    <a:pt x="4751" y="1748"/>
                  </a:cubicBezTo>
                  <a:cubicBezTo>
                    <a:pt x="4720" y="1633"/>
                    <a:pt x="4626" y="1549"/>
                    <a:pt x="4500" y="1549"/>
                  </a:cubicBezTo>
                  <a:lnTo>
                    <a:pt x="3014" y="1549"/>
                  </a:lnTo>
                  <a:cubicBezTo>
                    <a:pt x="2962" y="1549"/>
                    <a:pt x="2909" y="1508"/>
                    <a:pt x="2909" y="1445"/>
                  </a:cubicBezTo>
                  <a:cubicBezTo>
                    <a:pt x="2909" y="1413"/>
                    <a:pt x="2930" y="1382"/>
                    <a:pt x="2951" y="1361"/>
                  </a:cubicBezTo>
                  <a:cubicBezTo>
                    <a:pt x="3359" y="963"/>
                    <a:pt x="3223" y="283"/>
                    <a:pt x="2700" y="63"/>
                  </a:cubicBezTo>
                  <a:cubicBezTo>
                    <a:pt x="2598" y="21"/>
                    <a:pt x="2495" y="1"/>
                    <a:pt x="2394" y="1"/>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60"/>
            <p:cNvSpPr/>
            <p:nvPr/>
          </p:nvSpPr>
          <p:spPr>
            <a:xfrm>
              <a:off x="8676173" y="1443880"/>
              <a:ext cx="191913" cy="144704"/>
            </a:xfrm>
            <a:custGeom>
              <a:rect b="b" l="l" r="r" t="t"/>
              <a:pathLst>
                <a:path extrusionOk="0" h="4751" w="6301">
                  <a:moveTo>
                    <a:pt x="1811" y="262"/>
                  </a:moveTo>
                  <a:cubicBezTo>
                    <a:pt x="4124" y="325"/>
                    <a:pt x="5976" y="2187"/>
                    <a:pt x="6039" y="4489"/>
                  </a:cubicBezTo>
                  <a:lnTo>
                    <a:pt x="4563" y="4489"/>
                  </a:lnTo>
                  <a:cubicBezTo>
                    <a:pt x="4511" y="4489"/>
                    <a:pt x="4458" y="4448"/>
                    <a:pt x="4458" y="4385"/>
                  </a:cubicBezTo>
                  <a:cubicBezTo>
                    <a:pt x="4458" y="4353"/>
                    <a:pt x="4479" y="4322"/>
                    <a:pt x="4500" y="4301"/>
                  </a:cubicBezTo>
                  <a:cubicBezTo>
                    <a:pt x="5003" y="3809"/>
                    <a:pt x="4657" y="2941"/>
                    <a:pt x="3946" y="2941"/>
                  </a:cubicBezTo>
                  <a:cubicBezTo>
                    <a:pt x="3506" y="2941"/>
                    <a:pt x="3150" y="3296"/>
                    <a:pt x="3150" y="3736"/>
                  </a:cubicBezTo>
                  <a:cubicBezTo>
                    <a:pt x="3150" y="3945"/>
                    <a:pt x="3234" y="4155"/>
                    <a:pt x="3391" y="4301"/>
                  </a:cubicBezTo>
                  <a:cubicBezTo>
                    <a:pt x="3412" y="4322"/>
                    <a:pt x="3423" y="4353"/>
                    <a:pt x="3433" y="4385"/>
                  </a:cubicBezTo>
                  <a:cubicBezTo>
                    <a:pt x="3423" y="4448"/>
                    <a:pt x="3381" y="4489"/>
                    <a:pt x="3318" y="4489"/>
                  </a:cubicBezTo>
                  <a:lnTo>
                    <a:pt x="1811" y="4489"/>
                  </a:lnTo>
                  <a:lnTo>
                    <a:pt x="1811" y="2983"/>
                  </a:lnTo>
                  <a:cubicBezTo>
                    <a:pt x="1811" y="2773"/>
                    <a:pt x="1644" y="2616"/>
                    <a:pt x="1445" y="2616"/>
                  </a:cubicBezTo>
                  <a:cubicBezTo>
                    <a:pt x="1340" y="2616"/>
                    <a:pt x="1246" y="2658"/>
                    <a:pt x="1173" y="2731"/>
                  </a:cubicBezTo>
                  <a:cubicBezTo>
                    <a:pt x="1162" y="2742"/>
                    <a:pt x="1141" y="2763"/>
                    <a:pt x="1131" y="2773"/>
                  </a:cubicBezTo>
                  <a:cubicBezTo>
                    <a:pt x="1110" y="2784"/>
                    <a:pt x="1099" y="2794"/>
                    <a:pt x="1089" y="2805"/>
                  </a:cubicBezTo>
                  <a:lnTo>
                    <a:pt x="1162" y="2909"/>
                  </a:lnTo>
                  <a:lnTo>
                    <a:pt x="1079" y="2805"/>
                  </a:lnTo>
                  <a:cubicBezTo>
                    <a:pt x="1058" y="2815"/>
                    <a:pt x="1047" y="2826"/>
                    <a:pt x="1037" y="2826"/>
                  </a:cubicBezTo>
                  <a:lnTo>
                    <a:pt x="1026" y="2836"/>
                  </a:lnTo>
                  <a:cubicBezTo>
                    <a:pt x="1005" y="2846"/>
                    <a:pt x="995" y="2846"/>
                    <a:pt x="984" y="2857"/>
                  </a:cubicBezTo>
                  <a:lnTo>
                    <a:pt x="974" y="2857"/>
                  </a:lnTo>
                  <a:cubicBezTo>
                    <a:pt x="953" y="2867"/>
                    <a:pt x="942" y="2867"/>
                    <a:pt x="911" y="2878"/>
                  </a:cubicBezTo>
                  <a:cubicBezTo>
                    <a:pt x="880" y="2888"/>
                    <a:pt x="838" y="2888"/>
                    <a:pt x="806" y="2888"/>
                  </a:cubicBezTo>
                  <a:lnTo>
                    <a:pt x="733" y="2888"/>
                  </a:lnTo>
                  <a:cubicBezTo>
                    <a:pt x="712" y="2878"/>
                    <a:pt x="702" y="2878"/>
                    <a:pt x="681" y="2878"/>
                  </a:cubicBezTo>
                  <a:cubicBezTo>
                    <a:pt x="660" y="2878"/>
                    <a:pt x="649" y="2867"/>
                    <a:pt x="629" y="2867"/>
                  </a:cubicBezTo>
                  <a:lnTo>
                    <a:pt x="618" y="2857"/>
                  </a:lnTo>
                  <a:cubicBezTo>
                    <a:pt x="608" y="2857"/>
                    <a:pt x="597" y="2846"/>
                    <a:pt x="587" y="2846"/>
                  </a:cubicBezTo>
                  <a:lnTo>
                    <a:pt x="545" y="2826"/>
                  </a:lnTo>
                  <a:cubicBezTo>
                    <a:pt x="534" y="2826"/>
                    <a:pt x="524" y="2815"/>
                    <a:pt x="524" y="2815"/>
                  </a:cubicBezTo>
                  <a:lnTo>
                    <a:pt x="451" y="2920"/>
                  </a:lnTo>
                  <a:lnTo>
                    <a:pt x="513" y="2805"/>
                  </a:lnTo>
                  <a:cubicBezTo>
                    <a:pt x="493" y="2794"/>
                    <a:pt x="472" y="2773"/>
                    <a:pt x="451" y="2763"/>
                  </a:cubicBezTo>
                  <a:cubicBezTo>
                    <a:pt x="440" y="2752"/>
                    <a:pt x="430" y="2742"/>
                    <a:pt x="419" y="2731"/>
                  </a:cubicBezTo>
                  <a:cubicBezTo>
                    <a:pt x="409" y="2721"/>
                    <a:pt x="398" y="2710"/>
                    <a:pt x="388" y="2690"/>
                  </a:cubicBezTo>
                  <a:cubicBezTo>
                    <a:pt x="367" y="2669"/>
                    <a:pt x="346" y="2637"/>
                    <a:pt x="325" y="2606"/>
                  </a:cubicBezTo>
                  <a:lnTo>
                    <a:pt x="304" y="2564"/>
                  </a:lnTo>
                  <a:cubicBezTo>
                    <a:pt x="304" y="2553"/>
                    <a:pt x="304" y="2543"/>
                    <a:pt x="294" y="2533"/>
                  </a:cubicBezTo>
                  <a:lnTo>
                    <a:pt x="294" y="2522"/>
                  </a:lnTo>
                  <a:cubicBezTo>
                    <a:pt x="283" y="2501"/>
                    <a:pt x="283" y="2491"/>
                    <a:pt x="273" y="2470"/>
                  </a:cubicBezTo>
                  <a:cubicBezTo>
                    <a:pt x="273" y="2449"/>
                    <a:pt x="273" y="2438"/>
                    <a:pt x="273" y="2417"/>
                  </a:cubicBezTo>
                  <a:cubicBezTo>
                    <a:pt x="273" y="2407"/>
                    <a:pt x="262" y="2407"/>
                    <a:pt x="262" y="2386"/>
                  </a:cubicBezTo>
                  <a:cubicBezTo>
                    <a:pt x="262" y="2386"/>
                    <a:pt x="262" y="2376"/>
                    <a:pt x="262" y="2365"/>
                  </a:cubicBezTo>
                  <a:lnTo>
                    <a:pt x="262" y="2323"/>
                  </a:lnTo>
                  <a:cubicBezTo>
                    <a:pt x="273" y="2313"/>
                    <a:pt x="273" y="2302"/>
                    <a:pt x="273" y="2292"/>
                  </a:cubicBezTo>
                  <a:cubicBezTo>
                    <a:pt x="273" y="2271"/>
                    <a:pt x="273" y="2260"/>
                    <a:pt x="283" y="2240"/>
                  </a:cubicBezTo>
                  <a:cubicBezTo>
                    <a:pt x="283" y="2229"/>
                    <a:pt x="283" y="2208"/>
                    <a:pt x="294" y="2198"/>
                  </a:cubicBezTo>
                  <a:lnTo>
                    <a:pt x="294" y="2177"/>
                  </a:lnTo>
                  <a:cubicBezTo>
                    <a:pt x="304" y="2166"/>
                    <a:pt x="304" y="2166"/>
                    <a:pt x="304" y="2145"/>
                  </a:cubicBezTo>
                  <a:lnTo>
                    <a:pt x="325" y="2114"/>
                  </a:lnTo>
                  <a:cubicBezTo>
                    <a:pt x="346" y="2072"/>
                    <a:pt x="367" y="2041"/>
                    <a:pt x="388" y="2020"/>
                  </a:cubicBezTo>
                  <a:cubicBezTo>
                    <a:pt x="398" y="2009"/>
                    <a:pt x="409" y="1999"/>
                    <a:pt x="419" y="1978"/>
                  </a:cubicBezTo>
                  <a:cubicBezTo>
                    <a:pt x="430" y="1978"/>
                    <a:pt x="440" y="1967"/>
                    <a:pt x="451" y="1957"/>
                  </a:cubicBezTo>
                  <a:cubicBezTo>
                    <a:pt x="472" y="1936"/>
                    <a:pt x="493" y="1915"/>
                    <a:pt x="524" y="1905"/>
                  </a:cubicBezTo>
                  <a:lnTo>
                    <a:pt x="587" y="1873"/>
                  </a:lnTo>
                  <a:cubicBezTo>
                    <a:pt x="597" y="1863"/>
                    <a:pt x="608" y="1863"/>
                    <a:pt x="618" y="1852"/>
                  </a:cubicBezTo>
                  <a:lnTo>
                    <a:pt x="629" y="1852"/>
                  </a:lnTo>
                  <a:cubicBezTo>
                    <a:pt x="649" y="1842"/>
                    <a:pt x="670" y="1842"/>
                    <a:pt x="691" y="1831"/>
                  </a:cubicBezTo>
                  <a:lnTo>
                    <a:pt x="733" y="1831"/>
                  </a:lnTo>
                  <a:cubicBezTo>
                    <a:pt x="754" y="1831"/>
                    <a:pt x="775" y="1831"/>
                    <a:pt x="796" y="1821"/>
                  </a:cubicBezTo>
                  <a:cubicBezTo>
                    <a:pt x="838" y="1821"/>
                    <a:pt x="880" y="1831"/>
                    <a:pt x="922" y="1842"/>
                  </a:cubicBezTo>
                  <a:cubicBezTo>
                    <a:pt x="942" y="1842"/>
                    <a:pt x="953" y="1852"/>
                    <a:pt x="974" y="1852"/>
                  </a:cubicBezTo>
                  <a:lnTo>
                    <a:pt x="1016" y="1727"/>
                  </a:lnTo>
                  <a:lnTo>
                    <a:pt x="984" y="1863"/>
                  </a:lnTo>
                  <a:cubicBezTo>
                    <a:pt x="995" y="1863"/>
                    <a:pt x="1005" y="1873"/>
                    <a:pt x="1026" y="1873"/>
                  </a:cubicBezTo>
                  <a:lnTo>
                    <a:pt x="1037" y="1884"/>
                  </a:lnTo>
                  <a:cubicBezTo>
                    <a:pt x="1047" y="1894"/>
                    <a:pt x="1068" y="1894"/>
                    <a:pt x="1079" y="1905"/>
                  </a:cubicBezTo>
                  <a:lnTo>
                    <a:pt x="1141" y="1790"/>
                  </a:lnTo>
                  <a:lnTo>
                    <a:pt x="1089" y="1915"/>
                  </a:lnTo>
                  <a:cubicBezTo>
                    <a:pt x="1099" y="1926"/>
                    <a:pt x="1110" y="1936"/>
                    <a:pt x="1131" y="1947"/>
                  </a:cubicBezTo>
                  <a:cubicBezTo>
                    <a:pt x="1152" y="1957"/>
                    <a:pt x="1162" y="1967"/>
                    <a:pt x="1173" y="1988"/>
                  </a:cubicBezTo>
                  <a:cubicBezTo>
                    <a:pt x="1246" y="2062"/>
                    <a:pt x="1340" y="2104"/>
                    <a:pt x="1445" y="2104"/>
                  </a:cubicBezTo>
                  <a:cubicBezTo>
                    <a:pt x="1644" y="2104"/>
                    <a:pt x="1811" y="1936"/>
                    <a:pt x="1811" y="1737"/>
                  </a:cubicBezTo>
                  <a:lnTo>
                    <a:pt x="1811" y="262"/>
                  </a:lnTo>
                  <a:close/>
                  <a:moveTo>
                    <a:pt x="1780" y="0"/>
                  </a:moveTo>
                  <a:cubicBezTo>
                    <a:pt x="1769" y="0"/>
                    <a:pt x="1759" y="0"/>
                    <a:pt x="1748" y="11"/>
                  </a:cubicBezTo>
                  <a:cubicBezTo>
                    <a:pt x="1633" y="32"/>
                    <a:pt x="1549" y="136"/>
                    <a:pt x="1549" y="251"/>
                  </a:cubicBezTo>
                  <a:lnTo>
                    <a:pt x="1549" y="1737"/>
                  </a:lnTo>
                  <a:cubicBezTo>
                    <a:pt x="1549" y="1798"/>
                    <a:pt x="1497" y="1837"/>
                    <a:pt x="1442" y="1837"/>
                  </a:cubicBezTo>
                  <a:cubicBezTo>
                    <a:pt x="1413" y="1837"/>
                    <a:pt x="1383" y="1826"/>
                    <a:pt x="1361" y="1800"/>
                  </a:cubicBezTo>
                  <a:cubicBezTo>
                    <a:pt x="1340" y="1779"/>
                    <a:pt x="1319" y="1758"/>
                    <a:pt x="1288" y="1737"/>
                  </a:cubicBezTo>
                  <a:cubicBezTo>
                    <a:pt x="1267" y="1727"/>
                    <a:pt x="1246" y="1706"/>
                    <a:pt x="1235" y="1695"/>
                  </a:cubicBezTo>
                  <a:lnTo>
                    <a:pt x="1215" y="1685"/>
                  </a:lnTo>
                  <a:cubicBezTo>
                    <a:pt x="1194" y="1674"/>
                    <a:pt x="1173" y="1664"/>
                    <a:pt x="1152" y="1654"/>
                  </a:cubicBezTo>
                  <a:lnTo>
                    <a:pt x="1131" y="1643"/>
                  </a:lnTo>
                  <a:cubicBezTo>
                    <a:pt x="1120" y="1633"/>
                    <a:pt x="1099" y="1622"/>
                    <a:pt x="1068" y="1612"/>
                  </a:cubicBezTo>
                  <a:lnTo>
                    <a:pt x="1058" y="1612"/>
                  </a:lnTo>
                  <a:cubicBezTo>
                    <a:pt x="1037" y="1601"/>
                    <a:pt x="1005" y="1591"/>
                    <a:pt x="984" y="1591"/>
                  </a:cubicBezTo>
                  <a:cubicBezTo>
                    <a:pt x="984" y="1591"/>
                    <a:pt x="974" y="1580"/>
                    <a:pt x="974" y="1580"/>
                  </a:cubicBezTo>
                  <a:cubicBezTo>
                    <a:pt x="911" y="1570"/>
                    <a:pt x="848" y="1559"/>
                    <a:pt x="786" y="1559"/>
                  </a:cubicBezTo>
                  <a:cubicBezTo>
                    <a:pt x="754" y="1570"/>
                    <a:pt x="733" y="1570"/>
                    <a:pt x="702" y="1570"/>
                  </a:cubicBezTo>
                  <a:lnTo>
                    <a:pt x="691" y="1570"/>
                  </a:lnTo>
                  <a:cubicBezTo>
                    <a:pt x="670" y="1570"/>
                    <a:pt x="660" y="1580"/>
                    <a:pt x="639" y="1580"/>
                  </a:cubicBezTo>
                  <a:lnTo>
                    <a:pt x="629" y="1580"/>
                  </a:lnTo>
                  <a:cubicBezTo>
                    <a:pt x="597" y="1591"/>
                    <a:pt x="576" y="1591"/>
                    <a:pt x="555" y="1601"/>
                  </a:cubicBezTo>
                  <a:cubicBezTo>
                    <a:pt x="545" y="1601"/>
                    <a:pt x="534" y="1612"/>
                    <a:pt x="524" y="1612"/>
                  </a:cubicBezTo>
                  <a:cubicBezTo>
                    <a:pt x="513" y="1622"/>
                    <a:pt x="493" y="1622"/>
                    <a:pt x="482" y="1633"/>
                  </a:cubicBezTo>
                  <a:cubicBezTo>
                    <a:pt x="472" y="1633"/>
                    <a:pt x="461" y="1643"/>
                    <a:pt x="451" y="1643"/>
                  </a:cubicBezTo>
                  <a:cubicBezTo>
                    <a:pt x="440" y="1654"/>
                    <a:pt x="430" y="1654"/>
                    <a:pt x="419" y="1664"/>
                  </a:cubicBezTo>
                  <a:cubicBezTo>
                    <a:pt x="409" y="1664"/>
                    <a:pt x="398" y="1674"/>
                    <a:pt x="388" y="1685"/>
                  </a:cubicBezTo>
                  <a:lnTo>
                    <a:pt x="367" y="1685"/>
                  </a:lnTo>
                  <a:cubicBezTo>
                    <a:pt x="336" y="1706"/>
                    <a:pt x="304" y="1737"/>
                    <a:pt x="283" y="1758"/>
                  </a:cubicBezTo>
                  <a:cubicBezTo>
                    <a:pt x="262" y="1769"/>
                    <a:pt x="252" y="1779"/>
                    <a:pt x="241" y="1800"/>
                  </a:cubicBezTo>
                  <a:cubicBezTo>
                    <a:pt x="241" y="1800"/>
                    <a:pt x="231" y="1811"/>
                    <a:pt x="231" y="1811"/>
                  </a:cubicBezTo>
                  <a:cubicBezTo>
                    <a:pt x="210" y="1821"/>
                    <a:pt x="199" y="1831"/>
                    <a:pt x="189" y="1842"/>
                  </a:cubicBezTo>
                  <a:lnTo>
                    <a:pt x="179" y="1852"/>
                  </a:lnTo>
                  <a:cubicBezTo>
                    <a:pt x="147" y="1894"/>
                    <a:pt x="116" y="1947"/>
                    <a:pt x="95" y="1988"/>
                  </a:cubicBezTo>
                  <a:cubicBezTo>
                    <a:pt x="84" y="1999"/>
                    <a:pt x="84" y="2009"/>
                    <a:pt x="74" y="2020"/>
                  </a:cubicBezTo>
                  <a:lnTo>
                    <a:pt x="63" y="2051"/>
                  </a:lnTo>
                  <a:cubicBezTo>
                    <a:pt x="63" y="2062"/>
                    <a:pt x="53" y="2083"/>
                    <a:pt x="53" y="2093"/>
                  </a:cubicBezTo>
                  <a:lnTo>
                    <a:pt x="43" y="2114"/>
                  </a:lnTo>
                  <a:cubicBezTo>
                    <a:pt x="32" y="2135"/>
                    <a:pt x="32" y="2156"/>
                    <a:pt x="22" y="2177"/>
                  </a:cubicBezTo>
                  <a:lnTo>
                    <a:pt x="22" y="2198"/>
                  </a:lnTo>
                  <a:cubicBezTo>
                    <a:pt x="11" y="2219"/>
                    <a:pt x="11" y="2250"/>
                    <a:pt x="11" y="2271"/>
                  </a:cubicBezTo>
                  <a:cubicBezTo>
                    <a:pt x="11" y="2281"/>
                    <a:pt x="11" y="2302"/>
                    <a:pt x="1" y="2313"/>
                  </a:cubicBezTo>
                  <a:lnTo>
                    <a:pt x="1" y="2323"/>
                  </a:lnTo>
                  <a:cubicBezTo>
                    <a:pt x="1" y="2334"/>
                    <a:pt x="1" y="2344"/>
                    <a:pt x="1" y="2355"/>
                  </a:cubicBezTo>
                  <a:cubicBezTo>
                    <a:pt x="1" y="2365"/>
                    <a:pt x="1" y="2376"/>
                    <a:pt x="1" y="2386"/>
                  </a:cubicBezTo>
                  <a:lnTo>
                    <a:pt x="137" y="2376"/>
                  </a:lnTo>
                  <a:lnTo>
                    <a:pt x="1" y="2407"/>
                  </a:lnTo>
                  <a:cubicBezTo>
                    <a:pt x="11" y="2417"/>
                    <a:pt x="11" y="2428"/>
                    <a:pt x="11" y="2449"/>
                  </a:cubicBezTo>
                  <a:cubicBezTo>
                    <a:pt x="11" y="2470"/>
                    <a:pt x="22" y="2501"/>
                    <a:pt x="22" y="2533"/>
                  </a:cubicBezTo>
                  <a:cubicBezTo>
                    <a:pt x="32" y="2553"/>
                    <a:pt x="32" y="2574"/>
                    <a:pt x="43" y="2595"/>
                  </a:cubicBezTo>
                  <a:lnTo>
                    <a:pt x="53" y="2616"/>
                  </a:lnTo>
                  <a:cubicBezTo>
                    <a:pt x="53" y="2637"/>
                    <a:pt x="63" y="2648"/>
                    <a:pt x="63" y="2669"/>
                  </a:cubicBezTo>
                  <a:lnTo>
                    <a:pt x="84" y="2700"/>
                  </a:lnTo>
                  <a:cubicBezTo>
                    <a:pt x="84" y="2710"/>
                    <a:pt x="95" y="2721"/>
                    <a:pt x="95" y="2731"/>
                  </a:cubicBezTo>
                  <a:cubicBezTo>
                    <a:pt x="116" y="2773"/>
                    <a:pt x="147" y="2815"/>
                    <a:pt x="179" y="2857"/>
                  </a:cubicBezTo>
                  <a:cubicBezTo>
                    <a:pt x="179" y="2857"/>
                    <a:pt x="189" y="2867"/>
                    <a:pt x="189" y="2867"/>
                  </a:cubicBezTo>
                  <a:cubicBezTo>
                    <a:pt x="199" y="2878"/>
                    <a:pt x="210" y="2899"/>
                    <a:pt x="231" y="2909"/>
                  </a:cubicBezTo>
                  <a:lnTo>
                    <a:pt x="241" y="2920"/>
                  </a:lnTo>
                  <a:cubicBezTo>
                    <a:pt x="252" y="2930"/>
                    <a:pt x="262" y="2941"/>
                    <a:pt x="283" y="2962"/>
                  </a:cubicBezTo>
                  <a:cubicBezTo>
                    <a:pt x="304" y="2983"/>
                    <a:pt x="336" y="3003"/>
                    <a:pt x="367" y="3024"/>
                  </a:cubicBezTo>
                  <a:cubicBezTo>
                    <a:pt x="377" y="3024"/>
                    <a:pt x="388" y="3035"/>
                    <a:pt x="388" y="3035"/>
                  </a:cubicBezTo>
                  <a:cubicBezTo>
                    <a:pt x="398" y="3045"/>
                    <a:pt x="409" y="3045"/>
                    <a:pt x="419" y="3056"/>
                  </a:cubicBezTo>
                  <a:cubicBezTo>
                    <a:pt x="430" y="3056"/>
                    <a:pt x="440" y="3066"/>
                    <a:pt x="451" y="3077"/>
                  </a:cubicBezTo>
                  <a:lnTo>
                    <a:pt x="482" y="3087"/>
                  </a:lnTo>
                  <a:cubicBezTo>
                    <a:pt x="503" y="3087"/>
                    <a:pt x="513" y="3098"/>
                    <a:pt x="534" y="3108"/>
                  </a:cubicBezTo>
                  <a:lnTo>
                    <a:pt x="555" y="3108"/>
                  </a:lnTo>
                  <a:cubicBezTo>
                    <a:pt x="576" y="3119"/>
                    <a:pt x="597" y="3129"/>
                    <a:pt x="629" y="3129"/>
                  </a:cubicBezTo>
                  <a:cubicBezTo>
                    <a:pt x="629" y="3129"/>
                    <a:pt x="639" y="3139"/>
                    <a:pt x="639" y="3139"/>
                  </a:cubicBezTo>
                  <a:lnTo>
                    <a:pt x="702" y="3139"/>
                  </a:lnTo>
                  <a:cubicBezTo>
                    <a:pt x="723" y="3150"/>
                    <a:pt x="754" y="3150"/>
                    <a:pt x="786" y="3150"/>
                  </a:cubicBezTo>
                  <a:lnTo>
                    <a:pt x="796" y="3150"/>
                  </a:lnTo>
                  <a:cubicBezTo>
                    <a:pt x="859" y="3150"/>
                    <a:pt x="911" y="3139"/>
                    <a:pt x="974" y="3129"/>
                  </a:cubicBezTo>
                  <a:lnTo>
                    <a:pt x="984" y="3129"/>
                  </a:lnTo>
                  <a:cubicBezTo>
                    <a:pt x="1005" y="3119"/>
                    <a:pt x="1037" y="3119"/>
                    <a:pt x="1058" y="3108"/>
                  </a:cubicBezTo>
                  <a:lnTo>
                    <a:pt x="1079" y="3098"/>
                  </a:lnTo>
                  <a:cubicBezTo>
                    <a:pt x="1099" y="3087"/>
                    <a:pt x="1120" y="3087"/>
                    <a:pt x="1141" y="3077"/>
                  </a:cubicBezTo>
                  <a:lnTo>
                    <a:pt x="1152" y="3066"/>
                  </a:lnTo>
                  <a:cubicBezTo>
                    <a:pt x="1173" y="3056"/>
                    <a:pt x="1194" y="3045"/>
                    <a:pt x="1215" y="3024"/>
                  </a:cubicBezTo>
                  <a:lnTo>
                    <a:pt x="1235" y="3024"/>
                  </a:lnTo>
                  <a:cubicBezTo>
                    <a:pt x="1246" y="3003"/>
                    <a:pt x="1267" y="2993"/>
                    <a:pt x="1288" y="2983"/>
                  </a:cubicBezTo>
                  <a:cubicBezTo>
                    <a:pt x="1288" y="2983"/>
                    <a:pt x="1298" y="2972"/>
                    <a:pt x="1298" y="2972"/>
                  </a:cubicBezTo>
                  <a:cubicBezTo>
                    <a:pt x="1319" y="2951"/>
                    <a:pt x="1340" y="2930"/>
                    <a:pt x="1361" y="2909"/>
                  </a:cubicBezTo>
                  <a:cubicBezTo>
                    <a:pt x="1382" y="2888"/>
                    <a:pt x="1413" y="2878"/>
                    <a:pt x="1445" y="2878"/>
                  </a:cubicBezTo>
                  <a:cubicBezTo>
                    <a:pt x="1508" y="2878"/>
                    <a:pt x="1549" y="2920"/>
                    <a:pt x="1549" y="2983"/>
                  </a:cubicBezTo>
                  <a:lnTo>
                    <a:pt x="1549" y="4500"/>
                  </a:lnTo>
                  <a:cubicBezTo>
                    <a:pt x="1549" y="4636"/>
                    <a:pt x="1665" y="4751"/>
                    <a:pt x="1801" y="4751"/>
                  </a:cubicBezTo>
                  <a:lnTo>
                    <a:pt x="3318" y="4751"/>
                  </a:lnTo>
                  <a:cubicBezTo>
                    <a:pt x="3527" y="4751"/>
                    <a:pt x="3684" y="4584"/>
                    <a:pt x="3695" y="4385"/>
                  </a:cubicBezTo>
                  <a:cubicBezTo>
                    <a:pt x="3684" y="4280"/>
                    <a:pt x="3642" y="4186"/>
                    <a:pt x="3569" y="4113"/>
                  </a:cubicBezTo>
                  <a:cubicBezTo>
                    <a:pt x="3234" y="3778"/>
                    <a:pt x="3464" y="3202"/>
                    <a:pt x="3946" y="3202"/>
                  </a:cubicBezTo>
                  <a:cubicBezTo>
                    <a:pt x="4417" y="3202"/>
                    <a:pt x="4657" y="3788"/>
                    <a:pt x="4312" y="4113"/>
                  </a:cubicBezTo>
                  <a:cubicBezTo>
                    <a:pt x="4239" y="4186"/>
                    <a:pt x="4197" y="4280"/>
                    <a:pt x="4197" y="4385"/>
                  </a:cubicBezTo>
                  <a:cubicBezTo>
                    <a:pt x="4197" y="4584"/>
                    <a:pt x="4364" y="4751"/>
                    <a:pt x="4563" y="4751"/>
                  </a:cubicBezTo>
                  <a:lnTo>
                    <a:pt x="6049" y="4751"/>
                  </a:lnTo>
                  <a:cubicBezTo>
                    <a:pt x="6175" y="4751"/>
                    <a:pt x="6269" y="4667"/>
                    <a:pt x="6300" y="4552"/>
                  </a:cubicBezTo>
                  <a:cubicBezTo>
                    <a:pt x="6300" y="4542"/>
                    <a:pt x="6300" y="4531"/>
                    <a:pt x="6300" y="4521"/>
                  </a:cubicBezTo>
                  <a:cubicBezTo>
                    <a:pt x="6258" y="2051"/>
                    <a:pt x="4260" y="53"/>
                    <a:pt x="1780"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60"/>
            <p:cNvSpPr/>
            <p:nvPr/>
          </p:nvSpPr>
          <p:spPr>
            <a:xfrm>
              <a:off x="8586628" y="1443880"/>
              <a:ext cx="281458" cy="281458"/>
            </a:xfrm>
            <a:custGeom>
              <a:rect b="b" l="l" r="r" t="t"/>
              <a:pathLst>
                <a:path extrusionOk="0" h="9241" w="9241">
                  <a:moveTo>
                    <a:pt x="4709" y="262"/>
                  </a:moveTo>
                  <a:cubicBezTo>
                    <a:pt x="7053" y="304"/>
                    <a:pt x="8937" y="2187"/>
                    <a:pt x="8979" y="4531"/>
                  </a:cubicBezTo>
                  <a:lnTo>
                    <a:pt x="8979" y="4573"/>
                  </a:lnTo>
                  <a:cubicBezTo>
                    <a:pt x="8979" y="4584"/>
                    <a:pt x="8979" y="4604"/>
                    <a:pt x="8979" y="4625"/>
                  </a:cubicBezTo>
                  <a:cubicBezTo>
                    <a:pt x="8979" y="4636"/>
                    <a:pt x="8979" y="4657"/>
                    <a:pt x="8979" y="4678"/>
                  </a:cubicBezTo>
                  <a:lnTo>
                    <a:pt x="8979" y="4709"/>
                  </a:lnTo>
                  <a:cubicBezTo>
                    <a:pt x="8937" y="7053"/>
                    <a:pt x="7053" y="8937"/>
                    <a:pt x="4709" y="8979"/>
                  </a:cubicBezTo>
                  <a:lnTo>
                    <a:pt x="4531" y="8979"/>
                  </a:lnTo>
                  <a:cubicBezTo>
                    <a:pt x="2187" y="8937"/>
                    <a:pt x="304" y="7053"/>
                    <a:pt x="262" y="4709"/>
                  </a:cubicBezTo>
                  <a:lnTo>
                    <a:pt x="262" y="4678"/>
                  </a:lnTo>
                  <a:cubicBezTo>
                    <a:pt x="262" y="4657"/>
                    <a:pt x="262" y="4636"/>
                    <a:pt x="262" y="4625"/>
                  </a:cubicBezTo>
                  <a:cubicBezTo>
                    <a:pt x="262" y="4604"/>
                    <a:pt x="262" y="4584"/>
                    <a:pt x="262" y="4573"/>
                  </a:cubicBezTo>
                  <a:lnTo>
                    <a:pt x="262" y="4531"/>
                  </a:lnTo>
                  <a:cubicBezTo>
                    <a:pt x="304" y="2187"/>
                    <a:pt x="2187" y="304"/>
                    <a:pt x="4531" y="262"/>
                  </a:cubicBezTo>
                  <a:close/>
                  <a:moveTo>
                    <a:pt x="4521" y="0"/>
                  </a:moveTo>
                  <a:cubicBezTo>
                    <a:pt x="2051" y="53"/>
                    <a:pt x="53" y="2051"/>
                    <a:pt x="0" y="4521"/>
                  </a:cubicBezTo>
                  <a:lnTo>
                    <a:pt x="0" y="4563"/>
                  </a:lnTo>
                  <a:cubicBezTo>
                    <a:pt x="0" y="4584"/>
                    <a:pt x="0" y="4604"/>
                    <a:pt x="0" y="4625"/>
                  </a:cubicBezTo>
                  <a:cubicBezTo>
                    <a:pt x="0" y="4646"/>
                    <a:pt x="0" y="4667"/>
                    <a:pt x="0" y="4688"/>
                  </a:cubicBezTo>
                  <a:lnTo>
                    <a:pt x="0" y="4720"/>
                  </a:lnTo>
                  <a:cubicBezTo>
                    <a:pt x="53" y="7200"/>
                    <a:pt x="2051" y="9198"/>
                    <a:pt x="4521" y="9240"/>
                  </a:cubicBezTo>
                  <a:lnTo>
                    <a:pt x="4720" y="9240"/>
                  </a:lnTo>
                  <a:cubicBezTo>
                    <a:pt x="7200" y="9198"/>
                    <a:pt x="9198" y="7200"/>
                    <a:pt x="9240" y="4720"/>
                  </a:cubicBezTo>
                  <a:lnTo>
                    <a:pt x="9240" y="4688"/>
                  </a:lnTo>
                  <a:cubicBezTo>
                    <a:pt x="9240" y="4667"/>
                    <a:pt x="9240" y="4646"/>
                    <a:pt x="9240" y="4625"/>
                  </a:cubicBezTo>
                  <a:cubicBezTo>
                    <a:pt x="9240" y="4604"/>
                    <a:pt x="9240" y="4584"/>
                    <a:pt x="9240" y="4563"/>
                  </a:cubicBezTo>
                  <a:lnTo>
                    <a:pt x="9240" y="4521"/>
                  </a:lnTo>
                  <a:cubicBezTo>
                    <a:pt x="9198" y="2051"/>
                    <a:pt x="7200" y="53"/>
                    <a:pt x="4720"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7" name="Google Shape;1037;p60"/>
          <p:cNvSpPr txBox="1"/>
          <p:nvPr/>
        </p:nvSpPr>
        <p:spPr>
          <a:xfrm>
            <a:off x="4447263" y="3316475"/>
            <a:ext cx="39267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Open Sans ExtraBold"/>
                <a:ea typeface="Open Sans ExtraBold"/>
                <a:cs typeface="Open Sans ExtraBold"/>
                <a:sym typeface="Open Sans ExtraBold"/>
              </a:rPr>
              <a:t>Learning Objective:</a:t>
            </a:r>
            <a:r>
              <a:rPr lang="en" sz="1200">
                <a:solidFill>
                  <a:schemeClr val="dk1"/>
                </a:solidFill>
                <a:latin typeface="Open Sans ExtraBold"/>
                <a:ea typeface="Open Sans ExtraBold"/>
                <a:cs typeface="Open Sans ExtraBold"/>
                <a:sym typeface="Open Sans ExtraBold"/>
              </a:rPr>
              <a:t> </a:t>
            </a:r>
            <a:endParaRPr sz="1200">
              <a:solidFill>
                <a:schemeClr val="dk1"/>
              </a:solidFill>
              <a:latin typeface="Open Sans ExtraBold"/>
              <a:ea typeface="Open Sans ExtraBold"/>
              <a:cs typeface="Open Sans ExtraBold"/>
              <a:sym typeface="Open Sans ExtraBold"/>
            </a:endParaRPr>
          </a:p>
          <a:p>
            <a:pPr indent="0" lvl="0" marL="0" rtl="0" algn="l">
              <a:spcBef>
                <a:spcPts val="0"/>
              </a:spcBef>
              <a:spcAft>
                <a:spcPts val="0"/>
              </a:spcAft>
              <a:buNone/>
            </a:pPr>
            <a:r>
              <a:rPr lang="en" sz="1800">
                <a:solidFill>
                  <a:schemeClr val="dk1"/>
                </a:solidFill>
                <a:latin typeface="Open Sans"/>
                <a:ea typeface="Open Sans"/>
                <a:cs typeface="Open Sans"/>
                <a:sym typeface="Open Sans"/>
              </a:rPr>
              <a:t>Comparing fractions on a number line</a:t>
            </a:r>
            <a:endParaRPr sz="1800">
              <a:solidFill>
                <a:schemeClr val="dk1"/>
              </a:solidFill>
              <a:latin typeface="Open Sans"/>
              <a:ea typeface="Open Sans"/>
              <a:cs typeface="Open Sans"/>
              <a:sym typeface="Open Sans"/>
            </a:endParaRPr>
          </a:p>
        </p:txBody>
      </p:sp>
      <p:sp>
        <p:nvSpPr>
          <p:cNvPr id="1038" name="Google Shape;1038;p60"/>
          <p:cNvSpPr txBox="1"/>
          <p:nvPr/>
        </p:nvSpPr>
        <p:spPr>
          <a:xfrm>
            <a:off x="4447263" y="2347313"/>
            <a:ext cx="45900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Open Sans ExtraBold"/>
                <a:ea typeface="Open Sans ExtraBold"/>
                <a:cs typeface="Open Sans ExtraBold"/>
                <a:sym typeface="Open Sans ExtraBold"/>
              </a:rPr>
              <a:t>ST Math Puzzle:</a:t>
            </a:r>
            <a:endParaRPr sz="1200">
              <a:solidFill>
                <a:schemeClr val="dk1"/>
              </a:solidFill>
              <a:latin typeface="Open Sans ExtraBold"/>
              <a:ea typeface="Open Sans ExtraBold"/>
              <a:cs typeface="Open Sans ExtraBold"/>
              <a:sym typeface="Open Sans ExtraBold"/>
            </a:endParaRPr>
          </a:p>
          <a:p>
            <a:pPr indent="0" lvl="0" marL="0" rtl="0" algn="l">
              <a:spcBef>
                <a:spcPts val="0"/>
              </a:spcBef>
              <a:spcAft>
                <a:spcPts val="0"/>
              </a:spcAft>
              <a:buNone/>
            </a:pPr>
            <a:r>
              <a:rPr lang="en" sz="1800">
                <a:solidFill>
                  <a:schemeClr val="dk1"/>
                </a:solidFill>
                <a:latin typeface="Open Sans"/>
                <a:ea typeface="Open Sans"/>
                <a:cs typeface="Open Sans"/>
                <a:sym typeface="Open Sans"/>
              </a:rPr>
              <a:t>Estimate Fractions on a Number Line &gt; Level 4</a:t>
            </a:r>
            <a:endParaRPr sz="1800">
              <a:solidFill>
                <a:schemeClr val="dk1"/>
              </a:solidFill>
              <a:latin typeface="Open Sans"/>
              <a:ea typeface="Open Sans"/>
              <a:cs typeface="Open Sans"/>
              <a:sym typeface="Open Sans"/>
            </a:endParaRPr>
          </a:p>
        </p:txBody>
      </p:sp>
      <p:sp>
        <p:nvSpPr>
          <p:cNvPr id="1039" name="Google Shape;1039;p60"/>
          <p:cNvSpPr txBox="1"/>
          <p:nvPr/>
        </p:nvSpPr>
        <p:spPr>
          <a:xfrm>
            <a:off x="1754435" y="3957436"/>
            <a:ext cx="1222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u="sng">
                <a:solidFill>
                  <a:schemeClr val="hlink"/>
                </a:solidFill>
                <a:latin typeface="Ubuntu"/>
                <a:ea typeface="Ubuntu"/>
                <a:cs typeface="Ubuntu"/>
                <a:sym typeface="Ubuntu"/>
                <a:hlinkClick r:id="rId5"/>
              </a:rPr>
              <a:t>Puzzle Link</a:t>
            </a:r>
            <a:endParaRPr sz="1200">
              <a:latin typeface="Ubuntu"/>
              <a:ea typeface="Ubuntu"/>
              <a:cs typeface="Ubuntu"/>
              <a:sym typeface="Ubuntu"/>
            </a:endParaRPr>
          </a:p>
        </p:txBody>
      </p:sp>
      <p:grpSp>
        <p:nvGrpSpPr>
          <p:cNvPr id="1040" name="Google Shape;1040;p60"/>
          <p:cNvGrpSpPr/>
          <p:nvPr/>
        </p:nvGrpSpPr>
        <p:grpSpPr>
          <a:xfrm>
            <a:off x="7709843" y="3629462"/>
            <a:ext cx="1138164" cy="1468500"/>
            <a:chOff x="7633097" y="3255132"/>
            <a:chExt cx="1510904" cy="1870224"/>
          </a:xfrm>
        </p:grpSpPr>
        <p:pic>
          <p:nvPicPr>
            <p:cNvPr id="1041" name="Google Shape;1041;p60"/>
            <p:cNvPicPr preferRelativeResize="0"/>
            <p:nvPr/>
          </p:nvPicPr>
          <p:blipFill>
            <a:blip r:embed="rId6">
              <a:alphaModFix/>
            </a:blip>
            <a:stretch>
              <a:fillRect/>
            </a:stretch>
          </p:blipFill>
          <p:spPr>
            <a:xfrm>
              <a:off x="7717350" y="3255132"/>
              <a:ext cx="1426651" cy="1870224"/>
            </a:xfrm>
            <a:prstGeom prst="rect">
              <a:avLst/>
            </a:prstGeom>
            <a:noFill/>
            <a:ln>
              <a:noFill/>
            </a:ln>
          </p:spPr>
        </p:pic>
        <p:pic>
          <p:nvPicPr>
            <p:cNvPr id="1042" name="Google Shape;1042;p60"/>
            <p:cNvPicPr preferRelativeResize="0"/>
            <p:nvPr/>
          </p:nvPicPr>
          <p:blipFill>
            <a:blip r:embed="rId7">
              <a:alphaModFix/>
            </a:blip>
            <a:stretch>
              <a:fillRect/>
            </a:stretch>
          </p:blipFill>
          <p:spPr>
            <a:xfrm rot="-1493955">
              <a:off x="7732861" y="3427538"/>
              <a:ext cx="233072" cy="525401"/>
            </a:xfrm>
            <a:prstGeom prst="rect">
              <a:avLst/>
            </a:prstGeom>
            <a:noFill/>
            <a:ln>
              <a:noFill/>
            </a:ln>
          </p:spPr>
        </p:pic>
      </p:grpSp>
      <p:sp>
        <p:nvSpPr>
          <p:cNvPr id="1043" name="Google Shape;1043;p60">
            <a:hlinkClick r:id="rId8"/>
          </p:cNvPr>
          <p:cNvSpPr/>
          <p:nvPr/>
        </p:nvSpPr>
        <p:spPr>
          <a:xfrm>
            <a:off x="1500462" y="3987208"/>
            <a:ext cx="352800" cy="3099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60"/>
          <p:cNvSpPr txBox="1"/>
          <p:nvPr/>
        </p:nvSpPr>
        <p:spPr>
          <a:xfrm>
            <a:off x="4413313" y="1192838"/>
            <a:ext cx="45186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chemeClr val="accent2"/>
                </a:solidFill>
                <a:latin typeface="Ubuntu"/>
                <a:ea typeface="Ubuntu"/>
                <a:cs typeface="Ubuntu"/>
                <a:sym typeface="Ubuntu"/>
              </a:rPr>
              <a:t> </a:t>
            </a:r>
            <a:r>
              <a:rPr b="1" lang="en" sz="1700">
                <a:solidFill>
                  <a:schemeClr val="accent2"/>
                </a:solidFill>
                <a:latin typeface="Ubuntu"/>
                <a:ea typeface="Ubuntu"/>
                <a:cs typeface="Ubuntu"/>
                <a:sym typeface="Ubuntu"/>
              </a:rPr>
              <a:t> </a:t>
            </a:r>
            <a:r>
              <a:rPr b="1" lang="en" sz="1600">
                <a:solidFill>
                  <a:schemeClr val="accent2"/>
                </a:solidFill>
                <a:latin typeface="Ubuntu"/>
                <a:ea typeface="Ubuntu"/>
                <a:cs typeface="Ubuntu"/>
                <a:sym typeface="Ubuntu"/>
              </a:rPr>
              <a:t>    </a:t>
            </a:r>
            <a:r>
              <a:rPr b="1" lang="en" sz="1600">
                <a:solidFill>
                  <a:schemeClr val="accent4"/>
                </a:solidFill>
                <a:latin typeface="Ubuntu"/>
                <a:ea typeface="Ubuntu"/>
                <a:cs typeface="Ubuntu"/>
                <a:sym typeface="Ubuntu"/>
              </a:rPr>
              <a:t>Time for</a:t>
            </a:r>
            <a:r>
              <a:rPr b="1" lang="en" sz="2200">
                <a:solidFill>
                  <a:schemeClr val="accent2"/>
                </a:solidFill>
                <a:latin typeface="Ubuntu"/>
                <a:ea typeface="Ubuntu"/>
                <a:cs typeface="Ubuntu"/>
                <a:sym typeface="Ubuntu"/>
              </a:rPr>
              <a:t> </a:t>
            </a:r>
            <a:endParaRPr b="1" sz="2200">
              <a:solidFill>
                <a:schemeClr val="accent2"/>
              </a:solidFill>
              <a:latin typeface="Ubuntu"/>
              <a:ea typeface="Ubuntu"/>
              <a:cs typeface="Ubuntu"/>
              <a:sym typeface="Ubuntu"/>
            </a:endParaRPr>
          </a:p>
          <a:p>
            <a:pPr indent="0" lvl="0" marL="0" rtl="0" algn="l">
              <a:spcBef>
                <a:spcPts val="0"/>
              </a:spcBef>
              <a:spcAft>
                <a:spcPts val="0"/>
              </a:spcAft>
              <a:buNone/>
            </a:pPr>
            <a:r>
              <a:rPr b="1" lang="en" sz="3200">
                <a:solidFill>
                  <a:schemeClr val="accent1"/>
                </a:solidFill>
                <a:latin typeface="Open Sans"/>
                <a:ea typeface="Open Sans"/>
                <a:cs typeface="Open Sans"/>
                <a:sym typeface="Open Sans"/>
              </a:rPr>
              <a:t>PROBLEM</a:t>
            </a:r>
            <a:r>
              <a:rPr b="1" lang="en" sz="3200">
                <a:solidFill>
                  <a:schemeClr val="accent5"/>
                </a:solidFill>
                <a:latin typeface="Open Sans"/>
                <a:ea typeface="Open Sans"/>
                <a:cs typeface="Open Sans"/>
                <a:sym typeface="Open Sans"/>
              </a:rPr>
              <a:t> </a:t>
            </a:r>
            <a:r>
              <a:rPr b="1" lang="en" sz="3200">
                <a:solidFill>
                  <a:schemeClr val="accent3"/>
                </a:solidFill>
                <a:latin typeface="Open Sans"/>
                <a:ea typeface="Open Sans"/>
                <a:cs typeface="Open Sans"/>
                <a:sym typeface="Open Sans"/>
              </a:rPr>
              <a:t>SOLVING</a:t>
            </a:r>
            <a:r>
              <a:rPr b="1" lang="en" sz="3200">
                <a:solidFill>
                  <a:schemeClr val="accent4"/>
                </a:solidFill>
                <a:latin typeface="Open Sans"/>
                <a:ea typeface="Open Sans"/>
                <a:cs typeface="Open Sans"/>
                <a:sym typeface="Open Sans"/>
              </a:rPr>
              <a:t>!</a:t>
            </a:r>
            <a:endParaRPr b="1" sz="3200">
              <a:solidFill>
                <a:schemeClr val="accent4"/>
              </a:solidFill>
              <a:latin typeface="Open Sans"/>
              <a:ea typeface="Open Sans"/>
              <a:cs typeface="Open Sans"/>
              <a:sym typeface="Open Sans"/>
            </a:endParaRPr>
          </a:p>
        </p:txBody>
      </p:sp>
      <p:sp>
        <p:nvSpPr>
          <p:cNvPr id="1045" name="Google Shape;1045;p60"/>
          <p:cNvSpPr/>
          <p:nvPr/>
        </p:nvSpPr>
        <p:spPr>
          <a:xfrm>
            <a:off x="4509188" y="2113350"/>
            <a:ext cx="2580000" cy="1680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46" name="Google Shape;1046;p60"/>
          <p:cNvGrpSpPr/>
          <p:nvPr/>
        </p:nvGrpSpPr>
        <p:grpSpPr>
          <a:xfrm>
            <a:off x="4509208" y="1330103"/>
            <a:ext cx="227520" cy="248922"/>
            <a:chOff x="4469316" y="1236218"/>
            <a:chExt cx="360570" cy="400390"/>
          </a:xfrm>
        </p:grpSpPr>
        <p:sp>
          <p:nvSpPr>
            <p:cNvPr id="1047" name="Google Shape;1047;p60"/>
            <p:cNvSpPr/>
            <p:nvPr/>
          </p:nvSpPr>
          <p:spPr>
            <a:xfrm>
              <a:off x="4498361" y="1279378"/>
              <a:ext cx="56044" cy="54783"/>
            </a:xfrm>
            <a:custGeom>
              <a:rect b="b" l="l" r="r" t="t"/>
              <a:pathLst>
                <a:path extrusionOk="0" h="1607" w="1644">
                  <a:moveTo>
                    <a:pt x="621" y="1607"/>
                  </a:moveTo>
                  <a:cubicBezTo>
                    <a:pt x="572" y="1607"/>
                    <a:pt x="536" y="1583"/>
                    <a:pt x="499" y="1546"/>
                  </a:cubicBezTo>
                  <a:lnTo>
                    <a:pt x="122" y="1096"/>
                  </a:lnTo>
                  <a:cubicBezTo>
                    <a:pt x="37" y="986"/>
                    <a:pt x="0" y="865"/>
                    <a:pt x="13" y="731"/>
                  </a:cubicBezTo>
                  <a:cubicBezTo>
                    <a:pt x="25" y="597"/>
                    <a:pt x="86" y="475"/>
                    <a:pt x="195" y="390"/>
                  </a:cubicBezTo>
                  <a:lnTo>
                    <a:pt x="499" y="134"/>
                  </a:lnTo>
                  <a:cubicBezTo>
                    <a:pt x="597" y="49"/>
                    <a:pt x="731" y="1"/>
                    <a:pt x="865" y="13"/>
                  </a:cubicBezTo>
                  <a:cubicBezTo>
                    <a:pt x="998" y="25"/>
                    <a:pt x="1120" y="98"/>
                    <a:pt x="1205" y="195"/>
                  </a:cubicBezTo>
                  <a:lnTo>
                    <a:pt x="1583" y="646"/>
                  </a:lnTo>
                  <a:cubicBezTo>
                    <a:pt x="1643" y="719"/>
                    <a:pt x="1631" y="816"/>
                    <a:pt x="1570" y="865"/>
                  </a:cubicBezTo>
                  <a:cubicBezTo>
                    <a:pt x="1497" y="913"/>
                    <a:pt x="1400" y="913"/>
                    <a:pt x="1351" y="840"/>
                  </a:cubicBezTo>
                  <a:lnTo>
                    <a:pt x="974" y="390"/>
                  </a:lnTo>
                  <a:cubicBezTo>
                    <a:pt x="938" y="354"/>
                    <a:pt x="889" y="329"/>
                    <a:pt x="840" y="317"/>
                  </a:cubicBezTo>
                  <a:cubicBezTo>
                    <a:pt x="779" y="317"/>
                    <a:pt x="731" y="329"/>
                    <a:pt x="694" y="366"/>
                  </a:cubicBezTo>
                  <a:lnTo>
                    <a:pt x="390" y="621"/>
                  </a:lnTo>
                  <a:cubicBezTo>
                    <a:pt x="341" y="658"/>
                    <a:pt x="317" y="706"/>
                    <a:pt x="317" y="755"/>
                  </a:cubicBezTo>
                  <a:cubicBezTo>
                    <a:pt x="317" y="804"/>
                    <a:pt x="329" y="865"/>
                    <a:pt x="366" y="901"/>
                  </a:cubicBezTo>
                  <a:lnTo>
                    <a:pt x="743" y="1351"/>
                  </a:lnTo>
                  <a:cubicBezTo>
                    <a:pt x="792" y="1424"/>
                    <a:pt x="779" y="1510"/>
                    <a:pt x="718" y="1570"/>
                  </a:cubicBezTo>
                  <a:cubicBezTo>
                    <a:pt x="694" y="1595"/>
                    <a:pt x="658" y="1607"/>
                    <a:pt x="621" y="1607"/>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8" name="Google Shape;1048;p60"/>
            <p:cNvSpPr/>
            <p:nvPr/>
          </p:nvSpPr>
          <p:spPr>
            <a:xfrm>
              <a:off x="4469316" y="1276072"/>
              <a:ext cx="360570" cy="360536"/>
            </a:xfrm>
            <a:custGeom>
              <a:rect b="b" l="l" r="r" t="t"/>
              <a:pathLst>
                <a:path extrusionOk="0" h="10576" w="10577">
                  <a:moveTo>
                    <a:pt x="5294" y="304"/>
                  </a:moveTo>
                  <a:cubicBezTo>
                    <a:pt x="2544" y="304"/>
                    <a:pt x="305" y="2544"/>
                    <a:pt x="305" y="5294"/>
                  </a:cubicBezTo>
                  <a:cubicBezTo>
                    <a:pt x="305" y="8044"/>
                    <a:pt x="2544" y="10272"/>
                    <a:pt x="5294" y="10272"/>
                  </a:cubicBezTo>
                  <a:cubicBezTo>
                    <a:pt x="8033" y="10272"/>
                    <a:pt x="10272" y="8044"/>
                    <a:pt x="10272" y="5294"/>
                  </a:cubicBezTo>
                  <a:cubicBezTo>
                    <a:pt x="10272" y="2544"/>
                    <a:pt x="8033" y="304"/>
                    <a:pt x="5294" y="304"/>
                  </a:cubicBezTo>
                  <a:close/>
                  <a:moveTo>
                    <a:pt x="5294" y="10576"/>
                  </a:moveTo>
                  <a:cubicBezTo>
                    <a:pt x="2374" y="10576"/>
                    <a:pt x="1" y="8203"/>
                    <a:pt x="1" y="5294"/>
                  </a:cubicBezTo>
                  <a:cubicBezTo>
                    <a:pt x="1" y="2373"/>
                    <a:pt x="2374" y="0"/>
                    <a:pt x="5294" y="0"/>
                  </a:cubicBezTo>
                  <a:cubicBezTo>
                    <a:pt x="8203" y="0"/>
                    <a:pt x="10576" y="2373"/>
                    <a:pt x="10576" y="5294"/>
                  </a:cubicBezTo>
                  <a:cubicBezTo>
                    <a:pt x="10576" y="8203"/>
                    <a:pt x="8203" y="10576"/>
                    <a:pt x="5294" y="10576"/>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9" name="Google Shape;1049;p60"/>
            <p:cNvSpPr/>
            <p:nvPr/>
          </p:nvSpPr>
          <p:spPr>
            <a:xfrm>
              <a:off x="4507089" y="1314220"/>
              <a:ext cx="285026" cy="284651"/>
            </a:xfrm>
            <a:custGeom>
              <a:rect b="b" l="l" r="r" t="t"/>
              <a:pathLst>
                <a:path extrusionOk="0" h="8350" w="8361">
                  <a:moveTo>
                    <a:pt x="4186" y="305"/>
                  </a:moveTo>
                  <a:cubicBezTo>
                    <a:pt x="2045" y="305"/>
                    <a:pt x="304" y="2033"/>
                    <a:pt x="304" y="4175"/>
                  </a:cubicBezTo>
                  <a:cubicBezTo>
                    <a:pt x="304" y="6305"/>
                    <a:pt x="2045" y="8045"/>
                    <a:pt x="4186" y="8045"/>
                  </a:cubicBezTo>
                  <a:cubicBezTo>
                    <a:pt x="6316" y="8045"/>
                    <a:pt x="8057" y="6305"/>
                    <a:pt x="8057" y="4175"/>
                  </a:cubicBezTo>
                  <a:cubicBezTo>
                    <a:pt x="8057" y="2033"/>
                    <a:pt x="6316" y="305"/>
                    <a:pt x="4186" y="305"/>
                  </a:cubicBezTo>
                  <a:close/>
                  <a:moveTo>
                    <a:pt x="4186" y="8349"/>
                  </a:moveTo>
                  <a:cubicBezTo>
                    <a:pt x="1874" y="8349"/>
                    <a:pt x="0" y="6475"/>
                    <a:pt x="0" y="4175"/>
                  </a:cubicBezTo>
                  <a:cubicBezTo>
                    <a:pt x="0" y="1875"/>
                    <a:pt x="1874" y="1"/>
                    <a:pt x="4186" y="1"/>
                  </a:cubicBezTo>
                  <a:cubicBezTo>
                    <a:pt x="6487" y="1"/>
                    <a:pt x="8361" y="1875"/>
                    <a:pt x="8361" y="4175"/>
                  </a:cubicBezTo>
                  <a:cubicBezTo>
                    <a:pt x="8361" y="6475"/>
                    <a:pt x="6487" y="8349"/>
                    <a:pt x="4186" y="8349"/>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0" name="Google Shape;1050;p60"/>
            <p:cNvSpPr/>
            <p:nvPr/>
          </p:nvSpPr>
          <p:spPr>
            <a:xfrm>
              <a:off x="4523657" y="1334572"/>
              <a:ext cx="247732" cy="248107"/>
            </a:xfrm>
            <a:custGeom>
              <a:rect b="b" l="l" r="r" t="t"/>
              <a:pathLst>
                <a:path extrusionOk="0" h="7278" w="7267">
                  <a:moveTo>
                    <a:pt x="3700" y="0"/>
                  </a:moveTo>
                  <a:cubicBezTo>
                    <a:pt x="1644" y="0"/>
                    <a:pt x="1" y="1728"/>
                    <a:pt x="123" y="3809"/>
                  </a:cubicBezTo>
                  <a:cubicBezTo>
                    <a:pt x="232" y="5586"/>
                    <a:pt x="1680" y="7034"/>
                    <a:pt x="3469" y="7144"/>
                  </a:cubicBezTo>
                  <a:cubicBezTo>
                    <a:pt x="5538" y="7278"/>
                    <a:pt x="7266" y="5623"/>
                    <a:pt x="7266" y="3578"/>
                  </a:cubicBezTo>
                  <a:lnTo>
                    <a:pt x="3700" y="3578"/>
                  </a:lnTo>
                  <a:lnTo>
                    <a:pt x="3700" y="0"/>
                  </a:lnTo>
                  <a:close/>
                </a:path>
              </a:pathLst>
            </a:custGeom>
            <a:solidFill>
              <a:srgbClr val="77BB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1" name="Google Shape;1051;p60"/>
            <p:cNvSpPr/>
            <p:nvPr/>
          </p:nvSpPr>
          <p:spPr>
            <a:xfrm>
              <a:off x="4629033" y="1236218"/>
              <a:ext cx="41113" cy="50249"/>
            </a:xfrm>
            <a:custGeom>
              <a:rect b="b" l="l" r="r" t="t"/>
              <a:pathLst>
                <a:path extrusionOk="0" h="1474" w="1206">
                  <a:moveTo>
                    <a:pt x="1048" y="1473"/>
                  </a:moveTo>
                  <a:cubicBezTo>
                    <a:pt x="962" y="1473"/>
                    <a:pt x="902" y="1413"/>
                    <a:pt x="902" y="1327"/>
                  </a:cubicBezTo>
                  <a:lnTo>
                    <a:pt x="902" y="305"/>
                  </a:lnTo>
                  <a:lnTo>
                    <a:pt x="305" y="305"/>
                  </a:lnTo>
                  <a:lnTo>
                    <a:pt x="305" y="1327"/>
                  </a:lnTo>
                  <a:cubicBezTo>
                    <a:pt x="305" y="1413"/>
                    <a:pt x="244" y="1473"/>
                    <a:pt x="159" y="1473"/>
                  </a:cubicBezTo>
                  <a:cubicBezTo>
                    <a:pt x="74" y="1473"/>
                    <a:pt x="1" y="1413"/>
                    <a:pt x="1" y="1327"/>
                  </a:cubicBezTo>
                  <a:lnTo>
                    <a:pt x="1" y="147"/>
                  </a:lnTo>
                  <a:cubicBezTo>
                    <a:pt x="1" y="62"/>
                    <a:pt x="74" y="1"/>
                    <a:pt x="159" y="1"/>
                  </a:cubicBezTo>
                  <a:lnTo>
                    <a:pt x="1048" y="1"/>
                  </a:lnTo>
                  <a:cubicBezTo>
                    <a:pt x="1133" y="1"/>
                    <a:pt x="1206" y="62"/>
                    <a:pt x="1206" y="147"/>
                  </a:cubicBezTo>
                  <a:lnTo>
                    <a:pt x="1206" y="1327"/>
                  </a:lnTo>
                  <a:cubicBezTo>
                    <a:pt x="1206" y="1413"/>
                    <a:pt x="1133" y="1473"/>
                    <a:pt x="1048" y="1473"/>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2" name="Google Shape;1052;p60"/>
            <p:cNvSpPr/>
            <p:nvPr/>
          </p:nvSpPr>
          <p:spPr>
            <a:xfrm>
              <a:off x="4723227" y="1392220"/>
              <a:ext cx="33647" cy="23693"/>
            </a:xfrm>
            <a:custGeom>
              <a:rect b="b" l="l" r="r" t="t"/>
              <a:pathLst>
                <a:path extrusionOk="0" h="695" w="987">
                  <a:moveTo>
                    <a:pt x="171" y="694"/>
                  </a:moveTo>
                  <a:cubicBezTo>
                    <a:pt x="122" y="694"/>
                    <a:pt x="74" y="658"/>
                    <a:pt x="37" y="609"/>
                  </a:cubicBezTo>
                  <a:cubicBezTo>
                    <a:pt x="1" y="536"/>
                    <a:pt x="25" y="451"/>
                    <a:pt x="98" y="402"/>
                  </a:cubicBezTo>
                  <a:lnTo>
                    <a:pt x="731" y="37"/>
                  </a:lnTo>
                  <a:cubicBezTo>
                    <a:pt x="804" y="1"/>
                    <a:pt x="901" y="25"/>
                    <a:pt x="938" y="98"/>
                  </a:cubicBezTo>
                  <a:cubicBezTo>
                    <a:pt x="986" y="171"/>
                    <a:pt x="950" y="256"/>
                    <a:pt x="889" y="305"/>
                  </a:cubicBezTo>
                  <a:lnTo>
                    <a:pt x="244" y="670"/>
                  </a:lnTo>
                  <a:cubicBezTo>
                    <a:pt x="232" y="682"/>
                    <a:pt x="195" y="694"/>
                    <a:pt x="171" y="694"/>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3" name="Google Shape;1053;p60"/>
            <p:cNvSpPr/>
            <p:nvPr/>
          </p:nvSpPr>
          <p:spPr>
            <a:xfrm>
              <a:off x="4689614" y="1349504"/>
              <a:ext cx="24511" cy="32385"/>
            </a:xfrm>
            <a:custGeom>
              <a:rect b="b" l="l" r="r" t="t"/>
              <a:pathLst>
                <a:path extrusionOk="0" h="950" w="719">
                  <a:moveTo>
                    <a:pt x="171" y="950"/>
                  </a:moveTo>
                  <a:cubicBezTo>
                    <a:pt x="147" y="950"/>
                    <a:pt x="122" y="950"/>
                    <a:pt x="98" y="937"/>
                  </a:cubicBezTo>
                  <a:cubicBezTo>
                    <a:pt x="25" y="889"/>
                    <a:pt x="1" y="803"/>
                    <a:pt x="37" y="730"/>
                  </a:cubicBezTo>
                  <a:lnTo>
                    <a:pt x="402" y="98"/>
                  </a:lnTo>
                  <a:cubicBezTo>
                    <a:pt x="451" y="25"/>
                    <a:pt x="536" y="0"/>
                    <a:pt x="621" y="37"/>
                  </a:cubicBezTo>
                  <a:cubicBezTo>
                    <a:pt x="682" y="85"/>
                    <a:pt x="719" y="171"/>
                    <a:pt x="670" y="244"/>
                  </a:cubicBezTo>
                  <a:lnTo>
                    <a:pt x="305" y="877"/>
                  </a:lnTo>
                  <a:cubicBezTo>
                    <a:pt x="281" y="925"/>
                    <a:pt x="232" y="950"/>
                    <a:pt x="171" y="950"/>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054" name="Google Shape;1054;p60"/>
          <p:cNvPicPr preferRelativeResize="0"/>
          <p:nvPr/>
        </p:nvPicPr>
        <p:blipFill rotWithShape="1">
          <a:blip r:embed="rId9">
            <a:alphaModFix/>
          </a:blip>
          <a:srcRect b="1681" l="0" r="0" t="1690"/>
          <a:stretch/>
        </p:blipFill>
        <p:spPr>
          <a:xfrm>
            <a:off x="728974" y="1845708"/>
            <a:ext cx="3334625" cy="1812470"/>
          </a:xfrm>
          <a:prstGeom prst="rect">
            <a:avLst/>
          </a:prstGeom>
          <a:noFill/>
          <a:ln>
            <a:noFill/>
          </a:ln>
        </p:spPr>
      </p:pic>
      <p:grpSp>
        <p:nvGrpSpPr>
          <p:cNvPr id="1055" name="Google Shape;1055;p60"/>
          <p:cNvGrpSpPr/>
          <p:nvPr/>
        </p:nvGrpSpPr>
        <p:grpSpPr>
          <a:xfrm>
            <a:off x="2859100" y="658076"/>
            <a:ext cx="1390125" cy="1117724"/>
            <a:chOff x="2859100" y="658076"/>
            <a:chExt cx="1390125" cy="1117724"/>
          </a:xfrm>
        </p:grpSpPr>
        <p:pic>
          <p:nvPicPr>
            <p:cNvPr id="1056" name="Google Shape;1056;p60"/>
            <p:cNvPicPr preferRelativeResize="0"/>
            <p:nvPr/>
          </p:nvPicPr>
          <p:blipFill>
            <a:blip r:embed="rId10">
              <a:alphaModFix/>
            </a:blip>
            <a:stretch>
              <a:fillRect/>
            </a:stretch>
          </p:blipFill>
          <p:spPr>
            <a:xfrm rot="-208168">
              <a:off x="2889325" y="697357"/>
              <a:ext cx="1329675" cy="1039161"/>
            </a:xfrm>
            <a:prstGeom prst="rect">
              <a:avLst/>
            </a:prstGeom>
            <a:noFill/>
            <a:ln>
              <a:noFill/>
            </a:ln>
          </p:spPr>
        </p:pic>
        <p:pic>
          <p:nvPicPr>
            <p:cNvPr id="1057" name="Google Shape;1057;p60"/>
            <p:cNvPicPr preferRelativeResize="0"/>
            <p:nvPr/>
          </p:nvPicPr>
          <p:blipFill>
            <a:blip r:embed="rId11">
              <a:alphaModFix/>
            </a:blip>
            <a:stretch>
              <a:fillRect/>
            </a:stretch>
          </p:blipFill>
          <p:spPr>
            <a:xfrm>
              <a:off x="3681125" y="1269910"/>
              <a:ext cx="382482" cy="369300"/>
            </a:xfrm>
            <a:prstGeom prst="rect">
              <a:avLst/>
            </a:prstGeom>
            <a:noFill/>
            <a:ln>
              <a:noFill/>
            </a:ln>
          </p:spPr>
        </p:pic>
      </p:grpSp>
    </p:spTree>
  </p:cSld>
  <p:clrMapOvr>
    <a:masterClrMapping/>
  </p:clrMapOvr>
  <p:transition spd="med">
    <p:fade thruBlk="1"/>
  </p:transition>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1061" name="Shape 1061"/>
        <p:cNvGrpSpPr/>
        <p:nvPr/>
      </p:nvGrpSpPr>
      <p:grpSpPr>
        <a:xfrm>
          <a:off x="0" y="0"/>
          <a:ext cx="0" cy="0"/>
          <a:chOff x="0" y="0"/>
          <a:chExt cx="0" cy="0"/>
        </a:xfrm>
      </p:grpSpPr>
      <p:sp>
        <p:nvSpPr>
          <p:cNvPr id="1062" name="Google Shape;1062;p61"/>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Module</a:t>
            </a:r>
            <a:r>
              <a:rPr lang="en" sz="1800">
                <a:solidFill>
                  <a:schemeClr val="dk1"/>
                </a:solidFill>
                <a:latin typeface="Ubuntu Medium"/>
                <a:ea typeface="Ubuntu Medium"/>
                <a:cs typeface="Ubuntu Medium"/>
                <a:sym typeface="Ubuntu Medium"/>
              </a:rPr>
              <a:t> 4 - Day 2</a:t>
            </a:r>
            <a:endParaRPr sz="1800">
              <a:solidFill>
                <a:schemeClr val="dk1"/>
              </a:solidFill>
              <a:latin typeface="Ubuntu Medium"/>
              <a:ea typeface="Ubuntu Medium"/>
              <a:cs typeface="Ubuntu Medium"/>
              <a:sym typeface="Ubuntu Medium"/>
            </a:endParaRPr>
          </a:p>
        </p:txBody>
      </p:sp>
      <p:sp>
        <p:nvSpPr>
          <p:cNvPr id="1063" name="Google Shape;1063;p61"/>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4"/>
                </a:solidFill>
                <a:latin typeface="Ubuntu"/>
                <a:ea typeface="Ubuntu"/>
                <a:cs typeface="Ubuntu"/>
                <a:sym typeface="Ubuntu"/>
              </a:rPr>
              <a:t>Problem Solving</a:t>
            </a:r>
            <a:endParaRPr b="1" sz="2100">
              <a:solidFill>
                <a:schemeClr val="accent4"/>
              </a:solidFill>
              <a:latin typeface="Ubuntu"/>
              <a:ea typeface="Ubuntu"/>
              <a:cs typeface="Ubuntu"/>
              <a:sym typeface="Ubuntu"/>
            </a:endParaRPr>
          </a:p>
        </p:txBody>
      </p:sp>
      <p:pic>
        <p:nvPicPr>
          <p:cNvPr id="1064" name="Google Shape;1064;p61"/>
          <p:cNvPicPr preferRelativeResize="0"/>
          <p:nvPr>
            <p:ph idx="2" type="pic"/>
          </p:nvPr>
        </p:nvPicPr>
        <p:blipFill rotWithShape="1">
          <a:blip r:embed="rId3">
            <a:alphaModFix/>
          </a:blip>
          <a:srcRect b="835" l="0" r="0" t="826"/>
          <a:stretch/>
        </p:blipFill>
        <p:spPr>
          <a:xfrm>
            <a:off x="234209" y="189700"/>
            <a:ext cx="877500" cy="862800"/>
          </a:xfrm>
          <a:prstGeom prst="ellipse">
            <a:avLst/>
          </a:prstGeom>
          <a:noFill/>
          <a:ln>
            <a:noFill/>
          </a:ln>
          <a:effectLst>
            <a:outerShdw blurRad="177800" rotWithShape="0" algn="ctr" dir="5400000" dist="50800">
              <a:srgbClr val="000000">
                <a:alpha val="14000"/>
              </a:srgbClr>
            </a:outerShdw>
          </a:effectLst>
        </p:spPr>
      </p:pic>
      <p:sp>
        <p:nvSpPr>
          <p:cNvPr id="1065" name="Google Shape;1065;p61"/>
          <p:cNvSpPr/>
          <p:nvPr/>
        </p:nvSpPr>
        <p:spPr>
          <a:xfrm>
            <a:off x="453250" y="1254525"/>
            <a:ext cx="8307000" cy="3716700"/>
          </a:xfrm>
          <a:prstGeom prst="roundRect">
            <a:avLst>
              <a:gd fmla="val 16667" name="adj"/>
            </a:avLst>
          </a:prstGeom>
          <a:solidFill>
            <a:srgbClr val="FFFFFE"/>
          </a:solidFill>
          <a:ln cap="flat" cmpd="sng" w="38100">
            <a:solidFill>
              <a:srgbClr val="7669AF"/>
            </a:solidFill>
            <a:prstDash val="dot"/>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a:solidFill>
                  <a:schemeClr val="accent4"/>
                </a:solidFill>
                <a:latin typeface="Ubuntu"/>
                <a:ea typeface="Ubuntu"/>
                <a:cs typeface="Ubuntu"/>
                <a:sym typeface="Ubuntu"/>
              </a:rPr>
              <a:t>Problem of the Day</a:t>
            </a:r>
            <a:endParaRPr b="1">
              <a:solidFill>
                <a:schemeClr val="accent4"/>
              </a:solidFill>
              <a:latin typeface="Ubuntu"/>
              <a:ea typeface="Ubuntu"/>
              <a:cs typeface="Ubuntu"/>
              <a:sym typeface="Ubuntu"/>
            </a:endParaRPr>
          </a:p>
          <a:p>
            <a:pPr indent="0" lvl="0" marL="0" rtl="0" algn="ctr">
              <a:lnSpc>
                <a:spcPct val="115000"/>
              </a:lnSpc>
              <a:spcBef>
                <a:spcPts val="0"/>
              </a:spcBef>
              <a:spcAft>
                <a:spcPts val="0"/>
              </a:spcAft>
              <a:buNone/>
            </a:pPr>
            <a:r>
              <a:t/>
            </a:r>
            <a:endParaRPr b="1" sz="800">
              <a:solidFill>
                <a:srgbClr val="2B2B2B"/>
              </a:solidFill>
              <a:latin typeface="Ubuntu"/>
              <a:ea typeface="Ubuntu"/>
              <a:cs typeface="Ubuntu"/>
              <a:sym typeface="Ubuntu"/>
            </a:endParaRPr>
          </a:p>
          <a:p>
            <a:pPr indent="0" lvl="0" marL="0" rtl="0" algn="ctr">
              <a:lnSpc>
                <a:spcPct val="115000"/>
              </a:lnSpc>
              <a:spcBef>
                <a:spcPts val="0"/>
              </a:spcBef>
              <a:spcAft>
                <a:spcPts val="0"/>
              </a:spcAft>
              <a:buNone/>
            </a:pPr>
            <a:r>
              <a:rPr lang="en" sz="2300">
                <a:solidFill>
                  <a:schemeClr val="dk1"/>
                </a:solidFill>
                <a:latin typeface="Ubuntu Medium"/>
                <a:ea typeface="Ubuntu Medium"/>
                <a:cs typeface="Ubuntu Medium"/>
                <a:sym typeface="Ubuntu Medium"/>
              </a:rPr>
              <a:t>Create a number line from like yesterday's number line. Write 3 comparison statements and prove them on the number line. Example: 1 =  4/4  and 3/4 &gt; 1/2.</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p:txBody>
      </p:sp>
      <p:pic>
        <p:nvPicPr>
          <p:cNvPr id="1066" name="Google Shape;1066;p61"/>
          <p:cNvPicPr preferRelativeResize="0"/>
          <p:nvPr/>
        </p:nvPicPr>
        <p:blipFill rotWithShape="1">
          <a:blip r:embed="rId4">
            <a:alphaModFix/>
          </a:blip>
          <a:srcRect b="0" l="1219" r="1219" t="0"/>
          <a:stretch/>
        </p:blipFill>
        <p:spPr>
          <a:xfrm>
            <a:off x="5309275" y="549125"/>
            <a:ext cx="1249626" cy="1221276"/>
          </a:xfrm>
          <a:prstGeom prst="rect">
            <a:avLst/>
          </a:prstGeom>
          <a:noFill/>
          <a:ln>
            <a:noFill/>
          </a:ln>
        </p:spPr>
      </p:pic>
      <p:pic>
        <p:nvPicPr>
          <p:cNvPr id="1067" name="Google Shape;1067;p61"/>
          <p:cNvPicPr preferRelativeResize="0"/>
          <p:nvPr/>
        </p:nvPicPr>
        <p:blipFill>
          <a:blip r:embed="rId5">
            <a:alphaModFix/>
          </a:blip>
          <a:stretch>
            <a:fillRect/>
          </a:stretch>
        </p:blipFill>
        <p:spPr>
          <a:xfrm rot="-4958466">
            <a:off x="5091850" y="1214395"/>
            <a:ext cx="176914" cy="409624"/>
          </a:xfrm>
          <a:prstGeom prst="rect">
            <a:avLst/>
          </a:prstGeom>
          <a:noFill/>
          <a:ln>
            <a:noFill/>
          </a:ln>
        </p:spPr>
      </p:pic>
    </p:spTree>
  </p:cSld>
  <p:clrMapOvr>
    <a:masterClrMapping/>
  </p:clrMapOvr>
  <p:transition spd="med">
    <p:fade thruBlk="1"/>
  </p:transition>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1071" name="Shape 1071"/>
        <p:cNvGrpSpPr/>
        <p:nvPr/>
      </p:nvGrpSpPr>
      <p:grpSpPr>
        <a:xfrm>
          <a:off x="0" y="0"/>
          <a:ext cx="0" cy="0"/>
          <a:chOff x="0" y="0"/>
          <a:chExt cx="0" cy="0"/>
        </a:xfrm>
      </p:grpSpPr>
      <p:sp>
        <p:nvSpPr>
          <p:cNvPr id="1072" name="Google Shape;1072;p62"/>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Module</a:t>
            </a:r>
            <a:r>
              <a:rPr lang="en" sz="1800">
                <a:solidFill>
                  <a:schemeClr val="dk1"/>
                </a:solidFill>
                <a:latin typeface="Ubuntu Medium"/>
                <a:ea typeface="Ubuntu Medium"/>
                <a:cs typeface="Ubuntu Medium"/>
                <a:sym typeface="Ubuntu Medium"/>
              </a:rPr>
              <a:t> 4 - Day 3</a:t>
            </a:r>
            <a:endParaRPr sz="1800">
              <a:solidFill>
                <a:schemeClr val="dk1"/>
              </a:solidFill>
              <a:latin typeface="Ubuntu Medium"/>
              <a:ea typeface="Ubuntu Medium"/>
              <a:cs typeface="Ubuntu Medium"/>
              <a:sym typeface="Ubuntu Medium"/>
            </a:endParaRPr>
          </a:p>
        </p:txBody>
      </p:sp>
      <p:sp>
        <p:nvSpPr>
          <p:cNvPr id="1073" name="Google Shape;1073;p62"/>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4"/>
                </a:solidFill>
                <a:latin typeface="Ubuntu"/>
                <a:ea typeface="Ubuntu"/>
                <a:cs typeface="Ubuntu"/>
                <a:sym typeface="Ubuntu"/>
              </a:rPr>
              <a:t>My Thinking Path</a:t>
            </a:r>
            <a:endParaRPr b="1" sz="2100">
              <a:solidFill>
                <a:schemeClr val="accent4"/>
              </a:solidFill>
              <a:latin typeface="Ubuntu"/>
              <a:ea typeface="Ubuntu"/>
              <a:cs typeface="Ubuntu"/>
              <a:sym typeface="Ubuntu"/>
            </a:endParaRPr>
          </a:p>
        </p:txBody>
      </p:sp>
      <p:pic>
        <p:nvPicPr>
          <p:cNvPr id="1074" name="Google Shape;1074;p62"/>
          <p:cNvPicPr preferRelativeResize="0"/>
          <p:nvPr>
            <p:ph idx="2" type="pic"/>
          </p:nvPr>
        </p:nvPicPr>
        <p:blipFill rotWithShape="1">
          <a:blip r:embed="rId3">
            <a:alphaModFix/>
          </a:blip>
          <a:srcRect b="835" l="0" r="0" t="826"/>
          <a:stretch/>
        </p:blipFill>
        <p:spPr>
          <a:xfrm>
            <a:off x="234209" y="189700"/>
            <a:ext cx="877500" cy="862800"/>
          </a:xfrm>
          <a:prstGeom prst="ellipse">
            <a:avLst/>
          </a:prstGeom>
          <a:noFill/>
          <a:ln>
            <a:noFill/>
          </a:ln>
          <a:effectLst>
            <a:outerShdw blurRad="177800" rotWithShape="0" algn="ctr" dir="5400000" dist="50800">
              <a:srgbClr val="000000">
                <a:alpha val="14000"/>
              </a:srgbClr>
            </a:outerShdw>
          </a:effectLst>
        </p:spPr>
      </p:pic>
      <p:sp>
        <p:nvSpPr>
          <p:cNvPr id="1075" name="Google Shape;1075;p62"/>
          <p:cNvSpPr/>
          <p:nvPr/>
        </p:nvSpPr>
        <p:spPr>
          <a:xfrm>
            <a:off x="762813" y="3422200"/>
            <a:ext cx="37605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One thing I learned is . . .</a:t>
            </a:r>
            <a:endParaRPr b="1" sz="2000">
              <a:solidFill>
                <a:srgbClr val="FFFFFF"/>
              </a:solidFill>
              <a:latin typeface="Open Sans"/>
              <a:ea typeface="Open Sans"/>
              <a:cs typeface="Open Sans"/>
              <a:sym typeface="Open Sans"/>
            </a:endParaRPr>
          </a:p>
        </p:txBody>
      </p:sp>
      <p:pic>
        <p:nvPicPr>
          <p:cNvPr id="1076" name="Google Shape;1076;p62"/>
          <p:cNvPicPr preferRelativeResize="0"/>
          <p:nvPr/>
        </p:nvPicPr>
        <p:blipFill>
          <a:blip r:embed="rId4">
            <a:alphaModFix/>
          </a:blip>
          <a:stretch>
            <a:fillRect/>
          </a:stretch>
        </p:blipFill>
        <p:spPr>
          <a:xfrm>
            <a:off x="483176" y="2216952"/>
            <a:ext cx="1286909" cy="1205274"/>
          </a:xfrm>
          <a:prstGeom prst="rect">
            <a:avLst/>
          </a:prstGeom>
          <a:noFill/>
          <a:ln>
            <a:noFill/>
          </a:ln>
        </p:spPr>
      </p:pic>
      <p:sp>
        <p:nvSpPr>
          <p:cNvPr id="1077" name="Google Shape;1077;p62"/>
          <p:cNvSpPr/>
          <p:nvPr/>
        </p:nvSpPr>
        <p:spPr>
          <a:xfrm>
            <a:off x="1304800"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This is like…</a:t>
            </a:r>
            <a:endParaRPr/>
          </a:p>
        </p:txBody>
      </p:sp>
      <p:sp>
        <p:nvSpPr>
          <p:cNvPr id="1078" name="Google Shape;1078;p62"/>
          <p:cNvSpPr/>
          <p:nvPr/>
        </p:nvSpPr>
        <p:spPr>
          <a:xfrm>
            <a:off x="3422557" y="4096025"/>
            <a:ext cx="23829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This is not like….</a:t>
            </a:r>
            <a:endParaRPr b="1" sz="2000">
              <a:solidFill>
                <a:srgbClr val="FFFFFF"/>
              </a:solidFill>
              <a:latin typeface="Open Sans"/>
              <a:ea typeface="Open Sans"/>
              <a:cs typeface="Open Sans"/>
              <a:sym typeface="Open Sans"/>
            </a:endParaRPr>
          </a:p>
        </p:txBody>
      </p:sp>
      <p:sp>
        <p:nvSpPr>
          <p:cNvPr id="1079" name="Google Shape;1079;p62"/>
          <p:cNvSpPr/>
          <p:nvPr/>
        </p:nvSpPr>
        <p:spPr>
          <a:xfrm>
            <a:off x="5941404"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I wonder…</a:t>
            </a:r>
            <a:endParaRPr b="1" sz="2000">
              <a:solidFill>
                <a:srgbClr val="FFFFFF"/>
              </a:solidFill>
              <a:latin typeface="Open Sans"/>
              <a:ea typeface="Open Sans"/>
              <a:cs typeface="Open Sans"/>
              <a:sym typeface="Open Sans"/>
            </a:endParaRPr>
          </a:p>
        </p:txBody>
      </p:sp>
      <p:sp>
        <p:nvSpPr>
          <p:cNvPr id="1080" name="Google Shape;1080;p62"/>
          <p:cNvSpPr/>
          <p:nvPr/>
        </p:nvSpPr>
        <p:spPr>
          <a:xfrm>
            <a:off x="4674700" y="3422225"/>
            <a:ext cx="37551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A question I have is . . .</a:t>
            </a:r>
            <a:endParaRPr b="1" sz="2000">
              <a:solidFill>
                <a:srgbClr val="FFFFFF"/>
              </a:solidFill>
              <a:latin typeface="Open Sans"/>
              <a:ea typeface="Open Sans"/>
              <a:cs typeface="Open Sans"/>
              <a:sym typeface="Open Sans"/>
            </a:endParaRPr>
          </a:p>
        </p:txBody>
      </p:sp>
      <p:sp>
        <p:nvSpPr>
          <p:cNvPr id="1081" name="Google Shape;1081;p62"/>
          <p:cNvSpPr/>
          <p:nvPr/>
        </p:nvSpPr>
        <p:spPr>
          <a:xfrm>
            <a:off x="1176750" y="1621675"/>
            <a:ext cx="630300" cy="390000"/>
          </a:xfrm>
          <a:prstGeom prst="wedgeEllipseCallout">
            <a:avLst>
              <a:gd fmla="val -24052" name="adj1"/>
              <a:gd fmla="val 93064" name="adj2"/>
            </a:avLst>
          </a:prstGeom>
          <a:solidFill>
            <a:srgbClr val="7DC9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Ubuntu"/>
                <a:ea typeface="Ubuntu"/>
                <a:cs typeface="Ubuntu"/>
                <a:sym typeface="Ubuntu"/>
              </a:rPr>
              <a:t>???</a:t>
            </a:r>
            <a:endParaRPr b="1">
              <a:solidFill>
                <a:srgbClr val="FFFFFF"/>
              </a:solidFill>
              <a:latin typeface="Ubuntu"/>
              <a:ea typeface="Ubuntu"/>
              <a:cs typeface="Ubuntu"/>
              <a:sym typeface="Ubuntu"/>
            </a:endParaRPr>
          </a:p>
        </p:txBody>
      </p:sp>
      <p:pic>
        <p:nvPicPr>
          <p:cNvPr id="1082" name="Google Shape;1082;p62"/>
          <p:cNvPicPr preferRelativeResize="0"/>
          <p:nvPr/>
        </p:nvPicPr>
        <p:blipFill>
          <a:blip r:embed="rId5">
            <a:alphaModFix/>
          </a:blip>
          <a:stretch>
            <a:fillRect/>
          </a:stretch>
        </p:blipFill>
        <p:spPr>
          <a:xfrm>
            <a:off x="6119724" y="910800"/>
            <a:ext cx="1238925" cy="1041975"/>
          </a:xfrm>
          <a:prstGeom prst="rect">
            <a:avLst/>
          </a:prstGeom>
          <a:noFill/>
          <a:ln>
            <a:noFill/>
          </a:ln>
        </p:spPr>
      </p:pic>
      <p:pic>
        <p:nvPicPr>
          <p:cNvPr id="1083" name="Google Shape;1083;p62"/>
          <p:cNvPicPr preferRelativeResize="0"/>
          <p:nvPr/>
        </p:nvPicPr>
        <p:blipFill>
          <a:blip r:embed="rId6">
            <a:alphaModFix/>
          </a:blip>
          <a:stretch>
            <a:fillRect/>
          </a:stretch>
        </p:blipFill>
        <p:spPr>
          <a:xfrm rot="1337649">
            <a:off x="7906207" y="2067913"/>
            <a:ext cx="1256935" cy="2677373"/>
          </a:xfrm>
          <a:prstGeom prst="rect">
            <a:avLst/>
          </a:prstGeom>
          <a:noFill/>
          <a:ln>
            <a:noFill/>
          </a:ln>
        </p:spPr>
      </p:pic>
      <p:sp>
        <p:nvSpPr>
          <p:cNvPr id="1084" name="Google Shape;1084;p62"/>
          <p:cNvSpPr/>
          <p:nvPr/>
        </p:nvSpPr>
        <p:spPr>
          <a:xfrm>
            <a:off x="1896550" y="1952775"/>
            <a:ext cx="6533400" cy="492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What I know about comparing fractions is…</a:t>
            </a:r>
            <a:endParaRPr b="1" sz="2000">
              <a:solidFill>
                <a:srgbClr val="FFFFFF"/>
              </a:solidFill>
              <a:latin typeface="Open Sans"/>
              <a:ea typeface="Open Sans"/>
              <a:cs typeface="Open Sans"/>
              <a:sym typeface="Open Sans"/>
            </a:endParaRPr>
          </a:p>
        </p:txBody>
      </p:sp>
      <p:sp>
        <p:nvSpPr>
          <p:cNvPr id="1085" name="Google Shape;1085;p62"/>
          <p:cNvSpPr/>
          <p:nvPr/>
        </p:nvSpPr>
        <p:spPr>
          <a:xfrm>
            <a:off x="1896525" y="2571750"/>
            <a:ext cx="6533400" cy="684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What I know about comparing fractions on a number line is…</a:t>
            </a:r>
            <a:endParaRPr b="1" sz="2000">
              <a:solidFill>
                <a:srgbClr val="FFFFFF"/>
              </a:solidFill>
              <a:latin typeface="Open Sans"/>
              <a:ea typeface="Open Sans"/>
              <a:cs typeface="Open Sans"/>
              <a:sym typeface="Open Sans"/>
            </a:endParaRPr>
          </a:p>
        </p:txBody>
      </p:sp>
    </p:spTree>
  </p:cSld>
  <p:clrMapOvr>
    <a:masterClrMapping/>
  </p:clrMapOvr>
  <p:transition spd="med">
    <p:fade thruBlk="1"/>
  </p:transition>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1089" name="Shape 1089"/>
        <p:cNvGrpSpPr/>
        <p:nvPr/>
      </p:nvGrpSpPr>
      <p:grpSpPr>
        <a:xfrm>
          <a:off x="0" y="0"/>
          <a:ext cx="0" cy="0"/>
          <a:chOff x="0" y="0"/>
          <a:chExt cx="0" cy="0"/>
        </a:xfrm>
      </p:grpSpPr>
      <p:sp>
        <p:nvSpPr>
          <p:cNvPr id="1090" name="Google Shape;1090;p63"/>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Module</a:t>
            </a:r>
            <a:r>
              <a:rPr lang="en" sz="1800">
                <a:solidFill>
                  <a:schemeClr val="dk1"/>
                </a:solidFill>
                <a:latin typeface="Ubuntu Medium"/>
                <a:ea typeface="Ubuntu Medium"/>
                <a:cs typeface="Ubuntu Medium"/>
                <a:sym typeface="Ubuntu Medium"/>
              </a:rPr>
              <a:t> 4 - Day 3</a:t>
            </a:r>
            <a:endParaRPr sz="1800">
              <a:solidFill>
                <a:schemeClr val="dk1"/>
              </a:solidFill>
              <a:latin typeface="Ubuntu Medium"/>
              <a:ea typeface="Ubuntu Medium"/>
              <a:cs typeface="Ubuntu Medium"/>
              <a:sym typeface="Ubuntu Medium"/>
            </a:endParaRPr>
          </a:p>
        </p:txBody>
      </p:sp>
      <p:sp>
        <p:nvSpPr>
          <p:cNvPr id="1091" name="Google Shape;1091;p63"/>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4"/>
                </a:solidFill>
                <a:latin typeface="Ubuntu"/>
                <a:ea typeface="Ubuntu"/>
                <a:cs typeface="Ubuntu"/>
                <a:sym typeface="Ubuntu"/>
              </a:rPr>
              <a:t>Puzzle Talk</a:t>
            </a:r>
            <a:endParaRPr b="1" sz="2100">
              <a:solidFill>
                <a:schemeClr val="accent4"/>
              </a:solidFill>
              <a:latin typeface="Ubuntu"/>
              <a:ea typeface="Ubuntu"/>
              <a:cs typeface="Ubuntu"/>
              <a:sym typeface="Ubuntu"/>
            </a:endParaRPr>
          </a:p>
        </p:txBody>
      </p:sp>
      <p:pic>
        <p:nvPicPr>
          <p:cNvPr id="1092" name="Google Shape;1092;p63"/>
          <p:cNvPicPr preferRelativeResize="0"/>
          <p:nvPr>
            <p:ph idx="2" type="pic"/>
          </p:nvPr>
        </p:nvPicPr>
        <p:blipFill rotWithShape="1">
          <a:blip r:embed="rId3">
            <a:alphaModFix/>
          </a:blip>
          <a:srcRect b="835" l="0" r="0" t="826"/>
          <a:stretch/>
        </p:blipFill>
        <p:spPr>
          <a:xfrm>
            <a:off x="234209" y="189700"/>
            <a:ext cx="877500" cy="862800"/>
          </a:xfrm>
          <a:prstGeom prst="ellipse">
            <a:avLst/>
          </a:prstGeom>
          <a:noFill/>
          <a:ln>
            <a:noFill/>
          </a:ln>
          <a:effectLst>
            <a:outerShdw blurRad="177800" rotWithShape="0" algn="ctr" dir="5400000" dist="50800">
              <a:srgbClr val="000000">
                <a:alpha val="14000"/>
              </a:srgbClr>
            </a:outerShdw>
          </a:effectLst>
        </p:spPr>
      </p:pic>
      <p:pic>
        <p:nvPicPr>
          <p:cNvPr descr="E:\Новая папка (3)\вспомогательные\graphicriver-13574762-site2max-powerpoint\MockUp\mockup_png\Computer_4.png" id="1093" name="Google Shape;1093;p63"/>
          <p:cNvPicPr preferRelativeResize="0"/>
          <p:nvPr/>
        </p:nvPicPr>
        <p:blipFill rotWithShape="1">
          <a:blip r:embed="rId4">
            <a:alphaModFix/>
          </a:blip>
          <a:srcRect b="0" l="0" r="0" t="0"/>
          <a:stretch/>
        </p:blipFill>
        <p:spPr>
          <a:xfrm>
            <a:off x="70525" y="1624275"/>
            <a:ext cx="4589999" cy="2432850"/>
          </a:xfrm>
          <a:prstGeom prst="rect">
            <a:avLst/>
          </a:prstGeom>
          <a:noFill/>
          <a:ln>
            <a:noFill/>
          </a:ln>
        </p:spPr>
      </p:pic>
      <p:grpSp>
        <p:nvGrpSpPr>
          <p:cNvPr id="1094" name="Google Shape;1094;p63"/>
          <p:cNvGrpSpPr/>
          <p:nvPr/>
        </p:nvGrpSpPr>
        <p:grpSpPr>
          <a:xfrm>
            <a:off x="1590104" y="4057131"/>
            <a:ext cx="173012" cy="169916"/>
            <a:chOff x="8586628" y="1443880"/>
            <a:chExt cx="281458" cy="281458"/>
          </a:xfrm>
        </p:grpSpPr>
        <p:sp>
          <p:nvSpPr>
            <p:cNvPr id="1095" name="Google Shape;1095;p63"/>
            <p:cNvSpPr/>
            <p:nvPr/>
          </p:nvSpPr>
          <p:spPr>
            <a:xfrm>
              <a:off x="8590770" y="1448022"/>
              <a:ext cx="136754" cy="183598"/>
            </a:xfrm>
            <a:custGeom>
              <a:rect b="b" l="l" r="r" t="t"/>
              <a:pathLst>
                <a:path extrusionOk="0" h="6028" w="4490">
                  <a:moveTo>
                    <a:pt x="4395" y="0"/>
                  </a:moveTo>
                  <a:cubicBezTo>
                    <a:pt x="1988" y="53"/>
                    <a:pt x="53" y="1988"/>
                    <a:pt x="0" y="4395"/>
                  </a:cubicBezTo>
                  <a:cubicBezTo>
                    <a:pt x="11" y="4448"/>
                    <a:pt x="53" y="4489"/>
                    <a:pt x="115" y="4489"/>
                  </a:cubicBezTo>
                  <a:lnTo>
                    <a:pt x="1601" y="4489"/>
                  </a:lnTo>
                  <a:cubicBezTo>
                    <a:pt x="1727" y="4489"/>
                    <a:pt x="1831" y="4594"/>
                    <a:pt x="1831" y="4720"/>
                  </a:cubicBezTo>
                  <a:cubicBezTo>
                    <a:pt x="1831" y="4793"/>
                    <a:pt x="1811" y="4856"/>
                    <a:pt x="1758" y="4898"/>
                  </a:cubicBezTo>
                  <a:cubicBezTo>
                    <a:pt x="1737" y="4918"/>
                    <a:pt x="1727" y="4929"/>
                    <a:pt x="1706" y="4950"/>
                  </a:cubicBezTo>
                  <a:cubicBezTo>
                    <a:pt x="1706" y="4950"/>
                    <a:pt x="1706" y="4960"/>
                    <a:pt x="1695" y="4971"/>
                  </a:cubicBezTo>
                  <a:cubicBezTo>
                    <a:pt x="1685" y="4981"/>
                    <a:pt x="1675" y="4992"/>
                    <a:pt x="1664" y="5002"/>
                  </a:cubicBezTo>
                  <a:cubicBezTo>
                    <a:pt x="1664" y="5013"/>
                    <a:pt x="1664" y="5023"/>
                    <a:pt x="1654" y="5023"/>
                  </a:cubicBezTo>
                  <a:cubicBezTo>
                    <a:pt x="1643" y="5044"/>
                    <a:pt x="1643" y="5054"/>
                    <a:pt x="1633" y="5065"/>
                  </a:cubicBezTo>
                  <a:cubicBezTo>
                    <a:pt x="1633" y="5075"/>
                    <a:pt x="1622" y="5086"/>
                    <a:pt x="1622" y="5086"/>
                  </a:cubicBezTo>
                  <a:cubicBezTo>
                    <a:pt x="1612" y="5107"/>
                    <a:pt x="1612" y="5117"/>
                    <a:pt x="1601" y="5128"/>
                  </a:cubicBezTo>
                  <a:cubicBezTo>
                    <a:pt x="1601" y="5138"/>
                    <a:pt x="1601" y="5149"/>
                    <a:pt x="1591" y="5159"/>
                  </a:cubicBezTo>
                  <a:cubicBezTo>
                    <a:pt x="1591" y="5170"/>
                    <a:pt x="1580" y="5191"/>
                    <a:pt x="1580" y="5201"/>
                  </a:cubicBezTo>
                  <a:cubicBezTo>
                    <a:pt x="1580" y="5211"/>
                    <a:pt x="1580" y="5222"/>
                    <a:pt x="1570" y="5222"/>
                  </a:cubicBezTo>
                  <a:cubicBezTo>
                    <a:pt x="1570" y="5243"/>
                    <a:pt x="1570" y="5264"/>
                    <a:pt x="1559" y="5295"/>
                  </a:cubicBezTo>
                  <a:cubicBezTo>
                    <a:pt x="1559" y="5327"/>
                    <a:pt x="1559" y="5347"/>
                    <a:pt x="1559" y="5379"/>
                  </a:cubicBezTo>
                  <a:cubicBezTo>
                    <a:pt x="1559" y="5379"/>
                    <a:pt x="1559" y="5389"/>
                    <a:pt x="1559" y="5389"/>
                  </a:cubicBezTo>
                  <a:cubicBezTo>
                    <a:pt x="1559" y="5410"/>
                    <a:pt x="1559" y="5431"/>
                    <a:pt x="1559" y="5452"/>
                  </a:cubicBezTo>
                  <a:cubicBezTo>
                    <a:pt x="1570" y="5494"/>
                    <a:pt x="1580" y="5536"/>
                    <a:pt x="1591" y="5578"/>
                  </a:cubicBezTo>
                  <a:cubicBezTo>
                    <a:pt x="1591" y="5578"/>
                    <a:pt x="1591" y="5588"/>
                    <a:pt x="1601" y="5588"/>
                  </a:cubicBezTo>
                  <a:cubicBezTo>
                    <a:pt x="1601" y="5609"/>
                    <a:pt x="1612" y="5620"/>
                    <a:pt x="1612" y="5630"/>
                  </a:cubicBezTo>
                  <a:cubicBezTo>
                    <a:pt x="1612" y="5640"/>
                    <a:pt x="1622" y="5651"/>
                    <a:pt x="1622" y="5651"/>
                  </a:cubicBezTo>
                  <a:cubicBezTo>
                    <a:pt x="1633" y="5661"/>
                    <a:pt x="1633" y="5672"/>
                    <a:pt x="1643" y="5682"/>
                  </a:cubicBezTo>
                  <a:cubicBezTo>
                    <a:pt x="1643" y="5693"/>
                    <a:pt x="1654" y="5703"/>
                    <a:pt x="1654" y="5714"/>
                  </a:cubicBezTo>
                  <a:cubicBezTo>
                    <a:pt x="1654" y="5714"/>
                    <a:pt x="1664" y="5724"/>
                    <a:pt x="1664" y="5735"/>
                  </a:cubicBezTo>
                  <a:cubicBezTo>
                    <a:pt x="1685" y="5756"/>
                    <a:pt x="1695" y="5777"/>
                    <a:pt x="1716" y="5797"/>
                  </a:cubicBezTo>
                  <a:lnTo>
                    <a:pt x="1716" y="5808"/>
                  </a:lnTo>
                  <a:cubicBezTo>
                    <a:pt x="1727" y="5818"/>
                    <a:pt x="1737" y="5829"/>
                    <a:pt x="1748" y="5839"/>
                  </a:cubicBezTo>
                  <a:cubicBezTo>
                    <a:pt x="1758" y="5839"/>
                    <a:pt x="1758" y="5839"/>
                    <a:pt x="1758" y="5850"/>
                  </a:cubicBezTo>
                  <a:cubicBezTo>
                    <a:pt x="1769" y="5860"/>
                    <a:pt x="1779" y="5871"/>
                    <a:pt x="1790" y="5871"/>
                  </a:cubicBezTo>
                  <a:cubicBezTo>
                    <a:pt x="1800" y="5881"/>
                    <a:pt x="1800" y="5881"/>
                    <a:pt x="1800" y="5881"/>
                  </a:cubicBezTo>
                  <a:cubicBezTo>
                    <a:pt x="1842" y="5913"/>
                    <a:pt x="1873" y="5933"/>
                    <a:pt x="1915" y="5954"/>
                  </a:cubicBezTo>
                  <a:cubicBezTo>
                    <a:pt x="1926" y="5965"/>
                    <a:pt x="1936" y="5965"/>
                    <a:pt x="1936" y="5965"/>
                  </a:cubicBezTo>
                  <a:cubicBezTo>
                    <a:pt x="1947" y="5975"/>
                    <a:pt x="1957" y="5975"/>
                    <a:pt x="1968" y="5986"/>
                  </a:cubicBezTo>
                  <a:cubicBezTo>
                    <a:pt x="1978" y="5986"/>
                    <a:pt x="1988" y="5986"/>
                    <a:pt x="1999" y="5996"/>
                  </a:cubicBezTo>
                  <a:cubicBezTo>
                    <a:pt x="2009" y="5996"/>
                    <a:pt x="2020" y="5996"/>
                    <a:pt x="2020" y="6007"/>
                  </a:cubicBezTo>
                  <a:cubicBezTo>
                    <a:pt x="2041" y="6007"/>
                    <a:pt x="2051" y="6007"/>
                    <a:pt x="2072" y="6017"/>
                  </a:cubicBezTo>
                  <a:lnTo>
                    <a:pt x="2083" y="6017"/>
                  </a:lnTo>
                  <a:cubicBezTo>
                    <a:pt x="2104" y="6017"/>
                    <a:pt x="2124" y="6028"/>
                    <a:pt x="2145" y="6028"/>
                  </a:cubicBezTo>
                  <a:lnTo>
                    <a:pt x="2292" y="6028"/>
                  </a:lnTo>
                  <a:cubicBezTo>
                    <a:pt x="2334" y="6028"/>
                    <a:pt x="2376" y="6017"/>
                    <a:pt x="2428" y="5996"/>
                  </a:cubicBezTo>
                  <a:lnTo>
                    <a:pt x="2438" y="5996"/>
                  </a:lnTo>
                  <a:cubicBezTo>
                    <a:pt x="2449" y="5986"/>
                    <a:pt x="2470" y="5986"/>
                    <a:pt x="2480" y="5975"/>
                  </a:cubicBezTo>
                  <a:lnTo>
                    <a:pt x="2501" y="5975"/>
                  </a:lnTo>
                  <a:cubicBezTo>
                    <a:pt x="2512" y="5965"/>
                    <a:pt x="2533" y="5954"/>
                    <a:pt x="2543" y="5944"/>
                  </a:cubicBezTo>
                  <a:lnTo>
                    <a:pt x="2554" y="5944"/>
                  </a:lnTo>
                  <a:cubicBezTo>
                    <a:pt x="2574" y="5933"/>
                    <a:pt x="2585" y="5923"/>
                    <a:pt x="2606" y="5913"/>
                  </a:cubicBezTo>
                  <a:cubicBezTo>
                    <a:pt x="2616" y="5902"/>
                    <a:pt x="2627" y="5892"/>
                    <a:pt x="2627" y="5892"/>
                  </a:cubicBezTo>
                  <a:cubicBezTo>
                    <a:pt x="2637" y="5881"/>
                    <a:pt x="2648" y="5881"/>
                    <a:pt x="2648" y="5871"/>
                  </a:cubicBezTo>
                  <a:cubicBezTo>
                    <a:pt x="2658" y="5860"/>
                    <a:pt x="2669" y="5860"/>
                    <a:pt x="2679" y="5850"/>
                  </a:cubicBezTo>
                  <a:cubicBezTo>
                    <a:pt x="2679" y="5839"/>
                    <a:pt x="2690" y="5839"/>
                    <a:pt x="2700" y="5829"/>
                  </a:cubicBezTo>
                  <a:cubicBezTo>
                    <a:pt x="2700" y="5818"/>
                    <a:pt x="2710" y="5818"/>
                    <a:pt x="2721" y="5808"/>
                  </a:cubicBezTo>
                  <a:cubicBezTo>
                    <a:pt x="2721" y="5797"/>
                    <a:pt x="2731" y="5787"/>
                    <a:pt x="2742" y="5787"/>
                  </a:cubicBezTo>
                  <a:cubicBezTo>
                    <a:pt x="2752" y="5766"/>
                    <a:pt x="2752" y="5756"/>
                    <a:pt x="2763" y="5745"/>
                  </a:cubicBezTo>
                  <a:cubicBezTo>
                    <a:pt x="2773" y="5735"/>
                    <a:pt x="2784" y="5724"/>
                    <a:pt x="2784" y="5714"/>
                  </a:cubicBezTo>
                  <a:cubicBezTo>
                    <a:pt x="2794" y="5703"/>
                    <a:pt x="2794" y="5693"/>
                    <a:pt x="2805" y="5693"/>
                  </a:cubicBezTo>
                  <a:cubicBezTo>
                    <a:pt x="2805" y="5682"/>
                    <a:pt x="2815" y="5661"/>
                    <a:pt x="2815" y="5651"/>
                  </a:cubicBezTo>
                  <a:cubicBezTo>
                    <a:pt x="2826" y="5651"/>
                    <a:pt x="2826" y="5640"/>
                    <a:pt x="2826" y="5630"/>
                  </a:cubicBezTo>
                  <a:cubicBezTo>
                    <a:pt x="2836" y="5620"/>
                    <a:pt x="2836" y="5599"/>
                    <a:pt x="2847" y="5588"/>
                  </a:cubicBezTo>
                  <a:cubicBezTo>
                    <a:pt x="2847" y="5588"/>
                    <a:pt x="2847" y="5578"/>
                    <a:pt x="2847" y="5578"/>
                  </a:cubicBezTo>
                  <a:cubicBezTo>
                    <a:pt x="2867" y="5536"/>
                    <a:pt x="2878" y="5494"/>
                    <a:pt x="2878" y="5452"/>
                  </a:cubicBezTo>
                  <a:cubicBezTo>
                    <a:pt x="2878" y="5431"/>
                    <a:pt x="2878" y="5410"/>
                    <a:pt x="2878" y="5389"/>
                  </a:cubicBezTo>
                  <a:cubicBezTo>
                    <a:pt x="2878" y="5389"/>
                    <a:pt x="2888" y="5379"/>
                    <a:pt x="2888" y="5379"/>
                  </a:cubicBezTo>
                  <a:cubicBezTo>
                    <a:pt x="2888" y="5347"/>
                    <a:pt x="2878" y="5327"/>
                    <a:pt x="2878" y="5295"/>
                  </a:cubicBezTo>
                  <a:cubicBezTo>
                    <a:pt x="2878" y="5274"/>
                    <a:pt x="2867" y="5243"/>
                    <a:pt x="2867" y="5222"/>
                  </a:cubicBezTo>
                  <a:cubicBezTo>
                    <a:pt x="2867" y="5222"/>
                    <a:pt x="2867" y="5211"/>
                    <a:pt x="2867" y="5211"/>
                  </a:cubicBezTo>
                  <a:cubicBezTo>
                    <a:pt x="2857" y="5191"/>
                    <a:pt x="2857" y="5170"/>
                    <a:pt x="2847" y="5159"/>
                  </a:cubicBezTo>
                  <a:cubicBezTo>
                    <a:pt x="2847" y="5149"/>
                    <a:pt x="2847" y="5138"/>
                    <a:pt x="2836" y="5138"/>
                  </a:cubicBezTo>
                  <a:cubicBezTo>
                    <a:pt x="2836" y="5117"/>
                    <a:pt x="2826" y="5107"/>
                    <a:pt x="2815" y="5086"/>
                  </a:cubicBezTo>
                  <a:cubicBezTo>
                    <a:pt x="2815" y="5086"/>
                    <a:pt x="2815" y="5075"/>
                    <a:pt x="2815" y="5065"/>
                  </a:cubicBezTo>
                  <a:cubicBezTo>
                    <a:pt x="2805" y="5054"/>
                    <a:pt x="2794" y="5034"/>
                    <a:pt x="2784" y="5023"/>
                  </a:cubicBezTo>
                  <a:cubicBezTo>
                    <a:pt x="2784" y="5023"/>
                    <a:pt x="2773" y="5013"/>
                    <a:pt x="2773" y="5002"/>
                  </a:cubicBezTo>
                  <a:cubicBezTo>
                    <a:pt x="2763" y="4992"/>
                    <a:pt x="2752" y="4971"/>
                    <a:pt x="2742" y="4960"/>
                  </a:cubicBezTo>
                  <a:cubicBezTo>
                    <a:pt x="2742" y="4960"/>
                    <a:pt x="2731" y="4950"/>
                    <a:pt x="2731" y="4950"/>
                  </a:cubicBezTo>
                  <a:cubicBezTo>
                    <a:pt x="2721" y="4929"/>
                    <a:pt x="2700" y="4918"/>
                    <a:pt x="2690" y="4898"/>
                  </a:cubicBezTo>
                  <a:cubicBezTo>
                    <a:pt x="2637" y="4856"/>
                    <a:pt x="2606" y="4793"/>
                    <a:pt x="2606" y="4720"/>
                  </a:cubicBezTo>
                  <a:cubicBezTo>
                    <a:pt x="2606" y="4594"/>
                    <a:pt x="2710" y="4489"/>
                    <a:pt x="2847" y="4489"/>
                  </a:cubicBezTo>
                  <a:lnTo>
                    <a:pt x="4364" y="4489"/>
                  </a:lnTo>
                  <a:cubicBezTo>
                    <a:pt x="4437" y="4489"/>
                    <a:pt x="4489" y="4437"/>
                    <a:pt x="4489" y="4364"/>
                  </a:cubicBezTo>
                  <a:lnTo>
                    <a:pt x="4489" y="2847"/>
                  </a:lnTo>
                  <a:cubicBezTo>
                    <a:pt x="4489" y="2710"/>
                    <a:pt x="4374" y="2606"/>
                    <a:pt x="4249" y="2606"/>
                  </a:cubicBezTo>
                  <a:cubicBezTo>
                    <a:pt x="4186" y="2606"/>
                    <a:pt x="4123" y="2637"/>
                    <a:pt x="4071" y="2690"/>
                  </a:cubicBezTo>
                  <a:cubicBezTo>
                    <a:pt x="4060" y="2700"/>
                    <a:pt x="4039" y="2721"/>
                    <a:pt x="4019" y="2731"/>
                  </a:cubicBezTo>
                  <a:cubicBezTo>
                    <a:pt x="4019" y="2731"/>
                    <a:pt x="4019" y="2742"/>
                    <a:pt x="4008" y="2742"/>
                  </a:cubicBezTo>
                  <a:cubicBezTo>
                    <a:pt x="3998" y="2752"/>
                    <a:pt x="3977" y="2763"/>
                    <a:pt x="3966" y="2773"/>
                  </a:cubicBezTo>
                  <a:cubicBezTo>
                    <a:pt x="3956" y="2773"/>
                    <a:pt x="3956" y="2784"/>
                    <a:pt x="3945" y="2784"/>
                  </a:cubicBezTo>
                  <a:cubicBezTo>
                    <a:pt x="3935" y="2794"/>
                    <a:pt x="3914" y="2805"/>
                    <a:pt x="3903" y="2815"/>
                  </a:cubicBezTo>
                  <a:lnTo>
                    <a:pt x="3883" y="2815"/>
                  </a:lnTo>
                  <a:cubicBezTo>
                    <a:pt x="3872" y="2826"/>
                    <a:pt x="3851" y="2836"/>
                    <a:pt x="3830" y="2836"/>
                  </a:cubicBezTo>
                  <a:cubicBezTo>
                    <a:pt x="3830" y="2847"/>
                    <a:pt x="3820" y="2847"/>
                    <a:pt x="3820" y="2847"/>
                  </a:cubicBezTo>
                  <a:cubicBezTo>
                    <a:pt x="3799" y="2857"/>
                    <a:pt x="3778" y="2857"/>
                    <a:pt x="3757" y="2867"/>
                  </a:cubicBezTo>
                  <a:lnTo>
                    <a:pt x="3746" y="2867"/>
                  </a:lnTo>
                  <a:cubicBezTo>
                    <a:pt x="3694" y="2878"/>
                    <a:pt x="3652" y="2888"/>
                    <a:pt x="3600" y="2888"/>
                  </a:cubicBezTo>
                  <a:lnTo>
                    <a:pt x="3590" y="2888"/>
                  </a:lnTo>
                  <a:cubicBezTo>
                    <a:pt x="3569" y="2878"/>
                    <a:pt x="3537" y="2878"/>
                    <a:pt x="3516" y="2878"/>
                  </a:cubicBezTo>
                  <a:cubicBezTo>
                    <a:pt x="3495" y="2878"/>
                    <a:pt x="3485" y="2878"/>
                    <a:pt x="3464" y="2867"/>
                  </a:cubicBezTo>
                  <a:lnTo>
                    <a:pt x="3453" y="2867"/>
                  </a:lnTo>
                  <a:cubicBezTo>
                    <a:pt x="3433" y="2867"/>
                    <a:pt x="3412" y="2857"/>
                    <a:pt x="3401" y="2847"/>
                  </a:cubicBezTo>
                  <a:lnTo>
                    <a:pt x="3380" y="2847"/>
                  </a:lnTo>
                  <a:cubicBezTo>
                    <a:pt x="3359" y="2836"/>
                    <a:pt x="3349" y="2836"/>
                    <a:pt x="3338" y="2826"/>
                  </a:cubicBezTo>
                  <a:cubicBezTo>
                    <a:pt x="3328" y="2826"/>
                    <a:pt x="3317" y="2826"/>
                    <a:pt x="3317" y="2815"/>
                  </a:cubicBezTo>
                  <a:cubicBezTo>
                    <a:pt x="3307" y="2815"/>
                    <a:pt x="3297" y="2805"/>
                    <a:pt x="3286" y="2805"/>
                  </a:cubicBezTo>
                  <a:cubicBezTo>
                    <a:pt x="3276" y="2794"/>
                    <a:pt x="3265" y="2794"/>
                    <a:pt x="3255" y="2784"/>
                  </a:cubicBezTo>
                  <a:cubicBezTo>
                    <a:pt x="3255" y="2784"/>
                    <a:pt x="3244" y="2784"/>
                    <a:pt x="3244" y="2773"/>
                  </a:cubicBezTo>
                  <a:cubicBezTo>
                    <a:pt x="3213" y="2763"/>
                    <a:pt x="3192" y="2742"/>
                    <a:pt x="3171" y="2721"/>
                  </a:cubicBezTo>
                  <a:cubicBezTo>
                    <a:pt x="3160" y="2710"/>
                    <a:pt x="3140" y="2700"/>
                    <a:pt x="3129" y="2690"/>
                  </a:cubicBezTo>
                  <a:cubicBezTo>
                    <a:pt x="3129" y="2690"/>
                    <a:pt x="3129" y="2679"/>
                    <a:pt x="3129" y="2679"/>
                  </a:cubicBezTo>
                  <a:cubicBezTo>
                    <a:pt x="3119" y="2669"/>
                    <a:pt x="3108" y="2658"/>
                    <a:pt x="3098" y="2648"/>
                  </a:cubicBezTo>
                  <a:cubicBezTo>
                    <a:pt x="3087" y="2648"/>
                    <a:pt x="3087" y="2637"/>
                    <a:pt x="3087" y="2637"/>
                  </a:cubicBezTo>
                  <a:cubicBezTo>
                    <a:pt x="3056" y="2606"/>
                    <a:pt x="3035" y="2564"/>
                    <a:pt x="3014" y="2533"/>
                  </a:cubicBezTo>
                  <a:cubicBezTo>
                    <a:pt x="3014" y="2522"/>
                    <a:pt x="3003" y="2512"/>
                    <a:pt x="3003" y="2501"/>
                  </a:cubicBezTo>
                  <a:cubicBezTo>
                    <a:pt x="2993" y="2491"/>
                    <a:pt x="2993" y="2491"/>
                    <a:pt x="2993" y="2480"/>
                  </a:cubicBezTo>
                  <a:cubicBezTo>
                    <a:pt x="2983" y="2470"/>
                    <a:pt x="2983" y="2449"/>
                    <a:pt x="2972" y="2438"/>
                  </a:cubicBezTo>
                  <a:cubicBezTo>
                    <a:pt x="2972" y="2438"/>
                    <a:pt x="2972" y="2428"/>
                    <a:pt x="2972" y="2417"/>
                  </a:cubicBezTo>
                  <a:cubicBezTo>
                    <a:pt x="2962" y="2407"/>
                    <a:pt x="2962" y="2386"/>
                    <a:pt x="2951" y="2365"/>
                  </a:cubicBezTo>
                  <a:cubicBezTo>
                    <a:pt x="2951" y="2365"/>
                    <a:pt x="2951" y="2365"/>
                    <a:pt x="2951" y="2355"/>
                  </a:cubicBezTo>
                  <a:cubicBezTo>
                    <a:pt x="2951" y="2344"/>
                    <a:pt x="2941" y="2323"/>
                    <a:pt x="2941" y="2302"/>
                  </a:cubicBezTo>
                  <a:lnTo>
                    <a:pt x="2941" y="2292"/>
                  </a:lnTo>
                  <a:cubicBezTo>
                    <a:pt x="2941" y="2281"/>
                    <a:pt x="2941" y="2271"/>
                    <a:pt x="2941" y="2250"/>
                  </a:cubicBezTo>
                  <a:cubicBezTo>
                    <a:pt x="2941" y="2240"/>
                    <a:pt x="2941" y="2229"/>
                    <a:pt x="2941" y="2219"/>
                  </a:cubicBezTo>
                  <a:cubicBezTo>
                    <a:pt x="2941" y="2208"/>
                    <a:pt x="2941" y="2198"/>
                    <a:pt x="2941" y="2187"/>
                  </a:cubicBezTo>
                  <a:cubicBezTo>
                    <a:pt x="2941" y="2177"/>
                    <a:pt x="2941" y="2166"/>
                    <a:pt x="2941" y="2145"/>
                  </a:cubicBezTo>
                  <a:cubicBezTo>
                    <a:pt x="2941" y="2124"/>
                    <a:pt x="2951" y="2104"/>
                    <a:pt x="2951" y="2083"/>
                  </a:cubicBezTo>
                  <a:cubicBezTo>
                    <a:pt x="2951" y="2083"/>
                    <a:pt x="2951" y="2072"/>
                    <a:pt x="2951" y="2072"/>
                  </a:cubicBezTo>
                  <a:cubicBezTo>
                    <a:pt x="2962" y="2051"/>
                    <a:pt x="2962" y="2041"/>
                    <a:pt x="2972" y="2020"/>
                  </a:cubicBezTo>
                  <a:cubicBezTo>
                    <a:pt x="2972" y="2020"/>
                    <a:pt x="2972" y="2009"/>
                    <a:pt x="2972" y="1999"/>
                  </a:cubicBezTo>
                  <a:cubicBezTo>
                    <a:pt x="2983" y="1988"/>
                    <a:pt x="2983" y="1978"/>
                    <a:pt x="2993" y="1968"/>
                  </a:cubicBezTo>
                  <a:cubicBezTo>
                    <a:pt x="2993" y="1957"/>
                    <a:pt x="2993" y="1947"/>
                    <a:pt x="3003" y="1936"/>
                  </a:cubicBezTo>
                  <a:cubicBezTo>
                    <a:pt x="3003" y="1926"/>
                    <a:pt x="3014" y="1926"/>
                    <a:pt x="3014" y="1915"/>
                  </a:cubicBezTo>
                  <a:cubicBezTo>
                    <a:pt x="3035" y="1873"/>
                    <a:pt x="3056" y="1842"/>
                    <a:pt x="3087" y="1800"/>
                  </a:cubicBezTo>
                  <a:lnTo>
                    <a:pt x="3098" y="1800"/>
                  </a:lnTo>
                  <a:cubicBezTo>
                    <a:pt x="3108" y="1779"/>
                    <a:pt x="3119" y="1769"/>
                    <a:pt x="3129" y="1758"/>
                  </a:cubicBezTo>
                  <a:cubicBezTo>
                    <a:pt x="3140" y="1737"/>
                    <a:pt x="3160" y="1727"/>
                    <a:pt x="3171" y="1716"/>
                  </a:cubicBezTo>
                  <a:cubicBezTo>
                    <a:pt x="3192" y="1695"/>
                    <a:pt x="3213" y="1685"/>
                    <a:pt x="3244" y="1664"/>
                  </a:cubicBezTo>
                  <a:cubicBezTo>
                    <a:pt x="3244" y="1664"/>
                    <a:pt x="3255" y="1654"/>
                    <a:pt x="3255" y="1654"/>
                  </a:cubicBezTo>
                  <a:cubicBezTo>
                    <a:pt x="3265" y="1654"/>
                    <a:pt x="3276" y="1643"/>
                    <a:pt x="3286" y="1643"/>
                  </a:cubicBezTo>
                  <a:cubicBezTo>
                    <a:pt x="3297" y="1633"/>
                    <a:pt x="3307" y="1633"/>
                    <a:pt x="3317" y="1622"/>
                  </a:cubicBezTo>
                  <a:cubicBezTo>
                    <a:pt x="3317" y="1622"/>
                    <a:pt x="3328" y="1612"/>
                    <a:pt x="3338" y="1612"/>
                  </a:cubicBezTo>
                  <a:cubicBezTo>
                    <a:pt x="3349" y="1612"/>
                    <a:pt x="3359" y="1601"/>
                    <a:pt x="3380" y="1601"/>
                  </a:cubicBezTo>
                  <a:cubicBezTo>
                    <a:pt x="3380" y="1601"/>
                    <a:pt x="3391" y="1591"/>
                    <a:pt x="3401" y="1591"/>
                  </a:cubicBezTo>
                  <a:cubicBezTo>
                    <a:pt x="3412" y="1580"/>
                    <a:pt x="3433" y="1580"/>
                    <a:pt x="3453" y="1570"/>
                  </a:cubicBezTo>
                  <a:lnTo>
                    <a:pt x="3516" y="1570"/>
                  </a:lnTo>
                  <a:cubicBezTo>
                    <a:pt x="3516" y="1565"/>
                    <a:pt x="3516" y="1565"/>
                    <a:pt x="3516" y="1565"/>
                  </a:cubicBezTo>
                  <a:cubicBezTo>
                    <a:pt x="3516" y="1565"/>
                    <a:pt x="3516" y="1565"/>
                    <a:pt x="3516" y="1559"/>
                  </a:cubicBezTo>
                  <a:lnTo>
                    <a:pt x="3600" y="1559"/>
                  </a:lnTo>
                  <a:cubicBezTo>
                    <a:pt x="3652" y="1559"/>
                    <a:pt x="3694" y="1559"/>
                    <a:pt x="3746" y="1580"/>
                  </a:cubicBezTo>
                  <a:lnTo>
                    <a:pt x="3757" y="1580"/>
                  </a:lnTo>
                  <a:cubicBezTo>
                    <a:pt x="3778" y="1580"/>
                    <a:pt x="3799" y="1591"/>
                    <a:pt x="3820" y="1591"/>
                  </a:cubicBezTo>
                  <a:cubicBezTo>
                    <a:pt x="3820" y="1601"/>
                    <a:pt x="3830" y="1601"/>
                    <a:pt x="3830" y="1601"/>
                  </a:cubicBezTo>
                  <a:cubicBezTo>
                    <a:pt x="3851" y="1612"/>
                    <a:pt x="3872" y="1612"/>
                    <a:pt x="3883" y="1622"/>
                  </a:cubicBezTo>
                  <a:cubicBezTo>
                    <a:pt x="3893" y="1622"/>
                    <a:pt x="3893" y="1633"/>
                    <a:pt x="3903" y="1633"/>
                  </a:cubicBezTo>
                  <a:cubicBezTo>
                    <a:pt x="3914" y="1643"/>
                    <a:pt x="3935" y="1654"/>
                    <a:pt x="3945" y="1654"/>
                  </a:cubicBezTo>
                  <a:cubicBezTo>
                    <a:pt x="3956" y="1664"/>
                    <a:pt x="3956" y="1664"/>
                    <a:pt x="3966" y="1664"/>
                  </a:cubicBezTo>
                  <a:cubicBezTo>
                    <a:pt x="3977" y="1675"/>
                    <a:pt x="3998" y="1695"/>
                    <a:pt x="4008" y="1706"/>
                  </a:cubicBezTo>
                  <a:lnTo>
                    <a:pt x="4019" y="1706"/>
                  </a:lnTo>
                  <a:cubicBezTo>
                    <a:pt x="4039" y="1727"/>
                    <a:pt x="4060" y="1737"/>
                    <a:pt x="4071" y="1758"/>
                  </a:cubicBezTo>
                  <a:cubicBezTo>
                    <a:pt x="4123" y="1811"/>
                    <a:pt x="4186" y="1831"/>
                    <a:pt x="4249" y="1831"/>
                  </a:cubicBezTo>
                  <a:cubicBezTo>
                    <a:pt x="4374" y="1831"/>
                    <a:pt x="4489" y="1727"/>
                    <a:pt x="4489" y="1601"/>
                  </a:cubicBezTo>
                  <a:lnTo>
                    <a:pt x="4489" y="115"/>
                  </a:lnTo>
                  <a:cubicBezTo>
                    <a:pt x="4489" y="53"/>
                    <a:pt x="4448" y="11"/>
                    <a:pt x="4395" y="0"/>
                  </a:cubicBezTo>
                  <a:close/>
                </a:path>
              </a:pathLst>
            </a:custGeom>
            <a:solidFill>
              <a:srgbClr val="1C9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63"/>
            <p:cNvSpPr/>
            <p:nvPr/>
          </p:nvSpPr>
          <p:spPr>
            <a:xfrm>
              <a:off x="8590770" y="1584746"/>
              <a:ext cx="183933" cy="136450"/>
            </a:xfrm>
            <a:custGeom>
              <a:rect b="b" l="l" r="r" t="t"/>
              <a:pathLst>
                <a:path extrusionOk="0" h="4480" w="6039">
                  <a:moveTo>
                    <a:pt x="115" y="0"/>
                  </a:moveTo>
                  <a:cubicBezTo>
                    <a:pt x="53" y="0"/>
                    <a:pt x="11" y="32"/>
                    <a:pt x="0" y="95"/>
                  </a:cubicBezTo>
                  <a:cubicBezTo>
                    <a:pt x="53" y="2491"/>
                    <a:pt x="1988" y="4437"/>
                    <a:pt x="4395" y="4479"/>
                  </a:cubicBezTo>
                  <a:cubicBezTo>
                    <a:pt x="4448" y="4469"/>
                    <a:pt x="4489" y="4427"/>
                    <a:pt x="4489" y="4364"/>
                  </a:cubicBezTo>
                  <a:lnTo>
                    <a:pt x="4489" y="2868"/>
                  </a:lnTo>
                  <a:cubicBezTo>
                    <a:pt x="4489" y="2732"/>
                    <a:pt x="4594" y="2627"/>
                    <a:pt x="4720" y="2627"/>
                  </a:cubicBezTo>
                  <a:cubicBezTo>
                    <a:pt x="4741" y="2627"/>
                    <a:pt x="4751" y="2627"/>
                    <a:pt x="4772" y="2637"/>
                  </a:cubicBezTo>
                  <a:cubicBezTo>
                    <a:pt x="4782" y="2637"/>
                    <a:pt x="4803" y="2637"/>
                    <a:pt x="4814" y="2648"/>
                  </a:cubicBezTo>
                  <a:cubicBezTo>
                    <a:pt x="4845" y="2658"/>
                    <a:pt x="4877" y="2679"/>
                    <a:pt x="4898" y="2700"/>
                  </a:cubicBezTo>
                  <a:cubicBezTo>
                    <a:pt x="4929" y="2742"/>
                    <a:pt x="4971" y="2773"/>
                    <a:pt x="5013" y="2794"/>
                  </a:cubicBezTo>
                  <a:cubicBezTo>
                    <a:pt x="5075" y="2836"/>
                    <a:pt x="5149" y="2868"/>
                    <a:pt x="5222" y="2889"/>
                  </a:cubicBezTo>
                  <a:cubicBezTo>
                    <a:pt x="5265" y="2901"/>
                    <a:pt x="5311" y="2906"/>
                    <a:pt x="5359" y="2906"/>
                  </a:cubicBezTo>
                  <a:cubicBezTo>
                    <a:pt x="5393" y="2906"/>
                    <a:pt x="5428" y="2903"/>
                    <a:pt x="5463" y="2899"/>
                  </a:cubicBezTo>
                  <a:cubicBezTo>
                    <a:pt x="5494" y="2889"/>
                    <a:pt x="5536" y="2889"/>
                    <a:pt x="5567" y="2878"/>
                  </a:cubicBezTo>
                  <a:cubicBezTo>
                    <a:pt x="5588" y="2868"/>
                    <a:pt x="5620" y="2857"/>
                    <a:pt x="5641" y="2847"/>
                  </a:cubicBezTo>
                  <a:cubicBezTo>
                    <a:pt x="5672" y="2836"/>
                    <a:pt x="5703" y="2815"/>
                    <a:pt x="5735" y="2794"/>
                  </a:cubicBezTo>
                  <a:cubicBezTo>
                    <a:pt x="5756" y="2784"/>
                    <a:pt x="5777" y="2763"/>
                    <a:pt x="5797" y="2753"/>
                  </a:cubicBezTo>
                  <a:cubicBezTo>
                    <a:pt x="5808" y="2732"/>
                    <a:pt x="5829" y="2721"/>
                    <a:pt x="5839" y="2700"/>
                  </a:cubicBezTo>
                  <a:cubicBezTo>
                    <a:pt x="5902" y="2637"/>
                    <a:pt x="5954" y="2564"/>
                    <a:pt x="5986" y="2480"/>
                  </a:cubicBezTo>
                  <a:cubicBezTo>
                    <a:pt x="6007" y="2428"/>
                    <a:pt x="6017" y="2376"/>
                    <a:pt x="6028" y="2313"/>
                  </a:cubicBezTo>
                  <a:cubicBezTo>
                    <a:pt x="6038" y="2271"/>
                    <a:pt x="6038" y="2219"/>
                    <a:pt x="6028" y="2167"/>
                  </a:cubicBezTo>
                  <a:cubicBezTo>
                    <a:pt x="6017" y="2030"/>
                    <a:pt x="5954" y="1905"/>
                    <a:pt x="5860" y="1800"/>
                  </a:cubicBezTo>
                  <a:cubicBezTo>
                    <a:pt x="5818" y="1748"/>
                    <a:pt x="5766" y="1706"/>
                    <a:pt x="5703" y="1675"/>
                  </a:cubicBezTo>
                  <a:cubicBezTo>
                    <a:pt x="5600" y="1610"/>
                    <a:pt x="5484" y="1579"/>
                    <a:pt x="5368" y="1579"/>
                  </a:cubicBezTo>
                  <a:cubicBezTo>
                    <a:pt x="5238" y="1579"/>
                    <a:pt x="5108" y="1618"/>
                    <a:pt x="4992" y="1696"/>
                  </a:cubicBezTo>
                  <a:cubicBezTo>
                    <a:pt x="4981" y="1706"/>
                    <a:pt x="4960" y="1717"/>
                    <a:pt x="4939" y="1737"/>
                  </a:cubicBezTo>
                  <a:cubicBezTo>
                    <a:pt x="4929" y="1748"/>
                    <a:pt x="4908" y="1758"/>
                    <a:pt x="4898" y="1779"/>
                  </a:cubicBezTo>
                  <a:cubicBezTo>
                    <a:pt x="4887" y="1790"/>
                    <a:pt x="4877" y="1800"/>
                    <a:pt x="4856" y="1811"/>
                  </a:cubicBezTo>
                  <a:cubicBezTo>
                    <a:pt x="4845" y="1821"/>
                    <a:pt x="4835" y="1832"/>
                    <a:pt x="4814" y="1832"/>
                  </a:cubicBezTo>
                  <a:cubicBezTo>
                    <a:pt x="4782" y="1853"/>
                    <a:pt x="4751" y="1853"/>
                    <a:pt x="4720" y="1853"/>
                  </a:cubicBezTo>
                  <a:cubicBezTo>
                    <a:pt x="4594" y="1853"/>
                    <a:pt x="4489" y="1748"/>
                    <a:pt x="4489" y="1622"/>
                  </a:cubicBezTo>
                  <a:lnTo>
                    <a:pt x="4489" y="116"/>
                  </a:lnTo>
                  <a:cubicBezTo>
                    <a:pt x="4489" y="53"/>
                    <a:pt x="4437" y="0"/>
                    <a:pt x="4364" y="0"/>
                  </a:cubicBezTo>
                  <a:lnTo>
                    <a:pt x="2847" y="0"/>
                  </a:lnTo>
                  <a:cubicBezTo>
                    <a:pt x="2710" y="0"/>
                    <a:pt x="2606" y="105"/>
                    <a:pt x="2606" y="231"/>
                  </a:cubicBezTo>
                  <a:cubicBezTo>
                    <a:pt x="2606" y="304"/>
                    <a:pt x="2637" y="367"/>
                    <a:pt x="2690" y="409"/>
                  </a:cubicBezTo>
                  <a:cubicBezTo>
                    <a:pt x="2700" y="429"/>
                    <a:pt x="2721" y="440"/>
                    <a:pt x="2731" y="461"/>
                  </a:cubicBezTo>
                  <a:cubicBezTo>
                    <a:pt x="2731" y="461"/>
                    <a:pt x="2742" y="471"/>
                    <a:pt x="2742" y="471"/>
                  </a:cubicBezTo>
                  <a:cubicBezTo>
                    <a:pt x="2752" y="482"/>
                    <a:pt x="2763" y="503"/>
                    <a:pt x="2773" y="513"/>
                  </a:cubicBezTo>
                  <a:cubicBezTo>
                    <a:pt x="2773" y="524"/>
                    <a:pt x="2784" y="534"/>
                    <a:pt x="2784" y="534"/>
                  </a:cubicBezTo>
                  <a:cubicBezTo>
                    <a:pt x="2794" y="545"/>
                    <a:pt x="2805" y="565"/>
                    <a:pt x="2815" y="576"/>
                  </a:cubicBezTo>
                  <a:cubicBezTo>
                    <a:pt x="2815" y="586"/>
                    <a:pt x="2815" y="597"/>
                    <a:pt x="2815" y="597"/>
                  </a:cubicBezTo>
                  <a:cubicBezTo>
                    <a:pt x="2826" y="618"/>
                    <a:pt x="2836" y="628"/>
                    <a:pt x="2836" y="649"/>
                  </a:cubicBezTo>
                  <a:cubicBezTo>
                    <a:pt x="2847" y="649"/>
                    <a:pt x="2847" y="660"/>
                    <a:pt x="2847" y="670"/>
                  </a:cubicBezTo>
                  <a:cubicBezTo>
                    <a:pt x="2857" y="681"/>
                    <a:pt x="2857" y="702"/>
                    <a:pt x="2867" y="722"/>
                  </a:cubicBezTo>
                  <a:cubicBezTo>
                    <a:pt x="2867" y="722"/>
                    <a:pt x="2867" y="733"/>
                    <a:pt x="2867" y="733"/>
                  </a:cubicBezTo>
                  <a:cubicBezTo>
                    <a:pt x="2867" y="754"/>
                    <a:pt x="2878" y="785"/>
                    <a:pt x="2878" y="806"/>
                  </a:cubicBezTo>
                  <a:cubicBezTo>
                    <a:pt x="2878" y="838"/>
                    <a:pt x="2888" y="858"/>
                    <a:pt x="2888" y="890"/>
                  </a:cubicBezTo>
                  <a:cubicBezTo>
                    <a:pt x="2888" y="890"/>
                    <a:pt x="2878" y="900"/>
                    <a:pt x="2878" y="900"/>
                  </a:cubicBezTo>
                  <a:cubicBezTo>
                    <a:pt x="2878" y="921"/>
                    <a:pt x="2878" y="942"/>
                    <a:pt x="2878" y="963"/>
                  </a:cubicBezTo>
                  <a:cubicBezTo>
                    <a:pt x="2878" y="963"/>
                    <a:pt x="2878" y="963"/>
                    <a:pt x="2878" y="974"/>
                  </a:cubicBezTo>
                  <a:cubicBezTo>
                    <a:pt x="2867" y="1005"/>
                    <a:pt x="2867" y="1047"/>
                    <a:pt x="2847" y="1089"/>
                  </a:cubicBezTo>
                  <a:cubicBezTo>
                    <a:pt x="2847" y="1089"/>
                    <a:pt x="2847" y="1099"/>
                    <a:pt x="2847" y="1099"/>
                  </a:cubicBezTo>
                  <a:cubicBezTo>
                    <a:pt x="2836" y="1110"/>
                    <a:pt x="2836" y="1131"/>
                    <a:pt x="2826" y="1141"/>
                  </a:cubicBezTo>
                  <a:cubicBezTo>
                    <a:pt x="2826" y="1151"/>
                    <a:pt x="2826" y="1162"/>
                    <a:pt x="2815" y="1162"/>
                  </a:cubicBezTo>
                  <a:cubicBezTo>
                    <a:pt x="2815" y="1172"/>
                    <a:pt x="2805" y="1193"/>
                    <a:pt x="2805" y="1204"/>
                  </a:cubicBezTo>
                  <a:cubicBezTo>
                    <a:pt x="2794" y="1204"/>
                    <a:pt x="2794" y="1214"/>
                    <a:pt x="2784" y="1225"/>
                  </a:cubicBezTo>
                  <a:cubicBezTo>
                    <a:pt x="2784" y="1235"/>
                    <a:pt x="2773" y="1246"/>
                    <a:pt x="2763" y="1256"/>
                  </a:cubicBezTo>
                  <a:cubicBezTo>
                    <a:pt x="2752" y="1267"/>
                    <a:pt x="2752" y="1277"/>
                    <a:pt x="2742" y="1298"/>
                  </a:cubicBezTo>
                  <a:cubicBezTo>
                    <a:pt x="2731" y="1298"/>
                    <a:pt x="2721" y="1308"/>
                    <a:pt x="2721" y="1319"/>
                  </a:cubicBezTo>
                  <a:cubicBezTo>
                    <a:pt x="2710" y="1329"/>
                    <a:pt x="2700" y="1329"/>
                    <a:pt x="2700" y="1340"/>
                  </a:cubicBezTo>
                  <a:cubicBezTo>
                    <a:pt x="2690" y="1350"/>
                    <a:pt x="2679" y="1350"/>
                    <a:pt x="2679" y="1361"/>
                  </a:cubicBezTo>
                  <a:cubicBezTo>
                    <a:pt x="2669" y="1371"/>
                    <a:pt x="2658" y="1371"/>
                    <a:pt x="2648" y="1382"/>
                  </a:cubicBezTo>
                  <a:cubicBezTo>
                    <a:pt x="2648" y="1392"/>
                    <a:pt x="2637" y="1392"/>
                    <a:pt x="2627" y="1403"/>
                  </a:cubicBezTo>
                  <a:cubicBezTo>
                    <a:pt x="2627" y="1403"/>
                    <a:pt x="2616" y="1413"/>
                    <a:pt x="2606" y="1424"/>
                  </a:cubicBezTo>
                  <a:cubicBezTo>
                    <a:pt x="2585" y="1434"/>
                    <a:pt x="2574" y="1444"/>
                    <a:pt x="2554" y="1455"/>
                  </a:cubicBezTo>
                  <a:lnTo>
                    <a:pt x="2543" y="1455"/>
                  </a:lnTo>
                  <a:cubicBezTo>
                    <a:pt x="2533" y="1465"/>
                    <a:pt x="2512" y="1476"/>
                    <a:pt x="2501" y="1486"/>
                  </a:cubicBezTo>
                  <a:lnTo>
                    <a:pt x="2480" y="1486"/>
                  </a:lnTo>
                  <a:cubicBezTo>
                    <a:pt x="2470" y="1497"/>
                    <a:pt x="2449" y="1497"/>
                    <a:pt x="2438" y="1507"/>
                  </a:cubicBezTo>
                  <a:lnTo>
                    <a:pt x="2428" y="1507"/>
                  </a:lnTo>
                  <a:cubicBezTo>
                    <a:pt x="2386" y="1528"/>
                    <a:pt x="2344" y="1539"/>
                    <a:pt x="2302" y="1539"/>
                  </a:cubicBezTo>
                  <a:lnTo>
                    <a:pt x="2145" y="1539"/>
                  </a:lnTo>
                  <a:cubicBezTo>
                    <a:pt x="2124" y="1539"/>
                    <a:pt x="2104" y="1528"/>
                    <a:pt x="2083" y="1528"/>
                  </a:cubicBezTo>
                  <a:lnTo>
                    <a:pt x="2072" y="1528"/>
                  </a:lnTo>
                  <a:cubicBezTo>
                    <a:pt x="2051" y="1518"/>
                    <a:pt x="2041" y="1518"/>
                    <a:pt x="2020" y="1518"/>
                  </a:cubicBezTo>
                  <a:cubicBezTo>
                    <a:pt x="2020" y="1507"/>
                    <a:pt x="2009" y="1507"/>
                    <a:pt x="1999" y="1507"/>
                  </a:cubicBezTo>
                  <a:cubicBezTo>
                    <a:pt x="1988" y="1497"/>
                    <a:pt x="1978" y="1497"/>
                    <a:pt x="1968" y="1497"/>
                  </a:cubicBezTo>
                  <a:cubicBezTo>
                    <a:pt x="1957" y="1486"/>
                    <a:pt x="1947" y="1486"/>
                    <a:pt x="1936" y="1476"/>
                  </a:cubicBezTo>
                  <a:cubicBezTo>
                    <a:pt x="1936" y="1476"/>
                    <a:pt x="1926" y="1476"/>
                    <a:pt x="1915" y="1465"/>
                  </a:cubicBezTo>
                  <a:cubicBezTo>
                    <a:pt x="1873" y="1444"/>
                    <a:pt x="1842" y="1424"/>
                    <a:pt x="1800" y="1392"/>
                  </a:cubicBezTo>
                  <a:cubicBezTo>
                    <a:pt x="1800" y="1392"/>
                    <a:pt x="1800" y="1392"/>
                    <a:pt x="1790" y="1382"/>
                  </a:cubicBezTo>
                  <a:cubicBezTo>
                    <a:pt x="1779" y="1382"/>
                    <a:pt x="1769" y="1371"/>
                    <a:pt x="1758" y="1361"/>
                  </a:cubicBezTo>
                  <a:cubicBezTo>
                    <a:pt x="1758" y="1350"/>
                    <a:pt x="1758" y="1350"/>
                    <a:pt x="1748" y="1350"/>
                  </a:cubicBezTo>
                  <a:cubicBezTo>
                    <a:pt x="1737" y="1340"/>
                    <a:pt x="1727" y="1329"/>
                    <a:pt x="1716" y="1319"/>
                  </a:cubicBezTo>
                  <a:lnTo>
                    <a:pt x="1716" y="1308"/>
                  </a:lnTo>
                  <a:cubicBezTo>
                    <a:pt x="1695" y="1288"/>
                    <a:pt x="1685" y="1267"/>
                    <a:pt x="1664" y="1246"/>
                  </a:cubicBezTo>
                  <a:cubicBezTo>
                    <a:pt x="1664" y="1235"/>
                    <a:pt x="1654" y="1225"/>
                    <a:pt x="1654" y="1225"/>
                  </a:cubicBezTo>
                  <a:cubicBezTo>
                    <a:pt x="1654" y="1214"/>
                    <a:pt x="1643" y="1204"/>
                    <a:pt x="1643" y="1193"/>
                  </a:cubicBezTo>
                  <a:cubicBezTo>
                    <a:pt x="1633" y="1183"/>
                    <a:pt x="1633" y="1172"/>
                    <a:pt x="1622" y="1162"/>
                  </a:cubicBezTo>
                  <a:cubicBezTo>
                    <a:pt x="1622" y="1162"/>
                    <a:pt x="1612" y="1151"/>
                    <a:pt x="1612" y="1141"/>
                  </a:cubicBezTo>
                  <a:cubicBezTo>
                    <a:pt x="1612" y="1131"/>
                    <a:pt x="1601" y="1120"/>
                    <a:pt x="1601" y="1099"/>
                  </a:cubicBezTo>
                  <a:cubicBezTo>
                    <a:pt x="1591" y="1099"/>
                    <a:pt x="1591" y="1089"/>
                    <a:pt x="1591" y="1089"/>
                  </a:cubicBezTo>
                  <a:cubicBezTo>
                    <a:pt x="1580" y="1047"/>
                    <a:pt x="1570" y="1005"/>
                    <a:pt x="1559" y="963"/>
                  </a:cubicBezTo>
                  <a:cubicBezTo>
                    <a:pt x="1559" y="942"/>
                    <a:pt x="1559" y="921"/>
                    <a:pt x="1559" y="900"/>
                  </a:cubicBezTo>
                  <a:cubicBezTo>
                    <a:pt x="1559" y="900"/>
                    <a:pt x="1559" y="890"/>
                    <a:pt x="1559" y="890"/>
                  </a:cubicBezTo>
                  <a:cubicBezTo>
                    <a:pt x="1559" y="879"/>
                    <a:pt x="1559" y="879"/>
                    <a:pt x="1559" y="879"/>
                  </a:cubicBezTo>
                  <a:cubicBezTo>
                    <a:pt x="1559" y="858"/>
                    <a:pt x="1559" y="838"/>
                    <a:pt x="1559" y="806"/>
                  </a:cubicBezTo>
                  <a:cubicBezTo>
                    <a:pt x="1570" y="775"/>
                    <a:pt x="1570" y="754"/>
                    <a:pt x="1570" y="733"/>
                  </a:cubicBezTo>
                  <a:cubicBezTo>
                    <a:pt x="1580" y="733"/>
                    <a:pt x="1580" y="722"/>
                    <a:pt x="1580" y="712"/>
                  </a:cubicBezTo>
                  <a:cubicBezTo>
                    <a:pt x="1580" y="702"/>
                    <a:pt x="1591" y="681"/>
                    <a:pt x="1591" y="670"/>
                  </a:cubicBezTo>
                  <a:cubicBezTo>
                    <a:pt x="1601" y="660"/>
                    <a:pt x="1601" y="649"/>
                    <a:pt x="1601" y="639"/>
                  </a:cubicBezTo>
                  <a:cubicBezTo>
                    <a:pt x="1612" y="628"/>
                    <a:pt x="1612" y="618"/>
                    <a:pt x="1622" y="597"/>
                  </a:cubicBezTo>
                  <a:cubicBezTo>
                    <a:pt x="1622" y="597"/>
                    <a:pt x="1633" y="586"/>
                    <a:pt x="1633" y="576"/>
                  </a:cubicBezTo>
                  <a:cubicBezTo>
                    <a:pt x="1643" y="565"/>
                    <a:pt x="1643" y="555"/>
                    <a:pt x="1654" y="534"/>
                  </a:cubicBezTo>
                  <a:cubicBezTo>
                    <a:pt x="1664" y="534"/>
                    <a:pt x="1664" y="524"/>
                    <a:pt x="1664" y="513"/>
                  </a:cubicBezTo>
                  <a:cubicBezTo>
                    <a:pt x="1675" y="503"/>
                    <a:pt x="1685" y="492"/>
                    <a:pt x="1695" y="482"/>
                  </a:cubicBezTo>
                  <a:cubicBezTo>
                    <a:pt x="1706" y="471"/>
                    <a:pt x="1706" y="461"/>
                    <a:pt x="1706" y="461"/>
                  </a:cubicBezTo>
                  <a:cubicBezTo>
                    <a:pt x="1727" y="440"/>
                    <a:pt x="1737" y="429"/>
                    <a:pt x="1758" y="409"/>
                  </a:cubicBezTo>
                  <a:cubicBezTo>
                    <a:pt x="1811" y="367"/>
                    <a:pt x="1831" y="304"/>
                    <a:pt x="1831" y="231"/>
                  </a:cubicBezTo>
                  <a:cubicBezTo>
                    <a:pt x="1831" y="105"/>
                    <a:pt x="1727" y="0"/>
                    <a:pt x="1601" y="0"/>
                  </a:cubicBezTo>
                  <a:close/>
                </a:path>
              </a:pathLst>
            </a:custGeom>
            <a:solidFill>
              <a:srgbClr val="7DC8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63"/>
            <p:cNvSpPr/>
            <p:nvPr/>
          </p:nvSpPr>
          <p:spPr>
            <a:xfrm>
              <a:off x="8727494" y="1537567"/>
              <a:ext cx="136450" cy="183628"/>
            </a:xfrm>
            <a:custGeom>
              <a:rect b="b" l="l" r="r" t="t"/>
              <a:pathLst>
                <a:path extrusionOk="0" h="6029" w="4480">
                  <a:moveTo>
                    <a:pt x="2261" y="1"/>
                  </a:moveTo>
                  <a:cubicBezTo>
                    <a:pt x="1664" y="1"/>
                    <a:pt x="1371" y="723"/>
                    <a:pt x="1800" y="1131"/>
                  </a:cubicBezTo>
                  <a:cubicBezTo>
                    <a:pt x="1842" y="1183"/>
                    <a:pt x="1874" y="1246"/>
                    <a:pt x="1874" y="1309"/>
                  </a:cubicBezTo>
                  <a:cubicBezTo>
                    <a:pt x="1874" y="1434"/>
                    <a:pt x="1769" y="1549"/>
                    <a:pt x="1633" y="1549"/>
                  </a:cubicBezTo>
                  <a:lnTo>
                    <a:pt x="116" y="1549"/>
                  </a:lnTo>
                  <a:cubicBezTo>
                    <a:pt x="53" y="1549"/>
                    <a:pt x="0" y="1602"/>
                    <a:pt x="0" y="1665"/>
                  </a:cubicBezTo>
                  <a:lnTo>
                    <a:pt x="0" y="3171"/>
                  </a:lnTo>
                  <a:cubicBezTo>
                    <a:pt x="0" y="3297"/>
                    <a:pt x="105" y="3402"/>
                    <a:pt x="231" y="3402"/>
                  </a:cubicBezTo>
                  <a:cubicBezTo>
                    <a:pt x="262" y="3402"/>
                    <a:pt x="293" y="3402"/>
                    <a:pt x="325" y="3381"/>
                  </a:cubicBezTo>
                  <a:cubicBezTo>
                    <a:pt x="346" y="3381"/>
                    <a:pt x="356" y="3370"/>
                    <a:pt x="367" y="3360"/>
                  </a:cubicBezTo>
                  <a:cubicBezTo>
                    <a:pt x="388" y="3349"/>
                    <a:pt x="398" y="3339"/>
                    <a:pt x="409" y="3328"/>
                  </a:cubicBezTo>
                  <a:cubicBezTo>
                    <a:pt x="419" y="3307"/>
                    <a:pt x="440" y="3297"/>
                    <a:pt x="450" y="3286"/>
                  </a:cubicBezTo>
                  <a:cubicBezTo>
                    <a:pt x="471" y="3266"/>
                    <a:pt x="492" y="3255"/>
                    <a:pt x="503" y="3245"/>
                  </a:cubicBezTo>
                  <a:cubicBezTo>
                    <a:pt x="534" y="3224"/>
                    <a:pt x="566" y="3213"/>
                    <a:pt x="586" y="3192"/>
                  </a:cubicBezTo>
                  <a:cubicBezTo>
                    <a:pt x="639" y="3171"/>
                    <a:pt x="691" y="3150"/>
                    <a:pt x="743" y="3140"/>
                  </a:cubicBezTo>
                  <a:cubicBezTo>
                    <a:pt x="785" y="3130"/>
                    <a:pt x="838" y="3130"/>
                    <a:pt x="879" y="3130"/>
                  </a:cubicBezTo>
                  <a:cubicBezTo>
                    <a:pt x="1214" y="3130"/>
                    <a:pt x="1507" y="3381"/>
                    <a:pt x="1539" y="3716"/>
                  </a:cubicBezTo>
                  <a:cubicBezTo>
                    <a:pt x="1549" y="3768"/>
                    <a:pt x="1549" y="3820"/>
                    <a:pt x="1539" y="3862"/>
                  </a:cubicBezTo>
                  <a:cubicBezTo>
                    <a:pt x="1528" y="3925"/>
                    <a:pt x="1518" y="3977"/>
                    <a:pt x="1497" y="4029"/>
                  </a:cubicBezTo>
                  <a:cubicBezTo>
                    <a:pt x="1465" y="4113"/>
                    <a:pt x="1413" y="4186"/>
                    <a:pt x="1350" y="4249"/>
                  </a:cubicBezTo>
                  <a:cubicBezTo>
                    <a:pt x="1340" y="4270"/>
                    <a:pt x="1319" y="4281"/>
                    <a:pt x="1308" y="4302"/>
                  </a:cubicBezTo>
                  <a:cubicBezTo>
                    <a:pt x="1288" y="4312"/>
                    <a:pt x="1267" y="4333"/>
                    <a:pt x="1246" y="4343"/>
                  </a:cubicBezTo>
                  <a:cubicBezTo>
                    <a:pt x="1214" y="4364"/>
                    <a:pt x="1183" y="4385"/>
                    <a:pt x="1152" y="4396"/>
                  </a:cubicBezTo>
                  <a:cubicBezTo>
                    <a:pt x="1131" y="4406"/>
                    <a:pt x="1099" y="4417"/>
                    <a:pt x="1078" y="4427"/>
                  </a:cubicBezTo>
                  <a:cubicBezTo>
                    <a:pt x="1047" y="4438"/>
                    <a:pt x="1005" y="4438"/>
                    <a:pt x="974" y="4448"/>
                  </a:cubicBezTo>
                  <a:cubicBezTo>
                    <a:pt x="939" y="4452"/>
                    <a:pt x="904" y="4455"/>
                    <a:pt x="870" y="4455"/>
                  </a:cubicBezTo>
                  <a:cubicBezTo>
                    <a:pt x="822" y="4455"/>
                    <a:pt x="776" y="4450"/>
                    <a:pt x="733" y="4438"/>
                  </a:cubicBezTo>
                  <a:cubicBezTo>
                    <a:pt x="660" y="4417"/>
                    <a:pt x="586" y="4385"/>
                    <a:pt x="524" y="4343"/>
                  </a:cubicBezTo>
                  <a:cubicBezTo>
                    <a:pt x="482" y="4322"/>
                    <a:pt x="440" y="4291"/>
                    <a:pt x="409" y="4249"/>
                  </a:cubicBezTo>
                  <a:cubicBezTo>
                    <a:pt x="388" y="4228"/>
                    <a:pt x="356" y="4207"/>
                    <a:pt x="325" y="4197"/>
                  </a:cubicBezTo>
                  <a:cubicBezTo>
                    <a:pt x="314" y="4186"/>
                    <a:pt x="293" y="4186"/>
                    <a:pt x="283" y="4186"/>
                  </a:cubicBezTo>
                  <a:cubicBezTo>
                    <a:pt x="262" y="4176"/>
                    <a:pt x="252" y="4176"/>
                    <a:pt x="231" y="4176"/>
                  </a:cubicBezTo>
                  <a:cubicBezTo>
                    <a:pt x="105" y="4176"/>
                    <a:pt x="0" y="4281"/>
                    <a:pt x="0" y="4417"/>
                  </a:cubicBezTo>
                  <a:lnTo>
                    <a:pt x="0" y="5913"/>
                  </a:lnTo>
                  <a:cubicBezTo>
                    <a:pt x="0" y="5976"/>
                    <a:pt x="32" y="6018"/>
                    <a:pt x="95" y="6028"/>
                  </a:cubicBezTo>
                  <a:cubicBezTo>
                    <a:pt x="2491" y="5986"/>
                    <a:pt x="4437" y="4040"/>
                    <a:pt x="4479" y="1644"/>
                  </a:cubicBezTo>
                  <a:cubicBezTo>
                    <a:pt x="4469" y="1581"/>
                    <a:pt x="4427" y="1549"/>
                    <a:pt x="4364" y="1549"/>
                  </a:cubicBezTo>
                  <a:lnTo>
                    <a:pt x="2878" y="1549"/>
                  </a:lnTo>
                  <a:cubicBezTo>
                    <a:pt x="2753" y="1549"/>
                    <a:pt x="2648" y="1434"/>
                    <a:pt x="2648" y="1309"/>
                  </a:cubicBezTo>
                  <a:cubicBezTo>
                    <a:pt x="2648" y="1246"/>
                    <a:pt x="2679" y="1183"/>
                    <a:pt x="2721" y="1131"/>
                  </a:cubicBezTo>
                  <a:cubicBezTo>
                    <a:pt x="3150" y="723"/>
                    <a:pt x="2857" y="1"/>
                    <a:pt x="2261" y="1"/>
                  </a:cubicBezTo>
                  <a:close/>
                </a:path>
              </a:pathLst>
            </a:custGeom>
            <a:solidFill>
              <a:srgbClr val="F8A3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63"/>
            <p:cNvSpPr/>
            <p:nvPr/>
          </p:nvSpPr>
          <p:spPr>
            <a:xfrm>
              <a:off x="8680315" y="1448022"/>
              <a:ext cx="183628" cy="136754"/>
            </a:xfrm>
            <a:custGeom>
              <a:rect b="b" l="l" r="r" t="t"/>
              <a:pathLst>
                <a:path extrusionOk="0" h="4490" w="6029">
                  <a:moveTo>
                    <a:pt x="1644" y="0"/>
                  </a:moveTo>
                  <a:cubicBezTo>
                    <a:pt x="1581" y="11"/>
                    <a:pt x="1549" y="53"/>
                    <a:pt x="1549" y="115"/>
                  </a:cubicBezTo>
                  <a:lnTo>
                    <a:pt x="1549" y="1601"/>
                  </a:lnTo>
                  <a:cubicBezTo>
                    <a:pt x="1549" y="1727"/>
                    <a:pt x="1434" y="1831"/>
                    <a:pt x="1309" y="1831"/>
                  </a:cubicBezTo>
                  <a:cubicBezTo>
                    <a:pt x="1246" y="1831"/>
                    <a:pt x="1183" y="1811"/>
                    <a:pt x="1131" y="1758"/>
                  </a:cubicBezTo>
                  <a:cubicBezTo>
                    <a:pt x="1120" y="1737"/>
                    <a:pt x="1099" y="1727"/>
                    <a:pt x="1079" y="1706"/>
                  </a:cubicBezTo>
                  <a:lnTo>
                    <a:pt x="1068" y="1706"/>
                  </a:lnTo>
                  <a:cubicBezTo>
                    <a:pt x="1058" y="1695"/>
                    <a:pt x="1037" y="1675"/>
                    <a:pt x="1026" y="1664"/>
                  </a:cubicBezTo>
                  <a:cubicBezTo>
                    <a:pt x="1016" y="1664"/>
                    <a:pt x="1016" y="1664"/>
                    <a:pt x="1005" y="1654"/>
                  </a:cubicBezTo>
                  <a:cubicBezTo>
                    <a:pt x="995" y="1654"/>
                    <a:pt x="974" y="1643"/>
                    <a:pt x="963" y="1633"/>
                  </a:cubicBezTo>
                  <a:cubicBezTo>
                    <a:pt x="953" y="1633"/>
                    <a:pt x="953" y="1622"/>
                    <a:pt x="943" y="1622"/>
                  </a:cubicBezTo>
                  <a:cubicBezTo>
                    <a:pt x="932" y="1612"/>
                    <a:pt x="911" y="1612"/>
                    <a:pt x="890" y="1601"/>
                  </a:cubicBezTo>
                  <a:cubicBezTo>
                    <a:pt x="890" y="1601"/>
                    <a:pt x="880" y="1601"/>
                    <a:pt x="880" y="1591"/>
                  </a:cubicBezTo>
                  <a:cubicBezTo>
                    <a:pt x="859" y="1591"/>
                    <a:pt x="838" y="1580"/>
                    <a:pt x="817" y="1580"/>
                  </a:cubicBezTo>
                  <a:lnTo>
                    <a:pt x="806" y="1580"/>
                  </a:lnTo>
                  <a:cubicBezTo>
                    <a:pt x="754" y="1559"/>
                    <a:pt x="702" y="1559"/>
                    <a:pt x="650" y="1559"/>
                  </a:cubicBezTo>
                  <a:lnTo>
                    <a:pt x="576" y="1559"/>
                  </a:lnTo>
                  <a:cubicBezTo>
                    <a:pt x="576" y="1565"/>
                    <a:pt x="576" y="1565"/>
                    <a:pt x="576" y="1565"/>
                  </a:cubicBezTo>
                  <a:cubicBezTo>
                    <a:pt x="576" y="1565"/>
                    <a:pt x="576" y="1565"/>
                    <a:pt x="576" y="1570"/>
                  </a:cubicBezTo>
                  <a:lnTo>
                    <a:pt x="513" y="1570"/>
                  </a:lnTo>
                  <a:cubicBezTo>
                    <a:pt x="493" y="1580"/>
                    <a:pt x="472" y="1580"/>
                    <a:pt x="461" y="1591"/>
                  </a:cubicBezTo>
                  <a:cubicBezTo>
                    <a:pt x="451" y="1591"/>
                    <a:pt x="440" y="1601"/>
                    <a:pt x="440" y="1601"/>
                  </a:cubicBezTo>
                  <a:cubicBezTo>
                    <a:pt x="419" y="1601"/>
                    <a:pt x="409" y="1612"/>
                    <a:pt x="398" y="1612"/>
                  </a:cubicBezTo>
                  <a:cubicBezTo>
                    <a:pt x="388" y="1612"/>
                    <a:pt x="377" y="1622"/>
                    <a:pt x="377" y="1622"/>
                  </a:cubicBezTo>
                  <a:cubicBezTo>
                    <a:pt x="367" y="1633"/>
                    <a:pt x="357" y="1633"/>
                    <a:pt x="346" y="1643"/>
                  </a:cubicBezTo>
                  <a:cubicBezTo>
                    <a:pt x="336" y="1643"/>
                    <a:pt x="325" y="1654"/>
                    <a:pt x="315" y="1654"/>
                  </a:cubicBezTo>
                  <a:cubicBezTo>
                    <a:pt x="315" y="1654"/>
                    <a:pt x="304" y="1664"/>
                    <a:pt x="304" y="1664"/>
                  </a:cubicBezTo>
                  <a:cubicBezTo>
                    <a:pt x="273" y="1685"/>
                    <a:pt x="252" y="1695"/>
                    <a:pt x="231" y="1716"/>
                  </a:cubicBezTo>
                  <a:cubicBezTo>
                    <a:pt x="220" y="1727"/>
                    <a:pt x="200" y="1737"/>
                    <a:pt x="189" y="1758"/>
                  </a:cubicBezTo>
                  <a:cubicBezTo>
                    <a:pt x="179" y="1769"/>
                    <a:pt x="168" y="1779"/>
                    <a:pt x="158" y="1800"/>
                  </a:cubicBezTo>
                  <a:lnTo>
                    <a:pt x="147" y="1800"/>
                  </a:lnTo>
                  <a:cubicBezTo>
                    <a:pt x="116" y="1842"/>
                    <a:pt x="95" y="1873"/>
                    <a:pt x="74" y="1915"/>
                  </a:cubicBezTo>
                  <a:cubicBezTo>
                    <a:pt x="74" y="1926"/>
                    <a:pt x="63" y="1926"/>
                    <a:pt x="63" y="1936"/>
                  </a:cubicBezTo>
                  <a:cubicBezTo>
                    <a:pt x="53" y="1947"/>
                    <a:pt x="53" y="1957"/>
                    <a:pt x="53" y="1968"/>
                  </a:cubicBezTo>
                  <a:cubicBezTo>
                    <a:pt x="43" y="1978"/>
                    <a:pt x="43" y="1988"/>
                    <a:pt x="32" y="1999"/>
                  </a:cubicBezTo>
                  <a:cubicBezTo>
                    <a:pt x="32" y="2009"/>
                    <a:pt x="32" y="2020"/>
                    <a:pt x="32" y="2020"/>
                  </a:cubicBezTo>
                  <a:cubicBezTo>
                    <a:pt x="22" y="2041"/>
                    <a:pt x="22" y="2051"/>
                    <a:pt x="11" y="2072"/>
                  </a:cubicBezTo>
                  <a:cubicBezTo>
                    <a:pt x="11" y="2072"/>
                    <a:pt x="11" y="2083"/>
                    <a:pt x="11" y="2083"/>
                  </a:cubicBezTo>
                  <a:cubicBezTo>
                    <a:pt x="11" y="2104"/>
                    <a:pt x="1" y="2124"/>
                    <a:pt x="1" y="2145"/>
                  </a:cubicBezTo>
                  <a:cubicBezTo>
                    <a:pt x="1" y="2166"/>
                    <a:pt x="1" y="2177"/>
                    <a:pt x="1" y="2187"/>
                  </a:cubicBezTo>
                  <a:cubicBezTo>
                    <a:pt x="1" y="2198"/>
                    <a:pt x="1" y="2208"/>
                    <a:pt x="1" y="2219"/>
                  </a:cubicBezTo>
                  <a:cubicBezTo>
                    <a:pt x="1" y="2229"/>
                    <a:pt x="1" y="2240"/>
                    <a:pt x="1" y="2250"/>
                  </a:cubicBezTo>
                  <a:cubicBezTo>
                    <a:pt x="1" y="2271"/>
                    <a:pt x="1" y="2281"/>
                    <a:pt x="1" y="2292"/>
                  </a:cubicBezTo>
                  <a:cubicBezTo>
                    <a:pt x="1" y="2313"/>
                    <a:pt x="11" y="2334"/>
                    <a:pt x="11" y="2355"/>
                  </a:cubicBezTo>
                  <a:cubicBezTo>
                    <a:pt x="11" y="2365"/>
                    <a:pt x="11" y="2365"/>
                    <a:pt x="11" y="2365"/>
                  </a:cubicBezTo>
                  <a:cubicBezTo>
                    <a:pt x="22" y="2386"/>
                    <a:pt x="22" y="2407"/>
                    <a:pt x="32" y="2417"/>
                  </a:cubicBezTo>
                  <a:cubicBezTo>
                    <a:pt x="32" y="2428"/>
                    <a:pt x="32" y="2438"/>
                    <a:pt x="32" y="2438"/>
                  </a:cubicBezTo>
                  <a:cubicBezTo>
                    <a:pt x="43" y="2449"/>
                    <a:pt x="43" y="2470"/>
                    <a:pt x="53" y="2480"/>
                  </a:cubicBezTo>
                  <a:cubicBezTo>
                    <a:pt x="53" y="2491"/>
                    <a:pt x="53" y="2491"/>
                    <a:pt x="63" y="2501"/>
                  </a:cubicBezTo>
                  <a:cubicBezTo>
                    <a:pt x="63" y="2512"/>
                    <a:pt x="74" y="2522"/>
                    <a:pt x="74" y="2533"/>
                  </a:cubicBezTo>
                  <a:cubicBezTo>
                    <a:pt x="95" y="2564"/>
                    <a:pt x="116" y="2606"/>
                    <a:pt x="147" y="2637"/>
                  </a:cubicBezTo>
                  <a:cubicBezTo>
                    <a:pt x="147" y="2637"/>
                    <a:pt x="147" y="2648"/>
                    <a:pt x="158" y="2648"/>
                  </a:cubicBezTo>
                  <a:cubicBezTo>
                    <a:pt x="168" y="2658"/>
                    <a:pt x="179" y="2669"/>
                    <a:pt x="189" y="2679"/>
                  </a:cubicBezTo>
                  <a:cubicBezTo>
                    <a:pt x="189" y="2679"/>
                    <a:pt x="189" y="2690"/>
                    <a:pt x="189" y="2690"/>
                  </a:cubicBezTo>
                  <a:cubicBezTo>
                    <a:pt x="200" y="2700"/>
                    <a:pt x="220" y="2710"/>
                    <a:pt x="231" y="2721"/>
                  </a:cubicBezTo>
                  <a:cubicBezTo>
                    <a:pt x="252" y="2742"/>
                    <a:pt x="273" y="2763"/>
                    <a:pt x="304" y="2773"/>
                  </a:cubicBezTo>
                  <a:cubicBezTo>
                    <a:pt x="304" y="2784"/>
                    <a:pt x="315" y="2784"/>
                    <a:pt x="315" y="2784"/>
                  </a:cubicBezTo>
                  <a:cubicBezTo>
                    <a:pt x="325" y="2794"/>
                    <a:pt x="336" y="2794"/>
                    <a:pt x="346" y="2805"/>
                  </a:cubicBezTo>
                  <a:cubicBezTo>
                    <a:pt x="357" y="2805"/>
                    <a:pt x="367" y="2815"/>
                    <a:pt x="377" y="2815"/>
                  </a:cubicBezTo>
                  <a:cubicBezTo>
                    <a:pt x="377" y="2826"/>
                    <a:pt x="388" y="2826"/>
                    <a:pt x="398" y="2826"/>
                  </a:cubicBezTo>
                  <a:cubicBezTo>
                    <a:pt x="409" y="2836"/>
                    <a:pt x="419" y="2836"/>
                    <a:pt x="440" y="2847"/>
                  </a:cubicBezTo>
                  <a:lnTo>
                    <a:pt x="461" y="2847"/>
                  </a:lnTo>
                  <a:cubicBezTo>
                    <a:pt x="472" y="2857"/>
                    <a:pt x="493" y="2867"/>
                    <a:pt x="513" y="2867"/>
                  </a:cubicBezTo>
                  <a:lnTo>
                    <a:pt x="524" y="2867"/>
                  </a:lnTo>
                  <a:cubicBezTo>
                    <a:pt x="545" y="2878"/>
                    <a:pt x="566" y="2878"/>
                    <a:pt x="576" y="2878"/>
                  </a:cubicBezTo>
                  <a:cubicBezTo>
                    <a:pt x="597" y="2878"/>
                    <a:pt x="629" y="2878"/>
                    <a:pt x="650" y="2888"/>
                  </a:cubicBezTo>
                  <a:lnTo>
                    <a:pt x="660" y="2888"/>
                  </a:lnTo>
                  <a:cubicBezTo>
                    <a:pt x="712" y="2888"/>
                    <a:pt x="754" y="2878"/>
                    <a:pt x="806" y="2867"/>
                  </a:cubicBezTo>
                  <a:lnTo>
                    <a:pt x="817" y="2867"/>
                  </a:lnTo>
                  <a:cubicBezTo>
                    <a:pt x="838" y="2857"/>
                    <a:pt x="859" y="2857"/>
                    <a:pt x="880" y="2847"/>
                  </a:cubicBezTo>
                  <a:cubicBezTo>
                    <a:pt x="880" y="2847"/>
                    <a:pt x="890" y="2847"/>
                    <a:pt x="890" y="2836"/>
                  </a:cubicBezTo>
                  <a:cubicBezTo>
                    <a:pt x="911" y="2836"/>
                    <a:pt x="932" y="2826"/>
                    <a:pt x="943" y="2815"/>
                  </a:cubicBezTo>
                  <a:lnTo>
                    <a:pt x="963" y="2815"/>
                  </a:lnTo>
                  <a:cubicBezTo>
                    <a:pt x="974" y="2805"/>
                    <a:pt x="995" y="2794"/>
                    <a:pt x="1005" y="2784"/>
                  </a:cubicBezTo>
                  <a:cubicBezTo>
                    <a:pt x="1016" y="2784"/>
                    <a:pt x="1016" y="2773"/>
                    <a:pt x="1026" y="2773"/>
                  </a:cubicBezTo>
                  <a:cubicBezTo>
                    <a:pt x="1037" y="2763"/>
                    <a:pt x="1058" y="2752"/>
                    <a:pt x="1068" y="2742"/>
                  </a:cubicBezTo>
                  <a:cubicBezTo>
                    <a:pt x="1079" y="2742"/>
                    <a:pt x="1079" y="2731"/>
                    <a:pt x="1079" y="2731"/>
                  </a:cubicBezTo>
                  <a:cubicBezTo>
                    <a:pt x="1099" y="2721"/>
                    <a:pt x="1120" y="2700"/>
                    <a:pt x="1131" y="2690"/>
                  </a:cubicBezTo>
                  <a:cubicBezTo>
                    <a:pt x="1183" y="2637"/>
                    <a:pt x="1246" y="2606"/>
                    <a:pt x="1309" y="2606"/>
                  </a:cubicBezTo>
                  <a:cubicBezTo>
                    <a:pt x="1434" y="2606"/>
                    <a:pt x="1549" y="2710"/>
                    <a:pt x="1549" y="2847"/>
                  </a:cubicBezTo>
                  <a:lnTo>
                    <a:pt x="1549" y="4364"/>
                  </a:lnTo>
                  <a:cubicBezTo>
                    <a:pt x="1549" y="4437"/>
                    <a:pt x="1602" y="4489"/>
                    <a:pt x="1665" y="4489"/>
                  </a:cubicBezTo>
                  <a:lnTo>
                    <a:pt x="3182" y="4489"/>
                  </a:lnTo>
                  <a:cubicBezTo>
                    <a:pt x="3318" y="4489"/>
                    <a:pt x="3423" y="4374"/>
                    <a:pt x="3423" y="4249"/>
                  </a:cubicBezTo>
                  <a:cubicBezTo>
                    <a:pt x="3423" y="4186"/>
                    <a:pt x="3391" y="4123"/>
                    <a:pt x="3349" y="4071"/>
                  </a:cubicBezTo>
                  <a:cubicBezTo>
                    <a:pt x="2920" y="3663"/>
                    <a:pt x="3213" y="2941"/>
                    <a:pt x="3810" y="2941"/>
                  </a:cubicBezTo>
                  <a:cubicBezTo>
                    <a:pt x="4406" y="2941"/>
                    <a:pt x="4699" y="3663"/>
                    <a:pt x="4270" y="4071"/>
                  </a:cubicBezTo>
                  <a:cubicBezTo>
                    <a:pt x="4228" y="4123"/>
                    <a:pt x="4197" y="4186"/>
                    <a:pt x="4197" y="4249"/>
                  </a:cubicBezTo>
                  <a:cubicBezTo>
                    <a:pt x="4197" y="4374"/>
                    <a:pt x="4302" y="4489"/>
                    <a:pt x="4427" y="4489"/>
                  </a:cubicBezTo>
                  <a:lnTo>
                    <a:pt x="5913" y="4489"/>
                  </a:lnTo>
                  <a:cubicBezTo>
                    <a:pt x="5976" y="4489"/>
                    <a:pt x="6018" y="4448"/>
                    <a:pt x="6028" y="4395"/>
                  </a:cubicBezTo>
                  <a:cubicBezTo>
                    <a:pt x="5986" y="1988"/>
                    <a:pt x="4040" y="53"/>
                    <a:pt x="164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63"/>
            <p:cNvSpPr/>
            <p:nvPr/>
          </p:nvSpPr>
          <p:spPr>
            <a:xfrm>
              <a:off x="8586628" y="1443880"/>
              <a:ext cx="144704" cy="191882"/>
            </a:xfrm>
            <a:custGeom>
              <a:rect b="b" l="l" r="r" t="t"/>
              <a:pathLst>
                <a:path extrusionOk="0" h="6300" w="4751">
                  <a:moveTo>
                    <a:pt x="4489" y="262"/>
                  </a:moveTo>
                  <a:lnTo>
                    <a:pt x="4489" y="1737"/>
                  </a:lnTo>
                  <a:cubicBezTo>
                    <a:pt x="4489" y="1790"/>
                    <a:pt x="4448" y="1842"/>
                    <a:pt x="4385" y="1842"/>
                  </a:cubicBezTo>
                  <a:cubicBezTo>
                    <a:pt x="4353" y="1842"/>
                    <a:pt x="4322" y="1821"/>
                    <a:pt x="4301" y="1800"/>
                  </a:cubicBezTo>
                  <a:cubicBezTo>
                    <a:pt x="4280" y="1779"/>
                    <a:pt x="4259" y="1758"/>
                    <a:pt x="4228" y="1737"/>
                  </a:cubicBezTo>
                  <a:cubicBezTo>
                    <a:pt x="4207" y="1716"/>
                    <a:pt x="4186" y="1706"/>
                    <a:pt x="4175" y="1695"/>
                  </a:cubicBezTo>
                  <a:lnTo>
                    <a:pt x="4155" y="1685"/>
                  </a:lnTo>
                  <a:cubicBezTo>
                    <a:pt x="4134" y="1674"/>
                    <a:pt x="4113" y="1664"/>
                    <a:pt x="4092" y="1654"/>
                  </a:cubicBezTo>
                  <a:lnTo>
                    <a:pt x="4071" y="1643"/>
                  </a:lnTo>
                  <a:cubicBezTo>
                    <a:pt x="4060" y="1633"/>
                    <a:pt x="4039" y="1622"/>
                    <a:pt x="4008" y="1612"/>
                  </a:cubicBezTo>
                  <a:lnTo>
                    <a:pt x="3998" y="1612"/>
                  </a:lnTo>
                  <a:cubicBezTo>
                    <a:pt x="3977" y="1601"/>
                    <a:pt x="3945" y="1591"/>
                    <a:pt x="3924" y="1591"/>
                  </a:cubicBezTo>
                  <a:lnTo>
                    <a:pt x="3914" y="1580"/>
                  </a:lnTo>
                  <a:cubicBezTo>
                    <a:pt x="3851" y="1570"/>
                    <a:pt x="3799" y="1559"/>
                    <a:pt x="3736" y="1559"/>
                  </a:cubicBezTo>
                  <a:lnTo>
                    <a:pt x="3726" y="1559"/>
                  </a:lnTo>
                  <a:cubicBezTo>
                    <a:pt x="3694" y="1570"/>
                    <a:pt x="3673" y="1570"/>
                    <a:pt x="3642" y="1570"/>
                  </a:cubicBezTo>
                  <a:lnTo>
                    <a:pt x="3631" y="1570"/>
                  </a:lnTo>
                  <a:cubicBezTo>
                    <a:pt x="3610" y="1570"/>
                    <a:pt x="3600" y="1580"/>
                    <a:pt x="3579" y="1580"/>
                  </a:cubicBezTo>
                  <a:lnTo>
                    <a:pt x="3569" y="1580"/>
                  </a:lnTo>
                  <a:cubicBezTo>
                    <a:pt x="3537" y="1591"/>
                    <a:pt x="3516" y="1591"/>
                    <a:pt x="3495" y="1601"/>
                  </a:cubicBezTo>
                  <a:cubicBezTo>
                    <a:pt x="3485" y="1601"/>
                    <a:pt x="3474" y="1612"/>
                    <a:pt x="3464" y="1612"/>
                  </a:cubicBezTo>
                  <a:cubicBezTo>
                    <a:pt x="3453" y="1622"/>
                    <a:pt x="3433" y="1622"/>
                    <a:pt x="3422" y="1633"/>
                  </a:cubicBezTo>
                  <a:cubicBezTo>
                    <a:pt x="3412" y="1633"/>
                    <a:pt x="3401" y="1643"/>
                    <a:pt x="3391" y="1643"/>
                  </a:cubicBezTo>
                  <a:cubicBezTo>
                    <a:pt x="3380" y="1654"/>
                    <a:pt x="3370" y="1654"/>
                    <a:pt x="3359" y="1664"/>
                  </a:cubicBezTo>
                  <a:cubicBezTo>
                    <a:pt x="3349" y="1664"/>
                    <a:pt x="3338" y="1674"/>
                    <a:pt x="3328" y="1685"/>
                  </a:cubicBezTo>
                  <a:lnTo>
                    <a:pt x="3307" y="1685"/>
                  </a:lnTo>
                  <a:cubicBezTo>
                    <a:pt x="3276" y="1706"/>
                    <a:pt x="3244" y="1737"/>
                    <a:pt x="3223" y="1758"/>
                  </a:cubicBezTo>
                  <a:cubicBezTo>
                    <a:pt x="3202" y="1769"/>
                    <a:pt x="3192" y="1779"/>
                    <a:pt x="3181" y="1800"/>
                  </a:cubicBezTo>
                  <a:lnTo>
                    <a:pt x="3171" y="1811"/>
                  </a:lnTo>
                  <a:cubicBezTo>
                    <a:pt x="3150" y="1821"/>
                    <a:pt x="3139" y="1831"/>
                    <a:pt x="3129" y="1842"/>
                  </a:cubicBezTo>
                  <a:lnTo>
                    <a:pt x="3119" y="1852"/>
                  </a:lnTo>
                  <a:cubicBezTo>
                    <a:pt x="3087" y="1894"/>
                    <a:pt x="3056" y="1947"/>
                    <a:pt x="3035" y="1988"/>
                  </a:cubicBezTo>
                  <a:cubicBezTo>
                    <a:pt x="3024" y="1999"/>
                    <a:pt x="3024" y="2009"/>
                    <a:pt x="3014" y="2020"/>
                  </a:cubicBezTo>
                  <a:lnTo>
                    <a:pt x="3003" y="2051"/>
                  </a:lnTo>
                  <a:cubicBezTo>
                    <a:pt x="3003" y="2062"/>
                    <a:pt x="2993" y="2083"/>
                    <a:pt x="2993" y="2093"/>
                  </a:cubicBezTo>
                  <a:lnTo>
                    <a:pt x="2983" y="2114"/>
                  </a:lnTo>
                  <a:cubicBezTo>
                    <a:pt x="2972" y="2135"/>
                    <a:pt x="2972" y="2156"/>
                    <a:pt x="2962" y="2177"/>
                  </a:cubicBezTo>
                  <a:lnTo>
                    <a:pt x="2962" y="2198"/>
                  </a:lnTo>
                  <a:cubicBezTo>
                    <a:pt x="2951" y="2219"/>
                    <a:pt x="2951" y="2240"/>
                    <a:pt x="2951" y="2271"/>
                  </a:cubicBezTo>
                  <a:cubicBezTo>
                    <a:pt x="2951" y="2281"/>
                    <a:pt x="2951" y="2292"/>
                    <a:pt x="2941" y="2313"/>
                  </a:cubicBezTo>
                  <a:lnTo>
                    <a:pt x="2941" y="2323"/>
                  </a:lnTo>
                  <a:cubicBezTo>
                    <a:pt x="2941" y="2334"/>
                    <a:pt x="2941" y="2344"/>
                    <a:pt x="2941" y="2355"/>
                  </a:cubicBezTo>
                  <a:cubicBezTo>
                    <a:pt x="2941" y="2365"/>
                    <a:pt x="2941" y="2376"/>
                    <a:pt x="2941" y="2386"/>
                  </a:cubicBezTo>
                  <a:lnTo>
                    <a:pt x="3077" y="2376"/>
                  </a:lnTo>
                  <a:lnTo>
                    <a:pt x="2941" y="2407"/>
                  </a:lnTo>
                  <a:cubicBezTo>
                    <a:pt x="2951" y="2417"/>
                    <a:pt x="2951" y="2428"/>
                    <a:pt x="2951" y="2449"/>
                  </a:cubicBezTo>
                  <a:cubicBezTo>
                    <a:pt x="2951" y="2480"/>
                    <a:pt x="2962" y="2501"/>
                    <a:pt x="2962" y="2533"/>
                  </a:cubicBezTo>
                  <a:cubicBezTo>
                    <a:pt x="2972" y="2553"/>
                    <a:pt x="2972" y="2574"/>
                    <a:pt x="2983" y="2595"/>
                  </a:cubicBezTo>
                  <a:lnTo>
                    <a:pt x="2993" y="2616"/>
                  </a:lnTo>
                  <a:cubicBezTo>
                    <a:pt x="2993" y="2637"/>
                    <a:pt x="3003" y="2648"/>
                    <a:pt x="3003" y="2669"/>
                  </a:cubicBezTo>
                  <a:lnTo>
                    <a:pt x="3024" y="2700"/>
                  </a:lnTo>
                  <a:cubicBezTo>
                    <a:pt x="3024" y="2710"/>
                    <a:pt x="3035" y="2721"/>
                    <a:pt x="3035" y="2731"/>
                  </a:cubicBezTo>
                  <a:cubicBezTo>
                    <a:pt x="3056" y="2773"/>
                    <a:pt x="3087" y="2815"/>
                    <a:pt x="3119" y="2857"/>
                  </a:cubicBezTo>
                  <a:cubicBezTo>
                    <a:pt x="3119" y="2857"/>
                    <a:pt x="3129" y="2867"/>
                    <a:pt x="3129" y="2867"/>
                  </a:cubicBezTo>
                  <a:cubicBezTo>
                    <a:pt x="3139" y="2878"/>
                    <a:pt x="3150" y="2899"/>
                    <a:pt x="3171" y="2909"/>
                  </a:cubicBezTo>
                  <a:lnTo>
                    <a:pt x="3181" y="2920"/>
                  </a:lnTo>
                  <a:cubicBezTo>
                    <a:pt x="3192" y="2930"/>
                    <a:pt x="3202" y="2941"/>
                    <a:pt x="3223" y="2962"/>
                  </a:cubicBezTo>
                  <a:cubicBezTo>
                    <a:pt x="3244" y="2983"/>
                    <a:pt x="3276" y="3003"/>
                    <a:pt x="3307" y="3024"/>
                  </a:cubicBezTo>
                  <a:cubicBezTo>
                    <a:pt x="3317" y="3024"/>
                    <a:pt x="3328" y="3035"/>
                    <a:pt x="3328" y="3035"/>
                  </a:cubicBezTo>
                  <a:cubicBezTo>
                    <a:pt x="3338" y="3045"/>
                    <a:pt x="3349" y="3045"/>
                    <a:pt x="3359" y="3056"/>
                  </a:cubicBezTo>
                  <a:cubicBezTo>
                    <a:pt x="3370" y="3056"/>
                    <a:pt x="3380" y="3066"/>
                    <a:pt x="3391" y="3077"/>
                  </a:cubicBezTo>
                  <a:lnTo>
                    <a:pt x="3422" y="3087"/>
                  </a:lnTo>
                  <a:cubicBezTo>
                    <a:pt x="3443" y="3087"/>
                    <a:pt x="3453" y="3098"/>
                    <a:pt x="3474" y="3108"/>
                  </a:cubicBezTo>
                  <a:lnTo>
                    <a:pt x="3495" y="3108"/>
                  </a:lnTo>
                  <a:cubicBezTo>
                    <a:pt x="3516" y="3119"/>
                    <a:pt x="3537" y="3129"/>
                    <a:pt x="3569" y="3129"/>
                  </a:cubicBezTo>
                  <a:cubicBezTo>
                    <a:pt x="3569" y="3129"/>
                    <a:pt x="3579" y="3139"/>
                    <a:pt x="3579" y="3139"/>
                  </a:cubicBezTo>
                  <a:lnTo>
                    <a:pt x="3642" y="3139"/>
                  </a:lnTo>
                  <a:cubicBezTo>
                    <a:pt x="3663" y="3150"/>
                    <a:pt x="3694" y="3150"/>
                    <a:pt x="3726" y="3150"/>
                  </a:cubicBezTo>
                  <a:lnTo>
                    <a:pt x="3736" y="3150"/>
                  </a:lnTo>
                  <a:cubicBezTo>
                    <a:pt x="3799" y="3150"/>
                    <a:pt x="3851" y="3139"/>
                    <a:pt x="3914" y="3129"/>
                  </a:cubicBezTo>
                  <a:lnTo>
                    <a:pt x="3924" y="3129"/>
                  </a:lnTo>
                  <a:cubicBezTo>
                    <a:pt x="3945" y="3119"/>
                    <a:pt x="3977" y="3119"/>
                    <a:pt x="3998" y="3108"/>
                  </a:cubicBezTo>
                  <a:lnTo>
                    <a:pt x="4019" y="3098"/>
                  </a:lnTo>
                  <a:cubicBezTo>
                    <a:pt x="4039" y="3087"/>
                    <a:pt x="4060" y="3087"/>
                    <a:pt x="4081" y="3077"/>
                  </a:cubicBezTo>
                  <a:lnTo>
                    <a:pt x="4092" y="3066"/>
                  </a:lnTo>
                  <a:cubicBezTo>
                    <a:pt x="4113" y="3056"/>
                    <a:pt x="4134" y="3045"/>
                    <a:pt x="4155" y="3024"/>
                  </a:cubicBezTo>
                  <a:lnTo>
                    <a:pt x="4175" y="3024"/>
                  </a:lnTo>
                  <a:cubicBezTo>
                    <a:pt x="4186" y="3003"/>
                    <a:pt x="4207" y="2993"/>
                    <a:pt x="4228" y="2983"/>
                  </a:cubicBezTo>
                  <a:cubicBezTo>
                    <a:pt x="4228" y="2983"/>
                    <a:pt x="4238" y="2972"/>
                    <a:pt x="4238" y="2972"/>
                  </a:cubicBezTo>
                  <a:cubicBezTo>
                    <a:pt x="4259" y="2951"/>
                    <a:pt x="4280" y="2930"/>
                    <a:pt x="4301" y="2909"/>
                  </a:cubicBezTo>
                  <a:cubicBezTo>
                    <a:pt x="4322" y="2888"/>
                    <a:pt x="4353" y="2878"/>
                    <a:pt x="4385" y="2878"/>
                  </a:cubicBezTo>
                  <a:cubicBezTo>
                    <a:pt x="4448" y="2878"/>
                    <a:pt x="4489" y="2920"/>
                    <a:pt x="4489" y="2983"/>
                  </a:cubicBezTo>
                  <a:lnTo>
                    <a:pt x="4489" y="4489"/>
                  </a:lnTo>
                  <a:lnTo>
                    <a:pt x="2983" y="4489"/>
                  </a:lnTo>
                  <a:cubicBezTo>
                    <a:pt x="2773" y="4489"/>
                    <a:pt x="2616" y="4657"/>
                    <a:pt x="2616" y="4856"/>
                  </a:cubicBezTo>
                  <a:cubicBezTo>
                    <a:pt x="2616" y="4960"/>
                    <a:pt x="2658" y="5054"/>
                    <a:pt x="2731" y="5128"/>
                  </a:cubicBezTo>
                  <a:cubicBezTo>
                    <a:pt x="2742" y="5138"/>
                    <a:pt x="2763" y="5159"/>
                    <a:pt x="2773" y="5180"/>
                  </a:cubicBezTo>
                  <a:cubicBezTo>
                    <a:pt x="2784" y="5190"/>
                    <a:pt x="2794" y="5201"/>
                    <a:pt x="2805" y="5211"/>
                  </a:cubicBezTo>
                  <a:cubicBezTo>
                    <a:pt x="2805" y="5211"/>
                    <a:pt x="2805" y="5232"/>
                    <a:pt x="2805" y="5232"/>
                  </a:cubicBezTo>
                  <a:cubicBezTo>
                    <a:pt x="2815" y="5243"/>
                    <a:pt x="2826" y="5253"/>
                    <a:pt x="2826" y="5264"/>
                  </a:cubicBezTo>
                  <a:lnTo>
                    <a:pt x="2836" y="5285"/>
                  </a:lnTo>
                  <a:cubicBezTo>
                    <a:pt x="2846" y="5295"/>
                    <a:pt x="2846" y="5306"/>
                    <a:pt x="2857" y="5316"/>
                  </a:cubicBezTo>
                  <a:lnTo>
                    <a:pt x="2983" y="5274"/>
                  </a:lnTo>
                  <a:lnTo>
                    <a:pt x="2857" y="5337"/>
                  </a:lnTo>
                  <a:cubicBezTo>
                    <a:pt x="2867" y="5347"/>
                    <a:pt x="2867" y="5358"/>
                    <a:pt x="2867" y="5379"/>
                  </a:cubicBezTo>
                  <a:lnTo>
                    <a:pt x="2878" y="5389"/>
                  </a:lnTo>
                  <a:cubicBezTo>
                    <a:pt x="2878" y="5410"/>
                    <a:pt x="2888" y="5431"/>
                    <a:pt x="2888" y="5452"/>
                  </a:cubicBezTo>
                  <a:cubicBezTo>
                    <a:pt x="2888" y="5463"/>
                    <a:pt x="2888" y="5483"/>
                    <a:pt x="2888" y="5504"/>
                  </a:cubicBezTo>
                  <a:lnTo>
                    <a:pt x="2888" y="5525"/>
                  </a:lnTo>
                  <a:cubicBezTo>
                    <a:pt x="2888" y="5536"/>
                    <a:pt x="2888" y="5557"/>
                    <a:pt x="2888" y="5567"/>
                  </a:cubicBezTo>
                  <a:cubicBezTo>
                    <a:pt x="2878" y="5609"/>
                    <a:pt x="2867" y="5640"/>
                    <a:pt x="2857" y="5682"/>
                  </a:cubicBezTo>
                  <a:cubicBezTo>
                    <a:pt x="2857" y="5693"/>
                    <a:pt x="2846" y="5703"/>
                    <a:pt x="2846" y="5714"/>
                  </a:cubicBezTo>
                  <a:lnTo>
                    <a:pt x="2836" y="5735"/>
                  </a:lnTo>
                  <a:cubicBezTo>
                    <a:pt x="2836" y="5745"/>
                    <a:pt x="2826" y="5756"/>
                    <a:pt x="2826" y="5766"/>
                  </a:cubicBezTo>
                  <a:lnTo>
                    <a:pt x="2815" y="5776"/>
                  </a:lnTo>
                  <a:cubicBezTo>
                    <a:pt x="2805" y="5787"/>
                    <a:pt x="2805" y="5797"/>
                    <a:pt x="2794" y="5808"/>
                  </a:cubicBezTo>
                  <a:cubicBezTo>
                    <a:pt x="2784" y="5818"/>
                    <a:pt x="2784" y="5829"/>
                    <a:pt x="2763" y="5850"/>
                  </a:cubicBezTo>
                  <a:lnTo>
                    <a:pt x="2752" y="5850"/>
                  </a:lnTo>
                  <a:cubicBezTo>
                    <a:pt x="2752" y="5860"/>
                    <a:pt x="2742" y="5871"/>
                    <a:pt x="2742" y="5871"/>
                  </a:cubicBezTo>
                  <a:lnTo>
                    <a:pt x="2721" y="5892"/>
                  </a:lnTo>
                  <a:cubicBezTo>
                    <a:pt x="2721" y="5892"/>
                    <a:pt x="2710" y="5902"/>
                    <a:pt x="2700" y="5913"/>
                  </a:cubicBezTo>
                  <a:lnTo>
                    <a:pt x="2679" y="5923"/>
                  </a:lnTo>
                  <a:cubicBezTo>
                    <a:pt x="2679" y="5933"/>
                    <a:pt x="2669" y="5933"/>
                    <a:pt x="2669" y="5944"/>
                  </a:cubicBezTo>
                  <a:cubicBezTo>
                    <a:pt x="2648" y="5944"/>
                    <a:pt x="2637" y="5954"/>
                    <a:pt x="2627" y="5965"/>
                  </a:cubicBezTo>
                  <a:lnTo>
                    <a:pt x="2690" y="6080"/>
                  </a:lnTo>
                  <a:lnTo>
                    <a:pt x="2616" y="5965"/>
                  </a:lnTo>
                  <a:cubicBezTo>
                    <a:pt x="2606" y="5975"/>
                    <a:pt x="2595" y="5986"/>
                    <a:pt x="2585" y="5986"/>
                  </a:cubicBezTo>
                  <a:lnTo>
                    <a:pt x="2637" y="6111"/>
                  </a:lnTo>
                  <a:lnTo>
                    <a:pt x="2564" y="5996"/>
                  </a:lnTo>
                  <a:cubicBezTo>
                    <a:pt x="2553" y="5996"/>
                    <a:pt x="2543" y="6007"/>
                    <a:pt x="2522" y="6007"/>
                  </a:cubicBezTo>
                  <a:cubicBezTo>
                    <a:pt x="2491" y="6028"/>
                    <a:pt x="2449" y="6028"/>
                    <a:pt x="2417" y="6038"/>
                  </a:cubicBezTo>
                  <a:lnTo>
                    <a:pt x="2292" y="6038"/>
                  </a:lnTo>
                  <a:cubicBezTo>
                    <a:pt x="2281" y="6028"/>
                    <a:pt x="2260" y="6028"/>
                    <a:pt x="2250" y="6028"/>
                  </a:cubicBezTo>
                  <a:lnTo>
                    <a:pt x="2219" y="6153"/>
                  </a:lnTo>
                  <a:lnTo>
                    <a:pt x="2229" y="6017"/>
                  </a:lnTo>
                  <a:lnTo>
                    <a:pt x="2198" y="6017"/>
                  </a:lnTo>
                  <a:lnTo>
                    <a:pt x="2177" y="6007"/>
                  </a:lnTo>
                  <a:cubicBezTo>
                    <a:pt x="2166" y="6007"/>
                    <a:pt x="2166" y="5996"/>
                    <a:pt x="2156" y="5996"/>
                  </a:cubicBezTo>
                  <a:lnTo>
                    <a:pt x="2114" y="5975"/>
                  </a:lnTo>
                  <a:cubicBezTo>
                    <a:pt x="2083" y="5954"/>
                    <a:pt x="2041" y="5933"/>
                    <a:pt x="2020" y="5913"/>
                  </a:cubicBezTo>
                  <a:cubicBezTo>
                    <a:pt x="2009" y="5902"/>
                    <a:pt x="1999" y="5892"/>
                    <a:pt x="1978" y="5881"/>
                  </a:cubicBezTo>
                  <a:cubicBezTo>
                    <a:pt x="1967" y="5871"/>
                    <a:pt x="1967" y="5860"/>
                    <a:pt x="1957" y="5850"/>
                  </a:cubicBezTo>
                  <a:cubicBezTo>
                    <a:pt x="1936" y="5829"/>
                    <a:pt x="1926" y="5818"/>
                    <a:pt x="1915" y="5797"/>
                  </a:cubicBezTo>
                  <a:lnTo>
                    <a:pt x="1800" y="5871"/>
                  </a:lnTo>
                  <a:lnTo>
                    <a:pt x="1905" y="5776"/>
                  </a:lnTo>
                  <a:lnTo>
                    <a:pt x="1894" y="5756"/>
                  </a:lnTo>
                  <a:cubicBezTo>
                    <a:pt x="1884" y="5756"/>
                    <a:pt x="1884" y="5745"/>
                    <a:pt x="1873" y="5735"/>
                  </a:cubicBezTo>
                  <a:lnTo>
                    <a:pt x="1873" y="5714"/>
                  </a:lnTo>
                  <a:cubicBezTo>
                    <a:pt x="1863" y="5703"/>
                    <a:pt x="1863" y="5693"/>
                    <a:pt x="1852" y="5682"/>
                  </a:cubicBezTo>
                  <a:lnTo>
                    <a:pt x="1737" y="5724"/>
                  </a:lnTo>
                  <a:lnTo>
                    <a:pt x="1852" y="5672"/>
                  </a:lnTo>
                  <a:cubicBezTo>
                    <a:pt x="1842" y="5640"/>
                    <a:pt x="1831" y="5609"/>
                    <a:pt x="1831" y="5567"/>
                  </a:cubicBezTo>
                  <a:cubicBezTo>
                    <a:pt x="1831" y="5557"/>
                    <a:pt x="1831" y="5536"/>
                    <a:pt x="1831" y="5525"/>
                  </a:cubicBezTo>
                  <a:lnTo>
                    <a:pt x="1821" y="5504"/>
                  </a:lnTo>
                  <a:cubicBezTo>
                    <a:pt x="1821" y="5483"/>
                    <a:pt x="1831" y="5463"/>
                    <a:pt x="1831" y="5442"/>
                  </a:cubicBezTo>
                  <a:cubicBezTo>
                    <a:pt x="1831" y="5421"/>
                    <a:pt x="1831" y="5410"/>
                    <a:pt x="1842" y="5389"/>
                  </a:cubicBezTo>
                  <a:lnTo>
                    <a:pt x="1706" y="5358"/>
                  </a:lnTo>
                  <a:lnTo>
                    <a:pt x="1842" y="5368"/>
                  </a:lnTo>
                  <a:cubicBezTo>
                    <a:pt x="1842" y="5358"/>
                    <a:pt x="1852" y="5347"/>
                    <a:pt x="1852" y="5337"/>
                  </a:cubicBezTo>
                  <a:lnTo>
                    <a:pt x="1863" y="5316"/>
                  </a:lnTo>
                  <a:cubicBezTo>
                    <a:pt x="1863" y="5306"/>
                    <a:pt x="1873" y="5295"/>
                    <a:pt x="1873" y="5285"/>
                  </a:cubicBezTo>
                  <a:lnTo>
                    <a:pt x="1884" y="5264"/>
                  </a:lnTo>
                  <a:cubicBezTo>
                    <a:pt x="1894" y="5253"/>
                    <a:pt x="1894" y="5243"/>
                    <a:pt x="1905" y="5232"/>
                  </a:cubicBezTo>
                  <a:lnTo>
                    <a:pt x="1915" y="5211"/>
                  </a:lnTo>
                  <a:cubicBezTo>
                    <a:pt x="1926" y="5201"/>
                    <a:pt x="1926" y="5190"/>
                    <a:pt x="1936" y="5180"/>
                  </a:cubicBezTo>
                  <a:cubicBezTo>
                    <a:pt x="1936" y="5180"/>
                    <a:pt x="1947" y="5170"/>
                    <a:pt x="1947" y="5170"/>
                  </a:cubicBezTo>
                  <a:cubicBezTo>
                    <a:pt x="1957" y="5149"/>
                    <a:pt x="1967" y="5138"/>
                    <a:pt x="1988" y="5128"/>
                  </a:cubicBezTo>
                  <a:cubicBezTo>
                    <a:pt x="2062" y="5054"/>
                    <a:pt x="2104" y="4960"/>
                    <a:pt x="2104" y="4856"/>
                  </a:cubicBezTo>
                  <a:cubicBezTo>
                    <a:pt x="2104" y="4657"/>
                    <a:pt x="1936" y="4489"/>
                    <a:pt x="1737" y="4489"/>
                  </a:cubicBezTo>
                  <a:lnTo>
                    <a:pt x="262" y="4489"/>
                  </a:lnTo>
                  <a:cubicBezTo>
                    <a:pt x="325" y="2187"/>
                    <a:pt x="2187" y="325"/>
                    <a:pt x="4489" y="262"/>
                  </a:cubicBezTo>
                  <a:close/>
                  <a:moveTo>
                    <a:pt x="4521" y="0"/>
                  </a:moveTo>
                  <a:cubicBezTo>
                    <a:pt x="2051" y="53"/>
                    <a:pt x="53" y="2041"/>
                    <a:pt x="0" y="4521"/>
                  </a:cubicBezTo>
                  <a:cubicBezTo>
                    <a:pt x="0" y="4531"/>
                    <a:pt x="0" y="4542"/>
                    <a:pt x="0" y="4552"/>
                  </a:cubicBezTo>
                  <a:cubicBezTo>
                    <a:pt x="32" y="4667"/>
                    <a:pt x="136" y="4751"/>
                    <a:pt x="251" y="4751"/>
                  </a:cubicBezTo>
                  <a:lnTo>
                    <a:pt x="1737" y="4751"/>
                  </a:lnTo>
                  <a:cubicBezTo>
                    <a:pt x="1790" y="4751"/>
                    <a:pt x="1842" y="4803"/>
                    <a:pt x="1842" y="4856"/>
                  </a:cubicBezTo>
                  <a:cubicBezTo>
                    <a:pt x="1842" y="4887"/>
                    <a:pt x="1821" y="4918"/>
                    <a:pt x="1800" y="4939"/>
                  </a:cubicBezTo>
                  <a:cubicBezTo>
                    <a:pt x="1779" y="4960"/>
                    <a:pt x="1758" y="4981"/>
                    <a:pt x="1748" y="5002"/>
                  </a:cubicBezTo>
                  <a:lnTo>
                    <a:pt x="1727" y="5023"/>
                  </a:lnTo>
                  <a:cubicBezTo>
                    <a:pt x="1716" y="5034"/>
                    <a:pt x="1706" y="5054"/>
                    <a:pt x="1695" y="5065"/>
                  </a:cubicBezTo>
                  <a:lnTo>
                    <a:pt x="1674" y="5096"/>
                  </a:lnTo>
                  <a:cubicBezTo>
                    <a:pt x="1674" y="5107"/>
                    <a:pt x="1664" y="5128"/>
                    <a:pt x="1654" y="5138"/>
                  </a:cubicBezTo>
                  <a:cubicBezTo>
                    <a:pt x="1643" y="5149"/>
                    <a:pt x="1643" y="5159"/>
                    <a:pt x="1643" y="5170"/>
                  </a:cubicBezTo>
                  <a:cubicBezTo>
                    <a:pt x="1633" y="5190"/>
                    <a:pt x="1622" y="5201"/>
                    <a:pt x="1622" y="5222"/>
                  </a:cubicBezTo>
                  <a:cubicBezTo>
                    <a:pt x="1612" y="5232"/>
                    <a:pt x="1612" y="5243"/>
                    <a:pt x="1601" y="5253"/>
                  </a:cubicBezTo>
                  <a:cubicBezTo>
                    <a:pt x="1601" y="5274"/>
                    <a:pt x="1591" y="5285"/>
                    <a:pt x="1591" y="5316"/>
                  </a:cubicBezTo>
                  <a:lnTo>
                    <a:pt x="1580" y="5337"/>
                  </a:lnTo>
                  <a:cubicBezTo>
                    <a:pt x="1580" y="5358"/>
                    <a:pt x="1570" y="5389"/>
                    <a:pt x="1570" y="5421"/>
                  </a:cubicBezTo>
                  <a:cubicBezTo>
                    <a:pt x="1570" y="5452"/>
                    <a:pt x="1559" y="5483"/>
                    <a:pt x="1559" y="5515"/>
                  </a:cubicBezTo>
                  <a:cubicBezTo>
                    <a:pt x="1559" y="5515"/>
                    <a:pt x="1559" y="5525"/>
                    <a:pt x="1570" y="5536"/>
                  </a:cubicBezTo>
                  <a:cubicBezTo>
                    <a:pt x="1570" y="5557"/>
                    <a:pt x="1570" y="5578"/>
                    <a:pt x="1570" y="5599"/>
                  </a:cubicBezTo>
                  <a:cubicBezTo>
                    <a:pt x="1580" y="5651"/>
                    <a:pt x="1591" y="5703"/>
                    <a:pt x="1601" y="5756"/>
                  </a:cubicBezTo>
                  <a:lnTo>
                    <a:pt x="1612" y="5766"/>
                  </a:lnTo>
                  <a:cubicBezTo>
                    <a:pt x="1612" y="5787"/>
                    <a:pt x="1622" y="5808"/>
                    <a:pt x="1633" y="5818"/>
                  </a:cubicBezTo>
                  <a:cubicBezTo>
                    <a:pt x="1633" y="5829"/>
                    <a:pt x="1633" y="5839"/>
                    <a:pt x="1643" y="5850"/>
                  </a:cubicBezTo>
                  <a:cubicBezTo>
                    <a:pt x="1654" y="5860"/>
                    <a:pt x="1654" y="5871"/>
                    <a:pt x="1664" y="5892"/>
                  </a:cubicBezTo>
                  <a:cubicBezTo>
                    <a:pt x="1664" y="5902"/>
                    <a:pt x="1674" y="5913"/>
                    <a:pt x="1674" y="5913"/>
                  </a:cubicBezTo>
                  <a:lnTo>
                    <a:pt x="1695" y="5933"/>
                  </a:lnTo>
                  <a:cubicBezTo>
                    <a:pt x="1716" y="5965"/>
                    <a:pt x="1737" y="5996"/>
                    <a:pt x="1758" y="6028"/>
                  </a:cubicBezTo>
                  <a:cubicBezTo>
                    <a:pt x="1769" y="6038"/>
                    <a:pt x="1779" y="6049"/>
                    <a:pt x="1800" y="6069"/>
                  </a:cubicBezTo>
                  <a:cubicBezTo>
                    <a:pt x="1800" y="6069"/>
                    <a:pt x="1811" y="6069"/>
                    <a:pt x="1811" y="6080"/>
                  </a:cubicBezTo>
                  <a:cubicBezTo>
                    <a:pt x="1821" y="6090"/>
                    <a:pt x="1831" y="6101"/>
                    <a:pt x="1842" y="6111"/>
                  </a:cubicBezTo>
                  <a:cubicBezTo>
                    <a:pt x="1842" y="6111"/>
                    <a:pt x="1852" y="6122"/>
                    <a:pt x="1852" y="6122"/>
                  </a:cubicBezTo>
                  <a:cubicBezTo>
                    <a:pt x="1905" y="6153"/>
                    <a:pt x="1947" y="6185"/>
                    <a:pt x="1999" y="6216"/>
                  </a:cubicBezTo>
                  <a:cubicBezTo>
                    <a:pt x="1999" y="6216"/>
                    <a:pt x="2009" y="6216"/>
                    <a:pt x="2020" y="6226"/>
                  </a:cubicBezTo>
                  <a:cubicBezTo>
                    <a:pt x="2030" y="6226"/>
                    <a:pt x="2041" y="6237"/>
                    <a:pt x="2051" y="6237"/>
                  </a:cubicBezTo>
                  <a:cubicBezTo>
                    <a:pt x="2062" y="6247"/>
                    <a:pt x="2083" y="6247"/>
                    <a:pt x="2093" y="6258"/>
                  </a:cubicBezTo>
                  <a:lnTo>
                    <a:pt x="2124" y="6258"/>
                  </a:lnTo>
                  <a:cubicBezTo>
                    <a:pt x="2135" y="6268"/>
                    <a:pt x="2156" y="6268"/>
                    <a:pt x="2177" y="6279"/>
                  </a:cubicBezTo>
                  <a:lnTo>
                    <a:pt x="2198" y="6279"/>
                  </a:lnTo>
                  <a:cubicBezTo>
                    <a:pt x="2219" y="6289"/>
                    <a:pt x="2240" y="6289"/>
                    <a:pt x="2271" y="6289"/>
                  </a:cubicBezTo>
                  <a:cubicBezTo>
                    <a:pt x="2292" y="6300"/>
                    <a:pt x="2323" y="6300"/>
                    <a:pt x="2344" y="6300"/>
                  </a:cubicBezTo>
                  <a:lnTo>
                    <a:pt x="2428" y="6300"/>
                  </a:lnTo>
                  <a:cubicBezTo>
                    <a:pt x="2428" y="6300"/>
                    <a:pt x="2438" y="6289"/>
                    <a:pt x="2438" y="6289"/>
                  </a:cubicBezTo>
                  <a:cubicBezTo>
                    <a:pt x="2491" y="6289"/>
                    <a:pt x="2543" y="6279"/>
                    <a:pt x="2595" y="6258"/>
                  </a:cubicBezTo>
                  <a:lnTo>
                    <a:pt x="2616" y="6258"/>
                  </a:lnTo>
                  <a:cubicBezTo>
                    <a:pt x="2637" y="6247"/>
                    <a:pt x="2648" y="6237"/>
                    <a:pt x="2679" y="6226"/>
                  </a:cubicBezTo>
                  <a:lnTo>
                    <a:pt x="2690" y="6226"/>
                  </a:lnTo>
                  <a:cubicBezTo>
                    <a:pt x="2710" y="6216"/>
                    <a:pt x="2721" y="6206"/>
                    <a:pt x="2742" y="6195"/>
                  </a:cubicBezTo>
                  <a:cubicBezTo>
                    <a:pt x="2752" y="6195"/>
                    <a:pt x="2763" y="6185"/>
                    <a:pt x="2763" y="6185"/>
                  </a:cubicBezTo>
                  <a:cubicBezTo>
                    <a:pt x="2784" y="6174"/>
                    <a:pt x="2794" y="6164"/>
                    <a:pt x="2815" y="6153"/>
                  </a:cubicBezTo>
                  <a:cubicBezTo>
                    <a:pt x="2826" y="6143"/>
                    <a:pt x="2836" y="6143"/>
                    <a:pt x="2846" y="6122"/>
                  </a:cubicBezTo>
                  <a:lnTo>
                    <a:pt x="2867" y="6111"/>
                  </a:lnTo>
                  <a:cubicBezTo>
                    <a:pt x="2878" y="6101"/>
                    <a:pt x="2899" y="6090"/>
                    <a:pt x="2899" y="6080"/>
                  </a:cubicBezTo>
                  <a:lnTo>
                    <a:pt x="2920" y="6059"/>
                  </a:lnTo>
                  <a:cubicBezTo>
                    <a:pt x="2930" y="6049"/>
                    <a:pt x="2941" y="6038"/>
                    <a:pt x="2951" y="6028"/>
                  </a:cubicBezTo>
                  <a:lnTo>
                    <a:pt x="2972" y="6007"/>
                  </a:lnTo>
                  <a:cubicBezTo>
                    <a:pt x="2983" y="5986"/>
                    <a:pt x="3003" y="5975"/>
                    <a:pt x="3014" y="5954"/>
                  </a:cubicBezTo>
                  <a:cubicBezTo>
                    <a:pt x="3014" y="5944"/>
                    <a:pt x="3024" y="5923"/>
                    <a:pt x="3035" y="5913"/>
                  </a:cubicBezTo>
                  <a:lnTo>
                    <a:pt x="3056" y="5892"/>
                  </a:lnTo>
                  <a:cubicBezTo>
                    <a:pt x="3056" y="5871"/>
                    <a:pt x="3066" y="5860"/>
                    <a:pt x="3077" y="5850"/>
                  </a:cubicBezTo>
                  <a:lnTo>
                    <a:pt x="3087" y="5829"/>
                  </a:lnTo>
                  <a:cubicBezTo>
                    <a:pt x="3087" y="5808"/>
                    <a:pt x="3098" y="5787"/>
                    <a:pt x="3108" y="5766"/>
                  </a:cubicBezTo>
                  <a:cubicBezTo>
                    <a:pt x="3108" y="5766"/>
                    <a:pt x="3108" y="5756"/>
                    <a:pt x="3108" y="5756"/>
                  </a:cubicBezTo>
                  <a:cubicBezTo>
                    <a:pt x="3129" y="5703"/>
                    <a:pt x="3139" y="5651"/>
                    <a:pt x="3139" y="5599"/>
                  </a:cubicBezTo>
                  <a:cubicBezTo>
                    <a:pt x="3150" y="5578"/>
                    <a:pt x="3150" y="5557"/>
                    <a:pt x="3150" y="5525"/>
                  </a:cubicBezTo>
                  <a:cubicBezTo>
                    <a:pt x="3150" y="5525"/>
                    <a:pt x="3150" y="5515"/>
                    <a:pt x="3150" y="5515"/>
                  </a:cubicBezTo>
                  <a:cubicBezTo>
                    <a:pt x="3150" y="5483"/>
                    <a:pt x="3150" y="5452"/>
                    <a:pt x="3150" y="5410"/>
                  </a:cubicBezTo>
                  <a:cubicBezTo>
                    <a:pt x="3139" y="5389"/>
                    <a:pt x="3139" y="5358"/>
                    <a:pt x="3129" y="5337"/>
                  </a:cubicBezTo>
                  <a:lnTo>
                    <a:pt x="3129" y="5316"/>
                  </a:lnTo>
                  <a:cubicBezTo>
                    <a:pt x="3119" y="5295"/>
                    <a:pt x="3119" y="5274"/>
                    <a:pt x="3108" y="5253"/>
                  </a:cubicBezTo>
                  <a:lnTo>
                    <a:pt x="3098" y="5222"/>
                  </a:lnTo>
                  <a:cubicBezTo>
                    <a:pt x="3087" y="5201"/>
                    <a:pt x="3087" y="5190"/>
                    <a:pt x="3077" y="5170"/>
                  </a:cubicBezTo>
                  <a:lnTo>
                    <a:pt x="3066" y="5149"/>
                  </a:lnTo>
                  <a:cubicBezTo>
                    <a:pt x="3056" y="5128"/>
                    <a:pt x="3045" y="5107"/>
                    <a:pt x="3035" y="5086"/>
                  </a:cubicBezTo>
                  <a:lnTo>
                    <a:pt x="3024" y="5075"/>
                  </a:lnTo>
                  <a:cubicBezTo>
                    <a:pt x="3003" y="5054"/>
                    <a:pt x="2993" y="5034"/>
                    <a:pt x="2983" y="5013"/>
                  </a:cubicBezTo>
                  <a:cubicBezTo>
                    <a:pt x="2972" y="5013"/>
                    <a:pt x="2972" y="5002"/>
                    <a:pt x="2972" y="5002"/>
                  </a:cubicBezTo>
                  <a:cubicBezTo>
                    <a:pt x="2951" y="4981"/>
                    <a:pt x="2930" y="4960"/>
                    <a:pt x="2909" y="4939"/>
                  </a:cubicBezTo>
                  <a:cubicBezTo>
                    <a:pt x="2888" y="4918"/>
                    <a:pt x="2878" y="4887"/>
                    <a:pt x="2878" y="4856"/>
                  </a:cubicBezTo>
                  <a:cubicBezTo>
                    <a:pt x="2878" y="4803"/>
                    <a:pt x="2920" y="4751"/>
                    <a:pt x="2983" y="4751"/>
                  </a:cubicBezTo>
                  <a:lnTo>
                    <a:pt x="4500" y="4751"/>
                  </a:lnTo>
                  <a:cubicBezTo>
                    <a:pt x="4636" y="4751"/>
                    <a:pt x="4751" y="4636"/>
                    <a:pt x="4751" y="4500"/>
                  </a:cubicBezTo>
                  <a:lnTo>
                    <a:pt x="4751" y="2983"/>
                  </a:lnTo>
                  <a:cubicBezTo>
                    <a:pt x="4751" y="2773"/>
                    <a:pt x="4584" y="2616"/>
                    <a:pt x="4385" y="2616"/>
                  </a:cubicBezTo>
                  <a:cubicBezTo>
                    <a:pt x="4280" y="2616"/>
                    <a:pt x="4186" y="2658"/>
                    <a:pt x="4113" y="2731"/>
                  </a:cubicBezTo>
                  <a:cubicBezTo>
                    <a:pt x="4102" y="2742"/>
                    <a:pt x="4081" y="2763"/>
                    <a:pt x="4071" y="2773"/>
                  </a:cubicBezTo>
                  <a:cubicBezTo>
                    <a:pt x="4050" y="2784"/>
                    <a:pt x="4039" y="2794"/>
                    <a:pt x="4029" y="2805"/>
                  </a:cubicBezTo>
                  <a:lnTo>
                    <a:pt x="4102" y="2909"/>
                  </a:lnTo>
                  <a:lnTo>
                    <a:pt x="4019" y="2805"/>
                  </a:lnTo>
                  <a:cubicBezTo>
                    <a:pt x="3998" y="2815"/>
                    <a:pt x="3987" y="2826"/>
                    <a:pt x="3977" y="2826"/>
                  </a:cubicBezTo>
                  <a:lnTo>
                    <a:pt x="3966" y="2836"/>
                  </a:lnTo>
                  <a:cubicBezTo>
                    <a:pt x="3945" y="2846"/>
                    <a:pt x="3935" y="2846"/>
                    <a:pt x="3924" y="2857"/>
                  </a:cubicBezTo>
                  <a:lnTo>
                    <a:pt x="3914" y="2857"/>
                  </a:lnTo>
                  <a:cubicBezTo>
                    <a:pt x="3893" y="2867"/>
                    <a:pt x="3882" y="2867"/>
                    <a:pt x="3851" y="2878"/>
                  </a:cubicBezTo>
                  <a:cubicBezTo>
                    <a:pt x="3820" y="2888"/>
                    <a:pt x="3778" y="2888"/>
                    <a:pt x="3746" y="2888"/>
                  </a:cubicBezTo>
                  <a:lnTo>
                    <a:pt x="3663" y="2888"/>
                  </a:lnTo>
                  <a:cubicBezTo>
                    <a:pt x="3652" y="2878"/>
                    <a:pt x="3642" y="2878"/>
                    <a:pt x="3621" y="2878"/>
                  </a:cubicBezTo>
                  <a:cubicBezTo>
                    <a:pt x="3600" y="2878"/>
                    <a:pt x="3589" y="2867"/>
                    <a:pt x="3569" y="2867"/>
                  </a:cubicBezTo>
                  <a:lnTo>
                    <a:pt x="3558" y="2857"/>
                  </a:lnTo>
                  <a:cubicBezTo>
                    <a:pt x="3548" y="2857"/>
                    <a:pt x="3537" y="2846"/>
                    <a:pt x="3527" y="2846"/>
                  </a:cubicBezTo>
                  <a:lnTo>
                    <a:pt x="3485" y="2826"/>
                  </a:lnTo>
                  <a:cubicBezTo>
                    <a:pt x="3474" y="2826"/>
                    <a:pt x="3464" y="2815"/>
                    <a:pt x="3464" y="2815"/>
                  </a:cubicBezTo>
                  <a:lnTo>
                    <a:pt x="3391" y="2920"/>
                  </a:lnTo>
                  <a:lnTo>
                    <a:pt x="3453" y="2805"/>
                  </a:lnTo>
                  <a:cubicBezTo>
                    <a:pt x="3433" y="2794"/>
                    <a:pt x="3412" y="2773"/>
                    <a:pt x="3391" y="2763"/>
                  </a:cubicBezTo>
                  <a:cubicBezTo>
                    <a:pt x="3380" y="2752"/>
                    <a:pt x="3370" y="2742"/>
                    <a:pt x="3359" y="2731"/>
                  </a:cubicBezTo>
                  <a:cubicBezTo>
                    <a:pt x="3349" y="2721"/>
                    <a:pt x="3338" y="2710"/>
                    <a:pt x="3328" y="2690"/>
                  </a:cubicBezTo>
                  <a:cubicBezTo>
                    <a:pt x="3307" y="2669"/>
                    <a:pt x="3286" y="2637"/>
                    <a:pt x="3265" y="2606"/>
                  </a:cubicBezTo>
                  <a:lnTo>
                    <a:pt x="3244" y="2564"/>
                  </a:lnTo>
                  <a:cubicBezTo>
                    <a:pt x="3244" y="2553"/>
                    <a:pt x="3244" y="2543"/>
                    <a:pt x="3234" y="2533"/>
                  </a:cubicBezTo>
                  <a:lnTo>
                    <a:pt x="3234" y="2522"/>
                  </a:lnTo>
                  <a:cubicBezTo>
                    <a:pt x="3223" y="2501"/>
                    <a:pt x="3223" y="2491"/>
                    <a:pt x="3213" y="2470"/>
                  </a:cubicBezTo>
                  <a:cubicBezTo>
                    <a:pt x="3213" y="2449"/>
                    <a:pt x="3213" y="2438"/>
                    <a:pt x="3213" y="2417"/>
                  </a:cubicBezTo>
                  <a:cubicBezTo>
                    <a:pt x="3213" y="2407"/>
                    <a:pt x="3213" y="2407"/>
                    <a:pt x="3202" y="2386"/>
                  </a:cubicBezTo>
                  <a:cubicBezTo>
                    <a:pt x="3202" y="2386"/>
                    <a:pt x="3202" y="2376"/>
                    <a:pt x="3202" y="2365"/>
                  </a:cubicBezTo>
                  <a:lnTo>
                    <a:pt x="3202" y="2323"/>
                  </a:lnTo>
                  <a:cubicBezTo>
                    <a:pt x="3213" y="2313"/>
                    <a:pt x="3213" y="2302"/>
                    <a:pt x="3213" y="2292"/>
                  </a:cubicBezTo>
                  <a:cubicBezTo>
                    <a:pt x="3213" y="2271"/>
                    <a:pt x="3213" y="2260"/>
                    <a:pt x="3223" y="2240"/>
                  </a:cubicBezTo>
                  <a:cubicBezTo>
                    <a:pt x="3223" y="2229"/>
                    <a:pt x="3223" y="2208"/>
                    <a:pt x="3234" y="2198"/>
                  </a:cubicBezTo>
                  <a:lnTo>
                    <a:pt x="3234" y="2177"/>
                  </a:lnTo>
                  <a:cubicBezTo>
                    <a:pt x="3244" y="2166"/>
                    <a:pt x="3244" y="2166"/>
                    <a:pt x="3244" y="2145"/>
                  </a:cubicBezTo>
                  <a:lnTo>
                    <a:pt x="3265" y="2114"/>
                  </a:lnTo>
                  <a:cubicBezTo>
                    <a:pt x="3286" y="2072"/>
                    <a:pt x="3307" y="2041"/>
                    <a:pt x="3328" y="2020"/>
                  </a:cubicBezTo>
                  <a:cubicBezTo>
                    <a:pt x="3338" y="2009"/>
                    <a:pt x="3349" y="1999"/>
                    <a:pt x="3359" y="1978"/>
                  </a:cubicBezTo>
                  <a:cubicBezTo>
                    <a:pt x="3370" y="1978"/>
                    <a:pt x="3380" y="1967"/>
                    <a:pt x="3391" y="1957"/>
                  </a:cubicBezTo>
                  <a:cubicBezTo>
                    <a:pt x="3412" y="1936"/>
                    <a:pt x="3433" y="1915"/>
                    <a:pt x="3464" y="1905"/>
                  </a:cubicBezTo>
                  <a:cubicBezTo>
                    <a:pt x="3464" y="1894"/>
                    <a:pt x="3474" y="1894"/>
                    <a:pt x="3485" y="1894"/>
                  </a:cubicBezTo>
                  <a:lnTo>
                    <a:pt x="3527" y="1873"/>
                  </a:lnTo>
                  <a:cubicBezTo>
                    <a:pt x="3537" y="1863"/>
                    <a:pt x="3548" y="1863"/>
                    <a:pt x="3558" y="1852"/>
                  </a:cubicBezTo>
                  <a:lnTo>
                    <a:pt x="3569" y="1852"/>
                  </a:lnTo>
                  <a:cubicBezTo>
                    <a:pt x="3589" y="1842"/>
                    <a:pt x="3610" y="1842"/>
                    <a:pt x="3631" y="1831"/>
                  </a:cubicBezTo>
                  <a:lnTo>
                    <a:pt x="3673" y="1831"/>
                  </a:lnTo>
                  <a:cubicBezTo>
                    <a:pt x="3684" y="1831"/>
                    <a:pt x="3705" y="1831"/>
                    <a:pt x="3736" y="1821"/>
                  </a:cubicBezTo>
                  <a:cubicBezTo>
                    <a:pt x="3778" y="1821"/>
                    <a:pt x="3820" y="1831"/>
                    <a:pt x="3862" y="1842"/>
                  </a:cubicBezTo>
                  <a:cubicBezTo>
                    <a:pt x="3882" y="1842"/>
                    <a:pt x="3893" y="1852"/>
                    <a:pt x="3914" y="1852"/>
                  </a:cubicBezTo>
                  <a:lnTo>
                    <a:pt x="3956" y="1727"/>
                  </a:lnTo>
                  <a:lnTo>
                    <a:pt x="3924" y="1863"/>
                  </a:lnTo>
                  <a:cubicBezTo>
                    <a:pt x="3935" y="1863"/>
                    <a:pt x="3945" y="1873"/>
                    <a:pt x="3966" y="1873"/>
                  </a:cubicBezTo>
                  <a:lnTo>
                    <a:pt x="3977" y="1884"/>
                  </a:lnTo>
                  <a:cubicBezTo>
                    <a:pt x="3987" y="1894"/>
                    <a:pt x="4008" y="1894"/>
                    <a:pt x="4019" y="1905"/>
                  </a:cubicBezTo>
                  <a:lnTo>
                    <a:pt x="4081" y="1790"/>
                  </a:lnTo>
                  <a:lnTo>
                    <a:pt x="4029" y="1915"/>
                  </a:lnTo>
                  <a:cubicBezTo>
                    <a:pt x="4039" y="1926"/>
                    <a:pt x="4050" y="1936"/>
                    <a:pt x="4071" y="1947"/>
                  </a:cubicBezTo>
                  <a:cubicBezTo>
                    <a:pt x="4092" y="1957"/>
                    <a:pt x="4102" y="1967"/>
                    <a:pt x="4113" y="1988"/>
                  </a:cubicBezTo>
                  <a:cubicBezTo>
                    <a:pt x="4186" y="2062"/>
                    <a:pt x="4280" y="2104"/>
                    <a:pt x="4385" y="2104"/>
                  </a:cubicBezTo>
                  <a:cubicBezTo>
                    <a:pt x="4584" y="2104"/>
                    <a:pt x="4751" y="1936"/>
                    <a:pt x="4751" y="1737"/>
                  </a:cubicBezTo>
                  <a:lnTo>
                    <a:pt x="4751" y="251"/>
                  </a:lnTo>
                  <a:cubicBezTo>
                    <a:pt x="4751" y="136"/>
                    <a:pt x="4667" y="32"/>
                    <a:pt x="4552" y="11"/>
                  </a:cubicBezTo>
                  <a:cubicBezTo>
                    <a:pt x="4542" y="0"/>
                    <a:pt x="4531" y="0"/>
                    <a:pt x="4521"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63"/>
            <p:cNvSpPr/>
            <p:nvPr/>
          </p:nvSpPr>
          <p:spPr>
            <a:xfrm>
              <a:off x="8586628" y="1580603"/>
              <a:ext cx="191882" cy="144734"/>
            </a:xfrm>
            <a:custGeom>
              <a:rect b="b" l="l" r="r" t="t"/>
              <a:pathLst>
                <a:path extrusionOk="0" h="4752" w="6300">
                  <a:moveTo>
                    <a:pt x="4489" y="262"/>
                  </a:moveTo>
                  <a:lnTo>
                    <a:pt x="4489" y="1758"/>
                  </a:lnTo>
                  <a:cubicBezTo>
                    <a:pt x="4489" y="1968"/>
                    <a:pt x="4664" y="2124"/>
                    <a:pt x="4857" y="2124"/>
                  </a:cubicBezTo>
                  <a:cubicBezTo>
                    <a:pt x="4905" y="2124"/>
                    <a:pt x="4954" y="2114"/>
                    <a:pt x="5002" y="2093"/>
                  </a:cubicBezTo>
                  <a:cubicBezTo>
                    <a:pt x="5034" y="2083"/>
                    <a:pt x="5054" y="2062"/>
                    <a:pt x="5075" y="2051"/>
                  </a:cubicBezTo>
                  <a:cubicBezTo>
                    <a:pt x="5086" y="2041"/>
                    <a:pt x="5107" y="2020"/>
                    <a:pt x="5128" y="2010"/>
                  </a:cubicBezTo>
                  <a:cubicBezTo>
                    <a:pt x="5138" y="1989"/>
                    <a:pt x="5149" y="1978"/>
                    <a:pt x="5159" y="1968"/>
                  </a:cubicBezTo>
                  <a:cubicBezTo>
                    <a:pt x="5180" y="1957"/>
                    <a:pt x="5191" y="1947"/>
                    <a:pt x="5201" y="1936"/>
                  </a:cubicBezTo>
                  <a:cubicBezTo>
                    <a:pt x="5264" y="1905"/>
                    <a:pt x="5327" y="1873"/>
                    <a:pt x="5400" y="1853"/>
                  </a:cubicBezTo>
                  <a:cubicBezTo>
                    <a:pt x="5430" y="1848"/>
                    <a:pt x="5460" y="1846"/>
                    <a:pt x="5491" y="1846"/>
                  </a:cubicBezTo>
                  <a:cubicBezTo>
                    <a:pt x="5534" y="1846"/>
                    <a:pt x="5577" y="1851"/>
                    <a:pt x="5620" y="1863"/>
                  </a:cubicBezTo>
                  <a:cubicBezTo>
                    <a:pt x="5672" y="1873"/>
                    <a:pt x="5724" y="1894"/>
                    <a:pt x="5777" y="1915"/>
                  </a:cubicBezTo>
                  <a:cubicBezTo>
                    <a:pt x="5818" y="1947"/>
                    <a:pt x="5860" y="1978"/>
                    <a:pt x="5902" y="2020"/>
                  </a:cubicBezTo>
                  <a:cubicBezTo>
                    <a:pt x="5913" y="2030"/>
                    <a:pt x="5923" y="2051"/>
                    <a:pt x="5933" y="2062"/>
                  </a:cubicBezTo>
                  <a:cubicBezTo>
                    <a:pt x="5986" y="2135"/>
                    <a:pt x="6028" y="2229"/>
                    <a:pt x="6038" y="2323"/>
                  </a:cubicBezTo>
                  <a:cubicBezTo>
                    <a:pt x="6038" y="2365"/>
                    <a:pt x="6038" y="2397"/>
                    <a:pt x="6038" y="2439"/>
                  </a:cubicBezTo>
                  <a:cubicBezTo>
                    <a:pt x="6028" y="2480"/>
                    <a:pt x="6017" y="2522"/>
                    <a:pt x="6007" y="2564"/>
                  </a:cubicBezTo>
                  <a:cubicBezTo>
                    <a:pt x="5975" y="2637"/>
                    <a:pt x="5933" y="2700"/>
                    <a:pt x="5881" y="2752"/>
                  </a:cubicBezTo>
                  <a:cubicBezTo>
                    <a:pt x="5871" y="2763"/>
                    <a:pt x="5860" y="2773"/>
                    <a:pt x="5850" y="2784"/>
                  </a:cubicBezTo>
                  <a:cubicBezTo>
                    <a:pt x="5829" y="2794"/>
                    <a:pt x="5808" y="2815"/>
                    <a:pt x="5797" y="2826"/>
                  </a:cubicBezTo>
                  <a:cubicBezTo>
                    <a:pt x="5777" y="2836"/>
                    <a:pt x="5745" y="2847"/>
                    <a:pt x="5724" y="2857"/>
                  </a:cubicBezTo>
                  <a:cubicBezTo>
                    <a:pt x="5703" y="2868"/>
                    <a:pt x="5682" y="2878"/>
                    <a:pt x="5661" y="2889"/>
                  </a:cubicBezTo>
                  <a:cubicBezTo>
                    <a:pt x="5640" y="2899"/>
                    <a:pt x="5609" y="2899"/>
                    <a:pt x="5578" y="2899"/>
                  </a:cubicBezTo>
                  <a:cubicBezTo>
                    <a:pt x="5546" y="2904"/>
                    <a:pt x="5515" y="2907"/>
                    <a:pt x="5484" y="2907"/>
                  </a:cubicBezTo>
                  <a:cubicBezTo>
                    <a:pt x="5452" y="2907"/>
                    <a:pt x="5421" y="2904"/>
                    <a:pt x="5389" y="2899"/>
                  </a:cubicBezTo>
                  <a:cubicBezTo>
                    <a:pt x="5327" y="2878"/>
                    <a:pt x="5274" y="2857"/>
                    <a:pt x="5222" y="2826"/>
                  </a:cubicBezTo>
                  <a:cubicBezTo>
                    <a:pt x="5180" y="2805"/>
                    <a:pt x="5159" y="2773"/>
                    <a:pt x="5128" y="2752"/>
                  </a:cubicBezTo>
                  <a:cubicBezTo>
                    <a:pt x="5096" y="2711"/>
                    <a:pt x="5054" y="2690"/>
                    <a:pt x="5002" y="2669"/>
                  </a:cubicBezTo>
                  <a:cubicBezTo>
                    <a:pt x="4951" y="2644"/>
                    <a:pt x="4899" y="2633"/>
                    <a:pt x="4848" y="2633"/>
                  </a:cubicBezTo>
                  <a:cubicBezTo>
                    <a:pt x="4659" y="2633"/>
                    <a:pt x="4489" y="2789"/>
                    <a:pt x="4489" y="3004"/>
                  </a:cubicBezTo>
                  <a:lnTo>
                    <a:pt x="4489" y="4490"/>
                  </a:lnTo>
                  <a:cubicBezTo>
                    <a:pt x="2187" y="4427"/>
                    <a:pt x="325" y="2575"/>
                    <a:pt x="262" y="262"/>
                  </a:cubicBezTo>
                  <a:lnTo>
                    <a:pt x="1737" y="262"/>
                  </a:lnTo>
                  <a:cubicBezTo>
                    <a:pt x="1790" y="262"/>
                    <a:pt x="1842" y="314"/>
                    <a:pt x="1842" y="367"/>
                  </a:cubicBezTo>
                  <a:cubicBezTo>
                    <a:pt x="1842" y="398"/>
                    <a:pt x="1821" y="429"/>
                    <a:pt x="1800" y="450"/>
                  </a:cubicBezTo>
                  <a:cubicBezTo>
                    <a:pt x="1779" y="471"/>
                    <a:pt x="1758" y="492"/>
                    <a:pt x="1748" y="513"/>
                  </a:cubicBezTo>
                  <a:lnTo>
                    <a:pt x="1727" y="534"/>
                  </a:lnTo>
                  <a:cubicBezTo>
                    <a:pt x="1716" y="545"/>
                    <a:pt x="1706" y="565"/>
                    <a:pt x="1695" y="576"/>
                  </a:cubicBezTo>
                  <a:lnTo>
                    <a:pt x="1674" y="607"/>
                  </a:lnTo>
                  <a:cubicBezTo>
                    <a:pt x="1674" y="618"/>
                    <a:pt x="1664" y="639"/>
                    <a:pt x="1654" y="649"/>
                  </a:cubicBezTo>
                  <a:cubicBezTo>
                    <a:pt x="1643" y="660"/>
                    <a:pt x="1643" y="670"/>
                    <a:pt x="1643" y="681"/>
                  </a:cubicBezTo>
                  <a:cubicBezTo>
                    <a:pt x="1633" y="701"/>
                    <a:pt x="1622" y="712"/>
                    <a:pt x="1622" y="733"/>
                  </a:cubicBezTo>
                  <a:cubicBezTo>
                    <a:pt x="1612" y="743"/>
                    <a:pt x="1612" y="754"/>
                    <a:pt x="1601" y="764"/>
                  </a:cubicBezTo>
                  <a:cubicBezTo>
                    <a:pt x="1601" y="785"/>
                    <a:pt x="1591" y="796"/>
                    <a:pt x="1591" y="827"/>
                  </a:cubicBezTo>
                  <a:lnTo>
                    <a:pt x="1580" y="848"/>
                  </a:lnTo>
                  <a:cubicBezTo>
                    <a:pt x="1580" y="869"/>
                    <a:pt x="1570" y="900"/>
                    <a:pt x="1570" y="932"/>
                  </a:cubicBezTo>
                  <a:cubicBezTo>
                    <a:pt x="1570" y="963"/>
                    <a:pt x="1559" y="994"/>
                    <a:pt x="1559" y="1026"/>
                  </a:cubicBezTo>
                  <a:cubicBezTo>
                    <a:pt x="1559" y="1026"/>
                    <a:pt x="1559" y="1036"/>
                    <a:pt x="1570" y="1047"/>
                  </a:cubicBezTo>
                  <a:cubicBezTo>
                    <a:pt x="1570" y="1068"/>
                    <a:pt x="1570" y="1089"/>
                    <a:pt x="1570" y="1110"/>
                  </a:cubicBezTo>
                  <a:cubicBezTo>
                    <a:pt x="1580" y="1162"/>
                    <a:pt x="1591" y="1214"/>
                    <a:pt x="1601" y="1267"/>
                  </a:cubicBezTo>
                  <a:lnTo>
                    <a:pt x="1612" y="1277"/>
                  </a:lnTo>
                  <a:cubicBezTo>
                    <a:pt x="1612" y="1298"/>
                    <a:pt x="1622" y="1319"/>
                    <a:pt x="1633" y="1329"/>
                  </a:cubicBezTo>
                  <a:cubicBezTo>
                    <a:pt x="1633" y="1340"/>
                    <a:pt x="1633" y="1350"/>
                    <a:pt x="1643" y="1361"/>
                  </a:cubicBezTo>
                  <a:cubicBezTo>
                    <a:pt x="1654" y="1371"/>
                    <a:pt x="1654" y="1382"/>
                    <a:pt x="1664" y="1403"/>
                  </a:cubicBezTo>
                  <a:cubicBezTo>
                    <a:pt x="1664" y="1413"/>
                    <a:pt x="1674" y="1424"/>
                    <a:pt x="1674" y="1424"/>
                  </a:cubicBezTo>
                  <a:lnTo>
                    <a:pt x="1695" y="1444"/>
                  </a:lnTo>
                  <a:cubicBezTo>
                    <a:pt x="1716" y="1476"/>
                    <a:pt x="1737" y="1507"/>
                    <a:pt x="1758" y="1539"/>
                  </a:cubicBezTo>
                  <a:cubicBezTo>
                    <a:pt x="1769" y="1549"/>
                    <a:pt x="1779" y="1560"/>
                    <a:pt x="1800" y="1580"/>
                  </a:cubicBezTo>
                  <a:lnTo>
                    <a:pt x="1811" y="1591"/>
                  </a:lnTo>
                  <a:cubicBezTo>
                    <a:pt x="1821" y="1601"/>
                    <a:pt x="1831" y="1612"/>
                    <a:pt x="1842" y="1622"/>
                  </a:cubicBezTo>
                  <a:cubicBezTo>
                    <a:pt x="1842" y="1622"/>
                    <a:pt x="1852" y="1633"/>
                    <a:pt x="1852" y="1633"/>
                  </a:cubicBezTo>
                  <a:cubicBezTo>
                    <a:pt x="1905" y="1664"/>
                    <a:pt x="1947" y="1696"/>
                    <a:pt x="1999" y="1727"/>
                  </a:cubicBezTo>
                  <a:cubicBezTo>
                    <a:pt x="1999" y="1727"/>
                    <a:pt x="2009" y="1727"/>
                    <a:pt x="2020" y="1737"/>
                  </a:cubicBezTo>
                  <a:cubicBezTo>
                    <a:pt x="2030" y="1737"/>
                    <a:pt x="2041" y="1748"/>
                    <a:pt x="2051" y="1748"/>
                  </a:cubicBezTo>
                  <a:cubicBezTo>
                    <a:pt x="2062" y="1758"/>
                    <a:pt x="2083" y="1758"/>
                    <a:pt x="2093" y="1769"/>
                  </a:cubicBezTo>
                  <a:lnTo>
                    <a:pt x="2124" y="1769"/>
                  </a:lnTo>
                  <a:cubicBezTo>
                    <a:pt x="2135" y="1779"/>
                    <a:pt x="2156" y="1779"/>
                    <a:pt x="2177" y="1790"/>
                  </a:cubicBezTo>
                  <a:lnTo>
                    <a:pt x="2198" y="1790"/>
                  </a:lnTo>
                  <a:cubicBezTo>
                    <a:pt x="2219" y="1800"/>
                    <a:pt x="2240" y="1800"/>
                    <a:pt x="2271" y="1800"/>
                  </a:cubicBezTo>
                  <a:cubicBezTo>
                    <a:pt x="2292" y="1811"/>
                    <a:pt x="2313" y="1811"/>
                    <a:pt x="2344" y="1811"/>
                  </a:cubicBezTo>
                  <a:lnTo>
                    <a:pt x="2438" y="1811"/>
                  </a:lnTo>
                  <a:cubicBezTo>
                    <a:pt x="2438" y="1811"/>
                    <a:pt x="2449" y="1800"/>
                    <a:pt x="2449" y="1800"/>
                  </a:cubicBezTo>
                  <a:cubicBezTo>
                    <a:pt x="2501" y="1800"/>
                    <a:pt x="2553" y="1790"/>
                    <a:pt x="2595" y="1769"/>
                  </a:cubicBezTo>
                  <a:lnTo>
                    <a:pt x="2616" y="1769"/>
                  </a:lnTo>
                  <a:cubicBezTo>
                    <a:pt x="2637" y="1758"/>
                    <a:pt x="2648" y="1748"/>
                    <a:pt x="2679" y="1737"/>
                  </a:cubicBezTo>
                  <a:lnTo>
                    <a:pt x="2690" y="1737"/>
                  </a:lnTo>
                  <a:cubicBezTo>
                    <a:pt x="2710" y="1727"/>
                    <a:pt x="2721" y="1717"/>
                    <a:pt x="2742" y="1706"/>
                  </a:cubicBezTo>
                  <a:cubicBezTo>
                    <a:pt x="2752" y="1706"/>
                    <a:pt x="2763" y="1696"/>
                    <a:pt x="2763" y="1696"/>
                  </a:cubicBezTo>
                  <a:cubicBezTo>
                    <a:pt x="2784" y="1685"/>
                    <a:pt x="2794" y="1675"/>
                    <a:pt x="2815" y="1664"/>
                  </a:cubicBezTo>
                  <a:cubicBezTo>
                    <a:pt x="2826" y="1654"/>
                    <a:pt x="2836" y="1654"/>
                    <a:pt x="2846" y="1633"/>
                  </a:cubicBezTo>
                  <a:lnTo>
                    <a:pt x="2867" y="1622"/>
                  </a:lnTo>
                  <a:cubicBezTo>
                    <a:pt x="2878" y="1612"/>
                    <a:pt x="2899" y="1601"/>
                    <a:pt x="2909" y="1591"/>
                  </a:cubicBezTo>
                  <a:lnTo>
                    <a:pt x="2920" y="1570"/>
                  </a:lnTo>
                  <a:cubicBezTo>
                    <a:pt x="2930" y="1560"/>
                    <a:pt x="2941" y="1549"/>
                    <a:pt x="2951" y="1539"/>
                  </a:cubicBezTo>
                  <a:lnTo>
                    <a:pt x="2972" y="1518"/>
                  </a:lnTo>
                  <a:cubicBezTo>
                    <a:pt x="2983" y="1497"/>
                    <a:pt x="3003" y="1486"/>
                    <a:pt x="3014" y="1465"/>
                  </a:cubicBezTo>
                  <a:cubicBezTo>
                    <a:pt x="3014" y="1455"/>
                    <a:pt x="3024" y="1444"/>
                    <a:pt x="3035" y="1424"/>
                  </a:cubicBezTo>
                  <a:lnTo>
                    <a:pt x="3045" y="1403"/>
                  </a:lnTo>
                  <a:cubicBezTo>
                    <a:pt x="3056" y="1382"/>
                    <a:pt x="3066" y="1371"/>
                    <a:pt x="3077" y="1361"/>
                  </a:cubicBezTo>
                  <a:lnTo>
                    <a:pt x="3087" y="1340"/>
                  </a:lnTo>
                  <a:cubicBezTo>
                    <a:pt x="3087" y="1319"/>
                    <a:pt x="3098" y="1298"/>
                    <a:pt x="3108" y="1277"/>
                  </a:cubicBezTo>
                  <a:cubicBezTo>
                    <a:pt x="3108" y="1277"/>
                    <a:pt x="3108" y="1267"/>
                    <a:pt x="3108" y="1267"/>
                  </a:cubicBezTo>
                  <a:cubicBezTo>
                    <a:pt x="3129" y="1214"/>
                    <a:pt x="3139" y="1162"/>
                    <a:pt x="3139" y="1110"/>
                  </a:cubicBezTo>
                  <a:cubicBezTo>
                    <a:pt x="3150" y="1089"/>
                    <a:pt x="3150" y="1068"/>
                    <a:pt x="3150" y="1036"/>
                  </a:cubicBezTo>
                  <a:cubicBezTo>
                    <a:pt x="3150" y="1036"/>
                    <a:pt x="3150" y="1026"/>
                    <a:pt x="3150" y="1026"/>
                  </a:cubicBezTo>
                  <a:cubicBezTo>
                    <a:pt x="3150" y="994"/>
                    <a:pt x="3150" y="963"/>
                    <a:pt x="3150" y="921"/>
                  </a:cubicBezTo>
                  <a:cubicBezTo>
                    <a:pt x="3139" y="900"/>
                    <a:pt x="3139" y="869"/>
                    <a:pt x="3129" y="848"/>
                  </a:cubicBezTo>
                  <a:lnTo>
                    <a:pt x="3129" y="827"/>
                  </a:lnTo>
                  <a:cubicBezTo>
                    <a:pt x="3119" y="806"/>
                    <a:pt x="3119" y="785"/>
                    <a:pt x="3108" y="764"/>
                  </a:cubicBezTo>
                  <a:lnTo>
                    <a:pt x="3098" y="733"/>
                  </a:lnTo>
                  <a:cubicBezTo>
                    <a:pt x="3087" y="712"/>
                    <a:pt x="3087" y="701"/>
                    <a:pt x="3077" y="681"/>
                  </a:cubicBezTo>
                  <a:lnTo>
                    <a:pt x="3066" y="660"/>
                  </a:lnTo>
                  <a:cubicBezTo>
                    <a:pt x="3056" y="639"/>
                    <a:pt x="3045" y="618"/>
                    <a:pt x="3035" y="597"/>
                  </a:cubicBezTo>
                  <a:lnTo>
                    <a:pt x="3024" y="586"/>
                  </a:lnTo>
                  <a:cubicBezTo>
                    <a:pt x="3003" y="565"/>
                    <a:pt x="2993" y="545"/>
                    <a:pt x="2983" y="524"/>
                  </a:cubicBezTo>
                  <a:cubicBezTo>
                    <a:pt x="2972" y="524"/>
                    <a:pt x="2972" y="513"/>
                    <a:pt x="2972" y="513"/>
                  </a:cubicBezTo>
                  <a:cubicBezTo>
                    <a:pt x="2951" y="492"/>
                    <a:pt x="2930" y="471"/>
                    <a:pt x="2909" y="450"/>
                  </a:cubicBezTo>
                  <a:cubicBezTo>
                    <a:pt x="2888" y="429"/>
                    <a:pt x="2878" y="398"/>
                    <a:pt x="2878" y="367"/>
                  </a:cubicBezTo>
                  <a:cubicBezTo>
                    <a:pt x="2878" y="314"/>
                    <a:pt x="2920" y="262"/>
                    <a:pt x="2983" y="262"/>
                  </a:cubicBezTo>
                  <a:close/>
                  <a:moveTo>
                    <a:pt x="251" y="0"/>
                  </a:moveTo>
                  <a:cubicBezTo>
                    <a:pt x="136" y="0"/>
                    <a:pt x="32" y="84"/>
                    <a:pt x="0" y="199"/>
                  </a:cubicBezTo>
                  <a:cubicBezTo>
                    <a:pt x="0" y="210"/>
                    <a:pt x="0" y="220"/>
                    <a:pt x="0" y="231"/>
                  </a:cubicBezTo>
                  <a:cubicBezTo>
                    <a:pt x="53" y="2711"/>
                    <a:pt x="2051" y="4709"/>
                    <a:pt x="4521" y="4751"/>
                  </a:cubicBezTo>
                  <a:lnTo>
                    <a:pt x="4552" y="4751"/>
                  </a:lnTo>
                  <a:cubicBezTo>
                    <a:pt x="4667" y="4720"/>
                    <a:pt x="4751" y="4626"/>
                    <a:pt x="4751" y="4500"/>
                  </a:cubicBezTo>
                  <a:lnTo>
                    <a:pt x="4751" y="3004"/>
                  </a:lnTo>
                  <a:cubicBezTo>
                    <a:pt x="4751" y="2962"/>
                    <a:pt x="4772" y="2930"/>
                    <a:pt x="4803" y="2909"/>
                  </a:cubicBezTo>
                  <a:cubicBezTo>
                    <a:pt x="4818" y="2902"/>
                    <a:pt x="4838" y="2895"/>
                    <a:pt x="4856" y="2895"/>
                  </a:cubicBezTo>
                  <a:cubicBezTo>
                    <a:pt x="4863" y="2895"/>
                    <a:pt x="4870" y="2896"/>
                    <a:pt x="4877" y="2899"/>
                  </a:cubicBezTo>
                  <a:lnTo>
                    <a:pt x="4898" y="2899"/>
                  </a:lnTo>
                  <a:cubicBezTo>
                    <a:pt x="4918" y="2909"/>
                    <a:pt x="4929" y="2920"/>
                    <a:pt x="4939" y="2930"/>
                  </a:cubicBezTo>
                  <a:cubicBezTo>
                    <a:pt x="4981" y="2972"/>
                    <a:pt x="5023" y="3014"/>
                    <a:pt x="5075" y="3045"/>
                  </a:cubicBezTo>
                  <a:cubicBezTo>
                    <a:pt x="5149" y="3098"/>
                    <a:pt x="5243" y="3129"/>
                    <a:pt x="5327" y="3150"/>
                  </a:cubicBezTo>
                  <a:cubicBezTo>
                    <a:pt x="5382" y="3162"/>
                    <a:pt x="5437" y="3167"/>
                    <a:pt x="5492" y="3167"/>
                  </a:cubicBezTo>
                  <a:cubicBezTo>
                    <a:pt x="5531" y="3167"/>
                    <a:pt x="5570" y="3165"/>
                    <a:pt x="5609" y="3161"/>
                  </a:cubicBezTo>
                  <a:cubicBezTo>
                    <a:pt x="5651" y="3161"/>
                    <a:pt x="5703" y="3150"/>
                    <a:pt x="5745" y="3140"/>
                  </a:cubicBezTo>
                  <a:cubicBezTo>
                    <a:pt x="5777" y="3129"/>
                    <a:pt x="5797" y="3119"/>
                    <a:pt x="5829" y="3098"/>
                  </a:cubicBezTo>
                  <a:cubicBezTo>
                    <a:pt x="5902" y="3066"/>
                    <a:pt x="5954" y="3035"/>
                    <a:pt x="6017" y="2983"/>
                  </a:cubicBezTo>
                  <a:cubicBezTo>
                    <a:pt x="6038" y="2972"/>
                    <a:pt x="6049" y="2951"/>
                    <a:pt x="6070" y="2930"/>
                  </a:cubicBezTo>
                  <a:cubicBezTo>
                    <a:pt x="6143" y="2857"/>
                    <a:pt x="6206" y="2763"/>
                    <a:pt x="6247" y="2658"/>
                  </a:cubicBezTo>
                  <a:cubicBezTo>
                    <a:pt x="6268" y="2596"/>
                    <a:pt x="6289" y="2533"/>
                    <a:pt x="6289" y="2470"/>
                  </a:cubicBezTo>
                  <a:cubicBezTo>
                    <a:pt x="6300" y="2407"/>
                    <a:pt x="6300" y="2355"/>
                    <a:pt x="6289" y="2292"/>
                  </a:cubicBezTo>
                  <a:cubicBezTo>
                    <a:pt x="6279" y="2156"/>
                    <a:pt x="6226" y="2020"/>
                    <a:pt x="6143" y="1905"/>
                  </a:cubicBezTo>
                  <a:cubicBezTo>
                    <a:pt x="6132" y="1884"/>
                    <a:pt x="6111" y="1863"/>
                    <a:pt x="6090" y="1842"/>
                  </a:cubicBezTo>
                  <a:cubicBezTo>
                    <a:pt x="5986" y="1727"/>
                    <a:pt x="5839" y="1633"/>
                    <a:pt x="5672" y="1601"/>
                  </a:cubicBezTo>
                  <a:cubicBezTo>
                    <a:pt x="5620" y="1591"/>
                    <a:pt x="5565" y="1586"/>
                    <a:pt x="5510" y="1586"/>
                  </a:cubicBezTo>
                  <a:cubicBezTo>
                    <a:pt x="5455" y="1586"/>
                    <a:pt x="5400" y="1591"/>
                    <a:pt x="5347" y="1601"/>
                  </a:cubicBezTo>
                  <a:cubicBezTo>
                    <a:pt x="5274" y="1612"/>
                    <a:pt x="5222" y="1633"/>
                    <a:pt x="5159" y="1664"/>
                  </a:cubicBezTo>
                  <a:cubicBezTo>
                    <a:pt x="5128" y="1685"/>
                    <a:pt x="5086" y="1706"/>
                    <a:pt x="5054" y="1727"/>
                  </a:cubicBezTo>
                  <a:cubicBezTo>
                    <a:pt x="5034" y="1737"/>
                    <a:pt x="5013" y="1758"/>
                    <a:pt x="4992" y="1769"/>
                  </a:cubicBezTo>
                  <a:cubicBezTo>
                    <a:pt x="4981" y="1790"/>
                    <a:pt x="4960" y="1800"/>
                    <a:pt x="4939" y="1821"/>
                  </a:cubicBezTo>
                  <a:cubicBezTo>
                    <a:pt x="4929" y="1832"/>
                    <a:pt x="4929" y="1832"/>
                    <a:pt x="4918" y="1842"/>
                  </a:cubicBezTo>
                  <a:cubicBezTo>
                    <a:pt x="4918" y="1842"/>
                    <a:pt x="4908" y="1853"/>
                    <a:pt x="4898" y="1853"/>
                  </a:cubicBezTo>
                  <a:cubicBezTo>
                    <a:pt x="4885" y="1857"/>
                    <a:pt x="4870" y="1859"/>
                    <a:pt x="4855" y="1859"/>
                  </a:cubicBezTo>
                  <a:cubicBezTo>
                    <a:pt x="4835" y="1859"/>
                    <a:pt x="4816" y="1854"/>
                    <a:pt x="4803" y="1842"/>
                  </a:cubicBezTo>
                  <a:cubicBezTo>
                    <a:pt x="4772" y="1821"/>
                    <a:pt x="4751" y="1790"/>
                    <a:pt x="4751" y="1758"/>
                  </a:cubicBezTo>
                  <a:lnTo>
                    <a:pt x="4751" y="252"/>
                  </a:lnTo>
                  <a:cubicBezTo>
                    <a:pt x="4751" y="115"/>
                    <a:pt x="4636" y="0"/>
                    <a:pt x="4500" y="0"/>
                  </a:cubicBezTo>
                  <a:lnTo>
                    <a:pt x="2983" y="0"/>
                  </a:lnTo>
                  <a:cubicBezTo>
                    <a:pt x="2773" y="0"/>
                    <a:pt x="2616" y="168"/>
                    <a:pt x="2616" y="367"/>
                  </a:cubicBezTo>
                  <a:cubicBezTo>
                    <a:pt x="2616" y="471"/>
                    <a:pt x="2658" y="565"/>
                    <a:pt x="2731" y="639"/>
                  </a:cubicBezTo>
                  <a:cubicBezTo>
                    <a:pt x="2742" y="649"/>
                    <a:pt x="2763" y="670"/>
                    <a:pt x="2773" y="691"/>
                  </a:cubicBezTo>
                  <a:cubicBezTo>
                    <a:pt x="2784" y="701"/>
                    <a:pt x="2794" y="712"/>
                    <a:pt x="2805" y="722"/>
                  </a:cubicBezTo>
                  <a:cubicBezTo>
                    <a:pt x="2805" y="722"/>
                    <a:pt x="2805" y="743"/>
                    <a:pt x="2805" y="743"/>
                  </a:cubicBezTo>
                  <a:cubicBezTo>
                    <a:pt x="2815" y="754"/>
                    <a:pt x="2826" y="764"/>
                    <a:pt x="2826" y="775"/>
                  </a:cubicBezTo>
                  <a:lnTo>
                    <a:pt x="2836" y="796"/>
                  </a:lnTo>
                  <a:cubicBezTo>
                    <a:pt x="2846" y="806"/>
                    <a:pt x="2846" y="817"/>
                    <a:pt x="2857" y="827"/>
                  </a:cubicBezTo>
                  <a:lnTo>
                    <a:pt x="2983" y="785"/>
                  </a:lnTo>
                  <a:lnTo>
                    <a:pt x="2857" y="848"/>
                  </a:lnTo>
                  <a:cubicBezTo>
                    <a:pt x="2867" y="858"/>
                    <a:pt x="2867" y="869"/>
                    <a:pt x="2867" y="890"/>
                  </a:cubicBezTo>
                  <a:lnTo>
                    <a:pt x="2878" y="900"/>
                  </a:lnTo>
                  <a:cubicBezTo>
                    <a:pt x="2878" y="921"/>
                    <a:pt x="2888" y="942"/>
                    <a:pt x="2888" y="963"/>
                  </a:cubicBezTo>
                  <a:cubicBezTo>
                    <a:pt x="2888" y="974"/>
                    <a:pt x="2888" y="994"/>
                    <a:pt x="2888" y="1015"/>
                  </a:cubicBezTo>
                  <a:lnTo>
                    <a:pt x="2888" y="1036"/>
                  </a:lnTo>
                  <a:cubicBezTo>
                    <a:pt x="2888" y="1047"/>
                    <a:pt x="2888" y="1068"/>
                    <a:pt x="2888" y="1089"/>
                  </a:cubicBezTo>
                  <a:cubicBezTo>
                    <a:pt x="2878" y="1120"/>
                    <a:pt x="2867" y="1162"/>
                    <a:pt x="2857" y="1193"/>
                  </a:cubicBezTo>
                  <a:cubicBezTo>
                    <a:pt x="2857" y="1204"/>
                    <a:pt x="2846" y="1214"/>
                    <a:pt x="2846" y="1225"/>
                  </a:cubicBezTo>
                  <a:lnTo>
                    <a:pt x="2836" y="1246"/>
                  </a:lnTo>
                  <a:cubicBezTo>
                    <a:pt x="2836" y="1256"/>
                    <a:pt x="2826" y="1267"/>
                    <a:pt x="2826" y="1277"/>
                  </a:cubicBezTo>
                  <a:lnTo>
                    <a:pt x="2815" y="1287"/>
                  </a:lnTo>
                  <a:cubicBezTo>
                    <a:pt x="2805" y="1298"/>
                    <a:pt x="2805" y="1308"/>
                    <a:pt x="2794" y="1319"/>
                  </a:cubicBezTo>
                  <a:cubicBezTo>
                    <a:pt x="2784" y="1329"/>
                    <a:pt x="2784" y="1340"/>
                    <a:pt x="2763" y="1361"/>
                  </a:cubicBezTo>
                  <a:lnTo>
                    <a:pt x="2752" y="1361"/>
                  </a:lnTo>
                  <a:cubicBezTo>
                    <a:pt x="2752" y="1371"/>
                    <a:pt x="2742" y="1382"/>
                    <a:pt x="2742" y="1382"/>
                  </a:cubicBezTo>
                  <a:lnTo>
                    <a:pt x="2721" y="1403"/>
                  </a:lnTo>
                  <a:cubicBezTo>
                    <a:pt x="2721" y="1403"/>
                    <a:pt x="2710" y="1413"/>
                    <a:pt x="2700" y="1424"/>
                  </a:cubicBezTo>
                  <a:lnTo>
                    <a:pt x="2679" y="1434"/>
                  </a:lnTo>
                  <a:cubicBezTo>
                    <a:pt x="2679" y="1444"/>
                    <a:pt x="2669" y="1444"/>
                    <a:pt x="2669" y="1455"/>
                  </a:cubicBezTo>
                  <a:cubicBezTo>
                    <a:pt x="2648" y="1455"/>
                    <a:pt x="2637" y="1465"/>
                    <a:pt x="2627" y="1476"/>
                  </a:cubicBezTo>
                  <a:lnTo>
                    <a:pt x="2690" y="1591"/>
                  </a:lnTo>
                  <a:lnTo>
                    <a:pt x="2616" y="1486"/>
                  </a:lnTo>
                  <a:cubicBezTo>
                    <a:pt x="2606" y="1486"/>
                    <a:pt x="2595" y="1497"/>
                    <a:pt x="2585" y="1497"/>
                  </a:cubicBezTo>
                  <a:lnTo>
                    <a:pt x="2637" y="1622"/>
                  </a:lnTo>
                  <a:lnTo>
                    <a:pt x="2564" y="1507"/>
                  </a:lnTo>
                  <a:cubicBezTo>
                    <a:pt x="2553" y="1507"/>
                    <a:pt x="2543" y="1518"/>
                    <a:pt x="2522" y="1518"/>
                  </a:cubicBezTo>
                  <a:cubicBezTo>
                    <a:pt x="2491" y="1539"/>
                    <a:pt x="2449" y="1539"/>
                    <a:pt x="2417" y="1549"/>
                  </a:cubicBezTo>
                  <a:lnTo>
                    <a:pt x="2292" y="1549"/>
                  </a:lnTo>
                  <a:cubicBezTo>
                    <a:pt x="2281" y="1539"/>
                    <a:pt x="2260" y="1539"/>
                    <a:pt x="2250" y="1539"/>
                  </a:cubicBezTo>
                  <a:lnTo>
                    <a:pt x="2219" y="1664"/>
                  </a:lnTo>
                  <a:lnTo>
                    <a:pt x="2229" y="1528"/>
                  </a:lnTo>
                  <a:lnTo>
                    <a:pt x="2198" y="1528"/>
                  </a:lnTo>
                  <a:lnTo>
                    <a:pt x="2177" y="1518"/>
                  </a:lnTo>
                  <a:cubicBezTo>
                    <a:pt x="2166" y="1518"/>
                    <a:pt x="2166" y="1507"/>
                    <a:pt x="2156" y="1507"/>
                  </a:cubicBezTo>
                  <a:lnTo>
                    <a:pt x="2114" y="1486"/>
                  </a:lnTo>
                  <a:cubicBezTo>
                    <a:pt x="2083" y="1465"/>
                    <a:pt x="2041" y="1444"/>
                    <a:pt x="2020" y="1424"/>
                  </a:cubicBezTo>
                  <a:cubicBezTo>
                    <a:pt x="2009" y="1413"/>
                    <a:pt x="1999" y="1403"/>
                    <a:pt x="1978" y="1392"/>
                  </a:cubicBezTo>
                  <a:cubicBezTo>
                    <a:pt x="1967" y="1382"/>
                    <a:pt x="1967" y="1371"/>
                    <a:pt x="1957" y="1361"/>
                  </a:cubicBezTo>
                  <a:cubicBezTo>
                    <a:pt x="1936" y="1340"/>
                    <a:pt x="1926" y="1329"/>
                    <a:pt x="1915" y="1308"/>
                  </a:cubicBezTo>
                  <a:lnTo>
                    <a:pt x="1800" y="1382"/>
                  </a:lnTo>
                  <a:lnTo>
                    <a:pt x="1905" y="1287"/>
                  </a:lnTo>
                  <a:lnTo>
                    <a:pt x="1894" y="1267"/>
                  </a:lnTo>
                  <a:cubicBezTo>
                    <a:pt x="1884" y="1267"/>
                    <a:pt x="1884" y="1256"/>
                    <a:pt x="1873" y="1246"/>
                  </a:cubicBezTo>
                  <a:lnTo>
                    <a:pt x="1873" y="1225"/>
                  </a:lnTo>
                  <a:cubicBezTo>
                    <a:pt x="1863" y="1214"/>
                    <a:pt x="1863" y="1204"/>
                    <a:pt x="1852" y="1193"/>
                  </a:cubicBezTo>
                  <a:lnTo>
                    <a:pt x="1737" y="1235"/>
                  </a:lnTo>
                  <a:lnTo>
                    <a:pt x="1852" y="1183"/>
                  </a:lnTo>
                  <a:cubicBezTo>
                    <a:pt x="1842" y="1151"/>
                    <a:pt x="1831" y="1120"/>
                    <a:pt x="1831" y="1078"/>
                  </a:cubicBezTo>
                  <a:cubicBezTo>
                    <a:pt x="1831" y="1068"/>
                    <a:pt x="1831" y="1047"/>
                    <a:pt x="1831" y="1036"/>
                  </a:cubicBezTo>
                  <a:lnTo>
                    <a:pt x="1695" y="1026"/>
                  </a:lnTo>
                  <a:lnTo>
                    <a:pt x="1821" y="1015"/>
                  </a:lnTo>
                  <a:cubicBezTo>
                    <a:pt x="1821" y="994"/>
                    <a:pt x="1831" y="974"/>
                    <a:pt x="1831" y="953"/>
                  </a:cubicBezTo>
                  <a:cubicBezTo>
                    <a:pt x="1831" y="932"/>
                    <a:pt x="1831" y="921"/>
                    <a:pt x="1842" y="900"/>
                  </a:cubicBezTo>
                  <a:lnTo>
                    <a:pt x="1706" y="869"/>
                  </a:lnTo>
                  <a:lnTo>
                    <a:pt x="1842" y="879"/>
                  </a:lnTo>
                  <a:cubicBezTo>
                    <a:pt x="1842" y="869"/>
                    <a:pt x="1852" y="858"/>
                    <a:pt x="1852" y="848"/>
                  </a:cubicBezTo>
                  <a:lnTo>
                    <a:pt x="1863" y="827"/>
                  </a:lnTo>
                  <a:cubicBezTo>
                    <a:pt x="1863" y="817"/>
                    <a:pt x="1873" y="806"/>
                    <a:pt x="1873" y="796"/>
                  </a:cubicBezTo>
                  <a:lnTo>
                    <a:pt x="1884" y="775"/>
                  </a:lnTo>
                  <a:cubicBezTo>
                    <a:pt x="1894" y="764"/>
                    <a:pt x="1894" y="754"/>
                    <a:pt x="1905" y="743"/>
                  </a:cubicBezTo>
                  <a:lnTo>
                    <a:pt x="1915" y="722"/>
                  </a:lnTo>
                  <a:cubicBezTo>
                    <a:pt x="1926" y="712"/>
                    <a:pt x="1926" y="701"/>
                    <a:pt x="1936" y="691"/>
                  </a:cubicBezTo>
                  <a:cubicBezTo>
                    <a:pt x="1936" y="691"/>
                    <a:pt x="1947" y="681"/>
                    <a:pt x="1947" y="681"/>
                  </a:cubicBezTo>
                  <a:cubicBezTo>
                    <a:pt x="1957" y="660"/>
                    <a:pt x="1967" y="649"/>
                    <a:pt x="1988" y="639"/>
                  </a:cubicBezTo>
                  <a:cubicBezTo>
                    <a:pt x="2062" y="565"/>
                    <a:pt x="2104" y="471"/>
                    <a:pt x="2104" y="367"/>
                  </a:cubicBezTo>
                  <a:cubicBezTo>
                    <a:pt x="2104" y="168"/>
                    <a:pt x="1936" y="0"/>
                    <a:pt x="1737"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63"/>
            <p:cNvSpPr/>
            <p:nvPr/>
          </p:nvSpPr>
          <p:spPr>
            <a:xfrm>
              <a:off x="8723352" y="1533425"/>
              <a:ext cx="144734" cy="191913"/>
            </a:xfrm>
            <a:custGeom>
              <a:rect b="b" l="l" r="r" t="t"/>
              <a:pathLst>
                <a:path extrusionOk="0" h="6301" w="4752">
                  <a:moveTo>
                    <a:pt x="2397" y="262"/>
                  </a:moveTo>
                  <a:cubicBezTo>
                    <a:pt x="2868" y="262"/>
                    <a:pt x="3108" y="848"/>
                    <a:pt x="2763" y="1173"/>
                  </a:cubicBezTo>
                  <a:cubicBezTo>
                    <a:pt x="2690" y="1246"/>
                    <a:pt x="2648" y="1340"/>
                    <a:pt x="2648" y="1445"/>
                  </a:cubicBezTo>
                  <a:cubicBezTo>
                    <a:pt x="2648" y="1644"/>
                    <a:pt x="2815" y="1811"/>
                    <a:pt x="3014" y="1811"/>
                  </a:cubicBezTo>
                  <a:lnTo>
                    <a:pt x="4490" y="1811"/>
                  </a:lnTo>
                  <a:cubicBezTo>
                    <a:pt x="4427" y="4124"/>
                    <a:pt x="2575" y="5976"/>
                    <a:pt x="262" y="6039"/>
                  </a:cubicBezTo>
                  <a:lnTo>
                    <a:pt x="262" y="4553"/>
                  </a:lnTo>
                  <a:cubicBezTo>
                    <a:pt x="262" y="4490"/>
                    <a:pt x="314" y="4448"/>
                    <a:pt x="367" y="4448"/>
                  </a:cubicBezTo>
                  <a:lnTo>
                    <a:pt x="409" y="4448"/>
                  </a:lnTo>
                  <a:cubicBezTo>
                    <a:pt x="429" y="4458"/>
                    <a:pt x="440" y="4469"/>
                    <a:pt x="450" y="4479"/>
                  </a:cubicBezTo>
                  <a:cubicBezTo>
                    <a:pt x="492" y="4521"/>
                    <a:pt x="534" y="4563"/>
                    <a:pt x="586" y="4594"/>
                  </a:cubicBezTo>
                  <a:cubicBezTo>
                    <a:pt x="660" y="4647"/>
                    <a:pt x="754" y="4678"/>
                    <a:pt x="838" y="4699"/>
                  </a:cubicBezTo>
                  <a:cubicBezTo>
                    <a:pt x="893" y="4711"/>
                    <a:pt x="948" y="4716"/>
                    <a:pt x="1003" y="4716"/>
                  </a:cubicBezTo>
                  <a:cubicBezTo>
                    <a:pt x="1042" y="4716"/>
                    <a:pt x="1081" y="4714"/>
                    <a:pt x="1120" y="4710"/>
                  </a:cubicBezTo>
                  <a:cubicBezTo>
                    <a:pt x="1162" y="4710"/>
                    <a:pt x="1214" y="4699"/>
                    <a:pt x="1256" y="4689"/>
                  </a:cubicBezTo>
                  <a:cubicBezTo>
                    <a:pt x="1288" y="4678"/>
                    <a:pt x="1308" y="4668"/>
                    <a:pt x="1340" y="4647"/>
                  </a:cubicBezTo>
                  <a:cubicBezTo>
                    <a:pt x="1413" y="4615"/>
                    <a:pt x="1465" y="4584"/>
                    <a:pt x="1528" y="4532"/>
                  </a:cubicBezTo>
                  <a:cubicBezTo>
                    <a:pt x="1549" y="4521"/>
                    <a:pt x="1560" y="4500"/>
                    <a:pt x="1581" y="4479"/>
                  </a:cubicBezTo>
                  <a:cubicBezTo>
                    <a:pt x="1654" y="4406"/>
                    <a:pt x="1717" y="4312"/>
                    <a:pt x="1758" y="4207"/>
                  </a:cubicBezTo>
                  <a:cubicBezTo>
                    <a:pt x="1779" y="4145"/>
                    <a:pt x="1800" y="4082"/>
                    <a:pt x="1800" y="4019"/>
                  </a:cubicBezTo>
                  <a:cubicBezTo>
                    <a:pt x="1811" y="3956"/>
                    <a:pt x="1811" y="3904"/>
                    <a:pt x="1800" y="3841"/>
                  </a:cubicBezTo>
                  <a:cubicBezTo>
                    <a:pt x="1790" y="3705"/>
                    <a:pt x="1737" y="3569"/>
                    <a:pt x="1654" y="3454"/>
                  </a:cubicBezTo>
                  <a:cubicBezTo>
                    <a:pt x="1643" y="3433"/>
                    <a:pt x="1622" y="3412"/>
                    <a:pt x="1601" y="3391"/>
                  </a:cubicBezTo>
                  <a:cubicBezTo>
                    <a:pt x="1497" y="3276"/>
                    <a:pt x="1350" y="3182"/>
                    <a:pt x="1183" y="3150"/>
                  </a:cubicBezTo>
                  <a:cubicBezTo>
                    <a:pt x="1131" y="3140"/>
                    <a:pt x="1076" y="3135"/>
                    <a:pt x="1021" y="3135"/>
                  </a:cubicBezTo>
                  <a:cubicBezTo>
                    <a:pt x="966" y="3135"/>
                    <a:pt x="911" y="3140"/>
                    <a:pt x="858" y="3150"/>
                  </a:cubicBezTo>
                  <a:cubicBezTo>
                    <a:pt x="785" y="3161"/>
                    <a:pt x="733" y="3182"/>
                    <a:pt x="670" y="3213"/>
                  </a:cubicBezTo>
                  <a:cubicBezTo>
                    <a:pt x="639" y="3234"/>
                    <a:pt x="597" y="3255"/>
                    <a:pt x="565" y="3276"/>
                  </a:cubicBezTo>
                  <a:cubicBezTo>
                    <a:pt x="545" y="3286"/>
                    <a:pt x="524" y="3307"/>
                    <a:pt x="503" y="3318"/>
                  </a:cubicBezTo>
                  <a:cubicBezTo>
                    <a:pt x="492" y="3339"/>
                    <a:pt x="471" y="3349"/>
                    <a:pt x="450" y="3370"/>
                  </a:cubicBezTo>
                  <a:cubicBezTo>
                    <a:pt x="440" y="3381"/>
                    <a:pt x="440" y="3381"/>
                    <a:pt x="429" y="3391"/>
                  </a:cubicBezTo>
                  <a:cubicBezTo>
                    <a:pt x="429" y="3391"/>
                    <a:pt x="419" y="3402"/>
                    <a:pt x="409" y="3402"/>
                  </a:cubicBezTo>
                  <a:cubicBezTo>
                    <a:pt x="396" y="3406"/>
                    <a:pt x="381" y="3408"/>
                    <a:pt x="366" y="3408"/>
                  </a:cubicBezTo>
                  <a:cubicBezTo>
                    <a:pt x="346" y="3408"/>
                    <a:pt x="327" y="3403"/>
                    <a:pt x="314" y="3391"/>
                  </a:cubicBezTo>
                  <a:cubicBezTo>
                    <a:pt x="283" y="3370"/>
                    <a:pt x="262" y="3339"/>
                    <a:pt x="262" y="3307"/>
                  </a:cubicBezTo>
                  <a:lnTo>
                    <a:pt x="262" y="1811"/>
                  </a:lnTo>
                  <a:lnTo>
                    <a:pt x="1769" y="1811"/>
                  </a:lnTo>
                  <a:cubicBezTo>
                    <a:pt x="1978" y="1811"/>
                    <a:pt x="2135" y="1644"/>
                    <a:pt x="2146" y="1445"/>
                  </a:cubicBezTo>
                  <a:cubicBezTo>
                    <a:pt x="2135" y="1340"/>
                    <a:pt x="2093" y="1246"/>
                    <a:pt x="2020" y="1173"/>
                  </a:cubicBezTo>
                  <a:cubicBezTo>
                    <a:pt x="1685" y="838"/>
                    <a:pt x="1915" y="262"/>
                    <a:pt x="2397" y="262"/>
                  </a:cubicBezTo>
                  <a:close/>
                  <a:moveTo>
                    <a:pt x="2394" y="1"/>
                  </a:moveTo>
                  <a:cubicBezTo>
                    <a:pt x="1975" y="1"/>
                    <a:pt x="1601" y="341"/>
                    <a:pt x="1601" y="796"/>
                  </a:cubicBezTo>
                  <a:cubicBezTo>
                    <a:pt x="1601" y="1005"/>
                    <a:pt x="1685" y="1215"/>
                    <a:pt x="1842" y="1361"/>
                  </a:cubicBezTo>
                  <a:cubicBezTo>
                    <a:pt x="1863" y="1382"/>
                    <a:pt x="1874" y="1413"/>
                    <a:pt x="1884" y="1445"/>
                  </a:cubicBezTo>
                  <a:cubicBezTo>
                    <a:pt x="1874" y="1508"/>
                    <a:pt x="1832" y="1549"/>
                    <a:pt x="1769" y="1549"/>
                  </a:cubicBezTo>
                  <a:lnTo>
                    <a:pt x="252" y="1549"/>
                  </a:lnTo>
                  <a:cubicBezTo>
                    <a:pt x="116" y="1549"/>
                    <a:pt x="0" y="1664"/>
                    <a:pt x="0" y="1801"/>
                  </a:cubicBezTo>
                  <a:lnTo>
                    <a:pt x="0" y="3307"/>
                  </a:lnTo>
                  <a:cubicBezTo>
                    <a:pt x="0" y="3517"/>
                    <a:pt x="175" y="3673"/>
                    <a:pt x="368" y="3673"/>
                  </a:cubicBezTo>
                  <a:cubicBezTo>
                    <a:pt x="416" y="3673"/>
                    <a:pt x="465" y="3663"/>
                    <a:pt x="513" y="3642"/>
                  </a:cubicBezTo>
                  <a:cubicBezTo>
                    <a:pt x="545" y="3632"/>
                    <a:pt x="565" y="3611"/>
                    <a:pt x="586" y="3600"/>
                  </a:cubicBezTo>
                  <a:cubicBezTo>
                    <a:pt x="597" y="3590"/>
                    <a:pt x="618" y="3569"/>
                    <a:pt x="639" y="3559"/>
                  </a:cubicBezTo>
                  <a:cubicBezTo>
                    <a:pt x="649" y="3538"/>
                    <a:pt x="660" y="3527"/>
                    <a:pt x="670" y="3517"/>
                  </a:cubicBezTo>
                  <a:cubicBezTo>
                    <a:pt x="691" y="3506"/>
                    <a:pt x="702" y="3496"/>
                    <a:pt x="712" y="3485"/>
                  </a:cubicBezTo>
                  <a:cubicBezTo>
                    <a:pt x="775" y="3454"/>
                    <a:pt x="838" y="3422"/>
                    <a:pt x="911" y="3402"/>
                  </a:cubicBezTo>
                  <a:cubicBezTo>
                    <a:pt x="941" y="3397"/>
                    <a:pt x="971" y="3395"/>
                    <a:pt x="1002" y="3395"/>
                  </a:cubicBezTo>
                  <a:cubicBezTo>
                    <a:pt x="1045" y="3395"/>
                    <a:pt x="1088" y="3400"/>
                    <a:pt x="1131" y="3412"/>
                  </a:cubicBezTo>
                  <a:cubicBezTo>
                    <a:pt x="1183" y="3422"/>
                    <a:pt x="1235" y="3443"/>
                    <a:pt x="1288" y="3464"/>
                  </a:cubicBezTo>
                  <a:cubicBezTo>
                    <a:pt x="1329" y="3496"/>
                    <a:pt x="1371" y="3527"/>
                    <a:pt x="1413" y="3569"/>
                  </a:cubicBezTo>
                  <a:cubicBezTo>
                    <a:pt x="1424" y="3579"/>
                    <a:pt x="1434" y="3600"/>
                    <a:pt x="1444" y="3611"/>
                  </a:cubicBezTo>
                  <a:cubicBezTo>
                    <a:pt x="1497" y="3684"/>
                    <a:pt x="1539" y="3778"/>
                    <a:pt x="1549" y="3872"/>
                  </a:cubicBezTo>
                  <a:cubicBezTo>
                    <a:pt x="1549" y="3914"/>
                    <a:pt x="1549" y="3946"/>
                    <a:pt x="1549" y="3988"/>
                  </a:cubicBezTo>
                  <a:cubicBezTo>
                    <a:pt x="1539" y="4029"/>
                    <a:pt x="1528" y="4071"/>
                    <a:pt x="1518" y="4113"/>
                  </a:cubicBezTo>
                  <a:cubicBezTo>
                    <a:pt x="1486" y="4186"/>
                    <a:pt x="1444" y="4249"/>
                    <a:pt x="1392" y="4301"/>
                  </a:cubicBezTo>
                  <a:cubicBezTo>
                    <a:pt x="1382" y="4312"/>
                    <a:pt x="1371" y="4322"/>
                    <a:pt x="1361" y="4333"/>
                  </a:cubicBezTo>
                  <a:cubicBezTo>
                    <a:pt x="1340" y="4343"/>
                    <a:pt x="1319" y="4364"/>
                    <a:pt x="1308" y="4375"/>
                  </a:cubicBezTo>
                  <a:cubicBezTo>
                    <a:pt x="1288" y="4385"/>
                    <a:pt x="1256" y="4396"/>
                    <a:pt x="1235" y="4406"/>
                  </a:cubicBezTo>
                  <a:cubicBezTo>
                    <a:pt x="1214" y="4417"/>
                    <a:pt x="1193" y="4427"/>
                    <a:pt x="1172" y="4438"/>
                  </a:cubicBezTo>
                  <a:cubicBezTo>
                    <a:pt x="1151" y="4448"/>
                    <a:pt x="1120" y="4448"/>
                    <a:pt x="1089" y="4448"/>
                  </a:cubicBezTo>
                  <a:cubicBezTo>
                    <a:pt x="1057" y="4453"/>
                    <a:pt x="1026" y="4456"/>
                    <a:pt x="995" y="4456"/>
                  </a:cubicBezTo>
                  <a:cubicBezTo>
                    <a:pt x="963" y="4456"/>
                    <a:pt x="932" y="4453"/>
                    <a:pt x="900" y="4448"/>
                  </a:cubicBezTo>
                  <a:cubicBezTo>
                    <a:pt x="838" y="4427"/>
                    <a:pt x="785" y="4406"/>
                    <a:pt x="733" y="4375"/>
                  </a:cubicBezTo>
                  <a:cubicBezTo>
                    <a:pt x="691" y="4354"/>
                    <a:pt x="670" y="4322"/>
                    <a:pt x="639" y="4301"/>
                  </a:cubicBezTo>
                  <a:cubicBezTo>
                    <a:pt x="607" y="4260"/>
                    <a:pt x="565" y="4239"/>
                    <a:pt x="513" y="4218"/>
                  </a:cubicBezTo>
                  <a:cubicBezTo>
                    <a:pt x="462" y="4193"/>
                    <a:pt x="410" y="4182"/>
                    <a:pt x="359" y="4182"/>
                  </a:cubicBezTo>
                  <a:cubicBezTo>
                    <a:pt x="170" y="4182"/>
                    <a:pt x="0" y="4338"/>
                    <a:pt x="0" y="4553"/>
                  </a:cubicBezTo>
                  <a:lnTo>
                    <a:pt x="0" y="6049"/>
                  </a:lnTo>
                  <a:cubicBezTo>
                    <a:pt x="0" y="6175"/>
                    <a:pt x="84" y="6269"/>
                    <a:pt x="199" y="6300"/>
                  </a:cubicBezTo>
                  <a:lnTo>
                    <a:pt x="231" y="6300"/>
                  </a:lnTo>
                  <a:cubicBezTo>
                    <a:pt x="2711" y="6258"/>
                    <a:pt x="4709" y="4260"/>
                    <a:pt x="4751" y="1780"/>
                  </a:cubicBezTo>
                  <a:cubicBezTo>
                    <a:pt x="4751" y="1769"/>
                    <a:pt x="4751" y="1759"/>
                    <a:pt x="4751" y="1748"/>
                  </a:cubicBezTo>
                  <a:cubicBezTo>
                    <a:pt x="4720" y="1633"/>
                    <a:pt x="4626" y="1549"/>
                    <a:pt x="4500" y="1549"/>
                  </a:cubicBezTo>
                  <a:lnTo>
                    <a:pt x="3014" y="1549"/>
                  </a:lnTo>
                  <a:cubicBezTo>
                    <a:pt x="2962" y="1549"/>
                    <a:pt x="2909" y="1508"/>
                    <a:pt x="2909" y="1445"/>
                  </a:cubicBezTo>
                  <a:cubicBezTo>
                    <a:pt x="2909" y="1413"/>
                    <a:pt x="2930" y="1382"/>
                    <a:pt x="2951" y="1361"/>
                  </a:cubicBezTo>
                  <a:cubicBezTo>
                    <a:pt x="3359" y="963"/>
                    <a:pt x="3223" y="283"/>
                    <a:pt x="2700" y="63"/>
                  </a:cubicBezTo>
                  <a:cubicBezTo>
                    <a:pt x="2598" y="21"/>
                    <a:pt x="2495" y="1"/>
                    <a:pt x="2394" y="1"/>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63"/>
            <p:cNvSpPr/>
            <p:nvPr/>
          </p:nvSpPr>
          <p:spPr>
            <a:xfrm>
              <a:off x="8676173" y="1443880"/>
              <a:ext cx="191913" cy="144704"/>
            </a:xfrm>
            <a:custGeom>
              <a:rect b="b" l="l" r="r" t="t"/>
              <a:pathLst>
                <a:path extrusionOk="0" h="4751" w="6301">
                  <a:moveTo>
                    <a:pt x="1811" y="262"/>
                  </a:moveTo>
                  <a:cubicBezTo>
                    <a:pt x="4124" y="325"/>
                    <a:pt x="5976" y="2187"/>
                    <a:pt x="6039" y="4489"/>
                  </a:cubicBezTo>
                  <a:lnTo>
                    <a:pt x="4563" y="4489"/>
                  </a:lnTo>
                  <a:cubicBezTo>
                    <a:pt x="4511" y="4489"/>
                    <a:pt x="4458" y="4448"/>
                    <a:pt x="4458" y="4385"/>
                  </a:cubicBezTo>
                  <a:cubicBezTo>
                    <a:pt x="4458" y="4353"/>
                    <a:pt x="4479" y="4322"/>
                    <a:pt x="4500" y="4301"/>
                  </a:cubicBezTo>
                  <a:cubicBezTo>
                    <a:pt x="5003" y="3809"/>
                    <a:pt x="4657" y="2941"/>
                    <a:pt x="3946" y="2941"/>
                  </a:cubicBezTo>
                  <a:cubicBezTo>
                    <a:pt x="3506" y="2941"/>
                    <a:pt x="3150" y="3296"/>
                    <a:pt x="3150" y="3736"/>
                  </a:cubicBezTo>
                  <a:cubicBezTo>
                    <a:pt x="3150" y="3945"/>
                    <a:pt x="3234" y="4155"/>
                    <a:pt x="3391" y="4301"/>
                  </a:cubicBezTo>
                  <a:cubicBezTo>
                    <a:pt x="3412" y="4322"/>
                    <a:pt x="3423" y="4353"/>
                    <a:pt x="3433" y="4385"/>
                  </a:cubicBezTo>
                  <a:cubicBezTo>
                    <a:pt x="3423" y="4448"/>
                    <a:pt x="3381" y="4489"/>
                    <a:pt x="3318" y="4489"/>
                  </a:cubicBezTo>
                  <a:lnTo>
                    <a:pt x="1811" y="4489"/>
                  </a:lnTo>
                  <a:lnTo>
                    <a:pt x="1811" y="2983"/>
                  </a:lnTo>
                  <a:cubicBezTo>
                    <a:pt x="1811" y="2773"/>
                    <a:pt x="1644" y="2616"/>
                    <a:pt x="1445" y="2616"/>
                  </a:cubicBezTo>
                  <a:cubicBezTo>
                    <a:pt x="1340" y="2616"/>
                    <a:pt x="1246" y="2658"/>
                    <a:pt x="1173" y="2731"/>
                  </a:cubicBezTo>
                  <a:cubicBezTo>
                    <a:pt x="1162" y="2742"/>
                    <a:pt x="1141" y="2763"/>
                    <a:pt x="1131" y="2773"/>
                  </a:cubicBezTo>
                  <a:cubicBezTo>
                    <a:pt x="1110" y="2784"/>
                    <a:pt x="1099" y="2794"/>
                    <a:pt x="1089" y="2805"/>
                  </a:cubicBezTo>
                  <a:lnTo>
                    <a:pt x="1162" y="2909"/>
                  </a:lnTo>
                  <a:lnTo>
                    <a:pt x="1079" y="2805"/>
                  </a:lnTo>
                  <a:cubicBezTo>
                    <a:pt x="1058" y="2815"/>
                    <a:pt x="1047" y="2826"/>
                    <a:pt x="1037" y="2826"/>
                  </a:cubicBezTo>
                  <a:lnTo>
                    <a:pt x="1026" y="2836"/>
                  </a:lnTo>
                  <a:cubicBezTo>
                    <a:pt x="1005" y="2846"/>
                    <a:pt x="995" y="2846"/>
                    <a:pt x="984" y="2857"/>
                  </a:cubicBezTo>
                  <a:lnTo>
                    <a:pt x="974" y="2857"/>
                  </a:lnTo>
                  <a:cubicBezTo>
                    <a:pt x="953" y="2867"/>
                    <a:pt x="942" y="2867"/>
                    <a:pt x="911" y="2878"/>
                  </a:cubicBezTo>
                  <a:cubicBezTo>
                    <a:pt x="880" y="2888"/>
                    <a:pt x="838" y="2888"/>
                    <a:pt x="806" y="2888"/>
                  </a:cubicBezTo>
                  <a:lnTo>
                    <a:pt x="733" y="2888"/>
                  </a:lnTo>
                  <a:cubicBezTo>
                    <a:pt x="712" y="2878"/>
                    <a:pt x="702" y="2878"/>
                    <a:pt x="681" y="2878"/>
                  </a:cubicBezTo>
                  <a:cubicBezTo>
                    <a:pt x="660" y="2878"/>
                    <a:pt x="649" y="2867"/>
                    <a:pt x="629" y="2867"/>
                  </a:cubicBezTo>
                  <a:lnTo>
                    <a:pt x="618" y="2857"/>
                  </a:lnTo>
                  <a:cubicBezTo>
                    <a:pt x="608" y="2857"/>
                    <a:pt x="597" y="2846"/>
                    <a:pt x="587" y="2846"/>
                  </a:cubicBezTo>
                  <a:lnTo>
                    <a:pt x="545" y="2826"/>
                  </a:lnTo>
                  <a:cubicBezTo>
                    <a:pt x="534" y="2826"/>
                    <a:pt x="524" y="2815"/>
                    <a:pt x="524" y="2815"/>
                  </a:cubicBezTo>
                  <a:lnTo>
                    <a:pt x="451" y="2920"/>
                  </a:lnTo>
                  <a:lnTo>
                    <a:pt x="513" y="2805"/>
                  </a:lnTo>
                  <a:cubicBezTo>
                    <a:pt x="493" y="2794"/>
                    <a:pt x="472" y="2773"/>
                    <a:pt x="451" y="2763"/>
                  </a:cubicBezTo>
                  <a:cubicBezTo>
                    <a:pt x="440" y="2752"/>
                    <a:pt x="430" y="2742"/>
                    <a:pt x="419" y="2731"/>
                  </a:cubicBezTo>
                  <a:cubicBezTo>
                    <a:pt x="409" y="2721"/>
                    <a:pt x="398" y="2710"/>
                    <a:pt x="388" y="2690"/>
                  </a:cubicBezTo>
                  <a:cubicBezTo>
                    <a:pt x="367" y="2669"/>
                    <a:pt x="346" y="2637"/>
                    <a:pt x="325" y="2606"/>
                  </a:cubicBezTo>
                  <a:lnTo>
                    <a:pt x="304" y="2564"/>
                  </a:lnTo>
                  <a:cubicBezTo>
                    <a:pt x="304" y="2553"/>
                    <a:pt x="304" y="2543"/>
                    <a:pt x="294" y="2533"/>
                  </a:cubicBezTo>
                  <a:lnTo>
                    <a:pt x="294" y="2522"/>
                  </a:lnTo>
                  <a:cubicBezTo>
                    <a:pt x="283" y="2501"/>
                    <a:pt x="283" y="2491"/>
                    <a:pt x="273" y="2470"/>
                  </a:cubicBezTo>
                  <a:cubicBezTo>
                    <a:pt x="273" y="2449"/>
                    <a:pt x="273" y="2438"/>
                    <a:pt x="273" y="2417"/>
                  </a:cubicBezTo>
                  <a:cubicBezTo>
                    <a:pt x="273" y="2407"/>
                    <a:pt x="262" y="2407"/>
                    <a:pt x="262" y="2386"/>
                  </a:cubicBezTo>
                  <a:cubicBezTo>
                    <a:pt x="262" y="2386"/>
                    <a:pt x="262" y="2376"/>
                    <a:pt x="262" y="2365"/>
                  </a:cubicBezTo>
                  <a:lnTo>
                    <a:pt x="262" y="2323"/>
                  </a:lnTo>
                  <a:cubicBezTo>
                    <a:pt x="273" y="2313"/>
                    <a:pt x="273" y="2302"/>
                    <a:pt x="273" y="2292"/>
                  </a:cubicBezTo>
                  <a:cubicBezTo>
                    <a:pt x="273" y="2271"/>
                    <a:pt x="273" y="2260"/>
                    <a:pt x="283" y="2240"/>
                  </a:cubicBezTo>
                  <a:cubicBezTo>
                    <a:pt x="283" y="2229"/>
                    <a:pt x="283" y="2208"/>
                    <a:pt x="294" y="2198"/>
                  </a:cubicBezTo>
                  <a:lnTo>
                    <a:pt x="294" y="2177"/>
                  </a:lnTo>
                  <a:cubicBezTo>
                    <a:pt x="304" y="2166"/>
                    <a:pt x="304" y="2166"/>
                    <a:pt x="304" y="2145"/>
                  </a:cubicBezTo>
                  <a:lnTo>
                    <a:pt x="325" y="2114"/>
                  </a:lnTo>
                  <a:cubicBezTo>
                    <a:pt x="346" y="2072"/>
                    <a:pt x="367" y="2041"/>
                    <a:pt x="388" y="2020"/>
                  </a:cubicBezTo>
                  <a:cubicBezTo>
                    <a:pt x="398" y="2009"/>
                    <a:pt x="409" y="1999"/>
                    <a:pt x="419" y="1978"/>
                  </a:cubicBezTo>
                  <a:cubicBezTo>
                    <a:pt x="430" y="1978"/>
                    <a:pt x="440" y="1967"/>
                    <a:pt x="451" y="1957"/>
                  </a:cubicBezTo>
                  <a:cubicBezTo>
                    <a:pt x="472" y="1936"/>
                    <a:pt x="493" y="1915"/>
                    <a:pt x="524" y="1905"/>
                  </a:cubicBezTo>
                  <a:lnTo>
                    <a:pt x="587" y="1873"/>
                  </a:lnTo>
                  <a:cubicBezTo>
                    <a:pt x="597" y="1863"/>
                    <a:pt x="608" y="1863"/>
                    <a:pt x="618" y="1852"/>
                  </a:cubicBezTo>
                  <a:lnTo>
                    <a:pt x="629" y="1852"/>
                  </a:lnTo>
                  <a:cubicBezTo>
                    <a:pt x="649" y="1842"/>
                    <a:pt x="670" y="1842"/>
                    <a:pt x="691" y="1831"/>
                  </a:cubicBezTo>
                  <a:lnTo>
                    <a:pt x="733" y="1831"/>
                  </a:lnTo>
                  <a:cubicBezTo>
                    <a:pt x="754" y="1831"/>
                    <a:pt x="775" y="1831"/>
                    <a:pt x="796" y="1821"/>
                  </a:cubicBezTo>
                  <a:cubicBezTo>
                    <a:pt x="838" y="1821"/>
                    <a:pt x="880" y="1831"/>
                    <a:pt x="922" y="1842"/>
                  </a:cubicBezTo>
                  <a:cubicBezTo>
                    <a:pt x="942" y="1842"/>
                    <a:pt x="953" y="1852"/>
                    <a:pt x="974" y="1852"/>
                  </a:cubicBezTo>
                  <a:lnTo>
                    <a:pt x="1016" y="1727"/>
                  </a:lnTo>
                  <a:lnTo>
                    <a:pt x="984" y="1863"/>
                  </a:lnTo>
                  <a:cubicBezTo>
                    <a:pt x="995" y="1863"/>
                    <a:pt x="1005" y="1873"/>
                    <a:pt x="1026" y="1873"/>
                  </a:cubicBezTo>
                  <a:lnTo>
                    <a:pt x="1037" y="1884"/>
                  </a:lnTo>
                  <a:cubicBezTo>
                    <a:pt x="1047" y="1894"/>
                    <a:pt x="1068" y="1894"/>
                    <a:pt x="1079" y="1905"/>
                  </a:cubicBezTo>
                  <a:lnTo>
                    <a:pt x="1141" y="1790"/>
                  </a:lnTo>
                  <a:lnTo>
                    <a:pt x="1089" y="1915"/>
                  </a:lnTo>
                  <a:cubicBezTo>
                    <a:pt x="1099" y="1926"/>
                    <a:pt x="1110" y="1936"/>
                    <a:pt x="1131" y="1947"/>
                  </a:cubicBezTo>
                  <a:cubicBezTo>
                    <a:pt x="1152" y="1957"/>
                    <a:pt x="1162" y="1967"/>
                    <a:pt x="1173" y="1988"/>
                  </a:cubicBezTo>
                  <a:cubicBezTo>
                    <a:pt x="1246" y="2062"/>
                    <a:pt x="1340" y="2104"/>
                    <a:pt x="1445" y="2104"/>
                  </a:cubicBezTo>
                  <a:cubicBezTo>
                    <a:pt x="1644" y="2104"/>
                    <a:pt x="1811" y="1936"/>
                    <a:pt x="1811" y="1737"/>
                  </a:cubicBezTo>
                  <a:lnTo>
                    <a:pt x="1811" y="262"/>
                  </a:lnTo>
                  <a:close/>
                  <a:moveTo>
                    <a:pt x="1780" y="0"/>
                  </a:moveTo>
                  <a:cubicBezTo>
                    <a:pt x="1769" y="0"/>
                    <a:pt x="1759" y="0"/>
                    <a:pt x="1748" y="11"/>
                  </a:cubicBezTo>
                  <a:cubicBezTo>
                    <a:pt x="1633" y="32"/>
                    <a:pt x="1549" y="136"/>
                    <a:pt x="1549" y="251"/>
                  </a:cubicBezTo>
                  <a:lnTo>
                    <a:pt x="1549" y="1737"/>
                  </a:lnTo>
                  <a:cubicBezTo>
                    <a:pt x="1549" y="1798"/>
                    <a:pt x="1497" y="1837"/>
                    <a:pt x="1442" y="1837"/>
                  </a:cubicBezTo>
                  <a:cubicBezTo>
                    <a:pt x="1413" y="1837"/>
                    <a:pt x="1383" y="1826"/>
                    <a:pt x="1361" y="1800"/>
                  </a:cubicBezTo>
                  <a:cubicBezTo>
                    <a:pt x="1340" y="1779"/>
                    <a:pt x="1319" y="1758"/>
                    <a:pt x="1288" y="1737"/>
                  </a:cubicBezTo>
                  <a:cubicBezTo>
                    <a:pt x="1267" y="1727"/>
                    <a:pt x="1246" y="1706"/>
                    <a:pt x="1235" y="1695"/>
                  </a:cubicBezTo>
                  <a:lnTo>
                    <a:pt x="1215" y="1685"/>
                  </a:lnTo>
                  <a:cubicBezTo>
                    <a:pt x="1194" y="1674"/>
                    <a:pt x="1173" y="1664"/>
                    <a:pt x="1152" y="1654"/>
                  </a:cubicBezTo>
                  <a:lnTo>
                    <a:pt x="1131" y="1643"/>
                  </a:lnTo>
                  <a:cubicBezTo>
                    <a:pt x="1120" y="1633"/>
                    <a:pt x="1099" y="1622"/>
                    <a:pt x="1068" y="1612"/>
                  </a:cubicBezTo>
                  <a:lnTo>
                    <a:pt x="1058" y="1612"/>
                  </a:lnTo>
                  <a:cubicBezTo>
                    <a:pt x="1037" y="1601"/>
                    <a:pt x="1005" y="1591"/>
                    <a:pt x="984" y="1591"/>
                  </a:cubicBezTo>
                  <a:cubicBezTo>
                    <a:pt x="984" y="1591"/>
                    <a:pt x="974" y="1580"/>
                    <a:pt x="974" y="1580"/>
                  </a:cubicBezTo>
                  <a:cubicBezTo>
                    <a:pt x="911" y="1570"/>
                    <a:pt x="848" y="1559"/>
                    <a:pt x="786" y="1559"/>
                  </a:cubicBezTo>
                  <a:cubicBezTo>
                    <a:pt x="754" y="1570"/>
                    <a:pt x="733" y="1570"/>
                    <a:pt x="702" y="1570"/>
                  </a:cubicBezTo>
                  <a:lnTo>
                    <a:pt x="691" y="1570"/>
                  </a:lnTo>
                  <a:cubicBezTo>
                    <a:pt x="670" y="1570"/>
                    <a:pt x="660" y="1580"/>
                    <a:pt x="639" y="1580"/>
                  </a:cubicBezTo>
                  <a:lnTo>
                    <a:pt x="629" y="1580"/>
                  </a:lnTo>
                  <a:cubicBezTo>
                    <a:pt x="597" y="1591"/>
                    <a:pt x="576" y="1591"/>
                    <a:pt x="555" y="1601"/>
                  </a:cubicBezTo>
                  <a:cubicBezTo>
                    <a:pt x="545" y="1601"/>
                    <a:pt x="534" y="1612"/>
                    <a:pt x="524" y="1612"/>
                  </a:cubicBezTo>
                  <a:cubicBezTo>
                    <a:pt x="513" y="1622"/>
                    <a:pt x="493" y="1622"/>
                    <a:pt x="482" y="1633"/>
                  </a:cubicBezTo>
                  <a:cubicBezTo>
                    <a:pt x="472" y="1633"/>
                    <a:pt x="461" y="1643"/>
                    <a:pt x="451" y="1643"/>
                  </a:cubicBezTo>
                  <a:cubicBezTo>
                    <a:pt x="440" y="1654"/>
                    <a:pt x="430" y="1654"/>
                    <a:pt x="419" y="1664"/>
                  </a:cubicBezTo>
                  <a:cubicBezTo>
                    <a:pt x="409" y="1664"/>
                    <a:pt x="398" y="1674"/>
                    <a:pt x="388" y="1685"/>
                  </a:cubicBezTo>
                  <a:lnTo>
                    <a:pt x="367" y="1685"/>
                  </a:lnTo>
                  <a:cubicBezTo>
                    <a:pt x="336" y="1706"/>
                    <a:pt x="304" y="1737"/>
                    <a:pt x="283" y="1758"/>
                  </a:cubicBezTo>
                  <a:cubicBezTo>
                    <a:pt x="262" y="1769"/>
                    <a:pt x="252" y="1779"/>
                    <a:pt x="241" y="1800"/>
                  </a:cubicBezTo>
                  <a:cubicBezTo>
                    <a:pt x="241" y="1800"/>
                    <a:pt x="231" y="1811"/>
                    <a:pt x="231" y="1811"/>
                  </a:cubicBezTo>
                  <a:cubicBezTo>
                    <a:pt x="210" y="1821"/>
                    <a:pt x="199" y="1831"/>
                    <a:pt x="189" y="1842"/>
                  </a:cubicBezTo>
                  <a:lnTo>
                    <a:pt x="179" y="1852"/>
                  </a:lnTo>
                  <a:cubicBezTo>
                    <a:pt x="147" y="1894"/>
                    <a:pt x="116" y="1947"/>
                    <a:pt x="95" y="1988"/>
                  </a:cubicBezTo>
                  <a:cubicBezTo>
                    <a:pt x="84" y="1999"/>
                    <a:pt x="84" y="2009"/>
                    <a:pt x="74" y="2020"/>
                  </a:cubicBezTo>
                  <a:lnTo>
                    <a:pt x="63" y="2051"/>
                  </a:lnTo>
                  <a:cubicBezTo>
                    <a:pt x="63" y="2062"/>
                    <a:pt x="53" y="2083"/>
                    <a:pt x="53" y="2093"/>
                  </a:cubicBezTo>
                  <a:lnTo>
                    <a:pt x="43" y="2114"/>
                  </a:lnTo>
                  <a:cubicBezTo>
                    <a:pt x="32" y="2135"/>
                    <a:pt x="32" y="2156"/>
                    <a:pt x="22" y="2177"/>
                  </a:cubicBezTo>
                  <a:lnTo>
                    <a:pt x="22" y="2198"/>
                  </a:lnTo>
                  <a:cubicBezTo>
                    <a:pt x="11" y="2219"/>
                    <a:pt x="11" y="2250"/>
                    <a:pt x="11" y="2271"/>
                  </a:cubicBezTo>
                  <a:cubicBezTo>
                    <a:pt x="11" y="2281"/>
                    <a:pt x="11" y="2302"/>
                    <a:pt x="1" y="2313"/>
                  </a:cubicBezTo>
                  <a:lnTo>
                    <a:pt x="1" y="2323"/>
                  </a:lnTo>
                  <a:cubicBezTo>
                    <a:pt x="1" y="2334"/>
                    <a:pt x="1" y="2344"/>
                    <a:pt x="1" y="2355"/>
                  </a:cubicBezTo>
                  <a:cubicBezTo>
                    <a:pt x="1" y="2365"/>
                    <a:pt x="1" y="2376"/>
                    <a:pt x="1" y="2386"/>
                  </a:cubicBezTo>
                  <a:lnTo>
                    <a:pt x="137" y="2376"/>
                  </a:lnTo>
                  <a:lnTo>
                    <a:pt x="1" y="2407"/>
                  </a:lnTo>
                  <a:cubicBezTo>
                    <a:pt x="11" y="2417"/>
                    <a:pt x="11" y="2428"/>
                    <a:pt x="11" y="2449"/>
                  </a:cubicBezTo>
                  <a:cubicBezTo>
                    <a:pt x="11" y="2470"/>
                    <a:pt x="22" y="2501"/>
                    <a:pt x="22" y="2533"/>
                  </a:cubicBezTo>
                  <a:cubicBezTo>
                    <a:pt x="32" y="2553"/>
                    <a:pt x="32" y="2574"/>
                    <a:pt x="43" y="2595"/>
                  </a:cubicBezTo>
                  <a:lnTo>
                    <a:pt x="53" y="2616"/>
                  </a:lnTo>
                  <a:cubicBezTo>
                    <a:pt x="53" y="2637"/>
                    <a:pt x="63" y="2648"/>
                    <a:pt x="63" y="2669"/>
                  </a:cubicBezTo>
                  <a:lnTo>
                    <a:pt x="84" y="2700"/>
                  </a:lnTo>
                  <a:cubicBezTo>
                    <a:pt x="84" y="2710"/>
                    <a:pt x="95" y="2721"/>
                    <a:pt x="95" y="2731"/>
                  </a:cubicBezTo>
                  <a:cubicBezTo>
                    <a:pt x="116" y="2773"/>
                    <a:pt x="147" y="2815"/>
                    <a:pt x="179" y="2857"/>
                  </a:cubicBezTo>
                  <a:cubicBezTo>
                    <a:pt x="179" y="2857"/>
                    <a:pt x="189" y="2867"/>
                    <a:pt x="189" y="2867"/>
                  </a:cubicBezTo>
                  <a:cubicBezTo>
                    <a:pt x="199" y="2878"/>
                    <a:pt x="210" y="2899"/>
                    <a:pt x="231" y="2909"/>
                  </a:cubicBezTo>
                  <a:lnTo>
                    <a:pt x="241" y="2920"/>
                  </a:lnTo>
                  <a:cubicBezTo>
                    <a:pt x="252" y="2930"/>
                    <a:pt x="262" y="2941"/>
                    <a:pt x="283" y="2962"/>
                  </a:cubicBezTo>
                  <a:cubicBezTo>
                    <a:pt x="304" y="2983"/>
                    <a:pt x="336" y="3003"/>
                    <a:pt x="367" y="3024"/>
                  </a:cubicBezTo>
                  <a:cubicBezTo>
                    <a:pt x="377" y="3024"/>
                    <a:pt x="388" y="3035"/>
                    <a:pt x="388" y="3035"/>
                  </a:cubicBezTo>
                  <a:cubicBezTo>
                    <a:pt x="398" y="3045"/>
                    <a:pt x="409" y="3045"/>
                    <a:pt x="419" y="3056"/>
                  </a:cubicBezTo>
                  <a:cubicBezTo>
                    <a:pt x="430" y="3056"/>
                    <a:pt x="440" y="3066"/>
                    <a:pt x="451" y="3077"/>
                  </a:cubicBezTo>
                  <a:lnTo>
                    <a:pt x="482" y="3087"/>
                  </a:lnTo>
                  <a:cubicBezTo>
                    <a:pt x="503" y="3087"/>
                    <a:pt x="513" y="3098"/>
                    <a:pt x="534" y="3108"/>
                  </a:cubicBezTo>
                  <a:lnTo>
                    <a:pt x="555" y="3108"/>
                  </a:lnTo>
                  <a:cubicBezTo>
                    <a:pt x="576" y="3119"/>
                    <a:pt x="597" y="3129"/>
                    <a:pt x="629" y="3129"/>
                  </a:cubicBezTo>
                  <a:cubicBezTo>
                    <a:pt x="629" y="3129"/>
                    <a:pt x="639" y="3139"/>
                    <a:pt x="639" y="3139"/>
                  </a:cubicBezTo>
                  <a:lnTo>
                    <a:pt x="702" y="3139"/>
                  </a:lnTo>
                  <a:cubicBezTo>
                    <a:pt x="723" y="3150"/>
                    <a:pt x="754" y="3150"/>
                    <a:pt x="786" y="3150"/>
                  </a:cubicBezTo>
                  <a:lnTo>
                    <a:pt x="796" y="3150"/>
                  </a:lnTo>
                  <a:cubicBezTo>
                    <a:pt x="859" y="3150"/>
                    <a:pt x="911" y="3139"/>
                    <a:pt x="974" y="3129"/>
                  </a:cubicBezTo>
                  <a:lnTo>
                    <a:pt x="984" y="3129"/>
                  </a:lnTo>
                  <a:cubicBezTo>
                    <a:pt x="1005" y="3119"/>
                    <a:pt x="1037" y="3119"/>
                    <a:pt x="1058" y="3108"/>
                  </a:cubicBezTo>
                  <a:lnTo>
                    <a:pt x="1079" y="3098"/>
                  </a:lnTo>
                  <a:cubicBezTo>
                    <a:pt x="1099" y="3087"/>
                    <a:pt x="1120" y="3087"/>
                    <a:pt x="1141" y="3077"/>
                  </a:cubicBezTo>
                  <a:lnTo>
                    <a:pt x="1152" y="3066"/>
                  </a:lnTo>
                  <a:cubicBezTo>
                    <a:pt x="1173" y="3056"/>
                    <a:pt x="1194" y="3045"/>
                    <a:pt x="1215" y="3024"/>
                  </a:cubicBezTo>
                  <a:lnTo>
                    <a:pt x="1235" y="3024"/>
                  </a:lnTo>
                  <a:cubicBezTo>
                    <a:pt x="1246" y="3003"/>
                    <a:pt x="1267" y="2993"/>
                    <a:pt x="1288" y="2983"/>
                  </a:cubicBezTo>
                  <a:cubicBezTo>
                    <a:pt x="1288" y="2983"/>
                    <a:pt x="1298" y="2972"/>
                    <a:pt x="1298" y="2972"/>
                  </a:cubicBezTo>
                  <a:cubicBezTo>
                    <a:pt x="1319" y="2951"/>
                    <a:pt x="1340" y="2930"/>
                    <a:pt x="1361" y="2909"/>
                  </a:cubicBezTo>
                  <a:cubicBezTo>
                    <a:pt x="1382" y="2888"/>
                    <a:pt x="1413" y="2878"/>
                    <a:pt x="1445" y="2878"/>
                  </a:cubicBezTo>
                  <a:cubicBezTo>
                    <a:pt x="1508" y="2878"/>
                    <a:pt x="1549" y="2920"/>
                    <a:pt x="1549" y="2983"/>
                  </a:cubicBezTo>
                  <a:lnTo>
                    <a:pt x="1549" y="4500"/>
                  </a:lnTo>
                  <a:cubicBezTo>
                    <a:pt x="1549" y="4636"/>
                    <a:pt x="1665" y="4751"/>
                    <a:pt x="1801" y="4751"/>
                  </a:cubicBezTo>
                  <a:lnTo>
                    <a:pt x="3318" y="4751"/>
                  </a:lnTo>
                  <a:cubicBezTo>
                    <a:pt x="3527" y="4751"/>
                    <a:pt x="3684" y="4584"/>
                    <a:pt x="3695" y="4385"/>
                  </a:cubicBezTo>
                  <a:cubicBezTo>
                    <a:pt x="3684" y="4280"/>
                    <a:pt x="3642" y="4186"/>
                    <a:pt x="3569" y="4113"/>
                  </a:cubicBezTo>
                  <a:cubicBezTo>
                    <a:pt x="3234" y="3778"/>
                    <a:pt x="3464" y="3202"/>
                    <a:pt x="3946" y="3202"/>
                  </a:cubicBezTo>
                  <a:cubicBezTo>
                    <a:pt x="4417" y="3202"/>
                    <a:pt x="4657" y="3788"/>
                    <a:pt x="4312" y="4113"/>
                  </a:cubicBezTo>
                  <a:cubicBezTo>
                    <a:pt x="4239" y="4186"/>
                    <a:pt x="4197" y="4280"/>
                    <a:pt x="4197" y="4385"/>
                  </a:cubicBezTo>
                  <a:cubicBezTo>
                    <a:pt x="4197" y="4584"/>
                    <a:pt x="4364" y="4751"/>
                    <a:pt x="4563" y="4751"/>
                  </a:cubicBezTo>
                  <a:lnTo>
                    <a:pt x="6049" y="4751"/>
                  </a:lnTo>
                  <a:cubicBezTo>
                    <a:pt x="6175" y="4751"/>
                    <a:pt x="6269" y="4667"/>
                    <a:pt x="6300" y="4552"/>
                  </a:cubicBezTo>
                  <a:cubicBezTo>
                    <a:pt x="6300" y="4542"/>
                    <a:pt x="6300" y="4531"/>
                    <a:pt x="6300" y="4521"/>
                  </a:cubicBezTo>
                  <a:cubicBezTo>
                    <a:pt x="6258" y="2051"/>
                    <a:pt x="4260" y="53"/>
                    <a:pt x="1780"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63"/>
            <p:cNvSpPr/>
            <p:nvPr/>
          </p:nvSpPr>
          <p:spPr>
            <a:xfrm>
              <a:off x="8586628" y="1443880"/>
              <a:ext cx="281458" cy="281458"/>
            </a:xfrm>
            <a:custGeom>
              <a:rect b="b" l="l" r="r" t="t"/>
              <a:pathLst>
                <a:path extrusionOk="0" h="9241" w="9241">
                  <a:moveTo>
                    <a:pt x="4709" y="262"/>
                  </a:moveTo>
                  <a:cubicBezTo>
                    <a:pt x="7053" y="304"/>
                    <a:pt x="8937" y="2187"/>
                    <a:pt x="8979" y="4531"/>
                  </a:cubicBezTo>
                  <a:lnTo>
                    <a:pt x="8979" y="4573"/>
                  </a:lnTo>
                  <a:cubicBezTo>
                    <a:pt x="8979" y="4584"/>
                    <a:pt x="8979" y="4604"/>
                    <a:pt x="8979" y="4625"/>
                  </a:cubicBezTo>
                  <a:cubicBezTo>
                    <a:pt x="8979" y="4636"/>
                    <a:pt x="8979" y="4657"/>
                    <a:pt x="8979" y="4678"/>
                  </a:cubicBezTo>
                  <a:lnTo>
                    <a:pt x="8979" y="4709"/>
                  </a:lnTo>
                  <a:cubicBezTo>
                    <a:pt x="8937" y="7053"/>
                    <a:pt x="7053" y="8937"/>
                    <a:pt x="4709" y="8979"/>
                  </a:cubicBezTo>
                  <a:lnTo>
                    <a:pt x="4531" y="8979"/>
                  </a:lnTo>
                  <a:cubicBezTo>
                    <a:pt x="2187" y="8937"/>
                    <a:pt x="304" y="7053"/>
                    <a:pt x="262" y="4709"/>
                  </a:cubicBezTo>
                  <a:lnTo>
                    <a:pt x="262" y="4678"/>
                  </a:lnTo>
                  <a:cubicBezTo>
                    <a:pt x="262" y="4657"/>
                    <a:pt x="262" y="4636"/>
                    <a:pt x="262" y="4625"/>
                  </a:cubicBezTo>
                  <a:cubicBezTo>
                    <a:pt x="262" y="4604"/>
                    <a:pt x="262" y="4584"/>
                    <a:pt x="262" y="4573"/>
                  </a:cubicBezTo>
                  <a:lnTo>
                    <a:pt x="262" y="4531"/>
                  </a:lnTo>
                  <a:cubicBezTo>
                    <a:pt x="304" y="2187"/>
                    <a:pt x="2187" y="304"/>
                    <a:pt x="4531" y="262"/>
                  </a:cubicBezTo>
                  <a:close/>
                  <a:moveTo>
                    <a:pt x="4521" y="0"/>
                  </a:moveTo>
                  <a:cubicBezTo>
                    <a:pt x="2051" y="53"/>
                    <a:pt x="53" y="2051"/>
                    <a:pt x="0" y="4521"/>
                  </a:cubicBezTo>
                  <a:lnTo>
                    <a:pt x="0" y="4563"/>
                  </a:lnTo>
                  <a:cubicBezTo>
                    <a:pt x="0" y="4584"/>
                    <a:pt x="0" y="4604"/>
                    <a:pt x="0" y="4625"/>
                  </a:cubicBezTo>
                  <a:cubicBezTo>
                    <a:pt x="0" y="4646"/>
                    <a:pt x="0" y="4667"/>
                    <a:pt x="0" y="4688"/>
                  </a:cubicBezTo>
                  <a:lnTo>
                    <a:pt x="0" y="4720"/>
                  </a:lnTo>
                  <a:cubicBezTo>
                    <a:pt x="53" y="7200"/>
                    <a:pt x="2051" y="9198"/>
                    <a:pt x="4521" y="9240"/>
                  </a:cubicBezTo>
                  <a:lnTo>
                    <a:pt x="4720" y="9240"/>
                  </a:lnTo>
                  <a:cubicBezTo>
                    <a:pt x="7200" y="9198"/>
                    <a:pt x="9198" y="7200"/>
                    <a:pt x="9240" y="4720"/>
                  </a:cubicBezTo>
                  <a:lnTo>
                    <a:pt x="9240" y="4688"/>
                  </a:lnTo>
                  <a:cubicBezTo>
                    <a:pt x="9240" y="4667"/>
                    <a:pt x="9240" y="4646"/>
                    <a:pt x="9240" y="4625"/>
                  </a:cubicBezTo>
                  <a:cubicBezTo>
                    <a:pt x="9240" y="4604"/>
                    <a:pt x="9240" y="4584"/>
                    <a:pt x="9240" y="4563"/>
                  </a:cubicBezTo>
                  <a:lnTo>
                    <a:pt x="9240" y="4521"/>
                  </a:lnTo>
                  <a:cubicBezTo>
                    <a:pt x="9198" y="2051"/>
                    <a:pt x="7200" y="53"/>
                    <a:pt x="4720"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04" name="Google Shape;1104;p63"/>
          <p:cNvSpPr txBox="1"/>
          <p:nvPr/>
        </p:nvSpPr>
        <p:spPr>
          <a:xfrm>
            <a:off x="4447263" y="3011675"/>
            <a:ext cx="39267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Open Sans ExtraBold"/>
                <a:ea typeface="Open Sans ExtraBold"/>
                <a:cs typeface="Open Sans ExtraBold"/>
                <a:sym typeface="Open Sans ExtraBold"/>
              </a:rPr>
              <a:t>Learning Objective:</a:t>
            </a:r>
            <a:r>
              <a:rPr lang="en" sz="1200">
                <a:solidFill>
                  <a:schemeClr val="dk1"/>
                </a:solidFill>
                <a:latin typeface="Open Sans ExtraBold"/>
                <a:ea typeface="Open Sans ExtraBold"/>
                <a:cs typeface="Open Sans ExtraBold"/>
                <a:sym typeface="Open Sans ExtraBold"/>
              </a:rPr>
              <a:t> </a:t>
            </a:r>
            <a:endParaRPr sz="1200">
              <a:solidFill>
                <a:schemeClr val="dk1"/>
              </a:solidFill>
              <a:latin typeface="Open Sans ExtraBold"/>
              <a:ea typeface="Open Sans ExtraBold"/>
              <a:cs typeface="Open Sans ExtraBold"/>
              <a:sym typeface="Open Sans ExtraBold"/>
            </a:endParaRPr>
          </a:p>
          <a:p>
            <a:pPr indent="0" lvl="0" marL="0" rtl="0" algn="l">
              <a:spcBef>
                <a:spcPts val="0"/>
              </a:spcBef>
              <a:spcAft>
                <a:spcPts val="0"/>
              </a:spcAft>
              <a:buNone/>
            </a:pPr>
            <a:r>
              <a:rPr lang="en" sz="1800">
                <a:solidFill>
                  <a:schemeClr val="dk1"/>
                </a:solidFill>
                <a:latin typeface="Open Sans"/>
                <a:ea typeface="Open Sans"/>
                <a:cs typeface="Open Sans"/>
                <a:sym typeface="Open Sans"/>
              </a:rPr>
              <a:t>Comparing fractions on a number line</a:t>
            </a:r>
            <a:endParaRPr sz="1800">
              <a:solidFill>
                <a:schemeClr val="dk1"/>
              </a:solidFill>
              <a:latin typeface="Open Sans"/>
              <a:ea typeface="Open Sans"/>
              <a:cs typeface="Open Sans"/>
              <a:sym typeface="Open Sans"/>
            </a:endParaRPr>
          </a:p>
        </p:txBody>
      </p:sp>
      <p:sp>
        <p:nvSpPr>
          <p:cNvPr id="1105" name="Google Shape;1105;p63"/>
          <p:cNvSpPr txBox="1"/>
          <p:nvPr/>
        </p:nvSpPr>
        <p:spPr>
          <a:xfrm>
            <a:off x="4447263" y="2347313"/>
            <a:ext cx="4590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Open Sans ExtraBold"/>
                <a:ea typeface="Open Sans ExtraBold"/>
                <a:cs typeface="Open Sans ExtraBold"/>
                <a:sym typeface="Open Sans ExtraBold"/>
              </a:rPr>
              <a:t>ST Math Puzzle:</a:t>
            </a:r>
            <a:endParaRPr sz="1200">
              <a:solidFill>
                <a:schemeClr val="dk1"/>
              </a:solidFill>
              <a:latin typeface="Open Sans ExtraBold"/>
              <a:ea typeface="Open Sans ExtraBold"/>
              <a:cs typeface="Open Sans ExtraBold"/>
              <a:sym typeface="Open Sans ExtraBold"/>
            </a:endParaRPr>
          </a:p>
          <a:p>
            <a:pPr indent="0" lvl="0" marL="0" rtl="0" algn="l">
              <a:spcBef>
                <a:spcPts val="0"/>
              </a:spcBef>
              <a:spcAft>
                <a:spcPts val="0"/>
              </a:spcAft>
              <a:buNone/>
            </a:pPr>
            <a:r>
              <a:rPr lang="en" sz="1800">
                <a:solidFill>
                  <a:schemeClr val="dk1"/>
                </a:solidFill>
                <a:latin typeface="Open Sans"/>
                <a:ea typeface="Open Sans"/>
                <a:cs typeface="Open Sans"/>
                <a:sym typeface="Open Sans"/>
              </a:rPr>
              <a:t>Fraction Trap &gt; Level 1</a:t>
            </a:r>
            <a:endParaRPr sz="2000">
              <a:solidFill>
                <a:schemeClr val="dk1"/>
              </a:solidFill>
              <a:latin typeface="Open Sans"/>
              <a:ea typeface="Open Sans"/>
              <a:cs typeface="Open Sans"/>
              <a:sym typeface="Open Sans"/>
            </a:endParaRPr>
          </a:p>
        </p:txBody>
      </p:sp>
      <p:sp>
        <p:nvSpPr>
          <p:cNvPr id="1106" name="Google Shape;1106;p63"/>
          <p:cNvSpPr txBox="1"/>
          <p:nvPr/>
        </p:nvSpPr>
        <p:spPr>
          <a:xfrm>
            <a:off x="1754435" y="3957436"/>
            <a:ext cx="1222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u="sng">
                <a:solidFill>
                  <a:schemeClr val="hlink"/>
                </a:solidFill>
                <a:latin typeface="Ubuntu"/>
                <a:ea typeface="Ubuntu"/>
                <a:cs typeface="Ubuntu"/>
                <a:sym typeface="Ubuntu"/>
                <a:hlinkClick r:id="rId5"/>
              </a:rPr>
              <a:t>Puzzle Link</a:t>
            </a:r>
            <a:endParaRPr sz="1200">
              <a:latin typeface="Ubuntu"/>
              <a:ea typeface="Ubuntu"/>
              <a:cs typeface="Ubuntu"/>
              <a:sym typeface="Ubuntu"/>
            </a:endParaRPr>
          </a:p>
        </p:txBody>
      </p:sp>
      <p:grpSp>
        <p:nvGrpSpPr>
          <p:cNvPr id="1107" name="Google Shape;1107;p63"/>
          <p:cNvGrpSpPr/>
          <p:nvPr/>
        </p:nvGrpSpPr>
        <p:grpSpPr>
          <a:xfrm>
            <a:off x="7709843" y="3629462"/>
            <a:ext cx="1138164" cy="1468500"/>
            <a:chOff x="7633097" y="3255132"/>
            <a:chExt cx="1510904" cy="1870224"/>
          </a:xfrm>
        </p:grpSpPr>
        <p:pic>
          <p:nvPicPr>
            <p:cNvPr id="1108" name="Google Shape;1108;p63"/>
            <p:cNvPicPr preferRelativeResize="0"/>
            <p:nvPr/>
          </p:nvPicPr>
          <p:blipFill>
            <a:blip r:embed="rId6">
              <a:alphaModFix/>
            </a:blip>
            <a:stretch>
              <a:fillRect/>
            </a:stretch>
          </p:blipFill>
          <p:spPr>
            <a:xfrm>
              <a:off x="7717350" y="3255132"/>
              <a:ext cx="1426651" cy="1870224"/>
            </a:xfrm>
            <a:prstGeom prst="rect">
              <a:avLst/>
            </a:prstGeom>
            <a:noFill/>
            <a:ln>
              <a:noFill/>
            </a:ln>
          </p:spPr>
        </p:pic>
        <p:pic>
          <p:nvPicPr>
            <p:cNvPr id="1109" name="Google Shape;1109;p63"/>
            <p:cNvPicPr preferRelativeResize="0"/>
            <p:nvPr/>
          </p:nvPicPr>
          <p:blipFill>
            <a:blip r:embed="rId7">
              <a:alphaModFix/>
            </a:blip>
            <a:stretch>
              <a:fillRect/>
            </a:stretch>
          </p:blipFill>
          <p:spPr>
            <a:xfrm rot="-1493955">
              <a:off x="7732861" y="3427538"/>
              <a:ext cx="233072" cy="525401"/>
            </a:xfrm>
            <a:prstGeom prst="rect">
              <a:avLst/>
            </a:prstGeom>
            <a:noFill/>
            <a:ln>
              <a:noFill/>
            </a:ln>
          </p:spPr>
        </p:pic>
      </p:grpSp>
      <p:sp>
        <p:nvSpPr>
          <p:cNvPr id="1110" name="Google Shape;1110;p63">
            <a:hlinkClick r:id="rId8"/>
          </p:cNvPr>
          <p:cNvSpPr/>
          <p:nvPr/>
        </p:nvSpPr>
        <p:spPr>
          <a:xfrm>
            <a:off x="1500462" y="3987208"/>
            <a:ext cx="352800" cy="3099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63"/>
          <p:cNvSpPr txBox="1"/>
          <p:nvPr/>
        </p:nvSpPr>
        <p:spPr>
          <a:xfrm>
            <a:off x="4413313" y="1192838"/>
            <a:ext cx="45186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chemeClr val="accent2"/>
                </a:solidFill>
                <a:latin typeface="Ubuntu"/>
                <a:ea typeface="Ubuntu"/>
                <a:cs typeface="Ubuntu"/>
                <a:sym typeface="Ubuntu"/>
              </a:rPr>
              <a:t> </a:t>
            </a:r>
            <a:r>
              <a:rPr b="1" lang="en" sz="1700">
                <a:solidFill>
                  <a:schemeClr val="accent2"/>
                </a:solidFill>
                <a:latin typeface="Ubuntu"/>
                <a:ea typeface="Ubuntu"/>
                <a:cs typeface="Ubuntu"/>
                <a:sym typeface="Ubuntu"/>
              </a:rPr>
              <a:t> </a:t>
            </a:r>
            <a:r>
              <a:rPr b="1" lang="en" sz="1600">
                <a:solidFill>
                  <a:schemeClr val="accent2"/>
                </a:solidFill>
                <a:latin typeface="Ubuntu"/>
                <a:ea typeface="Ubuntu"/>
                <a:cs typeface="Ubuntu"/>
                <a:sym typeface="Ubuntu"/>
              </a:rPr>
              <a:t>    </a:t>
            </a:r>
            <a:r>
              <a:rPr b="1" lang="en" sz="1600">
                <a:solidFill>
                  <a:schemeClr val="accent4"/>
                </a:solidFill>
                <a:latin typeface="Ubuntu"/>
                <a:ea typeface="Ubuntu"/>
                <a:cs typeface="Ubuntu"/>
                <a:sym typeface="Ubuntu"/>
              </a:rPr>
              <a:t>Time for</a:t>
            </a:r>
            <a:r>
              <a:rPr b="1" lang="en" sz="2200">
                <a:solidFill>
                  <a:schemeClr val="accent2"/>
                </a:solidFill>
                <a:latin typeface="Ubuntu"/>
                <a:ea typeface="Ubuntu"/>
                <a:cs typeface="Ubuntu"/>
                <a:sym typeface="Ubuntu"/>
              </a:rPr>
              <a:t> </a:t>
            </a:r>
            <a:endParaRPr b="1" sz="2200">
              <a:solidFill>
                <a:schemeClr val="accent2"/>
              </a:solidFill>
              <a:latin typeface="Ubuntu"/>
              <a:ea typeface="Ubuntu"/>
              <a:cs typeface="Ubuntu"/>
              <a:sym typeface="Ubuntu"/>
            </a:endParaRPr>
          </a:p>
          <a:p>
            <a:pPr indent="0" lvl="0" marL="0" rtl="0" algn="l">
              <a:spcBef>
                <a:spcPts val="0"/>
              </a:spcBef>
              <a:spcAft>
                <a:spcPts val="0"/>
              </a:spcAft>
              <a:buNone/>
            </a:pPr>
            <a:r>
              <a:rPr b="1" lang="en" sz="3200">
                <a:solidFill>
                  <a:schemeClr val="accent1"/>
                </a:solidFill>
                <a:latin typeface="Open Sans"/>
                <a:ea typeface="Open Sans"/>
                <a:cs typeface="Open Sans"/>
                <a:sym typeface="Open Sans"/>
              </a:rPr>
              <a:t>PROBLEM</a:t>
            </a:r>
            <a:r>
              <a:rPr b="1" lang="en" sz="3200">
                <a:solidFill>
                  <a:schemeClr val="accent5"/>
                </a:solidFill>
                <a:latin typeface="Open Sans"/>
                <a:ea typeface="Open Sans"/>
                <a:cs typeface="Open Sans"/>
                <a:sym typeface="Open Sans"/>
              </a:rPr>
              <a:t> </a:t>
            </a:r>
            <a:r>
              <a:rPr b="1" lang="en" sz="3200">
                <a:solidFill>
                  <a:schemeClr val="accent3"/>
                </a:solidFill>
                <a:latin typeface="Open Sans"/>
                <a:ea typeface="Open Sans"/>
                <a:cs typeface="Open Sans"/>
                <a:sym typeface="Open Sans"/>
              </a:rPr>
              <a:t>SOLVING</a:t>
            </a:r>
            <a:r>
              <a:rPr b="1" lang="en" sz="3200">
                <a:solidFill>
                  <a:schemeClr val="accent4"/>
                </a:solidFill>
                <a:latin typeface="Open Sans"/>
                <a:ea typeface="Open Sans"/>
                <a:cs typeface="Open Sans"/>
                <a:sym typeface="Open Sans"/>
              </a:rPr>
              <a:t>!</a:t>
            </a:r>
            <a:endParaRPr b="1" sz="3200">
              <a:solidFill>
                <a:schemeClr val="accent4"/>
              </a:solidFill>
              <a:latin typeface="Open Sans"/>
              <a:ea typeface="Open Sans"/>
              <a:cs typeface="Open Sans"/>
              <a:sym typeface="Open Sans"/>
            </a:endParaRPr>
          </a:p>
        </p:txBody>
      </p:sp>
      <p:sp>
        <p:nvSpPr>
          <p:cNvPr id="1112" name="Google Shape;1112;p63"/>
          <p:cNvSpPr/>
          <p:nvPr/>
        </p:nvSpPr>
        <p:spPr>
          <a:xfrm>
            <a:off x="4509188" y="2113350"/>
            <a:ext cx="2580000" cy="1680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3" name="Google Shape;1113;p63"/>
          <p:cNvGrpSpPr/>
          <p:nvPr/>
        </p:nvGrpSpPr>
        <p:grpSpPr>
          <a:xfrm>
            <a:off x="4509208" y="1330103"/>
            <a:ext cx="227520" cy="248922"/>
            <a:chOff x="4469316" y="1236218"/>
            <a:chExt cx="360570" cy="400390"/>
          </a:xfrm>
        </p:grpSpPr>
        <p:sp>
          <p:nvSpPr>
            <p:cNvPr id="1114" name="Google Shape;1114;p63"/>
            <p:cNvSpPr/>
            <p:nvPr/>
          </p:nvSpPr>
          <p:spPr>
            <a:xfrm>
              <a:off x="4498361" y="1279378"/>
              <a:ext cx="56044" cy="54783"/>
            </a:xfrm>
            <a:custGeom>
              <a:rect b="b" l="l" r="r" t="t"/>
              <a:pathLst>
                <a:path extrusionOk="0" h="1607" w="1644">
                  <a:moveTo>
                    <a:pt x="621" y="1607"/>
                  </a:moveTo>
                  <a:cubicBezTo>
                    <a:pt x="572" y="1607"/>
                    <a:pt x="536" y="1583"/>
                    <a:pt x="499" y="1546"/>
                  </a:cubicBezTo>
                  <a:lnTo>
                    <a:pt x="122" y="1096"/>
                  </a:lnTo>
                  <a:cubicBezTo>
                    <a:pt x="37" y="986"/>
                    <a:pt x="0" y="865"/>
                    <a:pt x="13" y="731"/>
                  </a:cubicBezTo>
                  <a:cubicBezTo>
                    <a:pt x="25" y="597"/>
                    <a:pt x="86" y="475"/>
                    <a:pt x="195" y="390"/>
                  </a:cubicBezTo>
                  <a:lnTo>
                    <a:pt x="499" y="134"/>
                  </a:lnTo>
                  <a:cubicBezTo>
                    <a:pt x="597" y="49"/>
                    <a:pt x="731" y="1"/>
                    <a:pt x="865" y="13"/>
                  </a:cubicBezTo>
                  <a:cubicBezTo>
                    <a:pt x="998" y="25"/>
                    <a:pt x="1120" y="98"/>
                    <a:pt x="1205" y="195"/>
                  </a:cubicBezTo>
                  <a:lnTo>
                    <a:pt x="1583" y="646"/>
                  </a:lnTo>
                  <a:cubicBezTo>
                    <a:pt x="1643" y="719"/>
                    <a:pt x="1631" y="816"/>
                    <a:pt x="1570" y="865"/>
                  </a:cubicBezTo>
                  <a:cubicBezTo>
                    <a:pt x="1497" y="913"/>
                    <a:pt x="1400" y="913"/>
                    <a:pt x="1351" y="840"/>
                  </a:cubicBezTo>
                  <a:lnTo>
                    <a:pt x="974" y="390"/>
                  </a:lnTo>
                  <a:cubicBezTo>
                    <a:pt x="938" y="354"/>
                    <a:pt x="889" y="329"/>
                    <a:pt x="840" y="317"/>
                  </a:cubicBezTo>
                  <a:cubicBezTo>
                    <a:pt x="779" y="317"/>
                    <a:pt x="731" y="329"/>
                    <a:pt x="694" y="366"/>
                  </a:cubicBezTo>
                  <a:lnTo>
                    <a:pt x="390" y="621"/>
                  </a:lnTo>
                  <a:cubicBezTo>
                    <a:pt x="341" y="658"/>
                    <a:pt x="317" y="706"/>
                    <a:pt x="317" y="755"/>
                  </a:cubicBezTo>
                  <a:cubicBezTo>
                    <a:pt x="317" y="804"/>
                    <a:pt x="329" y="865"/>
                    <a:pt x="366" y="901"/>
                  </a:cubicBezTo>
                  <a:lnTo>
                    <a:pt x="743" y="1351"/>
                  </a:lnTo>
                  <a:cubicBezTo>
                    <a:pt x="792" y="1424"/>
                    <a:pt x="779" y="1510"/>
                    <a:pt x="718" y="1570"/>
                  </a:cubicBezTo>
                  <a:cubicBezTo>
                    <a:pt x="694" y="1595"/>
                    <a:pt x="658" y="1607"/>
                    <a:pt x="621" y="1607"/>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5" name="Google Shape;1115;p63"/>
            <p:cNvSpPr/>
            <p:nvPr/>
          </p:nvSpPr>
          <p:spPr>
            <a:xfrm>
              <a:off x="4469316" y="1276072"/>
              <a:ext cx="360570" cy="360536"/>
            </a:xfrm>
            <a:custGeom>
              <a:rect b="b" l="l" r="r" t="t"/>
              <a:pathLst>
                <a:path extrusionOk="0" h="10576" w="10577">
                  <a:moveTo>
                    <a:pt x="5294" y="304"/>
                  </a:moveTo>
                  <a:cubicBezTo>
                    <a:pt x="2544" y="304"/>
                    <a:pt x="305" y="2544"/>
                    <a:pt x="305" y="5294"/>
                  </a:cubicBezTo>
                  <a:cubicBezTo>
                    <a:pt x="305" y="8044"/>
                    <a:pt x="2544" y="10272"/>
                    <a:pt x="5294" y="10272"/>
                  </a:cubicBezTo>
                  <a:cubicBezTo>
                    <a:pt x="8033" y="10272"/>
                    <a:pt x="10272" y="8044"/>
                    <a:pt x="10272" y="5294"/>
                  </a:cubicBezTo>
                  <a:cubicBezTo>
                    <a:pt x="10272" y="2544"/>
                    <a:pt x="8033" y="304"/>
                    <a:pt x="5294" y="304"/>
                  </a:cubicBezTo>
                  <a:close/>
                  <a:moveTo>
                    <a:pt x="5294" y="10576"/>
                  </a:moveTo>
                  <a:cubicBezTo>
                    <a:pt x="2374" y="10576"/>
                    <a:pt x="1" y="8203"/>
                    <a:pt x="1" y="5294"/>
                  </a:cubicBezTo>
                  <a:cubicBezTo>
                    <a:pt x="1" y="2373"/>
                    <a:pt x="2374" y="0"/>
                    <a:pt x="5294" y="0"/>
                  </a:cubicBezTo>
                  <a:cubicBezTo>
                    <a:pt x="8203" y="0"/>
                    <a:pt x="10576" y="2373"/>
                    <a:pt x="10576" y="5294"/>
                  </a:cubicBezTo>
                  <a:cubicBezTo>
                    <a:pt x="10576" y="8203"/>
                    <a:pt x="8203" y="10576"/>
                    <a:pt x="5294" y="10576"/>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6" name="Google Shape;1116;p63"/>
            <p:cNvSpPr/>
            <p:nvPr/>
          </p:nvSpPr>
          <p:spPr>
            <a:xfrm>
              <a:off x="4507089" y="1314220"/>
              <a:ext cx="285026" cy="284651"/>
            </a:xfrm>
            <a:custGeom>
              <a:rect b="b" l="l" r="r" t="t"/>
              <a:pathLst>
                <a:path extrusionOk="0" h="8350" w="8361">
                  <a:moveTo>
                    <a:pt x="4186" y="305"/>
                  </a:moveTo>
                  <a:cubicBezTo>
                    <a:pt x="2045" y="305"/>
                    <a:pt x="304" y="2033"/>
                    <a:pt x="304" y="4175"/>
                  </a:cubicBezTo>
                  <a:cubicBezTo>
                    <a:pt x="304" y="6305"/>
                    <a:pt x="2045" y="8045"/>
                    <a:pt x="4186" y="8045"/>
                  </a:cubicBezTo>
                  <a:cubicBezTo>
                    <a:pt x="6316" y="8045"/>
                    <a:pt x="8057" y="6305"/>
                    <a:pt x="8057" y="4175"/>
                  </a:cubicBezTo>
                  <a:cubicBezTo>
                    <a:pt x="8057" y="2033"/>
                    <a:pt x="6316" y="305"/>
                    <a:pt x="4186" y="305"/>
                  </a:cubicBezTo>
                  <a:close/>
                  <a:moveTo>
                    <a:pt x="4186" y="8349"/>
                  </a:moveTo>
                  <a:cubicBezTo>
                    <a:pt x="1874" y="8349"/>
                    <a:pt x="0" y="6475"/>
                    <a:pt x="0" y="4175"/>
                  </a:cubicBezTo>
                  <a:cubicBezTo>
                    <a:pt x="0" y="1875"/>
                    <a:pt x="1874" y="1"/>
                    <a:pt x="4186" y="1"/>
                  </a:cubicBezTo>
                  <a:cubicBezTo>
                    <a:pt x="6487" y="1"/>
                    <a:pt x="8361" y="1875"/>
                    <a:pt x="8361" y="4175"/>
                  </a:cubicBezTo>
                  <a:cubicBezTo>
                    <a:pt x="8361" y="6475"/>
                    <a:pt x="6487" y="8349"/>
                    <a:pt x="4186" y="8349"/>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7" name="Google Shape;1117;p63"/>
            <p:cNvSpPr/>
            <p:nvPr/>
          </p:nvSpPr>
          <p:spPr>
            <a:xfrm>
              <a:off x="4523657" y="1334572"/>
              <a:ext cx="247732" cy="248107"/>
            </a:xfrm>
            <a:custGeom>
              <a:rect b="b" l="l" r="r" t="t"/>
              <a:pathLst>
                <a:path extrusionOk="0" h="7278" w="7267">
                  <a:moveTo>
                    <a:pt x="3700" y="0"/>
                  </a:moveTo>
                  <a:cubicBezTo>
                    <a:pt x="1644" y="0"/>
                    <a:pt x="1" y="1728"/>
                    <a:pt x="123" y="3809"/>
                  </a:cubicBezTo>
                  <a:cubicBezTo>
                    <a:pt x="232" y="5586"/>
                    <a:pt x="1680" y="7034"/>
                    <a:pt x="3469" y="7144"/>
                  </a:cubicBezTo>
                  <a:cubicBezTo>
                    <a:pt x="5538" y="7278"/>
                    <a:pt x="7266" y="5623"/>
                    <a:pt x="7266" y="3578"/>
                  </a:cubicBezTo>
                  <a:lnTo>
                    <a:pt x="3700" y="3578"/>
                  </a:lnTo>
                  <a:lnTo>
                    <a:pt x="3700" y="0"/>
                  </a:lnTo>
                  <a:close/>
                </a:path>
              </a:pathLst>
            </a:custGeom>
            <a:solidFill>
              <a:srgbClr val="77BB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8" name="Google Shape;1118;p63"/>
            <p:cNvSpPr/>
            <p:nvPr/>
          </p:nvSpPr>
          <p:spPr>
            <a:xfrm>
              <a:off x="4629033" y="1236218"/>
              <a:ext cx="41113" cy="50249"/>
            </a:xfrm>
            <a:custGeom>
              <a:rect b="b" l="l" r="r" t="t"/>
              <a:pathLst>
                <a:path extrusionOk="0" h="1474" w="1206">
                  <a:moveTo>
                    <a:pt x="1048" y="1473"/>
                  </a:moveTo>
                  <a:cubicBezTo>
                    <a:pt x="962" y="1473"/>
                    <a:pt x="902" y="1413"/>
                    <a:pt x="902" y="1327"/>
                  </a:cubicBezTo>
                  <a:lnTo>
                    <a:pt x="902" y="305"/>
                  </a:lnTo>
                  <a:lnTo>
                    <a:pt x="305" y="305"/>
                  </a:lnTo>
                  <a:lnTo>
                    <a:pt x="305" y="1327"/>
                  </a:lnTo>
                  <a:cubicBezTo>
                    <a:pt x="305" y="1413"/>
                    <a:pt x="244" y="1473"/>
                    <a:pt x="159" y="1473"/>
                  </a:cubicBezTo>
                  <a:cubicBezTo>
                    <a:pt x="74" y="1473"/>
                    <a:pt x="1" y="1413"/>
                    <a:pt x="1" y="1327"/>
                  </a:cubicBezTo>
                  <a:lnTo>
                    <a:pt x="1" y="147"/>
                  </a:lnTo>
                  <a:cubicBezTo>
                    <a:pt x="1" y="62"/>
                    <a:pt x="74" y="1"/>
                    <a:pt x="159" y="1"/>
                  </a:cubicBezTo>
                  <a:lnTo>
                    <a:pt x="1048" y="1"/>
                  </a:lnTo>
                  <a:cubicBezTo>
                    <a:pt x="1133" y="1"/>
                    <a:pt x="1206" y="62"/>
                    <a:pt x="1206" y="147"/>
                  </a:cubicBezTo>
                  <a:lnTo>
                    <a:pt x="1206" y="1327"/>
                  </a:lnTo>
                  <a:cubicBezTo>
                    <a:pt x="1206" y="1413"/>
                    <a:pt x="1133" y="1473"/>
                    <a:pt x="1048" y="1473"/>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9" name="Google Shape;1119;p63"/>
            <p:cNvSpPr/>
            <p:nvPr/>
          </p:nvSpPr>
          <p:spPr>
            <a:xfrm>
              <a:off x="4723227" y="1392220"/>
              <a:ext cx="33647" cy="23693"/>
            </a:xfrm>
            <a:custGeom>
              <a:rect b="b" l="l" r="r" t="t"/>
              <a:pathLst>
                <a:path extrusionOk="0" h="695" w="987">
                  <a:moveTo>
                    <a:pt x="171" y="694"/>
                  </a:moveTo>
                  <a:cubicBezTo>
                    <a:pt x="122" y="694"/>
                    <a:pt x="74" y="658"/>
                    <a:pt x="37" y="609"/>
                  </a:cubicBezTo>
                  <a:cubicBezTo>
                    <a:pt x="1" y="536"/>
                    <a:pt x="25" y="451"/>
                    <a:pt x="98" y="402"/>
                  </a:cubicBezTo>
                  <a:lnTo>
                    <a:pt x="731" y="37"/>
                  </a:lnTo>
                  <a:cubicBezTo>
                    <a:pt x="804" y="1"/>
                    <a:pt x="901" y="25"/>
                    <a:pt x="938" y="98"/>
                  </a:cubicBezTo>
                  <a:cubicBezTo>
                    <a:pt x="986" y="171"/>
                    <a:pt x="950" y="256"/>
                    <a:pt x="889" y="305"/>
                  </a:cubicBezTo>
                  <a:lnTo>
                    <a:pt x="244" y="670"/>
                  </a:lnTo>
                  <a:cubicBezTo>
                    <a:pt x="232" y="682"/>
                    <a:pt x="195" y="694"/>
                    <a:pt x="171" y="694"/>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0" name="Google Shape;1120;p63"/>
            <p:cNvSpPr/>
            <p:nvPr/>
          </p:nvSpPr>
          <p:spPr>
            <a:xfrm>
              <a:off x="4689614" y="1349504"/>
              <a:ext cx="24511" cy="32385"/>
            </a:xfrm>
            <a:custGeom>
              <a:rect b="b" l="l" r="r" t="t"/>
              <a:pathLst>
                <a:path extrusionOk="0" h="950" w="719">
                  <a:moveTo>
                    <a:pt x="171" y="950"/>
                  </a:moveTo>
                  <a:cubicBezTo>
                    <a:pt x="147" y="950"/>
                    <a:pt x="122" y="950"/>
                    <a:pt x="98" y="937"/>
                  </a:cubicBezTo>
                  <a:cubicBezTo>
                    <a:pt x="25" y="889"/>
                    <a:pt x="1" y="803"/>
                    <a:pt x="37" y="730"/>
                  </a:cubicBezTo>
                  <a:lnTo>
                    <a:pt x="402" y="98"/>
                  </a:lnTo>
                  <a:cubicBezTo>
                    <a:pt x="451" y="25"/>
                    <a:pt x="536" y="0"/>
                    <a:pt x="621" y="37"/>
                  </a:cubicBezTo>
                  <a:cubicBezTo>
                    <a:pt x="682" y="85"/>
                    <a:pt x="719" y="171"/>
                    <a:pt x="670" y="244"/>
                  </a:cubicBezTo>
                  <a:lnTo>
                    <a:pt x="305" y="877"/>
                  </a:lnTo>
                  <a:cubicBezTo>
                    <a:pt x="281" y="925"/>
                    <a:pt x="232" y="950"/>
                    <a:pt x="171" y="950"/>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121" name="Google Shape;1121;p63"/>
          <p:cNvPicPr preferRelativeResize="0"/>
          <p:nvPr/>
        </p:nvPicPr>
        <p:blipFill rotWithShape="1">
          <a:blip r:embed="rId9">
            <a:alphaModFix/>
          </a:blip>
          <a:srcRect b="1681" l="0" r="0" t="1690"/>
          <a:stretch/>
        </p:blipFill>
        <p:spPr>
          <a:xfrm>
            <a:off x="728974" y="1845708"/>
            <a:ext cx="3334625" cy="1812470"/>
          </a:xfrm>
          <a:prstGeom prst="rect">
            <a:avLst/>
          </a:prstGeom>
          <a:noFill/>
          <a:ln>
            <a:noFill/>
          </a:ln>
        </p:spPr>
      </p:pic>
      <p:grpSp>
        <p:nvGrpSpPr>
          <p:cNvPr id="1122" name="Google Shape;1122;p63"/>
          <p:cNvGrpSpPr/>
          <p:nvPr/>
        </p:nvGrpSpPr>
        <p:grpSpPr>
          <a:xfrm>
            <a:off x="2859100" y="658076"/>
            <a:ext cx="1390125" cy="1117724"/>
            <a:chOff x="2859100" y="658076"/>
            <a:chExt cx="1390125" cy="1117724"/>
          </a:xfrm>
        </p:grpSpPr>
        <p:pic>
          <p:nvPicPr>
            <p:cNvPr id="1123" name="Google Shape;1123;p63"/>
            <p:cNvPicPr preferRelativeResize="0"/>
            <p:nvPr/>
          </p:nvPicPr>
          <p:blipFill>
            <a:blip r:embed="rId10">
              <a:alphaModFix/>
            </a:blip>
            <a:stretch>
              <a:fillRect/>
            </a:stretch>
          </p:blipFill>
          <p:spPr>
            <a:xfrm rot="-208168">
              <a:off x="2889325" y="697357"/>
              <a:ext cx="1329675" cy="1039161"/>
            </a:xfrm>
            <a:prstGeom prst="rect">
              <a:avLst/>
            </a:prstGeom>
            <a:noFill/>
            <a:ln>
              <a:noFill/>
            </a:ln>
          </p:spPr>
        </p:pic>
        <p:pic>
          <p:nvPicPr>
            <p:cNvPr id="1124" name="Google Shape;1124;p63"/>
            <p:cNvPicPr preferRelativeResize="0"/>
            <p:nvPr/>
          </p:nvPicPr>
          <p:blipFill>
            <a:blip r:embed="rId11">
              <a:alphaModFix/>
            </a:blip>
            <a:stretch>
              <a:fillRect/>
            </a:stretch>
          </p:blipFill>
          <p:spPr>
            <a:xfrm>
              <a:off x="3681125" y="1269910"/>
              <a:ext cx="382482" cy="369300"/>
            </a:xfrm>
            <a:prstGeom prst="rect">
              <a:avLst/>
            </a:prstGeom>
            <a:noFill/>
            <a:ln>
              <a:noFill/>
            </a:ln>
          </p:spPr>
        </p:pic>
      </p:grpSp>
    </p:spTree>
  </p:cSld>
  <p:clrMapOvr>
    <a:masterClrMapping/>
  </p:clrMapOvr>
  <p:transition spd="med">
    <p:fade thruBlk="1"/>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149" name="Shape 149"/>
        <p:cNvGrpSpPr/>
        <p:nvPr/>
      </p:nvGrpSpPr>
      <p:grpSpPr>
        <a:xfrm>
          <a:off x="0" y="0"/>
          <a:ext cx="0" cy="0"/>
          <a:chOff x="0" y="0"/>
          <a:chExt cx="0" cy="0"/>
        </a:xfrm>
      </p:grpSpPr>
      <p:sp>
        <p:nvSpPr>
          <p:cNvPr id="150" name="Google Shape;150;p19"/>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Module</a:t>
            </a:r>
            <a:r>
              <a:rPr lang="en" sz="1800">
                <a:solidFill>
                  <a:schemeClr val="dk1"/>
                </a:solidFill>
                <a:latin typeface="Ubuntu Medium"/>
                <a:ea typeface="Ubuntu Medium"/>
                <a:cs typeface="Ubuntu Medium"/>
                <a:sym typeface="Ubuntu Medium"/>
              </a:rPr>
              <a:t> 1 - Day 1</a:t>
            </a:r>
            <a:endParaRPr sz="1800">
              <a:solidFill>
                <a:schemeClr val="dk1"/>
              </a:solidFill>
              <a:latin typeface="Ubuntu Medium"/>
              <a:ea typeface="Ubuntu Medium"/>
              <a:cs typeface="Ubuntu Medium"/>
              <a:sym typeface="Ubuntu Medium"/>
            </a:endParaRPr>
          </a:p>
        </p:txBody>
      </p:sp>
      <p:pic>
        <p:nvPicPr>
          <p:cNvPr id="151" name="Google Shape;151;p19"/>
          <p:cNvPicPr preferRelativeResize="0"/>
          <p:nvPr>
            <p:ph idx="2" type="pic"/>
          </p:nvPr>
        </p:nvPicPr>
        <p:blipFill rotWithShape="1">
          <a:blip r:embed="rId3">
            <a:alphaModFix/>
          </a:blip>
          <a:srcRect b="961" l="0" r="0" t="951"/>
          <a:stretch/>
        </p:blipFill>
        <p:spPr>
          <a:xfrm>
            <a:off x="272475" y="214750"/>
            <a:ext cx="879600" cy="862800"/>
          </a:xfrm>
          <a:prstGeom prst="ellipse">
            <a:avLst/>
          </a:prstGeom>
          <a:noFill/>
          <a:ln>
            <a:noFill/>
          </a:ln>
          <a:effectLst>
            <a:outerShdw blurRad="177800" rotWithShape="0" algn="ctr" dir="5400000" dist="50800">
              <a:srgbClr val="000000">
                <a:alpha val="14000"/>
              </a:srgbClr>
            </a:outerShdw>
          </a:effectLst>
        </p:spPr>
      </p:pic>
      <p:sp>
        <p:nvSpPr>
          <p:cNvPr id="152" name="Google Shape;152;p19"/>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2"/>
                </a:solidFill>
                <a:latin typeface="Ubuntu"/>
                <a:ea typeface="Ubuntu"/>
                <a:cs typeface="Ubuntu"/>
                <a:sym typeface="Ubuntu"/>
              </a:rPr>
              <a:t>Share ST Math Experience! </a:t>
            </a:r>
            <a:endParaRPr b="1" sz="2100">
              <a:solidFill>
                <a:schemeClr val="accent2"/>
              </a:solidFill>
              <a:latin typeface="Ubuntu"/>
              <a:ea typeface="Ubuntu"/>
              <a:cs typeface="Ubuntu"/>
              <a:sym typeface="Ubuntu"/>
            </a:endParaRPr>
          </a:p>
        </p:txBody>
      </p:sp>
      <p:sp>
        <p:nvSpPr>
          <p:cNvPr id="153" name="Google Shape;153;p19"/>
          <p:cNvSpPr/>
          <p:nvPr/>
        </p:nvSpPr>
        <p:spPr>
          <a:xfrm>
            <a:off x="2945538" y="1734200"/>
            <a:ext cx="5442300" cy="492600"/>
          </a:xfrm>
          <a:prstGeom prst="roundRect">
            <a:avLst>
              <a:gd fmla="val 16667" name="adj"/>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lt2"/>
                </a:solidFill>
                <a:latin typeface="Open Sans"/>
                <a:ea typeface="Open Sans"/>
                <a:cs typeface="Open Sans"/>
                <a:sym typeface="Open Sans"/>
              </a:rPr>
              <a:t>What do you know about ST Math? </a:t>
            </a:r>
            <a:endParaRPr/>
          </a:p>
        </p:txBody>
      </p:sp>
      <p:sp>
        <p:nvSpPr>
          <p:cNvPr id="154" name="Google Shape;154;p19"/>
          <p:cNvSpPr/>
          <p:nvPr/>
        </p:nvSpPr>
        <p:spPr>
          <a:xfrm>
            <a:off x="2945550" y="2339850"/>
            <a:ext cx="5442300" cy="492600"/>
          </a:xfrm>
          <a:prstGeom prst="roundRect">
            <a:avLst>
              <a:gd fmla="val 16667" name="adj"/>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lt2"/>
                </a:solidFill>
                <a:latin typeface="Open Sans"/>
                <a:ea typeface="Open Sans"/>
                <a:cs typeface="Open Sans"/>
                <a:sym typeface="Open Sans"/>
              </a:rPr>
              <a:t>What do you like about ST Math?</a:t>
            </a:r>
            <a:endParaRPr b="1" sz="2000">
              <a:solidFill>
                <a:schemeClr val="lt2"/>
              </a:solidFill>
              <a:latin typeface="Open Sans"/>
              <a:ea typeface="Open Sans"/>
              <a:cs typeface="Open Sans"/>
              <a:sym typeface="Open Sans"/>
            </a:endParaRPr>
          </a:p>
        </p:txBody>
      </p:sp>
      <p:sp>
        <p:nvSpPr>
          <p:cNvPr id="155" name="Google Shape;155;p19"/>
          <p:cNvSpPr/>
          <p:nvPr/>
        </p:nvSpPr>
        <p:spPr>
          <a:xfrm>
            <a:off x="757638" y="3004400"/>
            <a:ext cx="7630200" cy="507900"/>
          </a:xfrm>
          <a:prstGeom prst="roundRect">
            <a:avLst>
              <a:gd fmla="val 16667" name="adj"/>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lt2"/>
                </a:solidFill>
                <a:latin typeface="Open Sans"/>
                <a:ea typeface="Open Sans"/>
                <a:cs typeface="Open Sans"/>
                <a:sym typeface="Open Sans"/>
              </a:rPr>
              <a:t>What is your favorite ST Math game? Why?</a:t>
            </a:r>
            <a:endParaRPr/>
          </a:p>
        </p:txBody>
      </p:sp>
      <p:pic>
        <p:nvPicPr>
          <p:cNvPr id="156" name="Google Shape;156;p19"/>
          <p:cNvPicPr preferRelativeResize="0"/>
          <p:nvPr/>
        </p:nvPicPr>
        <p:blipFill>
          <a:blip r:embed="rId4">
            <a:alphaModFix/>
          </a:blip>
          <a:stretch>
            <a:fillRect/>
          </a:stretch>
        </p:blipFill>
        <p:spPr>
          <a:xfrm>
            <a:off x="1011188" y="1315750"/>
            <a:ext cx="1835796" cy="1719238"/>
          </a:xfrm>
          <a:prstGeom prst="rect">
            <a:avLst/>
          </a:prstGeom>
          <a:noFill/>
          <a:ln>
            <a:noFill/>
          </a:ln>
        </p:spPr>
      </p:pic>
      <p:sp>
        <p:nvSpPr>
          <p:cNvPr id="157" name="Google Shape;157;p19"/>
          <p:cNvSpPr/>
          <p:nvPr/>
        </p:nvSpPr>
        <p:spPr>
          <a:xfrm>
            <a:off x="757638" y="3684250"/>
            <a:ext cx="4096500" cy="492300"/>
          </a:xfrm>
          <a:prstGeom prst="roundRect">
            <a:avLst>
              <a:gd fmla="val 16667"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chemeClr val="lt2"/>
                </a:solidFill>
                <a:latin typeface="Open Sans"/>
                <a:ea typeface="Open Sans"/>
                <a:cs typeface="Open Sans"/>
                <a:sym typeface="Open Sans"/>
              </a:rPr>
              <a:t>One ST Math tip I have is . . .</a:t>
            </a:r>
            <a:endParaRPr/>
          </a:p>
        </p:txBody>
      </p:sp>
      <p:sp>
        <p:nvSpPr>
          <p:cNvPr id="158" name="Google Shape;158;p19"/>
          <p:cNvSpPr/>
          <p:nvPr/>
        </p:nvSpPr>
        <p:spPr>
          <a:xfrm>
            <a:off x="4987363" y="3684250"/>
            <a:ext cx="3400500" cy="492300"/>
          </a:xfrm>
          <a:prstGeom prst="roundRect">
            <a:avLst>
              <a:gd fmla="val 16667"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chemeClr val="lt2"/>
                </a:solidFill>
                <a:latin typeface="Open Sans"/>
                <a:ea typeface="Open Sans"/>
                <a:cs typeface="Open Sans"/>
                <a:sym typeface="Open Sans"/>
              </a:rPr>
              <a:t>A question I have is . . .</a:t>
            </a:r>
            <a:endParaRPr b="1" sz="2000">
              <a:solidFill>
                <a:schemeClr val="lt2"/>
              </a:solidFill>
              <a:latin typeface="Open Sans"/>
              <a:ea typeface="Open Sans"/>
              <a:cs typeface="Open Sans"/>
              <a:sym typeface="Open Sans"/>
            </a:endParaRPr>
          </a:p>
        </p:txBody>
      </p:sp>
      <p:sp>
        <p:nvSpPr>
          <p:cNvPr id="159" name="Google Shape;159;p19"/>
          <p:cNvSpPr/>
          <p:nvPr/>
        </p:nvSpPr>
        <p:spPr>
          <a:xfrm>
            <a:off x="756138" y="4293675"/>
            <a:ext cx="3242400" cy="492300"/>
          </a:xfrm>
          <a:prstGeom prst="roundRect">
            <a:avLst>
              <a:gd fmla="val 16667"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chemeClr val="lt2"/>
                </a:solidFill>
                <a:latin typeface="Open Sans"/>
                <a:ea typeface="Open Sans"/>
                <a:cs typeface="Open Sans"/>
                <a:sym typeface="Open Sans"/>
              </a:rPr>
              <a:t>My ST Math Goal is . . .</a:t>
            </a:r>
            <a:endParaRPr b="1" sz="2000">
              <a:solidFill>
                <a:schemeClr val="lt2"/>
              </a:solidFill>
              <a:latin typeface="Open Sans"/>
              <a:ea typeface="Open Sans"/>
              <a:cs typeface="Open Sans"/>
              <a:sym typeface="Open Sans"/>
            </a:endParaRPr>
          </a:p>
        </p:txBody>
      </p:sp>
      <p:sp>
        <p:nvSpPr>
          <p:cNvPr id="160" name="Google Shape;160;p19"/>
          <p:cNvSpPr/>
          <p:nvPr/>
        </p:nvSpPr>
        <p:spPr>
          <a:xfrm>
            <a:off x="4123663" y="4293675"/>
            <a:ext cx="4264200" cy="492300"/>
          </a:xfrm>
          <a:prstGeom prst="roundRect">
            <a:avLst>
              <a:gd fmla="val 16667"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chemeClr val="lt2"/>
                </a:solidFill>
                <a:latin typeface="Open Sans"/>
                <a:ea typeface="Open Sans"/>
                <a:cs typeface="Open Sans"/>
                <a:sym typeface="Open Sans"/>
              </a:rPr>
              <a:t>I’m wondering about . . .</a:t>
            </a:r>
            <a:endParaRPr b="1" sz="2000">
              <a:solidFill>
                <a:schemeClr val="lt2"/>
              </a:solidFill>
              <a:latin typeface="Open Sans"/>
              <a:ea typeface="Open Sans"/>
              <a:cs typeface="Open Sans"/>
              <a:sym typeface="Open Sans"/>
            </a:endParaRPr>
          </a:p>
        </p:txBody>
      </p:sp>
    </p:spTree>
  </p:cSld>
  <p:clrMapOvr>
    <a:masterClrMapping/>
  </p:clrMapOvr>
  <p:transition spd="med">
    <p:fade thruBlk="1"/>
  </p:transition>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1128" name="Shape 1128"/>
        <p:cNvGrpSpPr/>
        <p:nvPr/>
      </p:nvGrpSpPr>
      <p:grpSpPr>
        <a:xfrm>
          <a:off x="0" y="0"/>
          <a:ext cx="0" cy="0"/>
          <a:chOff x="0" y="0"/>
          <a:chExt cx="0" cy="0"/>
        </a:xfrm>
      </p:grpSpPr>
      <p:sp>
        <p:nvSpPr>
          <p:cNvPr id="1129" name="Google Shape;1129;p64"/>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Module</a:t>
            </a:r>
            <a:r>
              <a:rPr lang="en" sz="1800">
                <a:solidFill>
                  <a:schemeClr val="dk1"/>
                </a:solidFill>
                <a:latin typeface="Ubuntu Medium"/>
                <a:ea typeface="Ubuntu Medium"/>
                <a:cs typeface="Ubuntu Medium"/>
                <a:sym typeface="Ubuntu Medium"/>
              </a:rPr>
              <a:t> 4 - Day 3</a:t>
            </a:r>
            <a:endParaRPr sz="1800">
              <a:solidFill>
                <a:schemeClr val="dk1"/>
              </a:solidFill>
              <a:latin typeface="Ubuntu Medium"/>
              <a:ea typeface="Ubuntu Medium"/>
              <a:cs typeface="Ubuntu Medium"/>
              <a:sym typeface="Ubuntu Medium"/>
            </a:endParaRPr>
          </a:p>
        </p:txBody>
      </p:sp>
      <p:sp>
        <p:nvSpPr>
          <p:cNvPr id="1130" name="Google Shape;1130;p64"/>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4"/>
                </a:solidFill>
                <a:latin typeface="Ubuntu"/>
                <a:ea typeface="Ubuntu"/>
                <a:cs typeface="Ubuntu"/>
                <a:sym typeface="Ubuntu"/>
              </a:rPr>
              <a:t>Problem Solving</a:t>
            </a:r>
            <a:endParaRPr b="1" sz="2100">
              <a:solidFill>
                <a:schemeClr val="accent4"/>
              </a:solidFill>
              <a:latin typeface="Ubuntu"/>
              <a:ea typeface="Ubuntu"/>
              <a:cs typeface="Ubuntu"/>
              <a:sym typeface="Ubuntu"/>
            </a:endParaRPr>
          </a:p>
        </p:txBody>
      </p:sp>
      <p:pic>
        <p:nvPicPr>
          <p:cNvPr id="1131" name="Google Shape;1131;p64"/>
          <p:cNvPicPr preferRelativeResize="0"/>
          <p:nvPr>
            <p:ph idx="2" type="pic"/>
          </p:nvPr>
        </p:nvPicPr>
        <p:blipFill rotWithShape="1">
          <a:blip r:embed="rId3">
            <a:alphaModFix/>
          </a:blip>
          <a:srcRect b="835" l="0" r="0" t="826"/>
          <a:stretch/>
        </p:blipFill>
        <p:spPr>
          <a:xfrm>
            <a:off x="234209" y="189700"/>
            <a:ext cx="877500" cy="862800"/>
          </a:xfrm>
          <a:prstGeom prst="ellipse">
            <a:avLst/>
          </a:prstGeom>
          <a:noFill/>
          <a:ln>
            <a:noFill/>
          </a:ln>
          <a:effectLst>
            <a:outerShdw blurRad="177800" rotWithShape="0" algn="ctr" dir="5400000" dist="50800">
              <a:srgbClr val="000000">
                <a:alpha val="14000"/>
              </a:srgbClr>
            </a:outerShdw>
          </a:effectLst>
        </p:spPr>
      </p:pic>
      <p:sp>
        <p:nvSpPr>
          <p:cNvPr id="1132" name="Google Shape;1132;p64"/>
          <p:cNvSpPr/>
          <p:nvPr/>
        </p:nvSpPr>
        <p:spPr>
          <a:xfrm>
            <a:off x="453250" y="1254525"/>
            <a:ext cx="8307000" cy="3716700"/>
          </a:xfrm>
          <a:prstGeom prst="roundRect">
            <a:avLst>
              <a:gd fmla="val 16667" name="adj"/>
            </a:avLst>
          </a:prstGeom>
          <a:solidFill>
            <a:srgbClr val="FFFFFE"/>
          </a:solidFill>
          <a:ln cap="flat" cmpd="sng" w="38100">
            <a:solidFill>
              <a:srgbClr val="7669AF"/>
            </a:solidFill>
            <a:prstDash val="dot"/>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a:solidFill>
                  <a:schemeClr val="accent4"/>
                </a:solidFill>
                <a:latin typeface="Ubuntu"/>
                <a:ea typeface="Ubuntu"/>
                <a:cs typeface="Ubuntu"/>
                <a:sym typeface="Ubuntu"/>
              </a:rPr>
              <a:t>Problem of the Day</a:t>
            </a:r>
            <a:endParaRPr b="1">
              <a:solidFill>
                <a:schemeClr val="accent4"/>
              </a:solidFill>
              <a:latin typeface="Ubuntu"/>
              <a:ea typeface="Ubuntu"/>
              <a:cs typeface="Ubuntu"/>
              <a:sym typeface="Ubuntu"/>
            </a:endParaRPr>
          </a:p>
          <a:p>
            <a:pPr indent="0" lvl="0" marL="0" rtl="0" algn="ctr">
              <a:lnSpc>
                <a:spcPct val="115000"/>
              </a:lnSpc>
              <a:spcBef>
                <a:spcPts val="0"/>
              </a:spcBef>
              <a:spcAft>
                <a:spcPts val="0"/>
              </a:spcAft>
              <a:buNone/>
            </a:pPr>
            <a:r>
              <a:t/>
            </a:r>
            <a:endParaRPr b="1" sz="800">
              <a:solidFill>
                <a:srgbClr val="2B2B2B"/>
              </a:solidFill>
              <a:latin typeface="Ubuntu"/>
              <a:ea typeface="Ubuntu"/>
              <a:cs typeface="Ubuntu"/>
              <a:sym typeface="Ubuntu"/>
            </a:endParaRPr>
          </a:p>
          <a:p>
            <a:pPr indent="0" lvl="0" marL="0" rtl="0" algn="ctr">
              <a:lnSpc>
                <a:spcPct val="115000"/>
              </a:lnSpc>
              <a:spcBef>
                <a:spcPts val="0"/>
              </a:spcBef>
              <a:spcAft>
                <a:spcPts val="0"/>
              </a:spcAft>
              <a:buNone/>
            </a:pPr>
            <a:r>
              <a:rPr lang="en" sz="2300">
                <a:solidFill>
                  <a:schemeClr val="dk1"/>
                </a:solidFill>
                <a:latin typeface="Ubuntu Medium"/>
                <a:ea typeface="Ubuntu Medium"/>
                <a:cs typeface="Ubuntu Medium"/>
                <a:sym typeface="Ubuntu Medium"/>
              </a:rPr>
              <a:t>5/6, 3/4, 2/3, and 10/9. Select the number closest to 1. Draw a number line and place it on your number line. Explain how you knew this number was closest to 1. Explain how you knew where to place the number on the number line.</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p:txBody>
      </p:sp>
      <p:pic>
        <p:nvPicPr>
          <p:cNvPr id="1133" name="Google Shape;1133;p64"/>
          <p:cNvPicPr preferRelativeResize="0"/>
          <p:nvPr/>
        </p:nvPicPr>
        <p:blipFill rotWithShape="1">
          <a:blip r:embed="rId4">
            <a:alphaModFix/>
          </a:blip>
          <a:srcRect b="0" l="1219" r="1219" t="0"/>
          <a:stretch/>
        </p:blipFill>
        <p:spPr>
          <a:xfrm>
            <a:off x="5309275" y="549125"/>
            <a:ext cx="1249626" cy="1221276"/>
          </a:xfrm>
          <a:prstGeom prst="rect">
            <a:avLst/>
          </a:prstGeom>
          <a:noFill/>
          <a:ln>
            <a:noFill/>
          </a:ln>
        </p:spPr>
      </p:pic>
      <p:pic>
        <p:nvPicPr>
          <p:cNvPr id="1134" name="Google Shape;1134;p64"/>
          <p:cNvPicPr preferRelativeResize="0"/>
          <p:nvPr/>
        </p:nvPicPr>
        <p:blipFill>
          <a:blip r:embed="rId5">
            <a:alphaModFix/>
          </a:blip>
          <a:stretch>
            <a:fillRect/>
          </a:stretch>
        </p:blipFill>
        <p:spPr>
          <a:xfrm rot="-4958466">
            <a:off x="5091850" y="1214395"/>
            <a:ext cx="176914" cy="409624"/>
          </a:xfrm>
          <a:prstGeom prst="rect">
            <a:avLst/>
          </a:prstGeom>
          <a:noFill/>
          <a:ln>
            <a:noFill/>
          </a:ln>
        </p:spPr>
      </p:pic>
    </p:spTree>
  </p:cSld>
  <p:clrMapOvr>
    <a:masterClrMapping/>
  </p:clrMapOvr>
  <p:transition spd="med">
    <p:fade thruBlk="1"/>
  </p:transition>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1138" name="Shape 1138"/>
        <p:cNvGrpSpPr/>
        <p:nvPr/>
      </p:nvGrpSpPr>
      <p:grpSpPr>
        <a:xfrm>
          <a:off x="0" y="0"/>
          <a:ext cx="0" cy="0"/>
          <a:chOff x="0" y="0"/>
          <a:chExt cx="0" cy="0"/>
        </a:xfrm>
      </p:grpSpPr>
      <p:sp>
        <p:nvSpPr>
          <p:cNvPr id="1139" name="Google Shape;1139;p65"/>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Module</a:t>
            </a:r>
            <a:r>
              <a:rPr lang="en" sz="1800">
                <a:solidFill>
                  <a:schemeClr val="dk1"/>
                </a:solidFill>
                <a:latin typeface="Ubuntu Medium"/>
                <a:ea typeface="Ubuntu Medium"/>
                <a:cs typeface="Ubuntu Medium"/>
                <a:sym typeface="Ubuntu Medium"/>
              </a:rPr>
              <a:t> 4 - Day 4</a:t>
            </a:r>
            <a:endParaRPr sz="1800">
              <a:solidFill>
                <a:schemeClr val="dk1"/>
              </a:solidFill>
              <a:latin typeface="Ubuntu Medium"/>
              <a:ea typeface="Ubuntu Medium"/>
              <a:cs typeface="Ubuntu Medium"/>
              <a:sym typeface="Ubuntu Medium"/>
            </a:endParaRPr>
          </a:p>
        </p:txBody>
      </p:sp>
      <p:sp>
        <p:nvSpPr>
          <p:cNvPr id="1140" name="Google Shape;1140;p65"/>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4"/>
                </a:solidFill>
                <a:latin typeface="Ubuntu"/>
                <a:ea typeface="Ubuntu"/>
                <a:cs typeface="Ubuntu"/>
                <a:sym typeface="Ubuntu"/>
              </a:rPr>
              <a:t>My Thinking Path</a:t>
            </a:r>
            <a:endParaRPr b="1" sz="2100">
              <a:solidFill>
                <a:schemeClr val="accent4"/>
              </a:solidFill>
              <a:latin typeface="Ubuntu"/>
              <a:ea typeface="Ubuntu"/>
              <a:cs typeface="Ubuntu"/>
              <a:sym typeface="Ubuntu"/>
            </a:endParaRPr>
          </a:p>
        </p:txBody>
      </p:sp>
      <p:pic>
        <p:nvPicPr>
          <p:cNvPr id="1141" name="Google Shape;1141;p65"/>
          <p:cNvPicPr preferRelativeResize="0"/>
          <p:nvPr>
            <p:ph idx="2" type="pic"/>
          </p:nvPr>
        </p:nvPicPr>
        <p:blipFill rotWithShape="1">
          <a:blip r:embed="rId3">
            <a:alphaModFix/>
          </a:blip>
          <a:srcRect b="835" l="0" r="0" t="826"/>
          <a:stretch/>
        </p:blipFill>
        <p:spPr>
          <a:xfrm>
            <a:off x="234209" y="189700"/>
            <a:ext cx="877500" cy="862800"/>
          </a:xfrm>
          <a:prstGeom prst="ellipse">
            <a:avLst/>
          </a:prstGeom>
          <a:noFill/>
          <a:ln>
            <a:noFill/>
          </a:ln>
          <a:effectLst>
            <a:outerShdw blurRad="177800" rotWithShape="0" algn="ctr" dir="5400000" dist="50800">
              <a:srgbClr val="000000">
                <a:alpha val="14000"/>
              </a:srgbClr>
            </a:outerShdw>
          </a:effectLst>
        </p:spPr>
      </p:pic>
      <p:sp>
        <p:nvSpPr>
          <p:cNvPr id="1142" name="Google Shape;1142;p65"/>
          <p:cNvSpPr/>
          <p:nvPr/>
        </p:nvSpPr>
        <p:spPr>
          <a:xfrm>
            <a:off x="762813" y="3422200"/>
            <a:ext cx="37605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One thing I learned is . . .</a:t>
            </a:r>
            <a:endParaRPr b="1" sz="2000">
              <a:solidFill>
                <a:srgbClr val="FFFFFF"/>
              </a:solidFill>
              <a:latin typeface="Open Sans"/>
              <a:ea typeface="Open Sans"/>
              <a:cs typeface="Open Sans"/>
              <a:sym typeface="Open Sans"/>
            </a:endParaRPr>
          </a:p>
        </p:txBody>
      </p:sp>
      <p:pic>
        <p:nvPicPr>
          <p:cNvPr id="1143" name="Google Shape;1143;p65"/>
          <p:cNvPicPr preferRelativeResize="0"/>
          <p:nvPr/>
        </p:nvPicPr>
        <p:blipFill>
          <a:blip r:embed="rId4">
            <a:alphaModFix/>
          </a:blip>
          <a:stretch>
            <a:fillRect/>
          </a:stretch>
        </p:blipFill>
        <p:spPr>
          <a:xfrm>
            <a:off x="483176" y="2216952"/>
            <a:ext cx="1286909" cy="1205274"/>
          </a:xfrm>
          <a:prstGeom prst="rect">
            <a:avLst/>
          </a:prstGeom>
          <a:noFill/>
          <a:ln>
            <a:noFill/>
          </a:ln>
        </p:spPr>
      </p:pic>
      <p:sp>
        <p:nvSpPr>
          <p:cNvPr id="1144" name="Google Shape;1144;p65"/>
          <p:cNvSpPr/>
          <p:nvPr/>
        </p:nvSpPr>
        <p:spPr>
          <a:xfrm>
            <a:off x="1304800"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This is like…</a:t>
            </a:r>
            <a:endParaRPr/>
          </a:p>
        </p:txBody>
      </p:sp>
      <p:sp>
        <p:nvSpPr>
          <p:cNvPr id="1145" name="Google Shape;1145;p65"/>
          <p:cNvSpPr/>
          <p:nvPr/>
        </p:nvSpPr>
        <p:spPr>
          <a:xfrm>
            <a:off x="3422557" y="4096025"/>
            <a:ext cx="23829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This is not like….</a:t>
            </a:r>
            <a:endParaRPr b="1" sz="2000">
              <a:solidFill>
                <a:srgbClr val="FFFFFF"/>
              </a:solidFill>
              <a:latin typeface="Open Sans"/>
              <a:ea typeface="Open Sans"/>
              <a:cs typeface="Open Sans"/>
              <a:sym typeface="Open Sans"/>
            </a:endParaRPr>
          </a:p>
        </p:txBody>
      </p:sp>
      <p:sp>
        <p:nvSpPr>
          <p:cNvPr id="1146" name="Google Shape;1146;p65"/>
          <p:cNvSpPr/>
          <p:nvPr/>
        </p:nvSpPr>
        <p:spPr>
          <a:xfrm>
            <a:off x="5941404"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I wonder…</a:t>
            </a:r>
            <a:endParaRPr b="1" sz="2000">
              <a:solidFill>
                <a:srgbClr val="FFFFFF"/>
              </a:solidFill>
              <a:latin typeface="Open Sans"/>
              <a:ea typeface="Open Sans"/>
              <a:cs typeface="Open Sans"/>
              <a:sym typeface="Open Sans"/>
            </a:endParaRPr>
          </a:p>
        </p:txBody>
      </p:sp>
      <p:sp>
        <p:nvSpPr>
          <p:cNvPr id="1147" name="Google Shape;1147;p65"/>
          <p:cNvSpPr/>
          <p:nvPr/>
        </p:nvSpPr>
        <p:spPr>
          <a:xfrm>
            <a:off x="4674700" y="3422225"/>
            <a:ext cx="37551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A question I have is . . .</a:t>
            </a:r>
            <a:endParaRPr b="1" sz="2000">
              <a:solidFill>
                <a:srgbClr val="FFFFFF"/>
              </a:solidFill>
              <a:latin typeface="Open Sans"/>
              <a:ea typeface="Open Sans"/>
              <a:cs typeface="Open Sans"/>
              <a:sym typeface="Open Sans"/>
            </a:endParaRPr>
          </a:p>
        </p:txBody>
      </p:sp>
      <p:sp>
        <p:nvSpPr>
          <p:cNvPr id="1148" name="Google Shape;1148;p65"/>
          <p:cNvSpPr/>
          <p:nvPr/>
        </p:nvSpPr>
        <p:spPr>
          <a:xfrm>
            <a:off x="1176750" y="1621675"/>
            <a:ext cx="630300" cy="390000"/>
          </a:xfrm>
          <a:prstGeom prst="wedgeEllipseCallout">
            <a:avLst>
              <a:gd fmla="val -24052" name="adj1"/>
              <a:gd fmla="val 93064" name="adj2"/>
            </a:avLst>
          </a:prstGeom>
          <a:solidFill>
            <a:srgbClr val="7DC9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Ubuntu"/>
                <a:ea typeface="Ubuntu"/>
                <a:cs typeface="Ubuntu"/>
                <a:sym typeface="Ubuntu"/>
              </a:rPr>
              <a:t>???</a:t>
            </a:r>
            <a:endParaRPr b="1">
              <a:solidFill>
                <a:srgbClr val="FFFFFF"/>
              </a:solidFill>
              <a:latin typeface="Ubuntu"/>
              <a:ea typeface="Ubuntu"/>
              <a:cs typeface="Ubuntu"/>
              <a:sym typeface="Ubuntu"/>
            </a:endParaRPr>
          </a:p>
        </p:txBody>
      </p:sp>
      <p:pic>
        <p:nvPicPr>
          <p:cNvPr id="1149" name="Google Shape;1149;p65"/>
          <p:cNvPicPr preferRelativeResize="0"/>
          <p:nvPr/>
        </p:nvPicPr>
        <p:blipFill>
          <a:blip r:embed="rId5">
            <a:alphaModFix/>
          </a:blip>
          <a:stretch>
            <a:fillRect/>
          </a:stretch>
        </p:blipFill>
        <p:spPr>
          <a:xfrm>
            <a:off x="6119724" y="910800"/>
            <a:ext cx="1238925" cy="1041975"/>
          </a:xfrm>
          <a:prstGeom prst="rect">
            <a:avLst/>
          </a:prstGeom>
          <a:noFill/>
          <a:ln>
            <a:noFill/>
          </a:ln>
        </p:spPr>
      </p:pic>
      <p:pic>
        <p:nvPicPr>
          <p:cNvPr id="1150" name="Google Shape;1150;p65"/>
          <p:cNvPicPr preferRelativeResize="0"/>
          <p:nvPr/>
        </p:nvPicPr>
        <p:blipFill>
          <a:blip r:embed="rId6">
            <a:alphaModFix/>
          </a:blip>
          <a:stretch>
            <a:fillRect/>
          </a:stretch>
        </p:blipFill>
        <p:spPr>
          <a:xfrm rot="1337649">
            <a:off x="7906207" y="2067913"/>
            <a:ext cx="1256935" cy="2677373"/>
          </a:xfrm>
          <a:prstGeom prst="rect">
            <a:avLst/>
          </a:prstGeom>
          <a:noFill/>
          <a:ln>
            <a:noFill/>
          </a:ln>
        </p:spPr>
      </p:pic>
      <p:sp>
        <p:nvSpPr>
          <p:cNvPr id="1151" name="Google Shape;1151;p65"/>
          <p:cNvSpPr/>
          <p:nvPr/>
        </p:nvSpPr>
        <p:spPr>
          <a:xfrm>
            <a:off x="1896550" y="1952775"/>
            <a:ext cx="6533400" cy="492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What I know about comparing fractions is…</a:t>
            </a:r>
            <a:endParaRPr b="1" sz="2000">
              <a:solidFill>
                <a:srgbClr val="FFFFFF"/>
              </a:solidFill>
              <a:latin typeface="Open Sans"/>
              <a:ea typeface="Open Sans"/>
              <a:cs typeface="Open Sans"/>
              <a:sym typeface="Open Sans"/>
            </a:endParaRPr>
          </a:p>
        </p:txBody>
      </p:sp>
      <p:sp>
        <p:nvSpPr>
          <p:cNvPr id="1152" name="Google Shape;1152;p65"/>
          <p:cNvSpPr/>
          <p:nvPr/>
        </p:nvSpPr>
        <p:spPr>
          <a:xfrm>
            <a:off x="1896525" y="2571750"/>
            <a:ext cx="6533400" cy="684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What I know about comparing fractions on a number line is…</a:t>
            </a:r>
            <a:endParaRPr b="1" sz="2000">
              <a:solidFill>
                <a:srgbClr val="FFFFFF"/>
              </a:solidFill>
              <a:latin typeface="Open Sans"/>
              <a:ea typeface="Open Sans"/>
              <a:cs typeface="Open Sans"/>
              <a:sym typeface="Open Sans"/>
            </a:endParaRPr>
          </a:p>
        </p:txBody>
      </p:sp>
    </p:spTree>
  </p:cSld>
  <p:clrMapOvr>
    <a:masterClrMapping/>
  </p:clrMapOvr>
  <p:transition spd="med">
    <p:fade thruBlk="1"/>
  </p:transition>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1156" name="Shape 1156"/>
        <p:cNvGrpSpPr/>
        <p:nvPr/>
      </p:nvGrpSpPr>
      <p:grpSpPr>
        <a:xfrm>
          <a:off x="0" y="0"/>
          <a:ext cx="0" cy="0"/>
          <a:chOff x="0" y="0"/>
          <a:chExt cx="0" cy="0"/>
        </a:xfrm>
      </p:grpSpPr>
      <p:sp>
        <p:nvSpPr>
          <p:cNvPr id="1157" name="Google Shape;1157;p66"/>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Module</a:t>
            </a:r>
            <a:r>
              <a:rPr lang="en" sz="1800">
                <a:solidFill>
                  <a:schemeClr val="dk1"/>
                </a:solidFill>
                <a:latin typeface="Ubuntu Medium"/>
                <a:ea typeface="Ubuntu Medium"/>
                <a:cs typeface="Ubuntu Medium"/>
                <a:sym typeface="Ubuntu Medium"/>
              </a:rPr>
              <a:t> 4 - Day 4</a:t>
            </a:r>
            <a:endParaRPr sz="1800">
              <a:solidFill>
                <a:schemeClr val="dk1"/>
              </a:solidFill>
              <a:latin typeface="Ubuntu Medium"/>
              <a:ea typeface="Ubuntu Medium"/>
              <a:cs typeface="Ubuntu Medium"/>
              <a:sym typeface="Ubuntu Medium"/>
            </a:endParaRPr>
          </a:p>
        </p:txBody>
      </p:sp>
      <p:sp>
        <p:nvSpPr>
          <p:cNvPr id="1158" name="Google Shape;1158;p66"/>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4"/>
                </a:solidFill>
                <a:latin typeface="Ubuntu"/>
                <a:ea typeface="Ubuntu"/>
                <a:cs typeface="Ubuntu"/>
                <a:sym typeface="Ubuntu"/>
              </a:rPr>
              <a:t>Puzzle Talk</a:t>
            </a:r>
            <a:endParaRPr b="1" sz="2100">
              <a:solidFill>
                <a:schemeClr val="accent4"/>
              </a:solidFill>
              <a:latin typeface="Ubuntu"/>
              <a:ea typeface="Ubuntu"/>
              <a:cs typeface="Ubuntu"/>
              <a:sym typeface="Ubuntu"/>
            </a:endParaRPr>
          </a:p>
        </p:txBody>
      </p:sp>
      <p:pic>
        <p:nvPicPr>
          <p:cNvPr id="1159" name="Google Shape;1159;p66"/>
          <p:cNvPicPr preferRelativeResize="0"/>
          <p:nvPr>
            <p:ph idx="2" type="pic"/>
          </p:nvPr>
        </p:nvPicPr>
        <p:blipFill rotWithShape="1">
          <a:blip r:embed="rId3">
            <a:alphaModFix/>
          </a:blip>
          <a:srcRect b="835" l="0" r="0" t="826"/>
          <a:stretch/>
        </p:blipFill>
        <p:spPr>
          <a:xfrm>
            <a:off x="234209" y="189700"/>
            <a:ext cx="877500" cy="862800"/>
          </a:xfrm>
          <a:prstGeom prst="ellipse">
            <a:avLst/>
          </a:prstGeom>
          <a:noFill/>
          <a:ln>
            <a:noFill/>
          </a:ln>
          <a:effectLst>
            <a:outerShdw blurRad="177800" rotWithShape="0" algn="ctr" dir="5400000" dist="50800">
              <a:srgbClr val="000000">
                <a:alpha val="14000"/>
              </a:srgbClr>
            </a:outerShdw>
          </a:effectLst>
        </p:spPr>
      </p:pic>
      <p:pic>
        <p:nvPicPr>
          <p:cNvPr descr="E:\Новая папка (3)\вспомогательные\graphicriver-13574762-site2max-powerpoint\MockUp\mockup_png\Computer_4.png" id="1160" name="Google Shape;1160;p66"/>
          <p:cNvPicPr preferRelativeResize="0"/>
          <p:nvPr/>
        </p:nvPicPr>
        <p:blipFill rotWithShape="1">
          <a:blip r:embed="rId4">
            <a:alphaModFix/>
          </a:blip>
          <a:srcRect b="0" l="0" r="0" t="0"/>
          <a:stretch/>
        </p:blipFill>
        <p:spPr>
          <a:xfrm>
            <a:off x="70525" y="1624275"/>
            <a:ext cx="4589999" cy="2432850"/>
          </a:xfrm>
          <a:prstGeom prst="rect">
            <a:avLst/>
          </a:prstGeom>
          <a:noFill/>
          <a:ln>
            <a:noFill/>
          </a:ln>
        </p:spPr>
      </p:pic>
      <p:grpSp>
        <p:nvGrpSpPr>
          <p:cNvPr id="1161" name="Google Shape;1161;p66"/>
          <p:cNvGrpSpPr/>
          <p:nvPr/>
        </p:nvGrpSpPr>
        <p:grpSpPr>
          <a:xfrm>
            <a:off x="1590104" y="4057131"/>
            <a:ext cx="173012" cy="169916"/>
            <a:chOff x="8586628" y="1443880"/>
            <a:chExt cx="281458" cy="281458"/>
          </a:xfrm>
        </p:grpSpPr>
        <p:sp>
          <p:nvSpPr>
            <p:cNvPr id="1162" name="Google Shape;1162;p66"/>
            <p:cNvSpPr/>
            <p:nvPr/>
          </p:nvSpPr>
          <p:spPr>
            <a:xfrm>
              <a:off x="8590770" y="1448022"/>
              <a:ext cx="136754" cy="183598"/>
            </a:xfrm>
            <a:custGeom>
              <a:rect b="b" l="l" r="r" t="t"/>
              <a:pathLst>
                <a:path extrusionOk="0" h="6028" w="4490">
                  <a:moveTo>
                    <a:pt x="4395" y="0"/>
                  </a:moveTo>
                  <a:cubicBezTo>
                    <a:pt x="1988" y="53"/>
                    <a:pt x="53" y="1988"/>
                    <a:pt x="0" y="4395"/>
                  </a:cubicBezTo>
                  <a:cubicBezTo>
                    <a:pt x="11" y="4448"/>
                    <a:pt x="53" y="4489"/>
                    <a:pt x="115" y="4489"/>
                  </a:cubicBezTo>
                  <a:lnTo>
                    <a:pt x="1601" y="4489"/>
                  </a:lnTo>
                  <a:cubicBezTo>
                    <a:pt x="1727" y="4489"/>
                    <a:pt x="1831" y="4594"/>
                    <a:pt x="1831" y="4720"/>
                  </a:cubicBezTo>
                  <a:cubicBezTo>
                    <a:pt x="1831" y="4793"/>
                    <a:pt x="1811" y="4856"/>
                    <a:pt x="1758" y="4898"/>
                  </a:cubicBezTo>
                  <a:cubicBezTo>
                    <a:pt x="1737" y="4918"/>
                    <a:pt x="1727" y="4929"/>
                    <a:pt x="1706" y="4950"/>
                  </a:cubicBezTo>
                  <a:cubicBezTo>
                    <a:pt x="1706" y="4950"/>
                    <a:pt x="1706" y="4960"/>
                    <a:pt x="1695" y="4971"/>
                  </a:cubicBezTo>
                  <a:cubicBezTo>
                    <a:pt x="1685" y="4981"/>
                    <a:pt x="1675" y="4992"/>
                    <a:pt x="1664" y="5002"/>
                  </a:cubicBezTo>
                  <a:cubicBezTo>
                    <a:pt x="1664" y="5013"/>
                    <a:pt x="1664" y="5023"/>
                    <a:pt x="1654" y="5023"/>
                  </a:cubicBezTo>
                  <a:cubicBezTo>
                    <a:pt x="1643" y="5044"/>
                    <a:pt x="1643" y="5054"/>
                    <a:pt x="1633" y="5065"/>
                  </a:cubicBezTo>
                  <a:cubicBezTo>
                    <a:pt x="1633" y="5075"/>
                    <a:pt x="1622" y="5086"/>
                    <a:pt x="1622" y="5086"/>
                  </a:cubicBezTo>
                  <a:cubicBezTo>
                    <a:pt x="1612" y="5107"/>
                    <a:pt x="1612" y="5117"/>
                    <a:pt x="1601" y="5128"/>
                  </a:cubicBezTo>
                  <a:cubicBezTo>
                    <a:pt x="1601" y="5138"/>
                    <a:pt x="1601" y="5149"/>
                    <a:pt x="1591" y="5159"/>
                  </a:cubicBezTo>
                  <a:cubicBezTo>
                    <a:pt x="1591" y="5170"/>
                    <a:pt x="1580" y="5191"/>
                    <a:pt x="1580" y="5201"/>
                  </a:cubicBezTo>
                  <a:cubicBezTo>
                    <a:pt x="1580" y="5211"/>
                    <a:pt x="1580" y="5222"/>
                    <a:pt x="1570" y="5222"/>
                  </a:cubicBezTo>
                  <a:cubicBezTo>
                    <a:pt x="1570" y="5243"/>
                    <a:pt x="1570" y="5264"/>
                    <a:pt x="1559" y="5295"/>
                  </a:cubicBezTo>
                  <a:cubicBezTo>
                    <a:pt x="1559" y="5327"/>
                    <a:pt x="1559" y="5347"/>
                    <a:pt x="1559" y="5379"/>
                  </a:cubicBezTo>
                  <a:cubicBezTo>
                    <a:pt x="1559" y="5379"/>
                    <a:pt x="1559" y="5389"/>
                    <a:pt x="1559" y="5389"/>
                  </a:cubicBezTo>
                  <a:cubicBezTo>
                    <a:pt x="1559" y="5410"/>
                    <a:pt x="1559" y="5431"/>
                    <a:pt x="1559" y="5452"/>
                  </a:cubicBezTo>
                  <a:cubicBezTo>
                    <a:pt x="1570" y="5494"/>
                    <a:pt x="1580" y="5536"/>
                    <a:pt x="1591" y="5578"/>
                  </a:cubicBezTo>
                  <a:cubicBezTo>
                    <a:pt x="1591" y="5578"/>
                    <a:pt x="1591" y="5588"/>
                    <a:pt x="1601" y="5588"/>
                  </a:cubicBezTo>
                  <a:cubicBezTo>
                    <a:pt x="1601" y="5609"/>
                    <a:pt x="1612" y="5620"/>
                    <a:pt x="1612" y="5630"/>
                  </a:cubicBezTo>
                  <a:cubicBezTo>
                    <a:pt x="1612" y="5640"/>
                    <a:pt x="1622" y="5651"/>
                    <a:pt x="1622" y="5651"/>
                  </a:cubicBezTo>
                  <a:cubicBezTo>
                    <a:pt x="1633" y="5661"/>
                    <a:pt x="1633" y="5672"/>
                    <a:pt x="1643" y="5682"/>
                  </a:cubicBezTo>
                  <a:cubicBezTo>
                    <a:pt x="1643" y="5693"/>
                    <a:pt x="1654" y="5703"/>
                    <a:pt x="1654" y="5714"/>
                  </a:cubicBezTo>
                  <a:cubicBezTo>
                    <a:pt x="1654" y="5714"/>
                    <a:pt x="1664" y="5724"/>
                    <a:pt x="1664" y="5735"/>
                  </a:cubicBezTo>
                  <a:cubicBezTo>
                    <a:pt x="1685" y="5756"/>
                    <a:pt x="1695" y="5777"/>
                    <a:pt x="1716" y="5797"/>
                  </a:cubicBezTo>
                  <a:lnTo>
                    <a:pt x="1716" y="5808"/>
                  </a:lnTo>
                  <a:cubicBezTo>
                    <a:pt x="1727" y="5818"/>
                    <a:pt x="1737" y="5829"/>
                    <a:pt x="1748" y="5839"/>
                  </a:cubicBezTo>
                  <a:cubicBezTo>
                    <a:pt x="1758" y="5839"/>
                    <a:pt x="1758" y="5839"/>
                    <a:pt x="1758" y="5850"/>
                  </a:cubicBezTo>
                  <a:cubicBezTo>
                    <a:pt x="1769" y="5860"/>
                    <a:pt x="1779" y="5871"/>
                    <a:pt x="1790" y="5871"/>
                  </a:cubicBezTo>
                  <a:cubicBezTo>
                    <a:pt x="1800" y="5881"/>
                    <a:pt x="1800" y="5881"/>
                    <a:pt x="1800" y="5881"/>
                  </a:cubicBezTo>
                  <a:cubicBezTo>
                    <a:pt x="1842" y="5913"/>
                    <a:pt x="1873" y="5933"/>
                    <a:pt x="1915" y="5954"/>
                  </a:cubicBezTo>
                  <a:cubicBezTo>
                    <a:pt x="1926" y="5965"/>
                    <a:pt x="1936" y="5965"/>
                    <a:pt x="1936" y="5965"/>
                  </a:cubicBezTo>
                  <a:cubicBezTo>
                    <a:pt x="1947" y="5975"/>
                    <a:pt x="1957" y="5975"/>
                    <a:pt x="1968" y="5986"/>
                  </a:cubicBezTo>
                  <a:cubicBezTo>
                    <a:pt x="1978" y="5986"/>
                    <a:pt x="1988" y="5986"/>
                    <a:pt x="1999" y="5996"/>
                  </a:cubicBezTo>
                  <a:cubicBezTo>
                    <a:pt x="2009" y="5996"/>
                    <a:pt x="2020" y="5996"/>
                    <a:pt x="2020" y="6007"/>
                  </a:cubicBezTo>
                  <a:cubicBezTo>
                    <a:pt x="2041" y="6007"/>
                    <a:pt x="2051" y="6007"/>
                    <a:pt x="2072" y="6017"/>
                  </a:cubicBezTo>
                  <a:lnTo>
                    <a:pt x="2083" y="6017"/>
                  </a:lnTo>
                  <a:cubicBezTo>
                    <a:pt x="2104" y="6017"/>
                    <a:pt x="2124" y="6028"/>
                    <a:pt x="2145" y="6028"/>
                  </a:cubicBezTo>
                  <a:lnTo>
                    <a:pt x="2292" y="6028"/>
                  </a:lnTo>
                  <a:cubicBezTo>
                    <a:pt x="2334" y="6028"/>
                    <a:pt x="2376" y="6017"/>
                    <a:pt x="2428" y="5996"/>
                  </a:cubicBezTo>
                  <a:lnTo>
                    <a:pt x="2438" y="5996"/>
                  </a:lnTo>
                  <a:cubicBezTo>
                    <a:pt x="2449" y="5986"/>
                    <a:pt x="2470" y="5986"/>
                    <a:pt x="2480" y="5975"/>
                  </a:cubicBezTo>
                  <a:lnTo>
                    <a:pt x="2501" y="5975"/>
                  </a:lnTo>
                  <a:cubicBezTo>
                    <a:pt x="2512" y="5965"/>
                    <a:pt x="2533" y="5954"/>
                    <a:pt x="2543" y="5944"/>
                  </a:cubicBezTo>
                  <a:lnTo>
                    <a:pt x="2554" y="5944"/>
                  </a:lnTo>
                  <a:cubicBezTo>
                    <a:pt x="2574" y="5933"/>
                    <a:pt x="2585" y="5923"/>
                    <a:pt x="2606" y="5913"/>
                  </a:cubicBezTo>
                  <a:cubicBezTo>
                    <a:pt x="2616" y="5902"/>
                    <a:pt x="2627" y="5892"/>
                    <a:pt x="2627" y="5892"/>
                  </a:cubicBezTo>
                  <a:cubicBezTo>
                    <a:pt x="2637" y="5881"/>
                    <a:pt x="2648" y="5881"/>
                    <a:pt x="2648" y="5871"/>
                  </a:cubicBezTo>
                  <a:cubicBezTo>
                    <a:pt x="2658" y="5860"/>
                    <a:pt x="2669" y="5860"/>
                    <a:pt x="2679" y="5850"/>
                  </a:cubicBezTo>
                  <a:cubicBezTo>
                    <a:pt x="2679" y="5839"/>
                    <a:pt x="2690" y="5839"/>
                    <a:pt x="2700" y="5829"/>
                  </a:cubicBezTo>
                  <a:cubicBezTo>
                    <a:pt x="2700" y="5818"/>
                    <a:pt x="2710" y="5818"/>
                    <a:pt x="2721" y="5808"/>
                  </a:cubicBezTo>
                  <a:cubicBezTo>
                    <a:pt x="2721" y="5797"/>
                    <a:pt x="2731" y="5787"/>
                    <a:pt x="2742" y="5787"/>
                  </a:cubicBezTo>
                  <a:cubicBezTo>
                    <a:pt x="2752" y="5766"/>
                    <a:pt x="2752" y="5756"/>
                    <a:pt x="2763" y="5745"/>
                  </a:cubicBezTo>
                  <a:cubicBezTo>
                    <a:pt x="2773" y="5735"/>
                    <a:pt x="2784" y="5724"/>
                    <a:pt x="2784" y="5714"/>
                  </a:cubicBezTo>
                  <a:cubicBezTo>
                    <a:pt x="2794" y="5703"/>
                    <a:pt x="2794" y="5693"/>
                    <a:pt x="2805" y="5693"/>
                  </a:cubicBezTo>
                  <a:cubicBezTo>
                    <a:pt x="2805" y="5682"/>
                    <a:pt x="2815" y="5661"/>
                    <a:pt x="2815" y="5651"/>
                  </a:cubicBezTo>
                  <a:cubicBezTo>
                    <a:pt x="2826" y="5651"/>
                    <a:pt x="2826" y="5640"/>
                    <a:pt x="2826" y="5630"/>
                  </a:cubicBezTo>
                  <a:cubicBezTo>
                    <a:pt x="2836" y="5620"/>
                    <a:pt x="2836" y="5599"/>
                    <a:pt x="2847" y="5588"/>
                  </a:cubicBezTo>
                  <a:cubicBezTo>
                    <a:pt x="2847" y="5588"/>
                    <a:pt x="2847" y="5578"/>
                    <a:pt x="2847" y="5578"/>
                  </a:cubicBezTo>
                  <a:cubicBezTo>
                    <a:pt x="2867" y="5536"/>
                    <a:pt x="2878" y="5494"/>
                    <a:pt x="2878" y="5452"/>
                  </a:cubicBezTo>
                  <a:cubicBezTo>
                    <a:pt x="2878" y="5431"/>
                    <a:pt x="2878" y="5410"/>
                    <a:pt x="2878" y="5389"/>
                  </a:cubicBezTo>
                  <a:cubicBezTo>
                    <a:pt x="2878" y="5389"/>
                    <a:pt x="2888" y="5379"/>
                    <a:pt x="2888" y="5379"/>
                  </a:cubicBezTo>
                  <a:cubicBezTo>
                    <a:pt x="2888" y="5347"/>
                    <a:pt x="2878" y="5327"/>
                    <a:pt x="2878" y="5295"/>
                  </a:cubicBezTo>
                  <a:cubicBezTo>
                    <a:pt x="2878" y="5274"/>
                    <a:pt x="2867" y="5243"/>
                    <a:pt x="2867" y="5222"/>
                  </a:cubicBezTo>
                  <a:cubicBezTo>
                    <a:pt x="2867" y="5222"/>
                    <a:pt x="2867" y="5211"/>
                    <a:pt x="2867" y="5211"/>
                  </a:cubicBezTo>
                  <a:cubicBezTo>
                    <a:pt x="2857" y="5191"/>
                    <a:pt x="2857" y="5170"/>
                    <a:pt x="2847" y="5159"/>
                  </a:cubicBezTo>
                  <a:cubicBezTo>
                    <a:pt x="2847" y="5149"/>
                    <a:pt x="2847" y="5138"/>
                    <a:pt x="2836" y="5138"/>
                  </a:cubicBezTo>
                  <a:cubicBezTo>
                    <a:pt x="2836" y="5117"/>
                    <a:pt x="2826" y="5107"/>
                    <a:pt x="2815" y="5086"/>
                  </a:cubicBezTo>
                  <a:cubicBezTo>
                    <a:pt x="2815" y="5086"/>
                    <a:pt x="2815" y="5075"/>
                    <a:pt x="2815" y="5065"/>
                  </a:cubicBezTo>
                  <a:cubicBezTo>
                    <a:pt x="2805" y="5054"/>
                    <a:pt x="2794" y="5034"/>
                    <a:pt x="2784" y="5023"/>
                  </a:cubicBezTo>
                  <a:cubicBezTo>
                    <a:pt x="2784" y="5023"/>
                    <a:pt x="2773" y="5013"/>
                    <a:pt x="2773" y="5002"/>
                  </a:cubicBezTo>
                  <a:cubicBezTo>
                    <a:pt x="2763" y="4992"/>
                    <a:pt x="2752" y="4971"/>
                    <a:pt x="2742" y="4960"/>
                  </a:cubicBezTo>
                  <a:cubicBezTo>
                    <a:pt x="2742" y="4960"/>
                    <a:pt x="2731" y="4950"/>
                    <a:pt x="2731" y="4950"/>
                  </a:cubicBezTo>
                  <a:cubicBezTo>
                    <a:pt x="2721" y="4929"/>
                    <a:pt x="2700" y="4918"/>
                    <a:pt x="2690" y="4898"/>
                  </a:cubicBezTo>
                  <a:cubicBezTo>
                    <a:pt x="2637" y="4856"/>
                    <a:pt x="2606" y="4793"/>
                    <a:pt x="2606" y="4720"/>
                  </a:cubicBezTo>
                  <a:cubicBezTo>
                    <a:pt x="2606" y="4594"/>
                    <a:pt x="2710" y="4489"/>
                    <a:pt x="2847" y="4489"/>
                  </a:cubicBezTo>
                  <a:lnTo>
                    <a:pt x="4364" y="4489"/>
                  </a:lnTo>
                  <a:cubicBezTo>
                    <a:pt x="4437" y="4489"/>
                    <a:pt x="4489" y="4437"/>
                    <a:pt x="4489" y="4364"/>
                  </a:cubicBezTo>
                  <a:lnTo>
                    <a:pt x="4489" y="2847"/>
                  </a:lnTo>
                  <a:cubicBezTo>
                    <a:pt x="4489" y="2710"/>
                    <a:pt x="4374" y="2606"/>
                    <a:pt x="4249" y="2606"/>
                  </a:cubicBezTo>
                  <a:cubicBezTo>
                    <a:pt x="4186" y="2606"/>
                    <a:pt x="4123" y="2637"/>
                    <a:pt x="4071" y="2690"/>
                  </a:cubicBezTo>
                  <a:cubicBezTo>
                    <a:pt x="4060" y="2700"/>
                    <a:pt x="4039" y="2721"/>
                    <a:pt x="4019" y="2731"/>
                  </a:cubicBezTo>
                  <a:cubicBezTo>
                    <a:pt x="4019" y="2731"/>
                    <a:pt x="4019" y="2742"/>
                    <a:pt x="4008" y="2742"/>
                  </a:cubicBezTo>
                  <a:cubicBezTo>
                    <a:pt x="3998" y="2752"/>
                    <a:pt x="3977" y="2763"/>
                    <a:pt x="3966" y="2773"/>
                  </a:cubicBezTo>
                  <a:cubicBezTo>
                    <a:pt x="3956" y="2773"/>
                    <a:pt x="3956" y="2784"/>
                    <a:pt x="3945" y="2784"/>
                  </a:cubicBezTo>
                  <a:cubicBezTo>
                    <a:pt x="3935" y="2794"/>
                    <a:pt x="3914" y="2805"/>
                    <a:pt x="3903" y="2815"/>
                  </a:cubicBezTo>
                  <a:lnTo>
                    <a:pt x="3883" y="2815"/>
                  </a:lnTo>
                  <a:cubicBezTo>
                    <a:pt x="3872" y="2826"/>
                    <a:pt x="3851" y="2836"/>
                    <a:pt x="3830" y="2836"/>
                  </a:cubicBezTo>
                  <a:cubicBezTo>
                    <a:pt x="3830" y="2847"/>
                    <a:pt x="3820" y="2847"/>
                    <a:pt x="3820" y="2847"/>
                  </a:cubicBezTo>
                  <a:cubicBezTo>
                    <a:pt x="3799" y="2857"/>
                    <a:pt x="3778" y="2857"/>
                    <a:pt x="3757" y="2867"/>
                  </a:cubicBezTo>
                  <a:lnTo>
                    <a:pt x="3746" y="2867"/>
                  </a:lnTo>
                  <a:cubicBezTo>
                    <a:pt x="3694" y="2878"/>
                    <a:pt x="3652" y="2888"/>
                    <a:pt x="3600" y="2888"/>
                  </a:cubicBezTo>
                  <a:lnTo>
                    <a:pt x="3590" y="2888"/>
                  </a:lnTo>
                  <a:cubicBezTo>
                    <a:pt x="3569" y="2878"/>
                    <a:pt x="3537" y="2878"/>
                    <a:pt x="3516" y="2878"/>
                  </a:cubicBezTo>
                  <a:cubicBezTo>
                    <a:pt x="3495" y="2878"/>
                    <a:pt x="3485" y="2878"/>
                    <a:pt x="3464" y="2867"/>
                  </a:cubicBezTo>
                  <a:lnTo>
                    <a:pt x="3453" y="2867"/>
                  </a:lnTo>
                  <a:cubicBezTo>
                    <a:pt x="3433" y="2867"/>
                    <a:pt x="3412" y="2857"/>
                    <a:pt x="3401" y="2847"/>
                  </a:cubicBezTo>
                  <a:lnTo>
                    <a:pt x="3380" y="2847"/>
                  </a:lnTo>
                  <a:cubicBezTo>
                    <a:pt x="3359" y="2836"/>
                    <a:pt x="3349" y="2836"/>
                    <a:pt x="3338" y="2826"/>
                  </a:cubicBezTo>
                  <a:cubicBezTo>
                    <a:pt x="3328" y="2826"/>
                    <a:pt x="3317" y="2826"/>
                    <a:pt x="3317" y="2815"/>
                  </a:cubicBezTo>
                  <a:cubicBezTo>
                    <a:pt x="3307" y="2815"/>
                    <a:pt x="3297" y="2805"/>
                    <a:pt x="3286" y="2805"/>
                  </a:cubicBezTo>
                  <a:cubicBezTo>
                    <a:pt x="3276" y="2794"/>
                    <a:pt x="3265" y="2794"/>
                    <a:pt x="3255" y="2784"/>
                  </a:cubicBezTo>
                  <a:cubicBezTo>
                    <a:pt x="3255" y="2784"/>
                    <a:pt x="3244" y="2784"/>
                    <a:pt x="3244" y="2773"/>
                  </a:cubicBezTo>
                  <a:cubicBezTo>
                    <a:pt x="3213" y="2763"/>
                    <a:pt x="3192" y="2742"/>
                    <a:pt x="3171" y="2721"/>
                  </a:cubicBezTo>
                  <a:cubicBezTo>
                    <a:pt x="3160" y="2710"/>
                    <a:pt x="3140" y="2700"/>
                    <a:pt x="3129" y="2690"/>
                  </a:cubicBezTo>
                  <a:cubicBezTo>
                    <a:pt x="3129" y="2690"/>
                    <a:pt x="3129" y="2679"/>
                    <a:pt x="3129" y="2679"/>
                  </a:cubicBezTo>
                  <a:cubicBezTo>
                    <a:pt x="3119" y="2669"/>
                    <a:pt x="3108" y="2658"/>
                    <a:pt x="3098" y="2648"/>
                  </a:cubicBezTo>
                  <a:cubicBezTo>
                    <a:pt x="3087" y="2648"/>
                    <a:pt x="3087" y="2637"/>
                    <a:pt x="3087" y="2637"/>
                  </a:cubicBezTo>
                  <a:cubicBezTo>
                    <a:pt x="3056" y="2606"/>
                    <a:pt x="3035" y="2564"/>
                    <a:pt x="3014" y="2533"/>
                  </a:cubicBezTo>
                  <a:cubicBezTo>
                    <a:pt x="3014" y="2522"/>
                    <a:pt x="3003" y="2512"/>
                    <a:pt x="3003" y="2501"/>
                  </a:cubicBezTo>
                  <a:cubicBezTo>
                    <a:pt x="2993" y="2491"/>
                    <a:pt x="2993" y="2491"/>
                    <a:pt x="2993" y="2480"/>
                  </a:cubicBezTo>
                  <a:cubicBezTo>
                    <a:pt x="2983" y="2470"/>
                    <a:pt x="2983" y="2449"/>
                    <a:pt x="2972" y="2438"/>
                  </a:cubicBezTo>
                  <a:cubicBezTo>
                    <a:pt x="2972" y="2438"/>
                    <a:pt x="2972" y="2428"/>
                    <a:pt x="2972" y="2417"/>
                  </a:cubicBezTo>
                  <a:cubicBezTo>
                    <a:pt x="2962" y="2407"/>
                    <a:pt x="2962" y="2386"/>
                    <a:pt x="2951" y="2365"/>
                  </a:cubicBezTo>
                  <a:cubicBezTo>
                    <a:pt x="2951" y="2365"/>
                    <a:pt x="2951" y="2365"/>
                    <a:pt x="2951" y="2355"/>
                  </a:cubicBezTo>
                  <a:cubicBezTo>
                    <a:pt x="2951" y="2344"/>
                    <a:pt x="2941" y="2323"/>
                    <a:pt x="2941" y="2302"/>
                  </a:cubicBezTo>
                  <a:lnTo>
                    <a:pt x="2941" y="2292"/>
                  </a:lnTo>
                  <a:cubicBezTo>
                    <a:pt x="2941" y="2281"/>
                    <a:pt x="2941" y="2271"/>
                    <a:pt x="2941" y="2250"/>
                  </a:cubicBezTo>
                  <a:cubicBezTo>
                    <a:pt x="2941" y="2240"/>
                    <a:pt x="2941" y="2229"/>
                    <a:pt x="2941" y="2219"/>
                  </a:cubicBezTo>
                  <a:cubicBezTo>
                    <a:pt x="2941" y="2208"/>
                    <a:pt x="2941" y="2198"/>
                    <a:pt x="2941" y="2187"/>
                  </a:cubicBezTo>
                  <a:cubicBezTo>
                    <a:pt x="2941" y="2177"/>
                    <a:pt x="2941" y="2166"/>
                    <a:pt x="2941" y="2145"/>
                  </a:cubicBezTo>
                  <a:cubicBezTo>
                    <a:pt x="2941" y="2124"/>
                    <a:pt x="2951" y="2104"/>
                    <a:pt x="2951" y="2083"/>
                  </a:cubicBezTo>
                  <a:cubicBezTo>
                    <a:pt x="2951" y="2083"/>
                    <a:pt x="2951" y="2072"/>
                    <a:pt x="2951" y="2072"/>
                  </a:cubicBezTo>
                  <a:cubicBezTo>
                    <a:pt x="2962" y="2051"/>
                    <a:pt x="2962" y="2041"/>
                    <a:pt x="2972" y="2020"/>
                  </a:cubicBezTo>
                  <a:cubicBezTo>
                    <a:pt x="2972" y="2020"/>
                    <a:pt x="2972" y="2009"/>
                    <a:pt x="2972" y="1999"/>
                  </a:cubicBezTo>
                  <a:cubicBezTo>
                    <a:pt x="2983" y="1988"/>
                    <a:pt x="2983" y="1978"/>
                    <a:pt x="2993" y="1968"/>
                  </a:cubicBezTo>
                  <a:cubicBezTo>
                    <a:pt x="2993" y="1957"/>
                    <a:pt x="2993" y="1947"/>
                    <a:pt x="3003" y="1936"/>
                  </a:cubicBezTo>
                  <a:cubicBezTo>
                    <a:pt x="3003" y="1926"/>
                    <a:pt x="3014" y="1926"/>
                    <a:pt x="3014" y="1915"/>
                  </a:cubicBezTo>
                  <a:cubicBezTo>
                    <a:pt x="3035" y="1873"/>
                    <a:pt x="3056" y="1842"/>
                    <a:pt x="3087" y="1800"/>
                  </a:cubicBezTo>
                  <a:lnTo>
                    <a:pt x="3098" y="1800"/>
                  </a:lnTo>
                  <a:cubicBezTo>
                    <a:pt x="3108" y="1779"/>
                    <a:pt x="3119" y="1769"/>
                    <a:pt x="3129" y="1758"/>
                  </a:cubicBezTo>
                  <a:cubicBezTo>
                    <a:pt x="3140" y="1737"/>
                    <a:pt x="3160" y="1727"/>
                    <a:pt x="3171" y="1716"/>
                  </a:cubicBezTo>
                  <a:cubicBezTo>
                    <a:pt x="3192" y="1695"/>
                    <a:pt x="3213" y="1685"/>
                    <a:pt x="3244" y="1664"/>
                  </a:cubicBezTo>
                  <a:cubicBezTo>
                    <a:pt x="3244" y="1664"/>
                    <a:pt x="3255" y="1654"/>
                    <a:pt x="3255" y="1654"/>
                  </a:cubicBezTo>
                  <a:cubicBezTo>
                    <a:pt x="3265" y="1654"/>
                    <a:pt x="3276" y="1643"/>
                    <a:pt x="3286" y="1643"/>
                  </a:cubicBezTo>
                  <a:cubicBezTo>
                    <a:pt x="3297" y="1633"/>
                    <a:pt x="3307" y="1633"/>
                    <a:pt x="3317" y="1622"/>
                  </a:cubicBezTo>
                  <a:cubicBezTo>
                    <a:pt x="3317" y="1622"/>
                    <a:pt x="3328" y="1612"/>
                    <a:pt x="3338" y="1612"/>
                  </a:cubicBezTo>
                  <a:cubicBezTo>
                    <a:pt x="3349" y="1612"/>
                    <a:pt x="3359" y="1601"/>
                    <a:pt x="3380" y="1601"/>
                  </a:cubicBezTo>
                  <a:cubicBezTo>
                    <a:pt x="3380" y="1601"/>
                    <a:pt x="3391" y="1591"/>
                    <a:pt x="3401" y="1591"/>
                  </a:cubicBezTo>
                  <a:cubicBezTo>
                    <a:pt x="3412" y="1580"/>
                    <a:pt x="3433" y="1580"/>
                    <a:pt x="3453" y="1570"/>
                  </a:cubicBezTo>
                  <a:lnTo>
                    <a:pt x="3516" y="1570"/>
                  </a:lnTo>
                  <a:cubicBezTo>
                    <a:pt x="3516" y="1565"/>
                    <a:pt x="3516" y="1565"/>
                    <a:pt x="3516" y="1565"/>
                  </a:cubicBezTo>
                  <a:cubicBezTo>
                    <a:pt x="3516" y="1565"/>
                    <a:pt x="3516" y="1565"/>
                    <a:pt x="3516" y="1559"/>
                  </a:cubicBezTo>
                  <a:lnTo>
                    <a:pt x="3600" y="1559"/>
                  </a:lnTo>
                  <a:cubicBezTo>
                    <a:pt x="3652" y="1559"/>
                    <a:pt x="3694" y="1559"/>
                    <a:pt x="3746" y="1580"/>
                  </a:cubicBezTo>
                  <a:lnTo>
                    <a:pt x="3757" y="1580"/>
                  </a:lnTo>
                  <a:cubicBezTo>
                    <a:pt x="3778" y="1580"/>
                    <a:pt x="3799" y="1591"/>
                    <a:pt x="3820" y="1591"/>
                  </a:cubicBezTo>
                  <a:cubicBezTo>
                    <a:pt x="3820" y="1601"/>
                    <a:pt x="3830" y="1601"/>
                    <a:pt x="3830" y="1601"/>
                  </a:cubicBezTo>
                  <a:cubicBezTo>
                    <a:pt x="3851" y="1612"/>
                    <a:pt x="3872" y="1612"/>
                    <a:pt x="3883" y="1622"/>
                  </a:cubicBezTo>
                  <a:cubicBezTo>
                    <a:pt x="3893" y="1622"/>
                    <a:pt x="3893" y="1633"/>
                    <a:pt x="3903" y="1633"/>
                  </a:cubicBezTo>
                  <a:cubicBezTo>
                    <a:pt x="3914" y="1643"/>
                    <a:pt x="3935" y="1654"/>
                    <a:pt x="3945" y="1654"/>
                  </a:cubicBezTo>
                  <a:cubicBezTo>
                    <a:pt x="3956" y="1664"/>
                    <a:pt x="3956" y="1664"/>
                    <a:pt x="3966" y="1664"/>
                  </a:cubicBezTo>
                  <a:cubicBezTo>
                    <a:pt x="3977" y="1675"/>
                    <a:pt x="3998" y="1695"/>
                    <a:pt x="4008" y="1706"/>
                  </a:cubicBezTo>
                  <a:lnTo>
                    <a:pt x="4019" y="1706"/>
                  </a:lnTo>
                  <a:cubicBezTo>
                    <a:pt x="4039" y="1727"/>
                    <a:pt x="4060" y="1737"/>
                    <a:pt x="4071" y="1758"/>
                  </a:cubicBezTo>
                  <a:cubicBezTo>
                    <a:pt x="4123" y="1811"/>
                    <a:pt x="4186" y="1831"/>
                    <a:pt x="4249" y="1831"/>
                  </a:cubicBezTo>
                  <a:cubicBezTo>
                    <a:pt x="4374" y="1831"/>
                    <a:pt x="4489" y="1727"/>
                    <a:pt x="4489" y="1601"/>
                  </a:cubicBezTo>
                  <a:lnTo>
                    <a:pt x="4489" y="115"/>
                  </a:lnTo>
                  <a:cubicBezTo>
                    <a:pt x="4489" y="53"/>
                    <a:pt x="4448" y="11"/>
                    <a:pt x="4395" y="0"/>
                  </a:cubicBezTo>
                  <a:close/>
                </a:path>
              </a:pathLst>
            </a:custGeom>
            <a:solidFill>
              <a:srgbClr val="1C9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66"/>
            <p:cNvSpPr/>
            <p:nvPr/>
          </p:nvSpPr>
          <p:spPr>
            <a:xfrm>
              <a:off x="8590770" y="1584746"/>
              <a:ext cx="183933" cy="136450"/>
            </a:xfrm>
            <a:custGeom>
              <a:rect b="b" l="l" r="r" t="t"/>
              <a:pathLst>
                <a:path extrusionOk="0" h="4480" w="6039">
                  <a:moveTo>
                    <a:pt x="115" y="0"/>
                  </a:moveTo>
                  <a:cubicBezTo>
                    <a:pt x="53" y="0"/>
                    <a:pt x="11" y="32"/>
                    <a:pt x="0" y="95"/>
                  </a:cubicBezTo>
                  <a:cubicBezTo>
                    <a:pt x="53" y="2491"/>
                    <a:pt x="1988" y="4437"/>
                    <a:pt x="4395" y="4479"/>
                  </a:cubicBezTo>
                  <a:cubicBezTo>
                    <a:pt x="4448" y="4469"/>
                    <a:pt x="4489" y="4427"/>
                    <a:pt x="4489" y="4364"/>
                  </a:cubicBezTo>
                  <a:lnTo>
                    <a:pt x="4489" y="2868"/>
                  </a:lnTo>
                  <a:cubicBezTo>
                    <a:pt x="4489" y="2732"/>
                    <a:pt x="4594" y="2627"/>
                    <a:pt x="4720" y="2627"/>
                  </a:cubicBezTo>
                  <a:cubicBezTo>
                    <a:pt x="4741" y="2627"/>
                    <a:pt x="4751" y="2627"/>
                    <a:pt x="4772" y="2637"/>
                  </a:cubicBezTo>
                  <a:cubicBezTo>
                    <a:pt x="4782" y="2637"/>
                    <a:pt x="4803" y="2637"/>
                    <a:pt x="4814" y="2648"/>
                  </a:cubicBezTo>
                  <a:cubicBezTo>
                    <a:pt x="4845" y="2658"/>
                    <a:pt x="4877" y="2679"/>
                    <a:pt x="4898" y="2700"/>
                  </a:cubicBezTo>
                  <a:cubicBezTo>
                    <a:pt x="4929" y="2742"/>
                    <a:pt x="4971" y="2773"/>
                    <a:pt x="5013" y="2794"/>
                  </a:cubicBezTo>
                  <a:cubicBezTo>
                    <a:pt x="5075" y="2836"/>
                    <a:pt x="5149" y="2868"/>
                    <a:pt x="5222" y="2889"/>
                  </a:cubicBezTo>
                  <a:cubicBezTo>
                    <a:pt x="5265" y="2901"/>
                    <a:pt x="5311" y="2906"/>
                    <a:pt x="5359" y="2906"/>
                  </a:cubicBezTo>
                  <a:cubicBezTo>
                    <a:pt x="5393" y="2906"/>
                    <a:pt x="5428" y="2903"/>
                    <a:pt x="5463" y="2899"/>
                  </a:cubicBezTo>
                  <a:cubicBezTo>
                    <a:pt x="5494" y="2889"/>
                    <a:pt x="5536" y="2889"/>
                    <a:pt x="5567" y="2878"/>
                  </a:cubicBezTo>
                  <a:cubicBezTo>
                    <a:pt x="5588" y="2868"/>
                    <a:pt x="5620" y="2857"/>
                    <a:pt x="5641" y="2847"/>
                  </a:cubicBezTo>
                  <a:cubicBezTo>
                    <a:pt x="5672" y="2836"/>
                    <a:pt x="5703" y="2815"/>
                    <a:pt x="5735" y="2794"/>
                  </a:cubicBezTo>
                  <a:cubicBezTo>
                    <a:pt x="5756" y="2784"/>
                    <a:pt x="5777" y="2763"/>
                    <a:pt x="5797" y="2753"/>
                  </a:cubicBezTo>
                  <a:cubicBezTo>
                    <a:pt x="5808" y="2732"/>
                    <a:pt x="5829" y="2721"/>
                    <a:pt x="5839" y="2700"/>
                  </a:cubicBezTo>
                  <a:cubicBezTo>
                    <a:pt x="5902" y="2637"/>
                    <a:pt x="5954" y="2564"/>
                    <a:pt x="5986" y="2480"/>
                  </a:cubicBezTo>
                  <a:cubicBezTo>
                    <a:pt x="6007" y="2428"/>
                    <a:pt x="6017" y="2376"/>
                    <a:pt x="6028" y="2313"/>
                  </a:cubicBezTo>
                  <a:cubicBezTo>
                    <a:pt x="6038" y="2271"/>
                    <a:pt x="6038" y="2219"/>
                    <a:pt x="6028" y="2167"/>
                  </a:cubicBezTo>
                  <a:cubicBezTo>
                    <a:pt x="6017" y="2030"/>
                    <a:pt x="5954" y="1905"/>
                    <a:pt x="5860" y="1800"/>
                  </a:cubicBezTo>
                  <a:cubicBezTo>
                    <a:pt x="5818" y="1748"/>
                    <a:pt x="5766" y="1706"/>
                    <a:pt x="5703" y="1675"/>
                  </a:cubicBezTo>
                  <a:cubicBezTo>
                    <a:pt x="5600" y="1610"/>
                    <a:pt x="5484" y="1579"/>
                    <a:pt x="5368" y="1579"/>
                  </a:cubicBezTo>
                  <a:cubicBezTo>
                    <a:pt x="5238" y="1579"/>
                    <a:pt x="5108" y="1618"/>
                    <a:pt x="4992" y="1696"/>
                  </a:cubicBezTo>
                  <a:cubicBezTo>
                    <a:pt x="4981" y="1706"/>
                    <a:pt x="4960" y="1717"/>
                    <a:pt x="4939" y="1737"/>
                  </a:cubicBezTo>
                  <a:cubicBezTo>
                    <a:pt x="4929" y="1748"/>
                    <a:pt x="4908" y="1758"/>
                    <a:pt x="4898" y="1779"/>
                  </a:cubicBezTo>
                  <a:cubicBezTo>
                    <a:pt x="4887" y="1790"/>
                    <a:pt x="4877" y="1800"/>
                    <a:pt x="4856" y="1811"/>
                  </a:cubicBezTo>
                  <a:cubicBezTo>
                    <a:pt x="4845" y="1821"/>
                    <a:pt x="4835" y="1832"/>
                    <a:pt x="4814" y="1832"/>
                  </a:cubicBezTo>
                  <a:cubicBezTo>
                    <a:pt x="4782" y="1853"/>
                    <a:pt x="4751" y="1853"/>
                    <a:pt x="4720" y="1853"/>
                  </a:cubicBezTo>
                  <a:cubicBezTo>
                    <a:pt x="4594" y="1853"/>
                    <a:pt x="4489" y="1748"/>
                    <a:pt x="4489" y="1622"/>
                  </a:cubicBezTo>
                  <a:lnTo>
                    <a:pt x="4489" y="116"/>
                  </a:lnTo>
                  <a:cubicBezTo>
                    <a:pt x="4489" y="53"/>
                    <a:pt x="4437" y="0"/>
                    <a:pt x="4364" y="0"/>
                  </a:cubicBezTo>
                  <a:lnTo>
                    <a:pt x="2847" y="0"/>
                  </a:lnTo>
                  <a:cubicBezTo>
                    <a:pt x="2710" y="0"/>
                    <a:pt x="2606" y="105"/>
                    <a:pt x="2606" y="231"/>
                  </a:cubicBezTo>
                  <a:cubicBezTo>
                    <a:pt x="2606" y="304"/>
                    <a:pt x="2637" y="367"/>
                    <a:pt x="2690" y="409"/>
                  </a:cubicBezTo>
                  <a:cubicBezTo>
                    <a:pt x="2700" y="429"/>
                    <a:pt x="2721" y="440"/>
                    <a:pt x="2731" y="461"/>
                  </a:cubicBezTo>
                  <a:cubicBezTo>
                    <a:pt x="2731" y="461"/>
                    <a:pt x="2742" y="471"/>
                    <a:pt x="2742" y="471"/>
                  </a:cubicBezTo>
                  <a:cubicBezTo>
                    <a:pt x="2752" y="482"/>
                    <a:pt x="2763" y="503"/>
                    <a:pt x="2773" y="513"/>
                  </a:cubicBezTo>
                  <a:cubicBezTo>
                    <a:pt x="2773" y="524"/>
                    <a:pt x="2784" y="534"/>
                    <a:pt x="2784" y="534"/>
                  </a:cubicBezTo>
                  <a:cubicBezTo>
                    <a:pt x="2794" y="545"/>
                    <a:pt x="2805" y="565"/>
                    <a:pt x="2815" y="576"/>
                  </a:cubicBezTo>
                  <a:cubicBezTo>
                    <a:pt x="2815" y="586"/>
                    <a:pt x="2815" y="597"/>
                    <a:pt x="2815" y="597"/>
                  </a:cubicBezTo>
                  <a:cubicBezTo>
                    <a:pt x="2826" y="618"/>
                    <a:pt x="2836" y="628"/>
                    <a:pt x="2836" y="649"/>
                  </a:cubicBezTo>
                  <a:cubicBezTo>
                    <a:pt x="2847" y="649"/>
                    <a:pt x="2847" y="660"/>
                    <a:pt x="2847" y="670"/>
                  </a:cubicBezTo>
                  <a:cubicBezTo>
                    <a:pt x="2857" y="681"/>
                    <a:pt x="2857" y="702"/>
                    <a:pt x="2867" y="722"/>
                  </a:cubicBezTo>
                  <a:cubicBezTo>
                    <a:pt x="2867" y="722"/>
                    <a:pt x="2867" y="733"/>
                    <a:pt x="2867" y="733"/>
                  </a:cubicBezTo>
                  <a:cubicBezTo>
                    <a:pt x="2867" y="754"/>
                    <a:pt x="2878" y="785"/>
                    <a:pt x="2878" y="806"/>
                  </a:cubicBezTo>
                  <a:cubicBezTo>
                    <a:pt x="2878" y="838"/>
                    <a:pt x="2888" y="858"/>
                    <a:pt x="2888" y="890"/>
                  </a:cubicBezTo>
                  <a:cubicBezTo>
                    <a:pt x="2888" y="890"/>
                    <a:pt x="2878" y="900"/>
                    <a:pt x="2878" y="900"/>
                  </a:cubicBezTo>
                  <a:cubicBezTo>
                    <a:pt x="2878" y="921"/>
                    <a:pt x="2878" y="942"/>
                    <a:pt x="2878" y="963"/>
                  </a:cubicBezTo>
                  <a:cubicBezTo>
                    <a:pt x="2878" y="963"/>
                    <a:pt x="2878" y="963"/>
                    <a:pt x="2878" y="974"/>
                  </a:cubicBezTo>
                  <a:cubicBezTo>
                    <a:pt x="2867" y="1005"/>
                    <a:pt x="2867" y="1047"/>
                    <a:pt x="2847" y="1089"/>
                  </a:cubicBezTo>
                  <a:cubicBezTo>
                    <a:pt x="2847" y="1089"/>
                    <a:pt x="2847" y="1099"/>
                    <a:pt x="2847" y="1099"/>
                  </a:cubicBezTo>
                  <a:cubicBezTo>
                    <a:pt x="2836" y="1110"/>
                    <a:pt x="2836" y="1131"/>
                    <a:pt x="2826" y="1141"/>
                  </a:cubicBezTo>
                  <a:cubicBezTo>
                    <a:pt x="2826" y="1151"/>
                    <a:pt x="2826" y="1162"/>
                    <a:pt x="2815" y="1162"/>
                  </a:cubicBezTo>
                  <a:cubicBezTo>
                    <a:pt x="2815" y="1172"/>
                    <a:pt x="2805" y="1193"/>
                    <a:pt x="2805" y="1204"/>
                  </a:cubicBezTo>
                  <a:cubicBezTo>
                    <a:pt x="2794" y="1204"/>
                    <a:pt x="2794" y="1214"/>
                    <a:pt x="2784" y="1225"/>
                  </a:cubicBezTo>
                  <a:cubicBezTo>
                    <a:pt x="2784" y="1235"/>
                    <a:pt x="2773" y="1246"/>
                    <a:pt x="2763" y="1256"/>
                  </a:cubicBezTo>
                  <a:cubicBezTo>
                    <a:pt x="2752" y="1267"/>
                    <a:pt x="2752" y="1277"/>
                    <a:pt x="2742" y="1298"/>
                  </a:cubicBezTo>
                  <a:cubicBezTo>
                    <a:pt x="2731" y="1298"/>
                    <a:pt x="2721" y="1308"/>
                    <a:pt x="2721" y="1319"/>
                  </a:cubicBezTo>
                  <a:cubicBezTo>
                    <a:pt x="2710" y="1329"/>
                    <a:pt x="2700" y="1329"/>
                    <a:pt x="2700" y="1340"/>
                  </a:cubicBezTo>
                  <a:cubicBezTo>
                    <a:pt x="2690" y="1350"/>
                    <a:pt x="2679" y="1350"/>
                    <a:pt x="2679" y="1361"/>
                  </a:cubicBezTo>
                  <a:cubicBezTo>
                    <a:pt x="2669" y="1371"/>
                    <a:pt x="2658" y="1371"/>
                    <a:pt x="2648" y="1382"/>
                  </a:cubicBezTo>
                  <a:cubicBezTo>
                    <a:pt x="2648" y="1392"/>
                    <a:pt x="2637" y="1392"/>
                    <a:pt x="2627" y="1403"/>
                  </a:cubicBezTo>
                  <a:cubicBezTo>
                    <a:pt x="2627" y="1403"/>
                    <a:pt x="2616" y="1413"/>
                    <a:pt x="2606" y="1424"/>
                  </a:cubicBezTo>
                  <a:cubicBezTo>
                    <a:pt x="2585" y="1434"/>
                    <a:pt x="2574" y="1444"/>
                    <a:pt x="2554" y="1455"/>
                  </a:cubicBezTo>
                  <a:lnTo>
                    <a:pt x="2543" y="1455"/>
                  </a:lnTo>
                  <a:cubicBezTo>
                    <a:pt x="2533" y="1465"/>
                    <a:pt x="2512" y="1476"/>
                    <a:pt x="2501" y="1486"/>
                  </a:cubicBezTo>
                  <a:lnTo>
                    <a:pt x="2480" y="1486"/>
                  </a:lnTo>
                  <a:cubicBezTo>
                    <a:pt x="2470" y="1497"/>
                    <a:pt x="2449" y="1497"/>
                    <a:pt x="2438" y="1507"/>
                  </a:cubicBezTo>
                  <a:lnTo>
                    <a:pt x="2428" y="1507"/>
                  </a:lnTo>
                  <a:cubicBezTo>
                    <a:pt x="2386" y="1528"/>
                    <a:pt x="2344" y="1539"/>
                    <a:pt x="2302" y="1539"/>
                  </a:cubicBezTo>
                  <a:lnTo>
                    <a:pt x="2145" y="1539"/>
                  </a:lnTo>
                  <a:cubicBezTo>
                    <a:pt x="2124" y="1539"/>
                    <a:pt x="2104" y="1528"/>
                    <a:pt x="2083" y="1528"/>
                  </a:cubicBezTo>
                  <a:lnTo>
                    <a:pt x="2072" y="1528"/>
                  </a:lnTo>
                  <a:cubicBezTo>
                    <a:pt x="2051" y="1518"/>
                    <a:pt x="2041" y="1518"/>
                    <a:pt x="2020" y="1518"/>
                  </a:cubicBezTo>
                  <a:cubicBezTo>
                    <a:pt x="2020" y="1507"/>
                    <a:pt x="2009" y="1507"/>
                    <a:pt x="1999" y="1507"/>
                  </a:cubicBezTo>
                  <a:cubicBezTo>
                    <a:pt x="1988" y="1497"/>
                    <a:pt x="1978" y="1497"/>
                    <a:pt x="1968" y="1497"/>
                  </a:cubicBezTo>
                  <a:cubicBezTo>
                    <a:pt x="1957" y="1486"/>
                    <a:pt x="1947" y="1486"/>
                    <a:pt x="1936" y="1476"/>
                  </a:cubicBezTo>
                  <a:cubicBezTo>
                    <a:pt x="1936" y="1476"/>
                    <a:pt x="1926" y="1476"/>
                    <a:pt x="1915" y="1465"/>
                  </a:cubicBezTo>
                  <a:cubicBezTo>
                    <a:pt x="1873" y="1444"/>
                    <a:pt x="1842" y="1424"/>
                    <a:pt x="1800" y="1392"/>
                  </a:cubicBezTo>
                  <a:cubicBezTo>
                    <a:pt x="1800" y="1392"/>
                    <a:pt x="1800" y="1392"/>
                    <a:pt x="1790" y="1382"/>
                  </a:cubicBezTo>
                  <a:cubicBezTo>
                    <a:pt x="1779" y="1382"/>
                    <a:pt x="1769" y="1371"/>
                    <a:pt x="1758" y="1361"/>
                  </a:cubicBezTo>
                  <a:cubicBezTo>
                    <a:pt x="1758" y="1350"/>
                    <a:pt x="1758" y="1350"/>
                    <a:pt x="1748" y="1350"/>
                  </a:cubicBezTo>
                  <a:cubicBezTo>
                    <a:pt x="1737" y="1340"/>
                    <a:pt x="1727" y="1329"/>
                    <a:pt x="1716" y="1319"/>
                  </a:cubicBezTo>
                  <a:lnTo>
                    <a:pt x="1716" y="1308"/>
                  </a:lnTo>
                  <a:cubicBezTo>
                    <a:pt x="1695" y="1288"/>
                    <a:pt x="1685" y="1267"/>
                    <a:pt x="1664" y="1246"/>
                  </a:cubicBezTo>
                  <a:cubicBezTo>
                    <a:pt x="1664" y="1235"/>
                    <a:pt x="1654" y="1225"/>
                    <a:pt x="1654" y="1225"/>
                  </a:cubicBezTo>
                  <a:cubicBezTo>
                    <a:pt x="1654" y="1214"/>
                    <a:pt x="1643" y="1204"/>
                    <a:pt x="1643" y="1193"/>
                  </a:cubicBezTo>
                  <a:cubicBezTo>
                    <a:pt x="1633" y="1183"/>
                    <a:pt x="1633" y="1172"/>
                    <a:pt x="1622" y="1162"/>
                  </a:cubicBezTo>
                  <a:cubicBezTo>
                    <a:pt x="1622" y="1162"/>
                    <a:pt x="1612" y="1151"/>
                    <a:pt x="1612" y="1141"/>
                  </a:cubicBezTo>
                  <a:cubicBezTo>
                    <a:pt x="1612" y="1131"/>
                    <a:pt x="1601" y="1120"/>
                    <a:pt x="1601" y="1099"/>
                  </a:cubicBezTo>
                  <a:cubicBezTo>
                    <a:pt x="1591" y="1099"/>
                    <a:pt x="1591" y="1089"/>
                    <a:pt x="1591" y="1089"/>
                  </a:cubicBezTo>
                  <a:cubicBezTo>
                    <a:pt x="1580" y="1047"/>
                    <a:pt x="1570" y="1005"/>
                    <a:pt x="1559" y="963"/>
                  </a:cubicBezTo>
                  <a:cubicBezTo>
                    <a:pt x="1559" y="942"/>
                    <a:pt x="1559" y="921"/>
                    <a:pt x="1559" y="900"/>
                  </a:cubicBezTo>
                  <a:cubicBezTo>
                    <a:pt x="1559" y="900"/>
                    <a:pt x="1559" y="890"/>
                    <a:pt x="1559" y="890"/>
                  </a:cubicBezTo>
                  <a:cubicBezTo>
                    <a:pt x="1559" y="879"/>
                    <a:pt x="1559" y="879"/>
                    <a:pt x="1559" y="879"/>
                  </a:cubicBezTo>
                  <a:cubicBezTo>
                    <a:pt x="1559" y="858"/>
                    <a:pt x="1559" y="838"/>
                    <a:pt x="1559" y="806"/>
                  </a:cubicBezTo>
                  <a:cubicBezTo>
                    <a:pt x="1570" y="775"/>
                    <a:pt x="1570" y="754"/>
                    <a:pt x="1570" y="733"/>
                  </a:cubicBezTo>
                  <a:cubicBezTo>
                    <a:pt x="1580" y="733"/>
                    <a:pt x="1580" y="722"/>
                    <a:pt x="1580" y="712"/>
                  </a:cubicBezTo>
                  <a:cubicBezTo>
                    <a:pt x="1580" y="702"/>
                    <a:pt x="1591" y="681"/>
                    <a:pt x="1591" y="670"/>
                  </a:cubicBezTo>
                  <a:cubicBezTo>
                    <a:pt x="1601" y="660"/>
                    <a:pt x="1601" y="649"/>
                    <a:pt x="1601" y="639"/>
                  </a:cubicBezTo>
                  <a:cubicBezTo>
                    <a:pt x="1612" y="628"/>
                    <a:pt x="1612" y="618"/>
                    <a:pt x="1622" y="597"/>
                  </a:cubicBezTo>
                  <a:cubicBezTo>
                    <a:pt x="1622" y="597"/>
                    <a:pt x="1633" y="586"/>
                    <a:pt x="1633" y="576"/>
                  </a:cubicBezTo>
                  <a:cubicBezTo>
                    <a:pt x="1643" y="565"/>
                    <a:pt x="1643" y="555"/>
                    <a:pt x="1654" y="534"/>
                  </a:cubicBezTo>
                  <a:cubicBezTo>
                    <a:pt x="1664" y="534"/>
                    <a:pt x="1664" y="524"/>
                    <a:pt x="1664" y="513"/>
                  </a:cubicBezTo>
                  <a:cubicBezTo>
                    <a:pt x="1675" y="503"/>
                    <a:pt x="1685" y="492"/>
                    <a:pt x="1695" y="482"/>
                  </a:cubicBezTo>
                  <a:cubicBezTo>
                    <a:pt x="1706" y="471"/>
                    <a:pt x="1706" y="461"/>
                    <a:pt x="1706" y="461"/>
                  </a:cubicBezTo>
                  <a:cubicBezTo>
                    <a:pt x="1727" y="440"/>
                    <a:pt x="1737" y="429"/>
                    <a:pt x="1758" y="409"/>
                  </a:cubicBezTo>
                  <a:cubicBezTo>
                    <a:pt x="1811" y="367"/>
                    <a:pt x="1831" y="304"/>
                    <a:pt x="1831" y="231"/>
                  </a:cubicBezTo>
                  <a:cubicBezTo>
                    <a:pt x="1831" y="105"/>
                    <a:pt x="1727" y="0"/>
                    <a:pt x="1601" y="0"/>
                  </a:cubicBezTo>
                  <a:close/>
                </a:path>
              </a:pathLst>
            </a:custGeom>
            <a:solidFill>
              <a:srgbClr val="7DC8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66"/>
            <p:cNvSpPr/>
            <p:nvPr/>
          </p:nvSpPr>
          <p:spPr>
            <a:xfrm>
              <a:off x="8727494" y="1537567"/>
              <a:ext cx="136450" cy="183628"/>
            </a:xfrm>
            <a:custGeom>
              <a:rect b="b" l="l" r="r" t="t"/>
              <a:pathLst>
                <a:path extrusionOk="0" h="6029" w="4480">
                  <a:moveTo>
                    <a:pt x="2261" y="1"/>
                  </a:moveTo>
                  <a:cubicBezTo>
                    <a:pt x="1664" y="1"/>
                    <a:pt x="1371" y="723"/>
                    <a:pt x="1800" y="1131"/>
                  </a:cubicBezTo>
                  <a:cubicBezTo>
                    <a:pt x="1842" y="1183"/>
                    <a:pt x="1874" y="1246"/>
                    <a:pt x="1874" y="1309"/>
                  </a:cubicBezTo>
                  <a:cubicBezTo>
                    <a:pt x="1874" y="1434"/>
                    <a:pt x="1769" y="1549"/>
                    <a:pt x="1633" y="1549"/>
                  </a:cubicBezTo>
                  <a:lnTo>
                    <a:pt x="116" y="1549"/>
                  </a:lnTo>
                  <a:cubicBezTo>
                    <a:pt x="53" y="1549"/>
                    <a:pt x="0" y="1602"/>
                    <a:pt x="0" y="1665"/>
                  </a:cubicBezTo>
                  <a:lnTo>
                    <a:pt x="0" y="3171"/>
                  </a:lnTo>
                  <a:cubicBezTo>
                    <a:pt x="0" y="3297"/>
                    <a:pt x="105" y="3402"/>
                    <a:pt x="231" y="3402"/>
                  </a:cubicBezTo>
                  <a:cubicBezTo>
                    <a:pt x="262" y="3402"/>
                    <a:pt x="293" y="3402"/>
                    <a:pt x="325" y="3381"/>
                  </a:cubicBezTo>
                  <a:cubicBezTo>
                    <a:pt x="346" y="3381"/>
                    <a:pt x="356" y="3370"/>
                    <a:pt x="367" y="3360"/>
                  </a:cubicBezTo>
                  <a:cubicBezTo>
                    <a:pt x="388" y="3349"/>
                    <a:pt x="398" y="3339"/>
                    <a:pt x="409" y="3328"/>
                  </a:cubicBezTo>
                  <a:cubicBezTo>
                    <a:pt x="419" y="3307"/>
                    <a:pt x="440" y="3297"/>
                    <a:pt x="450" y="3286"/>
                  </a:cubicBezTo>
                  <a:cubicBezTo>
                    <a:pt x="471" y="3266"/>
                    <a:pt x="492" y="3255"/>
                    <a:pt x="503" y="3245"/>
                  </a:cubicBezTo>
                  <a:cubicBezTo>
                    <a:pt x="534" y="3224"/>
                    <a:pt x="566" y="3213"/>
                    <a:pt x="586" y="3192"/>
                  </a:cubicBezTo>
                  <a:cubicBezTo>
                    <a:pt x="639" y="3171"/>
                    <a:pt x="691" y="3150"/>
                    <a:pt x="743" y="3140"/>
                  </a:cubicBezTo>
                  <a:cubicBezTo>
                    <a:pt x="785" y="3130"/>
                    <a:pt x="838" y="3130"/>
                    <a:pt x="879" y="3130"/>
                  </a:cubicBezTo>
                  <a:cubicBezTo>
                    <a:pt x="1214" y="3130"/>
                    <a:pt x="1507" y="3381"/>
                    <a:pt x="1539" y="3716"/>
                  </a:cubicBezTo>
                  <a:cubicBezTo>
                    <a:pt x="1549" y="3768"/>
                    <a:pt x="1549" y="3820"/>
                    <a:pt x="1539" y="3862"/>
                  </a:cubicBezTo>
                  <a:cubicBezTo>
                    <a:pt x="1528" y="3925"/>
                    <a:pt x="1518" y="3977"/>
                    <a:pt x="1497" y="4029"/>
                  </a:cubicBezTo>
                  <a:cubicBezTo>
                    <a:pt x="1465" y="4113"/>
                    <a:pt x="1413" y="4186"/>
                    <a:pt x="1350" y="4249"/>
                  </a:cubicBezTo>
                  <a:cubicBezTo>
                    <a:pt x="1340" y="4270"/>
                    <a:pt x="1319" y="4281"/>
                    <a:pt x="1308" y="4302"/>
                  </a:cubicBezTo>
                  <a:cubicBezTo>
                    <a:pt x="1288" y="4312"/>
                    <a:pt x="1267" y="4333"/>
                    <a:pt x="1246" y="4343"/>
                  </a:cubicBezTo>
                  <a:cubicBezTo>
                    <a:pt x="1214" y="4364"/>
                    <a:pt x="1183" y="4385"/>
                    <a:pt x="1152" y="4396"/>
                  </a:cubicBezTo>
                  <a:cubicBezTo>
                    <a:pt x="1131" y="4406"/>
                    <a:pt x="1099" y="4417"/>
                    <a:pt x="1078" y="4427"/>
                  </a:cubicBezTo>
                  <a:cubicBezTo>
                    <a:pt x="1047" y="4438"/>
                    <a:pt x="1005" y="4438"/>
                    <a:pt x="974" y="4448"/>
                  </a:cubicBezTo>
                  <a:cubicBezTo>
                    <a:pt x="939" y="4452"/>
                    <a:pt x="904" y="4455"/>
                    <a:pt x="870" y="4455"/>
                  </a:cubicBezTo>
                  <a:cubicBezTo>
                    <a:pt x="822" y="4455"/>
                    <a:pt x="776" y="4450"/>
                    <a:pt x="733" y="4438"/>
                  </a:cubicBezTo>
                  <a:cubicBezTo>
                    <a:pt x="660" y="4417"/>
                    <a:pt x="586" y="4385"/>
                    <a:pt x="524" y="4343"/>
                  </a:cubicBezTo>
                  <a:cubicBezTo>
                    <a:pt x="482" y="4322"/>
                    <a:pt x="440" y="4291"/>
                    <a:pt x="409" y="4249"/>
                  </a:cubicBezTo>
                  <a:cubicBezTo>
                    <a:pt x="388" y="4228"/>
                    <a:pt x="356" y="4207"/>
                    <a:pt x="325" y="4197"/>
                  </a:cubicBezTo>
                  <a:cubicBezTo>
                    <a:pt x="314" y="4186"/>
                    <a:pt x="293" y="4186"/>
                    <a:pt x="283" y="4186"/>
                  </a:cubicBezTo>
                  <a:cubicBezTo>
                    <a:pt x="262" y="4176"/>
                    <a:pt x="252" y="4176"/>
                    <a:pt x="231" y="4176"/>
                  </a:cubicBezTo>
                  <a:cubicBezTo>
                    <a:pt x="105" y="4176"/>
                    <a:pt x="0" y="4281"/>
                    <a:pt x="0" y="4417"/>
                  </a:cubicBezTo>
                  <a:lnTo>
                    <a:pt x="0" y="5913"/>
                  </a:lnTo>
                  <a:cubicBezTo>
                    <a:pt x="0" y="5976"/>
                    <a:pt x="32" y="6018"/>
                    <a:pt x="95" y="6028"/>
                  </a:cubicBezTo>
                  <a:cubicBezTo>
                    <a:pt x="2491" y="5986"/>
                    <a:pt x="4437" y="4040"/>
                    <a:pt x="4479" y="1644"/>
                  </a:cubicBezTo>
                  <a:cubicBezTo>
                    <a:pt x="4469" y="1581"/>
                    <a:pt x="4427" y="1549"/>
                    <a:pt x="4364" y="1549"/>
                  </a:cubicBezTo>
                  <a:lnTo>
                    <a:pt x="2878" y="1549"/>
                  </a:lnTo>
                  <a:cubicBezTo>
                    <a:pt x="2753" y="1549"/>
                    <a:pt x="2648" y="1434"/>
                    <a:pt x="2648" y="1309"/>
                  </a:cubicBezTo>
                  <a:cubicBezTo>
                    <a:pt x="2648" y="1246"/>
                    <a:pt x="2679" y="1183"/>
                    <a:pt x="2721" y="1131"/>
                  </a:cubicBezTo>
                  <a:cubicBezTo>
                    <a:pt x="3150" y="723"/>
                    <a:pt x="2857" y="1"/>
                    <a:pt x="2261" y="1"/>
                  </a:cubicBezTo>
                  <a:close/>
                </a:path>
              </a:pathLst>
            </a:custGeom>
            <a:solidFill>
              <a:srgbClr val="F8A3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66"/>
            <p:cNvSpPr/>
            <p:nvPr/>
          </p:nvSpPr>
          <p:spPr>
            <a:xfrm>
              <a:off x="8680315" y="1448022"/>
              <a:ext cx="183628" cy="136754"/>
            </a:xfrm>
            <a:custGeom>
              <a:rect b="b" l="l" r="r" t="t"/>
              <a:pathLst>
                <a:path extrusionOk="0" h="4490" w="6029">
                  <a:moveTo>
                    <a:pt x="1644" y="0"/>
                  </a:moveTo>
                  <a:cubicBezTo>
                    <a:pt x="1581" y="11"/>
                    <a:pt x="1549" y="53"/>
                    <a:pt x="1549" y="115"/>
                  </a:cubicBezTo>
                  <a:lnTo>
                    <a:pt x="1549" y="1601"/>
                  </a:lnTo>
                  <a:cubicBezTo>
                    <a:pt x="1549" y="1727"/>
                    <a:pt x="1434" y="1831"/>
                    <a:pt x="1309" y="1831"/>
                  </a:cubicBezTo>
                  <a:cubicBezTo>
                    <a:pt x="1246" y="1831"/>
                    <a:pt x="1183" y="1811"/>
                    <a:pt x="1131" y="1758"/>
                  </a:cubicBezTo>
                  <a:cubicBezTo>
                    <a:pt x="1120" y="1737"/>
                    <a:pt x="1099" y="1727"/>
                    <a:pt x="1079" y="1706"/>
                  </a:cubicBezTo>
                  <a:lnTo>
                    <a:pt x="1068" y="1706"/>
                  </a:lnTo>
                  <a:cubicBezTo>
                    <a:pt x="1058" y="1695"/>
                    <a:pt x="1037" y="1675"/>
                    <a:pt x="1026" y="1664"/>
                  </a:cubicBezTo>
                  <a:cubicBezTo>
                    <a:pt x="1016" y="1664"/>
                    <a:pt x="1016" y="1664"/>
                    <a:pt x="1005" y="1654"/>
                  </a:cubicBezTo>
                  <a:cubicBezTo>
                    <a:pt x="995" y="1654"/>
                    <a:pt x="974" y="1643"/>
                    <a:pt x="963" y="1633"/>
                  </a:cubicBezTo>
                  <a:cubicBezTo>
                    <a:pt x="953" y="1633"/>
                    <a:pt x="953" y="1622"/>
                    <a:pt x="943" y="1622"/>
                  </a:cubicBezTo>
                  <a:cubicBezTo>
                    <a:pt x="932" y="1612"/>
                    <a:pt x="911" y="1612"/>
                    <a:pt x="890" y="1601"/>
                  </a:cubicBezTo>
                  <a:cubicBezTo>
                    <a:pt x="890" y="1601"/>
                    <a:pt x="880" y="1601"/>
                    <a:pt x="880" y="1591"/>
                  </a:cubicBezTo>
                  <a:cubicBezTo>
                    <a:pt x="859" y="1591"/>
                    <a:pt x="838" y="1580"/>
                    <a:pt x="817" y="1580"/>
                  </a:cubicBezTo>
                  <a:lnTo>
                    <a:pt x="806" y="1580"/>
                  </a:lnTo>
                  <a:cubicBezTo>
                    <a:pt x="754" y="1559"/>
                    <a:pt x="702" y="1559"/>
                    <a:pt x="650" y="1559"/>
                  </a:cubicBezTo>
                  <a:lnTo>
                    <a:pt x="576" y="1559"/>
                  </a:lnTo>
                  <a:cubicBezTo>
                    <a:pt x="576" y="1565"/>
                    <a:pt x="576" y="1565"/>
                    <a:pt x="576" y="1565"/>
                  </a:cubicBezTo>
                  <a:cubicBezTo>
                    <a:pt x="576" y="1565"/>
                    <a:pt x="576" y="1565"/>
                    <a:pt x="576" y="1570"/>
                  </a:cubicBezTo>
                  <a:lnTo>
                    <a:pt x="513" y="1570"/>
                  </a:lnTo>
                  <a:cubicBezTo>
                    <a:pt x="493" y="1580"/>
                    <a:pt x="472" y="1580"/>
                    <a:pt x="461" y="1591"/>
                  </a:cubicBezTo>
                  <a:cubicBezTo>
                    <a:pt x="451" y="1591"/>
                    <a:pt x="440" y="1601"/>
                    <a:pt x="440" y="1601"/>
                  </a:cubicBezTo>
                  <a:cubicBezTo>
                    <a:pt x="419" y="1601"/>
                    <a:pt x="409" y="1612"/>
                    <a:pt x="398" y="1612"/>
                  </a:cubicBezTo>
                  <a:cubicBezTo>
                    <a:pt x="388" y="1612"/>
                    <a:pt x="377" y="1622"/>
                    <a:pt x="377" y="1622"/>
                  </a:cubicBezTo>
                  <a:cubicBezTo>
                    <a:pt x="367" y="1633"/>
                    <a:pt x="357" y="1633"/>
                    <a:pt x="346" y="1643"/>
                  </a:cubicBezTo>
                  <a:cubicBezTo>
                    <a:pt x="336" y="1643"/>
                    <a:pt x="325" y="1654"/>
                    <a:pt x="315" y="1654"/>
                  </a:cubicBezTo>
                  <a:cubicBezTo>
                    <a:pt x="315" y="1654"/>
                    <a:pt x="304" y="1664"/>
                    <a:pt x="304" y="1664"/>
                  </a:cubicBezTo>
                  <a:cubicBezTo>
                    <a:pt x="273" y="1685"/>
                    <a:pt x="252" y="1695"/>
                    <a:pt x="231" y="1716"/>
                  </a:cubicBezTo>
                  <a:cubicBezTo>
                    <a:pt x="220" y="1727"/>
                    <a:pt x="200" y="1737"/>
                    <a:pt x="189" y="1758"/>
                  </a:cubicBezTo>
                  <a:cubicBezTo>
                    <a:pt x="179" y="1769"/>
                    <a:pt x="168" y="1779"/>
                    <a:pt x="158" y="1800"/>
                  </a:cubicBezTo>
                  <a:lnTo>
                    <a:pt x="147" y="1800"/>
                  </a:lnTo>
                  <a:cubicBezTo>
                    <a:pt x="116" y="1842"/>
                    <a:pt x="95" y="1873"/>
                    <a:pt x="74" y="1915"/>
                  </a:cubicBezTo>
                  <a:cubicBezTo>
                    <a:pt x="74" y="1926"/>
                    <a:pt x="63" y="1926"/>
                    <a:pt x="63" y="1936"/>
                  </a:cubicBezTo>
                  <a:cubicBezTo>
                    <a:pt x="53" y="1947"/>
                    <a:pt x="53" y="1957"/>
                    <a:pt x="53" y="1968"/>
                  </a:cubicBezTo>
                  <a:cubicBezTo>
                    <a:pt x="43" y="1978"/>
                    <a:pt x="43" y="1988"/>
                    <a:pt x="32" y="1999"/>
                  </a:cubicBezTo>
                  <a:cubicBezTo>
                    <a:pt x="32" y="2009"/>
                    <a:pt x="32" y="2020"/>
                    <a:pt x="32" y="2020"/>
                  </a:cubicBezTo>
                  <a:cubicBezTo>
                    <a:pt x="22" y="2041"/>
                    <a:pt x="22" y="2051"/>
                    <a:pt x="11" y="2072"/>
                  </a:cubicBezTo>
                  <a:cubicBezTo>
                    <a:pt x="11" y="2072"/>
                    <a:pt x="11" y="2083"/>
                    <a:pt x="11" y="2083"/>
                  </a:cubicBezTo>
                  <a:cubicBezTo>
                    <a:pt x="11" y="2104"/>
                    <a:pt x="1" y="2124"/>
                    <a:pt x="1" y="2145"/>
                  </a:cubicBezTo>
                  <a:cubicBezTo>
                    <a:pt x="1" y="2166"/>
                    <a:pt x="1" y="2177"/>
                    <a:pt x="1" y="2187"/>
                  </a:cubicBezTo>
                  <a:cubicBezTo>
                    <a:pt x="1" y="2198"/>
                    <a:pt x="1" y="2208"/>
                    <a:pt x="1" y="2219"/>
                  </a:cubicBezTo>
                  <a:cubicBezTo>
                    <a:pt x="1" y="2229"/>
                    <a:pt x="1" y="2240"/>
                    <a:pt x="1" y="2250"/>
                  </a:cubicBezTo>
                  <a:cubicBezTo>
                    <a:pt x="1" y="2271"/>
                    <a:pt x="1" y="2281"/>
                    <a:pt x="1" y="2292"/>
                  </a:cubicBezTo>
                  <a:cubicBezTo>
                    <a:pt x="1" y="2313"/>
                    <a:pt x="11" y="2334"/>
                    <a:pt x="11" y="2355"/>
                  </a:cubicBezTo>
                  <a:cubicBezTo>
                    <a:pt x="11" y="2365"/>
                    <a:pt x="11" y="2365"/>
                    <a:pt x="11" y="2365"/>
                  </a:cubicBezTo>
                  <a:cubicBezTo>
                    <a:pt x="22" y="2386"/>
                    <a:pt x="22" y="2407"/>
                    <a:pt x="32" y="2417"/>
                  </a:cubicBezTo>
                  <a:cubicBezTo>
                    <a:pt x="32" y="2428"/>
                    <a:pt x="32" y="2438"/>
                    <a:pt x="32" y="2438"/>
                  </a:cubicBezTo>
                  <a:cubicBezTo>
                    <a:pt x="43" y="2449"/>
                    <a:pt x="43" y="2470"/>
                    <a:pt x="53" y="2480"/>
                  </a:cubicBezTo>
                  <a:cubicBezTo>
                    <a:pt x="53" y="2491"/>
                    <a:pt x="53" y="2491"/>
                    <a:pt x="63" y="2501"/>
                  </a:cubicBezTo>
                  <a:cubicBezTo>
                    <a:pt x="63" y="2512"/>
                    <a:pt x="74" y="2522"/>
                    <a:pt x="74" y="2533"/>
                  </a:cubicBezTo>
                  <a:cubicBezTo>
                    <a:pt x="95" y="2564"/>
                    <a:pt x="116" y="2606"/>
                    <a:pt x="147" y="2637"/>
                  </a:cubicBezTo>
                  <a:cubicBezTo>
                    <a:pt x="147" y="2637"/>
                    <a:pt x="147" y="2648"/>
                    <a:pt x="158" y="2648"/>
                  </a:cubicBezTo>
                  <a:cubicBezTo>
                    <a:pt x="168" y="2658"/>
                    <a:pt x="179" y="2669"/>
                    <a:pt x="189" y="2679"/>
                  </a:cubicBezTo>
                  <a:cubicBezTo>
                    <a:pt x="189" y="2679"/>
                    <a:pt x="189" y="2690"/>
                    <a:pt x="189" y="2690"/>
                  </a:cubicBezTo>
                  <a:cubicBezTo>
                    <a:pt x="200" y="2700"/>
                    <a:pt x="220" y="2710"/>
                    <a:pt x="231" y="2721"/>
                  </a:cubicBezTo>
                  <a:cubicBezTo>
                    <a:pt x="252" y="2742"/>
                    <a:pt x="273" y="2763"/>
                    <a:pt x="304" y="2773"/>
                  </a:cubicBezTo>
                  <a:cubicBezTo>
                    <a:pt x="304" y="2784"/>
                    <a:pt x="315" y="2784"/>
                    <a:pt x="315" y="2784"/>
                  </a:cubicBezTo>
                  <a:cubicBezTo>
                    <a:pt x="325" y="2794"/>
                    <a:pt x="336" y="2794"/>
                    <a:pt x="346" y="2805"/>
                  </a:cubicBezTo>
                  <a:cubicBezTo>
                    <a:pt x="357" y="2805"/>
                    <a:pt x="367" y="2815"/>
                    <a:pt x="377" y="2815"/>
                  </a:cubicBezTo>
                  <a:cubicBezTo>
                    <a:pt x="377" y="2826"/>
                    <a:pt x="388" y="2826"/>
                    <a:pt x="398" y="2826"/>
                  </a:cubicBezTo>
                  <a:cubicBezTo>
                    <a:pt x="409" y="2836"/>
                    <a:pt x="419" y="2836"/>
                    <a:pt x="440" y="2847"/>
                  </a:cubicBezTo>
                  <a:lnTo>
                    <a:pt x="461" y="2847"/>
                  </a:lnTo>
                  <a:cubicBezTo>
                    <a:pt x="472" y="2857"/>
                    <a:pt x="493" y="2867"/>
                    <a:pt x="513" y="2867"/>
                  </a:cubicBezTo>
                  <a:lnTo>
                    <a:pt x="524" y="2867"/>
                  </a:lnTo>
                  <a:cubicBezTo>
                    <a:pt x="545" y="2878"/>
                    <a:pt x="566" y="2878"/>
                    <a:pt x="576" y="2878"/>
                  </a:cubicBezTo>
                  <a:cubicBezTo>
                    <a:pt x="597" y="2878"/>
                    <a:pt x="629" y="2878"/>
                    <a:pt x="650" y="2888"/>
                  </a:cubicBezTo>
                  <a:lnTo>
                    <a:pt x="660" y="2888"/>
                  </a:lnTo>
                  <a:cubicBezTo>
                    <a:pt x="712" y="2888"/>
                    <a:pt x="754" y="2878"/>
                    <a:pt x="806" y="2867"/>
                  </a:cubicBezTo>
                  <a:lnTo>
                    <a:pt x="817" y="2867"/>
                  </a:lnTo>
                  <a:cubicBezTo>
                    <a:pt x="838" y="2857"/>
                    <a:pt x="859" y="2857"/>
                    <a:pt x="880" y="2847"/>
                  </a:cubicBezTo>
                  <a:cubicBezTo>
                    <a:pt x="880" y="2847"/>
                    <a:pt x="890" y="2847"/>
                    <a:pt x="890" y="2836"/>
                  </a:cubicBezTo>
                  <a:cubicBezTo>
                    <a:pt x="911" y="2836"/>
                    <a:pt x="932" y="2826"/>
                    <a:pt x="943" y="2815"/>
                  </a:cubicBezTo>
                  <a:lnTo>
                    <a:pt x="963" y="2815"/>
                  </a:lnTo>
                  <a:cubicBezTo>
                    <a:pt x="974" y="2805"/>
                    <a:pt x="995" y="2794"/>
                    <a:pt x="1005" y="2784"/>
                  </a:cubicBezTo>
                  <a:cubicBezTo>
                    <a:pt x="1016" y="2784"/>
                    <a:pt x="1016" y="2773"/>
                    <a:pt x="1026" y="2773"/>
                  </a:cubicBezTo>
                  <a:cubicBezTo>
                    <a:pt x="1037" y="2763"/>
                    <a:pt x="1058" y="2752"/>
                    <a:pt x="1068" y="2742"/>
                  </a:cubicBezTo>
                  <a:cubicBezTo>
                    <a:pt x="1079" y="2742"/>
                    <a:pt x="1079" y="2731"/>
                    <a:pt x="1079" y="2731"/>
                  </a:cubicBezTo>
                  <a:cubicBezTo>
                    <a:pt x="1099" y="2721"/>
                    <a:pt x="1120" y="2700"/>
                    <a:pt x="1131" y="2690"/>
                  </a:cubicBezTo>
                  <a:cubicBezTo>
                    <a:pt x="1183" y="2637"/>
                    <a:pt x="1246" y="2606"/>
                    <a:pt x="1309" y="2606"/>
                  </a:cubicBezTo>
                  <a:cubicBezTo>
                    <a:pt x="1434" y="2606"/>
                    <a:pt x="1549" y="2710"/>
                    <a:pt x="1549" y="2847"/>
                  </a:cubicBezTo>
                  <a:lnTo>
                    <a:pt x="1549" y="4364"/>
                  </a:lnTo>
                  <a:cubicBezTo>
                    <a:pt x="1549" y="4437"/>
                    <a:pt x="1602" y="4489"/>
                    <a:pt x="1665" y="4489"/>
                  </a:cubicBezTo>
                  <a:lnTo>
                    <a:pt x="3182" y="4489"/>
                  </a:lnTo>
                  <a:cubicBezTo>
                    <a:pt x="3318" y="4489"/>
                    <a:pt x="3423" y="4374"/>
                    <a:pt x="3423" y="4249"/>
                  </a:cubicBezTo>
                  <a:cubicBezTo>
                    <a:pt x="3423" y="4186"/>
                    <a:pt x="3391" y="4123"/>
                    <a:pt x="3349" y="4071"/>
                  </a:cubicBezTo>
                  <a:cubicBezTo>
                    <a:pt x="2920" y="3663"/>
                    <a:pt x="3213" y="2941"/>
                    <a:pt x="3810" y="2941"/>
                  </a:cubicBezTo>
                  <a:cubicBezTo>
                    <a:pt x="4406" y="2941"/>
                    <a:pt x="4699" y="3663"/>
                    <a:pt x="4270" y="4071"/>
                  </a:cubicBezTo>
                  <a:cubicBezTo>
                    <a:pt x="4228" y="4123"/>
                    <a:pt x="4197" y="4186"/>
                    <a:pt x="4197" y="4249"/>
                  </a:cubicBezTo>
                  <a:cubicBezTo>
                    <a:pt x="4197" y="4374"/>
                    <a:pt x="4302" y="4489"/>
                    <a:pt x="4427" y="4489"/>
                  </a:cubicBezTo>
                  <a:lnTo>
                    <a:pt x="5913" y="4489"/>
                  </a:lnTo>
                  <a:cubicBezTo>
                    <a:pt x="5976" y="4489"/>
                    <a:pt x="6018" y="4448"/>
                    <a:pt x="6028" y="4395"/>
                  </a:cubicBezTo>
                  <a:cubicBezTo>
                    <a:pt x="5986" y="1988"/>
                    <a:pt x="4040" y="53"/>
                    <a:pt x="164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p66"/>
            <p:cNvSpPr/>
            <p:nvPr/>
          </p:nvSpPr>
          <p:spPr>
            <a:xfrm>
              <a:off x="8586628" y="1443880"/>
              <a:ext cx="144704" cy="191882"/>
            </a:xfrm>
            <a:custGeom>
              <a:rect b="b" l="l" r="r" t="t"/>
              <a:pathLst>
                <a:path extrusionOk="0" h="6300" w="4751">
                  <a:moveTo>
                    <a:pt x="4489" y="262"/>
                  </a:moveTo>
                  <a:lnTo>
                    <a:pt x="4489" y="1737"/>
                  </a:lnTo>
                  <a:cubicBezTo>
                    <a:pt x="4489" y="1790"/>
                    <a:pt x="4448" y="1842"/>
                    <a:pt x="4385" y="1842"/>
                  </a:cubicBezTo>
                  <a:cubicBezTo>
                    <a:pt x="4353" y="1842"/>
                    <a:pt x="4322" y="1821"/>
                    <a:pt x="4301" y="1800"/>
                  </a:cubicBezTo>
                  <a:cubicBezTo>
                    <a:pt x="4280" y="1779"/>
                    <a:pt x="4259" y="1758"/>
                    <a:pt x="4228" y="1737"/>
                  </a:cubicBezTo>
                  <a:cubicBezTo>
                    <a:pt x="4207" y="1716"/>
                    <a:pt x="4186" y="1706"/>
                    <a:pt x="4175" y="1695"/>
                  </a:cubicBezTo>
                  <a:lnTo>
                    <a:pt x="4155" y="1685"/>
                  </a:lnTo>
                  <a:cubicBezTo>
                    <a:pt x="4134" y="1674"/>
                    <a:pt x="4113" y="1664"/>
                    <a:pt x="4092" y="1654"/>
                  </a:cubicBezTo>
                  <a:lnTo>
                    <a:pt x="4071" y="1643"/>
                  </a:lnTo>
                  <a:cubicBezTo>
                    <a:pt x="4060" y="1633"/>
                    <a:pt x="4039" y="1622"/>
                    <a:pt x="4008" y="1612"/>
                  </a:cubicBezTo>
                  <a:lnTo>
                    <a:pt x="3998" y="1612"/>
                  </a:lnTo>
                  <a:cubicBezTo>
                    <a:pt x="3977" y="1601"/>
                    <a:pt x="3945" y="1591"/>
                    <a:pt x="3924" y="1591"/>
                  </a:cubicBezTo>
                  <a:lnTo>
                    <a:pt x="3914" y="1580"/>
                  </a:lnTo>
                  <a:cubicBezTo>
                    <a:pt x="3851" y="1570"/>
                    <a:pt x="3799" y="1559"/>
                    <a:pt x="3736" y="1559"/>
                  </a:cubicBezTo>
                  <a:lnTo>
                    <a:pt x="3726" y="1559"/>
                  </a:lnTo>
                  <a:cubicBezTo>
                    <a:pt x="3694" y="1570"/>
                    <a:pt x="3673" y="1570"/>
                    <a:pt x="3642" y="1570"/>
                  </a:cubicBezTo>
                  <a:lnTo>
                    <a:pt x="3631" y="1570"/>
                  </a:lnTo>
                  <a:cubicBezTo>
                    <a:pt x="3610" y="1570"/>
                    <a:pt x="3600" y="1580"/>
                    <a:pt x="3579" y="1580"/>
                  </a:cubicBezTo>
                  <a:lnTo>
                    <a:pt x="3569" y="1580"/>
                  </a:lnTo>
                  <a:cubicBezTo>
                    <a:pt x="3537" y="1591"/>
                    <a:pt x="3516" y="1591"/>
                    <a:pt x="3495" y="1601"/>
                  </a:cubicBezTo>
                  <a:cubicBezTo>
                    <a:pt x="3485" y="1601"/>
                    <a:pt x="3474" y="1612"/>
                    <a:pt x="3464" y="1612"/>
                  </a:cubicBezTo>
                  <a:cubicBezTo>
                    <a:pt x="3453" y="1622"/>
                    <a:pt x="3433" y="1622"/>
                    <a:pt x="3422" y="1633"/>
                  </a:cubicBezTo>
                  <a:cubicBezTo>
                    <a:pt x="3412" y="1633"/>
                    <a:pt x="3401" y="1643"/>
                    <a:pt x="3391" y="1643"/>
                  </a:cubicBezTo>
                  <a:cubicBezTo>
                    <a:pt x="3380" y="1654"/>
                    <a:pt x="3370" y="1654"/>
                    <a:pt x="3359" y="1664"/>
                  </a:cubicBezTo>
                  <a:cubicBezTo>
                    <a:pt x="3349" y="1664"/>
                    <a:pt x="3338" y="1674"/>
                    <a:pt x="3328" y="1685"/>
                  </a:cubicBezTo>
                  <a:lnTo>
                    <a:pt x="3307" y="1685"/>
                  </a:lnTo>
                  <a:cubicBezTo>
                    <a:pt x="3276" y="1706"/>
                    <a:pt x="3244" y="1737"/>
                    <a:pt x="3223" y="1758"/>
                  </a:cubicBezTo>
                  <a:cubicBezTo>
                    <a:pt x="3202" y="1769"/>
                    <a:pt x="3192" y="1779"/>
                    <a:pt x="3181" y="1800"/>
                  </a:cubicBezTo>
                  <a:lnTo>
                    <a:pt x="3171" y="1811"/>
                  </a:lnTo>
                  <a:cubicBezTo>
                    <a:pt x="3150" y="1821"/>
                    <a:pt x="3139" y="1831"/>
                    <a:pt x="3129" y="1842"/>
                  </a:cubicBezTo>
                  <a:lnTo>
                    <a:pt x="3119" y="1852"/>
                  </a:lnTo>
                  <a:cubicBezTo>
                    <a:pt x="3087" y="1894"/>
                    <a:pt x="3056" y="1947"/>
                    <a:pt x="3035" y="1988"/>
                  </a:cubicBezTo>
                  <a:cubicBezTo>
                    <a:pt x="3024" y="1999"/>
                    <a:pt x="3024" y="2009"/>
                    <a:pt x="3014" y="2020"/>
                  </a:cubicBezTo>
                  <a:lnTo>
                    <a:pt x="3003" y="2051"/>
                  </a:lnTo>
                  <a:cubicBezTo>
                    <a:pt x="3003" y="2062"/>
                    <a:pt x="2993" y="2083"/>
                    <a:pt x="2993" y="2093"/>
                  </a:cubicBezTo>
                  <a:lnTo>
                    <a:pt x="2983" y="2114"/>
                  </a:lnTo>
                  <a:cubicBezTo>
                    <a:pt x="2972" y="2135"/>
                    <a:pt x="2972" y="2156"/>
                    <a:pt x="2962" y="2177"/>
                  </a:cubicBezTo>
                  <a:lnTo>
                    <a:pt x="2962" y="2198"/>
                  </a:lnTo>
                  <a:cubicBezTo>
                    <a:pt x="2951" y="2219"/>
                    <a:pt x="2951" y="2240"/>
                    <a:pt x="2951" y="2271"/>
                  </a:cubicBezTo>
                  <a:cubicBezTo>
                    <a:pt x="2951" y="2281"/>
                    <a:pt x="2951" y="2292"/>
                    <a:pt x="2941" y="2313"/>
                  </a:cubicBezTo>
                  <a:lnTo>
                    <a:pt x="2941" y="2323"/>
                  </a:lnTo>
                  <a:cubicBezTo>
                    <a:pt x="2941" y="2334"/>
                    <a:pt x="2941" y="2344"/>
                    <a:pt x="2941" y="2355"/>
                  </a:cubicBezTo>
                  <a:cubicBezTo>
                    <a:pt x="2941" y="2365"/>
                    <a:pt x="2941" y="2376"/>
                    <a:pt x="2941" y="2386"/>
                  </a:cubicBezTo>
                  <a:lnTo>
                    <a:pt x="3077" y="2376"/>
                  </a:lnTo>
                  <a:lnTo>
                    <a:pt x="2941" y="2407"/>
                  </a:lnTo>
                  <a:cubicBezTo>
                    <a:pt x="2951" y="2417"/>
                    <a:pt x="2951" y="2428"/>
                    <a:pt x="2951" y="2449"/>
                  </a:cubicBezTo>
                  <a:cubicBezTo>
                    <a:pt x="2951" y="2480"/>
                    <a:pt x="2962" y="2501"/>
                    <a:pt x="2962" y="2533"/>
                  </a:cubicBezTo>
                  <a:cubicBezTo>
                    <a:pt x="2972" y="2553"/>
                    <a:pt x="2972" y="2574"/>
                    <a:pt x="2983" y="2595"/>
                  </a:cubicBezTo>
                  <a:lnTo>
                    <a:pt x="2993" y="2616"/>
                  </a:lnTo>
                  <a:cubicBezTo>
                    <a:pt x="2993" y="2637"/>
                    <a:pt x="3003" y="2648"/>
                    <a:pt x="3003" y="2669"/>
                  </a:cubicBezTo>
                  <a:lnTo>
                    <a:pt x="3024" y="2700"/>
                  </a:lnTo>
                  <a:cubicBezTo>
                    <a:pt x="3024" y="2710"/>
                    <a:pt x="3035" y="2721"/>
                    <a:pt x="3035" y="2731"/>
                  </a:cubicBezTo>
                  <a:cubicBezTo>
                    <a:pt x="3056" y="2773"/>
                    <a:pt x="3087" y="2815"/>
                    <a:pt x="3119" y="2857"/>
                  </a:cubicBezTo>
                  <a:cubicBezTo>
                    <a:pt x="3119" y="2857"/>
                    <a:pt x="3129" y="2867"/>
                    <a:pt x="3129" y="2867"/>
                  </a:cubicBezTo>
                  <a:cubicBezTo>
                    <a:pt x="3139" y="2878"/>
                    <a:pt x="3150" y="2899"/>
                    <a:pt x="3171" y="2909"/>
                  </a:cubicBezTo>
                  <a:lnTo>
                    <a:pt x="3181" y="2920"/>
                  </a:lnTo>
                  <a:cubicBezTo>
                    <a:pt x="3192" y="2930"/>
                    <a:pt x="3202" y="2941"/>
                    <a:pt x="3223" y="2962"/>
                  </a:cubicBezTo>
                  <a:cubicBezTo>
                    <a:pt x="3244" y="2983"/>
                    <a:pt x="3276" y="3003"/>
                    <a:pt x="3307" y="3024"/>
                  </a:cubicBezTo>
                  <a:cubicBezTo>
                    <a:pt x="3317" y="3024"/>
                    <a:pt x="3328" y="3035"/>
                    <a:pt x="3328" y="3035"/>
                  </a:cubicBezTo>
                  <a:cubicBezTo>
                    <a:pt x="3338" y="3045"/>
                    <a:pt x="3349" y="3045"/>
                    <a:pt x="3359" y="3056"/>
                  </a:cubicBezTo>
                  <a:cubicBezTo>
                    <a:pt x="3370" y="3056"/>
                    <a:pt x="3380" y="3066"/>
                    <a:pt x="3391" y="3077"/>
                  </a:cubicBezTo>
                  <a:lnTo>
                    <a:pt x="3422" y="3087"/>
                  </a:lnTo>
                  <a:cubicBezTo>
                    <a:pt x="3443" y="3087"/>
                    <a:pt x="3453" y="3098"/>
                    <a:pt x="3474" y="3108"/>
                  </a:cubicBezTo>
                  <a:lnTo>
                    <a:pt x="3495" y="3108"/>
                  </a:lnTo>
                  <a:cubicBezTo>
                    <a:pt x="3516" y="3119"/>
                    <a:pt x="3537" y="3129"/>
                    <a:pt x="3569" y="3129"/>
                  </a:cubicBezTo>
                  <a:cubicBezTo>
                    <a:pt x="3569" y="3129"/>
                    <a:pt x="3579" y="3139"/>
                    <a:pt x="3579" y="3139"/>
                  </a:cubicBezTo>
                  <a:lnTo>
                    <a:pt x="3642" y="3139"/>
                  </a:lnTo>
                  <a:cubicBezTo>
                    <a:pt x="3663" y="3150"/>
                    <a:pt x="3694" y="3150"/>
                    <a:pt x="3726" y="3150"/>
                  </a:cubicBezTo>
                  <a:lnTo>
                    <a:pt x="3736" y="3150"/>
                  </a:lnTo>
                  <a:cubicBezTo>
                    <a:pt x="3799" y="3150"/>
                    <a:pt x="3851" y="3139"/>
                    <a:pt x="3914" y="3129"/>
                  </a:cubicBezTo>
                  <a:lnTo>
                    <a:pt x="3924" y="3129"/>
                  </a:lnTo>
                  <a:cubicBezTo>
                    <a:pt x="3945" y="3119"/>
                    <a:pt x="3977" y="3119"/>
                    <a:pt x="3998" y="3108"/>
                  </a:cubicBezTo>
                  <a:lnTo>
                    <a:pt x="4019" y="3098"/>
                  </a:lnTo>
                  <a:cubicBezTo>
                    <a:pt x="4039" y="3087"/>
                    <a:pt x="4060" y="3087"/>
                    <a:pt x="4081" y="3077"/>
                  </a:cubicBezTo>
                  <a:lnTo>
                    <a:pt x="4092" y="3066"/>
                  </a:lnTo>
                  <a:cubicBezTo>
                    <a:pt x="4113" y="3056"/>
                    <a:pt x="4134" y="3045"/>
                    <a:pt x="4155" y="3024"/>
                  </a:cubicBezTo>
                  <a:lnTo>
                    <a:pt x="4175" y="3024"/>
                  </a:lnTo>
                  <a:cubicBezTo>
                    <a:pt x="4186" y="3003"/>
                    <a:pt x="4207" y="2993"/>
                    <a:pt x="4228" y="2983"/>
                  </a:cubicBezTo>
                  <a:cubicBezTo>
                    <a:pt x="4228" y="2983"/>
                    <a:pt x="4238" y="2972"/>
                    <a:pt x="4238" y="2972"/>
                  </a:cubicBezTo>
                  <a:cubicBezTo>
                    <a:pt x="4259" y="2951"/>
                    <a:pt x="4280" y="2930"/>
                    <a:pt x="4301" y="2909"/>
                  </a:cubicBezTo>
                  <a:cubicBezTo>
                    <a:pt x="4322" y="2888"/>
                    <a:pt x="4353" y="2878"/>
                    <a:pt x="4385" y="2878"/>
                  </a:cubicBezTo>
                  <a:cubicBezTo>
                    <a:pt x="4448" y="2878"/>
                    <a:pt x="4489" y="2920"/>
                    <a:pt x="4489" y="2983"/>
                  </a:cubicBezTo>
                  <a:lnTo>
                    <a:pt x="4489" y="4489"/>
                  </a:lnTo>
                  <a:lnTo>
                    <a:pt x="2983" y="4489"/>
                  </a:lnTo>
                  <a:cubicBezTo>
                    <a:pt x="2773" y="4489"/>
                    <a:pt x="2616" y="4657"/>
                    <a:pt x="2616" y="4856"/>
                  </a:cubicBezTo>
                  <a:cubicBezTo>
                    <a:pt x="2616" y="4960"/>
                    <a:pt x="2658" y="5054"/>
                    <a:pt x="2731" y="5128"/>
                  </a:cubicBezTo>
                  <a:cubicBezTo>
                    <a:pt x="2742" y="5138"/>
                    <a:pt x="2763" y="5159"/>
                    <a:pt x="2773" y="5180"/>
                  </a:cubicBezTo>
                  <a:cubicBezTo>
                    <a:pt x="2784" y="5190"/>
                    <a:pt x="2794" y="5201"/>
                    <a:pt x="2805" y="5211"/>
                  </a:cubicBezTo>
                  <a:cubicBezTo>
                    <a:pt x="2805" y="5211"/>
                    <a:pt x="2805" y="5232"/>
                    <a:pt x="2805" y="5232"/>
                  </a:cubicBezTo>
                  <a:cubicBezTo>
                    <a:pt x="2815" y="5243"/>
                    <a:pt x="2826" y="5253"/>
                    <a:pt x="2826" y="5264"/>
                  </a:cubicBezTo>
                  <a:lnTo>
                    <a:pt x="2836" y="5285"/>
                  </a:lnTo>
                  <a:cubicBezTo>
                    <a:pt x="2846" y="5295"/>
                    <a:pt x="2846" y="5306"/>
                    <a:pt x="2857" y="5316"/>
                  </a:cubicBezTo>
                  <a:lnTo>
                    <a:pt x="2983" y="5274"/>
                  </a:lnTo>
                  <a:lnTo>
                    <a:pt x="2857" y="5337"/>
                  </a:lnTo>
                  <a:cubicBezTo>
                    <a:pt x="2867" y="5347"/>
                    <a:pt x="2867" y="5358"/>
                    <a:pt x="2867" y="5379"/>
                  </a:cubicBezTo>
                  <a:lnTo>
                    <a:pt x="2878" y="5389"/>
                  </a:lnTo>
                  <a:cubicBezTo>
                    <a:pt x="2878" y="5410"/>
                    <a:pt x="2888" y="5431"/>
                    <a:pt x="2888" y="5452"/>
                  </a:cubicBezTo>
                  <a:cubicBezTo>
                    <a:pt x="2888" y="5463"/>
                    <a:pt x="2888" y="5483"/>
                    <a:pt x="2888" y="5504"/>
                  </a:cubicBezTo>
                  <a:lnTo>
                    <a:pt x="2888" y="5525"/>
                  </a:lnTo>
                  <a:cubicBezTo>
                    <a:pt x="2888" y="5536"/>
                    <a:pt x="2888" y="5557"/>
                    <a:pt x="2888" y="5567"/>
                  </a:cubicBezTo>
                  <a:cubicBezTo>
                    <a:pt x="2878" y="5609"/>
                    <a:pt x="2867" y="5640"/>
                    <a:pt x="2857" y="5682"/>
                  </a:cubicBezTo>
                  <a:cubicBezTo>
                    <a:pt x="2857" y="5693"/>
                    <a:pt x="2846" y="5703"/>
                    <a:pt x="2846" y="5714"/>
                  </a:cubicBezTo>
                  <a:lnTo>
                    <a:pt x="2836" y="5735"/>
                  </a:lnTo>
                  <a:cubicBezTo>
                    <a:pt x="2836" y="5745"/>
                    <a:pt x="2826" y="5756"/>
                    <a:pt x="2826" y="5766"/>
                  </a:cubicBezTo>
                  <a:lnTo>
                    <a:pt x="2815" y="5776"/>
                  </a:lnTo>
                  <a:cubicBezTo>
                    <a:pt x="2805" y="5787"/>
                    <a:pt x="2805" y="5797"/>
                    <a:pt x="2794" y="5808"/>
                  </a:cubicBezTo>
                  <a:cubicBezTo>
                    <a:pt x="2784" y="5818"/>
                    <a:pt x="2784" y="5829"/>
                    <a:pt x="2763" y="5850"/>
                  </a:cubicBezTo>
                  <a:lnTo>
                    <a:pt x="2752" y="5850"/>
                  </a:lnTo>
                  <a:cubicBezTo>
                    <a:pt x="2752" y="5860"/>
                    <a:pt x="2742" y="5871"/>
                    <a:pt x="2742" y="5871"/>
                  </a:cubicBezTo>
                  <a:lnTo>
                    <a:pt x="2721" y="5892"/>
                  </a:lnTo>
                  <a:cubicBezTo>
                    <a:pt x="2721" y="5892"/>
                    <a:pt x="2710" y="5902"/>
                    <a:pt x="2700" y="5913"/>
                  </a:cubicBezTo>
                  <a:lnTo>
                    <a:pt x="2679" y="5923"/>
                  </a:lnTo>
                  <a:cubicBezTo>
                    <a:pt x="2679" y="5933"/>
                    <a:pt x="2669" y="5933"/>
                    <a:pt x="2669" y="5944"/>
                  </a:cubicBezTo>
                  <a:cubicBezTo>
                    <a:pt x="2648" y="5944"/>
                    <a:pt x="2637" y="5954"/>
                    <a:pt x="2627" y="5965"/>
                  </a:cubicBezTo>
                  <a:lnTo>
                    <a:pt x="2690" y="6080"/>
                  </a:lnTo>
                  <a:lnTo>
                    <a:pt x="2616" y="5965"/>
                  </a:lnTo>
                  <a:cubicBezTo>
                    <a:pt x="2606" y="5975"/>
                    <a:pt x="2595" y="5986"/>
                    <a:pt x="2585" y="5986"/>
                  </a:cubicBezTo>
                  <a:lnTo>
                    <a:pt x="2637" y="6111"/>
                  </a:lnTo>
                  <a:lnTo>
                    <a:pt x="2564" y="5996"/>
                  </a:lnTo>
                  <a:cubicBezTo>
                    <a:pt x="2553" y="5996"/>
                    <a:pt x="2543" y="6007"/>
                    <a:pt x="2522" y="6007"/>
                  </a:cubicBezTo>
                  <a:cubicBezTo>
                    <a:pt x="2491" y="6028"/>
                    <a:pt x="2449" y="6028"/>
                    <a:pt x="2417" y="6038"/>
                  </a:cubicBezTo>
                  <a:lnTo>
                    <a:pt x="2292" y="6038"/>
                  </a:lnTo>
                  <a:cubicBezTo>
                    <a:pt x="2281" y="6028"/>
                    <a:pt x="2260" y="6028"/>
                    <a:pt x="2250" y="6028"/>
                  </a:cubicBezTo>
                  <a:lnTo>
                    <a:pt x="2219" y="6153"/>
                  </a:lnTo>
                  <a:lnTo>
                    <a:pt x="2229" y="6017"/>
                  </a:lnTo>
                  <a:lnTo>
                    <a:pt x="2198" y="6017"/>
                  </a:lnTo>
                  <a:lnTo>
                    <a:pt x="2177" y="6007"/>
                  </a:lnTo>
                  <a:cubicBezTo>
                    <a:pt x="2166" y="6007"/>
                    <a:pt x="2166" y="5996"/>
                    <a:pt x="2156" y="5996"/>
                  </a:cubicBezTo>
                  <a:lnTo>
                    <a:pt x="2114" y="5975"/>
                  </a:lnTo>
                  <a:cubicBezTo>
                    <a:pt x="2083" y="5954"/>
                    <a:pt x="2041" y="5933"/>
                    <a:pt x="2020" y="5913"/>
                  </a:cubicBezTo>
                  <a:cubicBezTo>
                    <a:pt x="2009" y="5902"/>
                    <a:pt x="1999" y="5892"/>
                    <a:pt x="1978" y="5881"/>
                  </a:cubicBezTo>
                  <a:cubicBezTo>
                    <a:pt x="1967" y="5871"/>
                    <a:pt x="1967" y="5860"/>
                    <a:pt x="1957" y="5850"/>
                  </a:cubicBezTo>
                  <a:cubicBezTo>
                    <a:pt x="1936" y="5829"/>
                    <a:pt x="1926" y="5818"/>
                    <a:pt x="1915" y="5797"/>
                  </a:cubicBezTo>
                  <a:lnTo>
                    <a:pt x="1800" y="5871"/>
                  </a:lnTo>
                  <a:lnTo>
                    <a:pt x="1905" y="5776"/>
                  </a:lnTo>
                  <a:lnTo>
                    <a:pt x="1894" y="5756"/>
                  </a:lnTo>
                  <a:cubicBezTo>
                    <a:pt x="1884" y="5756"/>
                    <a:pt x="1884" y="5745"/>
                    <a:pt x="1873" y="5735"/>
                  </a:cubicBezTo>
                  <a:lnTo>
                    <a:pt x="1873" y="5714"/>
                  </a:lnTo>
                  <a:cubicBezTo>
                    <a:pt x="1863" y="5703"/>
                    <a:pt x="1863" y="5693"/>
                    <a:pt x="1852" y="5682"/>
                  </a:cubicBezTo>
                  <a:lnTo>
                    <a:pt x="1737" y="5724"/>
                  </a:lnTo>
                  <a:lnTo>
                    <a:pt x="1852" y="5672"/>
                  </a:lnTo>
                  <a:cubicBezTo>
                    <a:pt x="1842" y="5640"/>
                    <a:pt x="1831" y="5609"/>
                    <a:pt x="1831" y="5567"/>
                  </a:cubicBezTo>
                  <a:cubicBezTo>
                    <a:pt x="1831" y="5557"/>
                    <a:pt x="1831" y="5536"/>
                    <a:pt x="1831" y="5525"/>
                  </a:cubicBezTo>
                  <a:lnTo>
                    <a:pt x="1821" y="5504"/>
                  </a:lnTo>
                  <a:cubicBezTo>
                    <a:pt x="1821" y="5483"/>
                    <a:pt x="1831" y="5463"/>
                    <a:pt x="1831" y="5442"/>
                  </a:cubicBezTo>
                  <a:cubicBezTo>
                    <a:pt x="1831" y="5421"/>
                    <a:pt x="1831" y="5410"/>
                    <a:pt x="1842" y="5389"/>
                  </a:cubicBezTo>
                  <a:lnTo>
                    <a:pt x="1706" y="5358"/>
                  </a:lnTo>
                  <a:lnTo>
                    <a:pt x="1842" y="5368"/>
                  </a:lnTo>
                  <a:cubicBezTo>
                    <a:pt x="1842" y="5358"/>
                    <a:pt x="1852" y="5347"/>
                    <a:pt x="1852" y="5337"/>
                  </a:cubicBezTo>
                  <a:lnTo>
                    <a:pt x="1863" y="5316"/>
                  </a:lnTo>
                  <a:cubicBezTo>
                    <a:pt x="1863" y="5306"/>
                    <a:pt x="1873" y="5295"/>
                    <a:pt x="1873" y="5285"/>
                  </a:cubicBezTo>
                  <a:lnTo>
                    <a:pt x="1884" y="5264"/>
                  </a:lnTo>
                  <a:cubicBezTo>
                    <a:pt x="1894" y="5253"/>
                    <a:pt x="1894" y="5243"/>
                    <a:pt x="1905" y="5232"/>
                  </a:cubicBezTo>
                  <a:lnTo>
                    <a:pt x="1915" y="5211"/>
                  </a:lnTo>
                  <a:cubicBezTo>
                    <a:pt x="1926" y="5201"/>
                    <a:pt x="1926" y="5190"/>
                    <a:pt x="1936" y="5180"/>
                  </a:cubicBezTo>
                  <a:cubicBezTo>
                    <a:pt x="1936" y="5180"/>
                    <a:pt x="1947" y="5170"/>
                    <a:pt x="1947" y="5170"/>
                  </a:cubicBezTo>
                  <a:cubicBezTo>
                    <a:pt x="1957" y="5149"/>
                    <a:pt x="1967" y="5138"/>
                    <a:pt x="1988" y="5128"/>
                  </a:cubicBezTo>
                  <a:cubicBezTo>
                    <a:pt x="2062" y="5054"/>
                    <a:pt x="2104" y="4960"/>
                    <a:pt x="2104" y="4856"/>
                  </a:cubicBezTo>
                  <a:cubicBezTo>
                    <a:pt x="2104" y="4657"/>
                    <a:pt x="1936" y="4489"/>
                    <a:pt x="1737" y="4489"/>
                  </a:cubicBezTo>
                  <a:lnTo>
                    <a:pt x="262" y="4489"/>
                  </a:lnTo>
                  <a:cubicBezTo>
                    <a:pt x="325" y="2187"/>
                    <a:pt x="2187" y="325"/>
                    <a:pt x="4489" y="262"/>
                  </a:cubicBezTo>
                  <a:close/>
                  <a:moveTo>
                    <a:pt x="4521" y="0"/>
                  </a:moveTo>
                  <a:cubicBezTo>
                    <a:pt x="2051" y="53"/>
                    <a:pt x="53" y="2041"/>
                    <a:pt x="0" y="4521"/>
                  </a:cubicBezTo>
                  <a:cubicBezTo>
                    <a:pt x="0" y="4531"/>
                    <a:pt x="0" y="4542"/>
                    <a:pt x="0" y="4552"/>
                  </a:cubicBezTo>
                  <a:cubicBezTo>
                    <a:pt x="32" y="4667"/>
                    <a:pt x="136" y="4751"/>
                    <a:pt x="251" y="4751"/>
                  </a:cubicBezTo>
                  <a:lnTo>
                    <a:pt x="1737" y="4751"/>
                  </a:lnTo>
                  <a:cubicBezTo>
                    <a:pt x="1790" y="4751"/>
                    <a:pt x="1842" y="4803"/>
                    <a:pt x="1842" y="4856"/>
                  </a:cubicBezTo>
                  <a:cubicBezTo>
                    <a:pt x="1842" y="4887"/>
                    <a:pt x="1821" y="4918"/>
                    <a:pt x="1800" y="4939"/>
                  </a:cubicBezTo>
                  <a:cubicBezTo>
                    <a:pt x="1779" y="4960"/>
                    <a:pt x="1758" y="4981"/>
                    <a:pt x="1748" y="5002"/>
                  </a:cubicBezTo>
                  <a:lnTo>
                    <a:pt x="1727" y="5023"/>
                  </a:lnTo>
                  <a:cubicBezTo>
                    <a:pt x="1716" y="5034"/>
                    <a:pt x="1706" y="5054"/>
                    <a:pt x="1695" y="5065"/>
                  </a:cubicBezTo>
                  <a:lnTo>
                    <a:pt x="1674" y="5096"/>
                  </a:lnTo>
                  <a:cubicBezTo>
                    <a:pt x="1674" y="5107"/>
                    <a:pt x="1664" y="5128"/>
                    <a:pt x="1654" y="5138"/>
                  </a:cubicBezTo>
                  <a:cubicBezTo>
                    <a:pt x="1643" y="5149"/>
                    <a:pt x="1643" y="5159"/>
                    <a:pt x="1643" y="5170"/>
                  </a:cubicBezTo>
                  <a:cubicBezTo>
                    <a:pt x="1633" y="5190"/>
                    <a:pt x="1622" y="5201"/>
                    <a:pt x="1622" y="5222"/>
                  </a:cubicBezTo>
                  <a:cubicBezTo>
                    <a:pt x="1612" y="5232"/>
                    <a:pt x="1612" y="5243"/>
                    <a:pt x="1601" y="5253"/>
                  </a:cubicBezTo>
                  <a:cubicBezTo>
                    <a:pt x="1601" y="5274"/>
                    <a:pt x="1591" y="5285"/>
                    <a:pt x="1591" y="5316"/>
                  </a:cubicBezTo>
                  <a:lnTo>
                    <a:pt x="1580" y="5337"/>
                  </a:lnTo>
                  <a:cubicBezTo>
                    <a:pt x="1580" y="5358"/>
                    <a:pt x="1570" y="5389"/>
                    <a:pt x="1570" y="5421"/>
                  </a:cubicBezTo>
                  <a:cubicBezTo>
                    <a:pt x="1570" y="5452"/>
                    <a:pt x="1559" y="5483"/>
                    <a:pt x="1559" y="5515"/>
                  </a:cubicBezTo>
                  <a:cubicBezTo>
                    <a:pt x="1559" y="5515"/>
                    <a:pt x="1559" y="5525"/>
                    <a:pt x="1570" y="5536"/>
                  </a:cubicBezTo>
                  <a:cubicBezTo>
                    <a:pt x="1570" y="5557"/>
                    <a:pt x="1570" y="5578"/>
                    <a:pt x="1570" y="5599"/>
                  </a:cubicBezTo>
                  <a:cubicBezTo>
                    <a:pt x="1580" y="5651"/>
                    <a:pt x="1591" y="5703"/>
                    <a:pt x="1601" y="5756"/>
                  </a:cubicBezTo>
                  <a:lnTo>
                    <a:pt x="1612" y="5766"/>
                  </a:lnTo>
                  <a:cubicBezTo>
                    <a:pt x="1612" y="5787"/>
                    <a:pt x="1622" y="5808"/>
                    <a:pt x="1633" y="5818"/>
                  </a:cubicBezTo>
                  <a:cubicBezTo>
                    <a:pt x="1633" y="5829"/>
                    <a:pt x="1633" y="5839"/>
                    <a:pt x="1643" y="5850"/>
                  </a:cubicBezTo>
                  <a:cubicBezTo>
                    <a:pt x="1654" y="5860"/>
                    <a:pt x="1654" y="5871"/>
                    <a:pt x="1664" y="5892"/>
                  </a:cubicBezTo>
                  <a:cubicBezTo>
                    <a:pt x="1664" y="5902"/>
                    <a:pt x="1674" y="5913"/>
                    <a:pt x="1674" y="5913"/>
                  </a:cubicBezTo>
                  <a:lnTo>
                    <a:pt x="1695" y="5933"/>
                  </a:lnTo>
                  <a:cubicBezTo>
                    <a:pt x="1716" y="5965"/>
                    <a:pt x="1737" y="5996"/>
                    <a:pt x="1758" y="6028"/>
                  </a:cubicBezTo>
                  <a:cubicBezTo>
                    <a:pt x="1769" y="6038"/>
                    <a:pt x="1779" y="6049"/>
                    <a:pt x="1800" y="6069"/>
                  </a:cubicBezTo>
                  <a:cubicBezTo>
                    <a:pt x="1800" y="6069"/>
                    <a:pt x="1811" y="6069"/>
                    <a:pt x="1811" y="6080"/>
                  </a:cubicBezTo>
                  <a:cubicBezTo>
                    <a:pt x="1821" y="6090"/>
                    <a:pt x="1831" y="6101"/>
                    <a:pt x="1842" y="6111"/>
                  </a:cubicBezTo>
                  <a:cubicBezTo>
                    <a:pt x="1842" y="6111"/>
                    <a:pt x="1852" y="6122"/>
                    <a:pt x="1852" y="6122"/>
                  </a:cubicBezTo>
                  <a:cubicBezTo>
                    <a:pt x="1905" y="6153"/>
                    <a:pt x="1947" y="6185"/>
                    <a:pt x="1999" y="6216"/>
                  </a:cubicBezTo>
                  <a:cubicBezTo>
                    <a:pt x="1999" y="6216"/>
                    <a:pt x="2009" y="6216"/>
                    <a:pt x="2020" y="6226"/>
                  </a:cubicBezTo>
                  <a:cubicBezTo>
                    <a:pt x="2030" y="6226"/>
                    <a:pt x="2041" y="6237"/>
                    <a:pt x="2051" y="6237"/>
                  </a:cubicBezTo>
                  <a:cubicBezTo>
                    <a:pt x="2062" y="6247"/>
                    <a:pt x="2083" y="6247"/>
                    <a:pt x="2093" y="6258"/>
                  </a:cubicBezTo>
                  <a:lnTo>
                    <a:pt x="2124" y="6258"/>
                  </a:lnTo>
                  <a:cubicBezTo>
                    <a:pt x="2135" y="6268"/>
                    <a:pt x="2156" y="6268"/>
                    <a:pt x="2177" y="6279"/>
                  </a:cubicBezTo>
                  <a:lnTo>
                    <a:pt x="2198" y="6279"/>
                  </a:lnTo>
                  <a:cubicBezTo>
                    <a:pt x="2219" y="6289"/>
                    <a:pt x="2240" y="6289"/>
                    <a:pt x="2271" y="6289"/>
                  </a:cubicBezTo>
                  <a:cubicBezTo>
                    <a:pt x="2292" y="6300"/>
                    <a:pt x="2323" y="6300"/>
                    <a:pt x="2344" y="6300"/>
                  </a:cubicBezTo>
                  <a:lnTo>
                    <a:pt x="2428" y="6300"/>
                  </a:lnTo>
                  <a:cubicBezTo>
                    <a:pt x="2428" y="6300"/>
                    <a:pt x="2438" y="6289"/>
                    <a:pt x="2438" y="6289"/>
                  </a:cubicBezTo>
                  <a:cubicBezTo>
                    <a:pt x="2491" y="6289"/>
                    <a:pt x="2543" y="6279"/>
                    <a:pt x="2595" y="6258"/>
                  </a:cubicBezTo>
                  <a:lnTo>
                    <a:pt x="2616" y="6258"/>
                  </a:lnTo>
                  <a:cubicBezTo>
                    <a:pt x="2637" y="6247"/>
                    <a:pt x="2648" y="6237"/>
                    <a:pt x="2679" y="6226"/>
                  </a:cubicBezTo>
                  <a:lnTo>
                    <a:pt x="2690" y="6226"/>
                  </a:lnTo>
                  <a:cubicBezTo>
                    <a:pt x="2710" y="6216"/>
                    <a:pt x="2721" y="6206"/>
                    <a:pt x="2742" y="6195"/>
                  </a:cubicBezTo>
                  <a:cubicBezTo>
                    <a:pt x="2752" y="6195"/>
                    <a:pt x="2763" y="6185"/>
                    <a:pt x="2763" y="6185"/>
                  </a:cubicBezTo>
                  <a:cubicBezTo>
                    <a:pt x="2784" y="6174"/>
                    <a:pt x="2794" y="6164"/>
                    <a:pt x="2815" y="6153"/>
                  </a:cubicBezTo>
                  <a:cubicBezTo>
                    <a:pt x="2826" y="6143"/>
                    <a:pt x="2836" y="6143"/>
                    <a:pt x="2846" y="6122"/>
                  </a:cubicBezTo>
                  <a:lnTo>
                    <a:pt x="2867" y="6111"/>
                  </a:lnTo>
                  <a:cubicBezTo>
                    <a:pt x="2878" y="6101"/>
                    <a:pt x="2899" y="6090"/>
                    <a:pt x="2899" y="6080"/>
                  </a:cubicBezTo>
                  <a:lnTo>
                    <a:pt x="2920" y="6059"/>
                  </a:lnTo>
                  <a:cubicBezTo>
                    <a:pt x="2930" y="6049"/>
                    <a:pt x="2941" y="6038"/>
                    <a:pt x="2951" y="6028"/>
                  </a:cubicBezTo>
                  <a:lnTo>
                    <a:pt x="2972" y="6007"/>
                  </a:lnTo>
                  <a:cubicBezTo>
                    <a:pt x="2983" y="5986"/>
                    <a:pt x="3003" y="5975"/>
                    <a:pt x="3014" y="5954"/>
                  </a:cubicBezTo>
                  <a:cubicBezTo>
                    <a:pt x="3014" y="5944"/>
                    <a:pt x="3024" y="5923"/>
                    <a:pt x="3035" y="5913"/>
                  </a:cubicBezTo>
                  <a:lnTo>
                    <a:pt x="3056" y="5892"/>
                  </a:lnTo>
                  <a:cubicBezTo>
                    <a:pt x="3056" y="5871"/>
                    <a:pt x="3066" y="5860"/>
                    <a:pt x="3077" y="5850"/>
                  </a:cubicBezTo>
                  <a:lnTo>
                    <a:pt x="3087" y="5829"/>
                  </a:lnTo>
                  <a:cubicBezTo>
                    <a:pt x="3087" y="5808"/>
                    <a:pt x="3098" y="5787"/>
                    <a:pt x="3108" y="5766"/>
                  </a:cubicBezTo>
                  <a:cubicBezTo>
                    <a:pt x="3108" y="5766"/>
                    <a:pt x="3108" y="5756"/>
                    <a:pt x="3108" y="5756"/>
                  </a:cubicBezTo>
                  <a:cubicBezTo>
                    <a:pt x="3129" y="5703"/>
                    <a:pt x="3139" y="5651"/>
                    <a:pt x="3139" y="5599"/>
                  </a:cubicBezTo>
                  <a:cubicBezTo>
                    <a:pt x="3150" y="5578"/>
                    <a:pt x="3150" y="5557"/>
                    <a:pt x="3150" y="5525"/>
                  </a:cubicBezTo>
                  <a:cubicBezTo>
                    <a:pt x="3150" y="5525"/>
                    <a:pt x="3150" y="5515"/>
                    <a:pt x="3150" y="5515"/>
                  </a:cubicBezTo>
                  <a:cubicBezTo>
                    <a:pt x="3150" y="5483"/>
                    <a:pt x="3150" y="5452"/>
                    <a:pt x="3150" y="5410"/>
                  </a:cubicBezTo>
                  <a:cubicBezTo>
                    <a:pt x="3139" y="5389"/>
                    <a:pt x="3139" y="5358"/>
                    <a:pt x="3129" y="5337"/>
                  </a:cubicBezTo>
                  <a:lnTo>
                    <a:pt x="3129" y="5316"/>
                  </a:lnTo>
                  <a:cubicBezTo>
                    <a:pt x="3119" y="5295"/>
                    <a:pt x="3119" y="5274"/>
                    <a:pt x="3108" y="5253"/>
                  </a:cubicBezTo>
                  <a:lnTo>
                    <a:pt x="3098" y="5222"/>
                  </a:lnTo>
                  <a:cubicBezTo>
                    <a:pt x="3087" y="5201"/>
                    <a:pt x="3087" y="5190"/>
                    <a:pt x="3077" y="5170"/>
                  </a:cubicBezTo>
                  <a:lnTo>
                    <a:pt x="3066" y="5149"/>
                  </a:lnTo>
                  <a:cubicBezTo>
                    <a:pt x="3056" y="5128"/>
                    <a:pt x="3045" y="5107"/>
                    <a:pt x="3035" y="5086"/>
                  </a:cubicBezTo>
                  <a:lnTo>
                    <a:pt x="3024" y="5075"/>
                  </a:lnTo>
                  <a:cubicBezTo>
                    <a:pt x="3003" y="5054"/>
                    <a:pt x="2993" y="5034"/>
                    <a:pt x="2983" y="5013"/>
                  </a:cubicBezTo>
                  <a:cubicBezTo>
                    <a:pt x="2972" y="5013"/>
                    <a:pt x="2972" y="5002"/>
                    <a:pt x="2972" y="5002"/>
                  </a:cubicBezTo>
                  <a:cubicBezTo>
                    <a:pt x="2951" y="4981"/>
                    <a:pt x="2930" y="4960"/>
                    <a:pt x="2909" y="4939"/>
                  </a:cubicBezTo>
                  <a:cubicBezTo>
                    <a:pt x="2888" y="4918"/>
                    <a:pt x="2878" y="4887"/>
                    <a:pt x="2878" y="4856"/>
                  </a:cubicBezTo>
                  <a:cubicBezTo>
                    <a:pt x="2878" y="4803"/>
                    <a:pt x="2920" y="4751"/>
                    <a:pt x="2983" y="4751"/>
                  </a:cubicBezTo>
                  <a:lnTo>
                    <a:pt x="4500" y="4751"/>
                  </a:lnTo>
                  <a:cubicBezTo>
                    <a:pt x="4636" y="4751"/>
                    <a:pt x="4751" y="4636"/>
                    <a:pt x="4751" y="4500"/>
                  </a:cubicBezTo>
                  <a:lnTo>
                    <a:pt x="4751" y="2983"/>
                  </a:lnTo>
                  <a:cubicBezTo>
                    <a:pt x="4751" y="2773"/>
                    <a:pt x="4584" y="2616"/>
                    <a:pt x="4385" y="2616"/>
                  </a:cubicBezTo>
                  <a:cubicBezTo>
                    <a:pt x="4280" y="2616"/>
                    <a:pt x="4186" y="2658"/>
                    <a:pt x="4113" y="2731"/>
                  </a:cubicBezTo>
                  <a:cubicBezTo>
                    <a:pt x="4102" y="2742"/>
                    <a:pt x="4081" y="2763"/>
                    <a:pt x="4071" y="2773"/>
                  </a:cubicBezTo>
                  <a:cubicBezTo>
                    <a:pt x="4050" y="2784"/>
                    <a:pt x="4039" y="2794"/>
                    <a:pt x="4029" y="2805"/>
                  </a:cubicBezTo>
                  <a:lnTo>
                    <a:pt x="4102" y="2909"/>
                  </a:lnTo>
                  <a:lnTo>
                    <a:pt x="4019" y="2805"/>
                  </a:lnTo>
                  <a:cubicBezTo>
                    <a:pt x="3998" y="2815"/>
                    <a:pt x="3987" y="2826"/>
                    <a:pt x="3977" y="2826"/>
                  </a:cubicBezTo>
                  <a:lnTo>
                    <a:pt x="3966" y="2836"/>
                  </a:lnTo>
                  <a:cubicBezTo>
                    <a:pt x="3945" y="2846"/>
                    <a:pt x="3935" y="2846"/>
                    <a:pt x="3924" y="2857"/>
                  </a:cubicBezTo>
                  <a:lnTo>
                    <a:pt x="3914" y="2857"/>
                  </a:lnTo>
                  <a:cubicBezTo>
                    <a:pt x="3893" y="2867"/>
                    <a:pt x="3882" y="2867"/>
                    <a:pt x="3851" y="2878"/>
                  </a:cubicBezTo>
                  <a:cubicBezTo>
                    <a:pt x="3820" y="2888"/>
                    <a:pt x="3778" y="2888"/>
                    <a:pt x="3746" y="2888"/>
                  </a:cubicBezTo>
                  <a:lnTo>
                    <a:pt x="3663" y="2888"/>
                  </a:lnTo>
                  <a:cubicBezTo>
                    <a:pt x="3652" y="2878"/>
                    <a:pt x="3642" y="2878"/>
                    <a:pt x="3621" y="2878"/>
                  </a:cubicBezTo>
                  <a:cubicBezTo>
                    <a:pt x="3600" y="2878"/>
                    <a:pt x="3589" y="2867"/>
                    <a:pt x="3569" y="2867"/>
                  </a:cubicBezTo>
                  <a:lnTo>
                    <a:pt x="3558" y="2857"/>
                  </a:lnTo>
                  <a:cubicBezTo>
                    <a:pt x="3548" y="2857"/>
                    <a:pt x="3537" y="2846"/>
                    <a:pt x="3527" y="2846"/>
                  </a:cubicBezTo>
                  <a:lnTo>
                    <a:pt x="3485" y="2826"/>
                  </a:lnTo>
                  <a:cubicBezTo>
                    <a:pt x="3474" y="2826"/>
                    <a:pt x="3464" y="2815"/>
                    <a:pt x="3464" y="2815"/>
                  </a:cubicBezTo>
                  <a:lnTo>
                    <a:pt x="3391" y="2920"/>
                  </a:lnTo>
                  <a:lnTo>
                    <a:pt x="3453" y="2805"/>
                  </a:lnTo>
                  <a:cubicBezTo>
                    <a:pt x="3433" y="2794"/>
                    <a:pt x="3412" y="2773"/>
                    <a:pt x="3391" y="2763"/>
                  </a:cubicBezTo>
                  <a:cubicBezTo>
                    <a:pt x="3380" y="2752"/>
                    <a:pt x="3370" y="2742"/>
                    <a:pt x="3359" y="2731"/>
                  </a:cubicBezTo>
                  <a:cubicBezTo>
                    <a:pt x="3349" y="2721"/>
                    <a:pt x="3338" y="2710"/>
                    <a:pt x="3328" y="2690"/>
                  </a:cubicBezTo>
                  <a:cubicBezTo>
                    <a:pt x="3307" y="2669"/>
                    <a:pt x="3286" y="2637"/>
                    <a:pt x="3265" y="2606"/>
                  </a:cubicBezTo>
                  <a:lnTo>
                    <a:pt x="3244" y="2564"/>
                  </a:lnTo>
                  <a:cubicBezTo>
                    <a:pt x="3244" y="2553"/>
                    <a:pt x="3244" y="2543"/>
                    <a:pt x="3234" y="2533"/>
                  </a:cubicBezTo>
                  <a:lnTo>
                    <a:pt x="3234" y="2522"/>
                  </a:lnTo>
                  <a:cubicBezTo>
                    <a:pt x="3223" y="2501"/>
                    <a:pt x="3223" y="2491"/>
                    <a:pt x="3213" y="2470"/>
                  </a:cubicBezTo>
                  <a:cubicBezTo>
                    <a:pt x="3213" y="2449"/>
                    <a:pt x="3213" y="2438"/>
                    <a:pt x="3213" y="2417"/>
                  </a:cubicBezTo>
                  <a:cubicBezTo>
                    <a:pt x="3213" y="2407"/>
                    <a:pt x="3213" y="2407"/>
                    <a:pt x="3202" y="2386"/>
                  </a:cubicBezTo>
                  <a:cubicBezTo>
                    <a:pt x="3202" y="2386"/>
                    <a:pt x="3202" y="2376"/>
                    <a:pt x="3202" y="2365"/>
                  </a:cubicBezTo>
                  <a:lnTo>
                    <a:pt x="3202" y="2323"/>
                  </a:lnTo>
                  <a:cubicBezTo>
                    <a:pt x="3213" y="2313"/>
                    <a:pt x="3213" y="2302"/>
                    <a:pt x="3213" y="2292"/>
                  </a:cubicBezTo>
                  <a:cubicBezTo>
                    <a:pt x="3213" y="2271"/>
                    <a:pt x="3213" y="2260"/>
                    <a:pt x="3223" y="2240"/>
                  </a:cubicBezTo>
                  <a:cubicBezTo>
                    <a:pt x="3223" y="2229"/>
                    <a:pt x="3223" y="2208"/>
                    <a:pt x="3234" y="2198"/>
                  </a:cubicBezTo>
                  <a:lnTo>
                    <a:pt x="3234" y="2177"/>
                  </a:lnTo>
                  <a:cubicBezTo>
                    <a:pt x="3244" y="2166"/>
                    <a:pt x="3244" y="2166"/>
                    <a:pt x="3244" y="2145"/>
                  </a:cubicBezTo>
                  <a:lnTo>
                    <a:pt x="3265" y="2114"/>
                  </a:lnTo>
                  <a:cubicBezTo>
                    <a:pt x="3286" y="2072"/>
                    <a:pt x="3307" y="2041"/>
                    <a:pt x="3328" y="2020"/>
                  </a:cubicBezTo>
                  <a:cubicBezTo>
                    <a:pt x="3338" y="2009"/>
                    <a:pt x="3349" y="1999"/>
                    <a:pt x="3359" y="1978"/>
                  </a:cubicBezTo>
                  <a:cubicBezTo>
                    <a:pt x="3370" y="1978"/>
                    <a:pt x="3380" y="1967"/>
                    <a:pt x="3391" y="1957"/>
                  </a:cubicBezTo>
                  <a:cubicBezTo>
                    <a:pt x="3412" y="1936"/>
                    <a:pt x="3433" y="1915"/>
                    <a:pt x="3464" y="1905"/>
                  </a:cubicBezTo>
                  <a:cubicBezTo>
                    <a:pt x="3464" y="1894"/>
                    <a:pt x="3474" y="1894"/>
                    <a:pt x="3485" y="1894"/>
                  </a:cubicBezTo>
                  <a:lnTo>
                    <a:pt x="3527" y="1873"/>
                  </a:lnTo>
                  <a:cubicBezTo>
                    <a:pt x="3537" y="1863"/>
                    <a:pt x="3548" y="1863"/>
                    <a:pt x="3558" y="1852"/>
                  </a:cubicBezTo>
                  <a:lnTo>
                    <a:pt x="3569" y="1852"/>
                  </a:lnTo>
                  <a:cubicBezTo>
                    <a:pt x="3589" y="1842"/>
                    <a:pt x="3610" y="1842"/>
                    <a:pt x="3631" y="1831"/>
                  </a:cubicBezTo>
                  <a:lnTo>
                    <a:pt x="3673" y="1831"/>
                  </a:lnTo>
                  <a:cubicBezTo>
                    <a:pt x="3684" y="1831"/>
                    <a:pt x="3705" y="1831"/>
                    <a:pt x="3736" y="1821"/>
                  </a:cubicBezTo>
                  <a:cubicBezTo>
                    <a:pt x="3778" y="1821"/>
                    <a:pt x="3820" y="1831"/>
                    <a:pt x="3862" y="1842"/>
                  </a:cubicBezTo>
                  <a:cubicBezTo>
                    <a:pt x="3882" y="1842"/>
                    <a:pt x="3893" y="1852"/>
                    <a:pt x="3914" y="1852"/>
                  </a:cubicBezTo>
                  <a:lnTo>
                    <a:pt x="3956" y="1727"/>
                  </a:lnTo>
                  <a:lnTo>
                    <a:pt x="3924" y="1863"/>
                  </a:lnTo>
                  <a:cubicBezTo>
                    <a:pt x="3935" y="1863"/>
                    <a:pt x="3945" y="1873"/>
                    <a:pt x="3966" y="1873"/>
                  </a:cubicBezTo>
                  <a:lnTo>
                    <a:pt x="3977" y="1884"/>
                  </a:lnTo>
                  <a:cubicBezTo>
                    <a:pt x="3987" y="1894"/>
                    <a:pt x="4008" y="1894"/>
                    <a:pt x="4019" y="1905"/>
                  </a:cubicBezTo>
                  <a:lnTo>
                    <a:pt x="4081" y="1790"/>
                  </a:lnTo>
                  <a:lnTo>
                    <a:pt x="4029" y="1915"/>
                  </a:lnTo>
                  <a:cubicBezTo>
                    <a:pt x="4039" y="1926"/>
                    <a:pt x="4050" y="1936"/>
                    <a:pt x="4071" y="1947"/>
                  </a:cubicBezTo>
                  <a:cubicBezTo>
                    <a:pt x="4092" y="1957"/>
                    <a:pt x="4102" y="1967"/>
                    <a:pt x="4113" y="1988"/>
                  </a:cubicBezTo>
                  <a:cubicBezTo>
                    <a:pt x="4186" y="2062"/>
                    <a:pt x="4280" y="2104"/>
                    <a:pt x="4385" y="2104"/>
                  </a:cubicBezTo>
                  <a:cubicBezTo>
                    <a:pt x="4584" y="2104"/>
                    <a:pt x="4751" y="1936"/>
                    <a:pt x="4751" y="1737"/>
                  </a:cubicBezTo>
                  <a:lnTo>
                    <a:pt x="4751" y="251"/>
                  </a:lnTo>
                  <a:cubicBezTo>
                    <a:pt x="4751" y="136"/>
                    <a:pt x="4667" y="32"/>
                    <a:pt x="4552" y="11"/>
                  </a:cubicBezTo>
                  <a:cubicBezTo>
                    <a:pt x="4542" y="0"/>
                    <a:pt x="4531" y="0"/>
                    <a:pt x="4521"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66"/>
            <p:cNvSpPr/>
            <p:nvPr/>
          </p:nvSpPr>
          <p:spPr>
            <a:xfrm>
              <a:off x="8586628" y="1580603"/>
              <a:ext cx="191882" cy="144734"/>
            </a:xfrm>
            <a:custGeom>
              <a:rect b="b" l="l" r="r" t="t"/>
              <a:pathLst>
                <a:path extrusionOk="0" h="4752" w="6300">
                  <a:moveTo>
                    <a:pt x="4489" y="262"/>
                  </a:moveTo>
                  <a:lnTo>
                    <a:pt x="4489" y="1758"/>
                  </a:lnTo>
                  <a:cubicBezTo>
                    <a:pt x="4489" y="1968"/>
                    <a:pt x="4664" y="2124"/>
                    <a:pt x="4857" y="2124"/>
                  </a:cubicBezTo>
                  <a:cubicBezTo>
                    <a:pt x="4905" y="2124"/>
                    <a:pt x="4954" y="2114"/>
                    <a:pt x="5002" y="2093"/>
                  </a:cubicBezTo>
                  <a:cubicBezTo>
                    <a:pt x="5034" y="2083"/>
                    <a:pt x="5054" y="2062"/>
                    <a:pt x="5075" y="2051"/>
                  </a:cubicBezTo>
                  <a:cubicBezTo>
                    <a:pt x="5086" y="2041"/>
                    <a:pt x="5107" y="2020"/>
                    <a:pt x="5128" y="2010"/>
                  </a:cubicBezTo>
                  <a:cubicBezTo>
                    <a:pt x="5138" y="1989"/>
                    <a:pt x="5149" y="1978"/>
                    <a:pt x="5159" y="1968"/>
                  </a:cubicBezTo>
                  <a:cubicBezTo>
                    <a:pt x="5180" y="1957"/>
                    <a:pt x="5191" y="1947"/>
                    <a:pt x="5201" y="1936"/>
                  </a:cubicBezTo>
                  <a:cubicBezTo>
                    <a:pt x="5264" y="1905"/>
                    <a:pt x="5327" y="1873"/>
                    <a:pt x="5400" y="1853"/>
                  </a:cubicBezTo>
                  <a:cubicBezTo>
                    <a:pt x="5430" y="1848"/>
                    <a:pt x="5460" y="1846"/>
                    <a:pt x="5491" y="1846"/>
                  </a:cubicBezTo>
                  <a:cubicBezTo>
                    <a:pt x="5534" y="1846"/>
                    <a:pt x="5577" y="1851"/>
                    <a:pt x="5620" y="1863"/>
                  </a:cubicBezTo>
                  <a:cubicBezTo>
                    <a:pt x="5672" y="1873"/>
                    <a:pt x="5724" y="1894"/>
                    <a:pt x="5777" y="1915"/>
                  </a:cubicBezTo>
                  <a:cubicBezTo>
                    <a:pt x="5818" y="1947"/>
                    <a:pt x="5860" y="1978"/>
                    <a:pt x="5902" y="2020"/>
                  </a:cubicBezTo>
                  <a:cubicBezTo>
                    <a:pt x="5913" y="2030"/>
                    <a:pt x="5923" y="2051"/>
                    <a:pt x="5933" y="2062"/>
                  </a:cubicBezTo>
                  <a:cubicBezTo>
                    <a:pt x="5986" y="2135"/>
                    <a:pt x="6028" y="2229"/>
                    <a:pt x="6038" y="2323"/>
                  </a:cubicBezTo>
                  <a:cubicBezTo>
                    <a:pt x="6038" y="2365"/>
                    <a:pt x="6038" y="2397"/>
                    <a:pt x="6038" y="2439"/>
                  </a:cubicBezTo>
                  <a:cubicBezTo>
                    <a:pt x="6028" y="2480"/>
                    <a:pt x="6017" y="2522"/>
                    <a:pt x="6007" y="2564"/>
                  </a:cubicBezTo>
                  <a:cubicBezTo>
                    <a:pt x="5975" y="2637"/>
                    <a:pt x="5933" y="2700"/>
                    <a:pt x="5881" y="2752"/>
                  </a:cubicBezTo>
                  <a:cubicBezTo>
                    <a:pt x="5871" y="2763"/>
                    <a:pt x="5860" y="2773"/>
                    <a:pt x="5850" y="2784"/>
                  </a:cubicBezTo>
                  <a:cubicBezTo>
                    <a:pt x="5829" y="2794"/>
                    <a:pt x="5808" y="2815"/>
                    <a:pt x="5797" y="2826"/>
                  </a:cubicBezTo>
                  <a:cubicBezTo>
                    <a:pt x="5777" y="2836"/>
                    <a:pt x="5745" y="2847"/>
                    <a:pt x="5724" y="2857"/>
                  </a:cubicBezTo>
                  <a:cubicBezTo>
                    <a:pt x="5703" y="2868"/>
                    <a:pt x="5682" y="2878"/>
                    <a:pt x="5661" y="2889"/>
                  </a:cubicBezTo>
                  <a:cubicBezTo>
                    <a:pt x="5640" y="2899"/>
                    <a:pt x="5609" y="2899"/>
                    <a:pt x="5578" y="2899"/>
                  </a:cubicBezTo>
                  <a:cubicBezTo>
                    <a:pt x="5546" y="2904"/>
                    <a:pt x="5515" y="2907"/>
                    <a:pt x="5484" y="2907"/>
                  </a:cubicBezTo>
                  <a:cubicBezTo>
                    <a:pt x="5452" y="2907"/>
                    <a:pt x="5421" y="2904"/>
                    <a:pt x="5389" y="2899"/>
                  </a:cubicBezTo>
                  <a:cubicBezTo>
                    <a:pt x="5327" y="2878"/>
                    <a:pt x="5274" y="2857"/>
                    <a:pt x="5222" y="2826"/>
                  </a:cubicBezTo>
                  <a:cubicBezTo>
                    <a:pt x="5180" y="2805"/>
                    <a:pt x="5159" y="2773"/>
                    <a:pt x="5128" y="2752"/>
                  </a:cubicBezTo>
                  <a:cubicBezTo>
                    <a:pt x="5096" y="2711"/>
                    <a:pt x="5054" y="2690"/>
                    <a:pt x="5002" y="2669"/>
                  </a:cubicBezTo>
                  <a:cubicBezTo>
                    <a:pt x="4951" y="2644"/>
                    <a:pt x="4899" y="2633"/>
                    <a:pt x="4848" y="2633"/>
                  </a:cubicBezTo>
                  <a:cubicBezTo>
                    <a:pt x="4659" y="2633"/>
                    <a:pt x="4489" y="2789"/>
                    <a:pt x="4489" y="3004"/>
                  </a:cubicBezTo>
                  <a:lnTo>
                    <a:pt x="4489" y="4490"/>
                  </a:lnTo>
                  <a:cubicBezTo>
                    <a:pt x="2187" y="4427"/>
                    <a:pt x="325" y="2575"/>
                    <a:pt x="262" y="262"/>
                  </a:cubicBezTo>
                  <a:lnTo>
                    <a:pt x="1737" y="262"/>
                  </a:lnTo>
                  <a:cubicBezTo>
                    <a:pt x="1790" y="262"/>
                    <a:pt x="1842" y="314"/>
                    <a:pt x="1842" y="367"/>
                  </a:cubicBezTo>
                  <a:cubicBezTo>
                    <a:pt x="1842" y="398"/>
                    <a:pt x="1821" y="429"/>
                    <a:pt x="1800" y="450"/>
                  </a:cubicBezTo>
                  <a:cubicBezTo>
                    <a:pt x="1779" y="471"/>
                    <a:pt x="1758" y="492"/>
                    <a:pt x="1748" y="513"/>
                  </a:cubicBezTo>
                  <a:lnTo>
                    <a:pt x="1727" y="534"/>
                  </a:lnTo>
                  <a:cubicBezTo>
                    <a:pt x="1716" y="545"/>
                    <a:pt x="1706" y="565"/>
                    <a:pt x="1695" y="576"/>
                  </a:cubicBezTo>
                  <a:lnTo>
                    <a:pt x="1674" y="607"/>
                  </a:lnTo>
                  <a:cubicBezTo>
                    <a:pt x="1674" y="618"/>
                    <a:pt x="1664" y="639"/>
                    <a:pt x="1654" y="649"/>
                  </a:cubicBezTo>
                  <a:cubicBezTo>
                    <a:pt x="1643" y="660"/>
                    <a:pt x="1643" y="670"/>
                    <a:pt x="1643" y="681"/>
                  </a:cubicBezTo>
                  <a:cubicBezTo>
                    <a:pt x="1633" y="701"/>
                    <a:pt x="1622" y="712"/>
                    <a:pt x="1622" y="733"/>
                  </a:cubicBezTo>
                  <a:cubicBezTo>
                    <a:pt x="1612" y="743"/>
                    <a:pt x="1612" y="754"/>
                    <a:pt x="1601" y="764"/>
                  </a:cubicBezTo>
                  <a:cubicBezTo>
                    <a:pt x="1601" y="785"/>
                    <a:pt x="1591" y="796"/>
                    <a:pt x="1591" y="827"/>
                  </a:cubicBezTo>
                  <a:lnTo>
                    <a:pt x="1580" y="848"/>
                  </a:lnTo>
                  <a:cubicBezTo>
                    <a:pt x="1580" y="869"/>
                    <a:pt x="1570" y="900"/>
                    <a:pt x="1570" y="932"/>
                  </a:cubicBezTo>
                  <a:cubicBezTo>
                    <a:pt x="1570" y="963"/>
                    <a:pt x="1559" y="994"/>
                    <a:pt x="1559" y="1026"/>
                  </a:cubicBezTo>
                  <a:cubicBezTo>
                    <a:pt x="1559" y="1026"/>
                    <a:pt x="1559" y="1036"/>
                    <a:pt x="1570" y="1047"/>
                  </a:cubicBezTo>
                  <a:cubicBezTo>
                    <a:pt x="1570" y="1068"/>
                    <a:pt x="1570" y="1089"/>
                    <a:pt x="1570" y="1110"/>
                  </a:cubicBezTo>
                  <a:cubicBezTo>
                    <a:pt x="1580" y="1162"/>
                    <a:pt x="1591" y="1214"/>
                    <a:pt x="1601" y="1267"/>
                  </a:cubicBezTo>
                  <a:lnTo>
                    <a:pt x="1612" y="1277"/>
                  </a:lnTo>
                  <a:cubicBezTo>
                    <a:pt x="1612" y="1298"/>
                    <a:pt x="1622" y="1319"/>
                    <a:pt x="1633" y="1329"/>
                  </a:cubicBezTo>
                  <a:cubicBezTo>
                    <a:pt x="1633" y="1340"/>
                    <a:pt x="1633" y="1350"/>
                    <a:pt x="1643" y="1361"/>
                  </a:cubicBezTo>
                  <a:cubicBezTo>
                    <a:pt x="1654" y="1371"/>
                    <a:pt x="1654" y="1382"/>
                    <a:pt x="1664" y="1403"/>
                  </a:cubicBezTo>
                  <a:cubicBezTo>
                    <a:pt x="1664" y="1413"/>
                    <a:pt x="1674" y="1424"/>
                    <a:pt x="1674" y="1424"/>
                  </a:cubicBezTo>
                  <a:lnTo>
                    <a:pt x="1695" y="1444"/>
                  </a:lnTo>
                  <a:cubicBezTo>
                    <a:pt x="1716" y="1476"/>
                    <a:pt x="1737" y="1507"/>
                    <a:pt x="1758" y="1539"/>
                  </a:cubicBezTo>
                  <a:cubicBezTo>
                    <a:pt x="1769" y="1549"/>
                    <a:pt x="1779" y="1560"/>
                    <a:pt x="1800" y="1580"/>
                  </a:cubicBezTo>
                  <a:lnTo>
                    <a:pt x="1811" y="1591"/>
                  </a:lnTo>
                  <a:cubicBezTo>
                    <a:pt x="1821" y="1601"/>
                    <a:pt x="1831" y="1612"/>
                    <a:pt x="1842" y="1622"/>
                  </a:cubicBezTo>
                  <a:cubicBezTo>
                    <a:pt x="1842" y="1622"/>
                    <a:pt x="1852" y="1633"/>
                    <a:pt x="1852" y="1633"/>
                  </a:cubicBezTo>
                  <a:cubicBezTo>
                    <a:pt x="1905" y="1664"/>
                    <a:pt x="1947" y="1696"/>
                    <a:pt x="1999" y="1727"/>
                  </a:cubicBezTo>
                  <a:cubicBezTo>
                    <a:pt x="1999" y="1727"/>
                    <a:pt x="2009" y="1727"/>
                    <a:pt x="2020" y="1737"/>
                  </a:cubicBezTo>
                  <a:cubicBezTo>
                    <a:pt x="2030" y="1737"/>
                    <a:pt x="2041" y="1748"/>
                    <a:pt x="2051" y="1748"/>
                  </a:cubicBezTo>
                  <a:cubicBezTo>
                    <a:pt x="2062" y="1758"/>
                    <a:pt x="2083" y="1758"/>
                    <a:pt x="2093" y="1769"/>
                  </a:cubicBezTo>
                  <a:lnTo>
                    <a:pt x="2124" y="1769"/>
                  </a:lnTo>
                  <a:cubicBezTo>
                    <a:pt x="2135" y="1779"/>
                    <a:pt x="2156" y="1779"/>
                    <a:pt x="2177" y="1790"/>
                  </a:cubicBezTo>
                  <a:lnTo>
                    <a:pt x="2198" y="1790"/>
                  </a:lnTo>
                  <a:cubicBezTo>
                    <a:pt x="2219" y="1800"/>
                    <a:pt x="2240" y="1800"/>
                    <a:pt x="2271" y="1800"/>
                  </a:cubicBezTo>
                  <a:cubicBezTo>
                    <a:pt x="2292" y="1811"/>
                    <a:pt x="2313" y="1811"/>
                    <a:pt x="2344" y="1811"/>
                  </a:cubicBezTo>
                  <a:lnTo>
                    <a:pt x="2438" y="1811"/>
                  </a:lnTo>
                  <a:cubicBezTo>
                    <a:pt x="2438" y="1811"/>
                    <a:pt x="2449" y="1800"/>
                    <a:pt x="2449" y="1800"/>
                  </a:cubicBezTo>
                  <a:cubicBezTo>
                    <a:pt x="2501" y="1800"/>
                    <a:pt x="2553" y="1790"/>
                    <a:pt x="2595" y="1769"/>
                  </a:cubicBezTo>
                  <a:lnTo>
                    <a:pt x="2616" y="1769"/>
                  </a:lnTo>
                  <a:cubicBezTo>
                    <a:pt x="2637" y="1758"/>
                    <a:pt x="2648" y="1748"/>
                    <a:pt x="2679" y="1737"/>
                  </a:cubicBezTo>
                  <a:lnTo>
                    <a:pt x="2690" y="1737"/>
                  </a:lnTo>
                  <a:cubicBezTo>
                    <a:pt x="2710" y="1727"/>
                    <a:pt x="2721" y="1717"/>
                    <a:pt x="2742" y="1706"/>
                  </a:cubicBezTo>
                  <a:cubicBezTo>
                    <a:pt x="2752" y="1706"/>
                    <a:pt x="2763" y="1696"/>
                    <a:pt x="2763" y="1696"/>
                  </a:cubicBezTo>
                  <a:cubicBezTo>
                    <a:pt x="2784" y="1685"/>
                    <a:pt x="2794" y="1675"/>
                    <a:pt x="2815" y="1664"/>
                  </a:cubicBezTo>
                  <a:cubicBezTo>
                    <a:pt x="2826" y="1654"/>
                    <a:pt x="2836" y="1654"/>
                    <a:pt x="2846" y="1633"/>
                  </a:cubicBezTo>
                  <a:lnTo>
                    <a:pt x="2867" y="1622"/>
                  </a:lnTo>
                  <a:cubicBezTo>
                    <a:pt x="2878" y="1612"/>
                    <a:pt x="2899" y="1601"/>
                    <a:pt x="2909" y="1591"/>
                  </a:cubicBezTo>
                  <a:lnTo>
                    <a:pt x="2920" y="1570"/>
                  </a:lnTo>
                  <a:cubicBezTo>
                    <a:pt x="2930" y="1560"/>
                    <a:pt x="2941" y="1549"/>
                    <a:pt x="2951" y="1539"/>
                  </a:cubicBezTo>
                  <a:lnTo>
                    <a:pt x="2972" y="1518"/>
                  </a:lnTo>
                  <a:cubicBezTo>
                    <a:pt x="2983" y="1497"/>
                    <a:pt x="3003" y="1486"/>
                    <a:pt x="3014" y="1465"/>
                  </a:cubicBezTo>
                  <a:cubicBezTo>
                    <a:pt x="3014" y="1455"/>
                    <a:pt x="3024" y="1444"/>
                    <a:pt x="3035" y="1424"/>
                  </a:cubicBezTo>
                  <a:lnTo>
                    <a:pt x="3045" y="1403"/>
                  </a:lnTo>
                  <a:cubicBezTo>
                    <a:pt x="3056" y="1382"/>
                    <a:pt x="3066" y="1371"/>
                    <a:pt x="3077" y="1361"/>
                  </a:cubicBezTo>
                  <a:lnTo>
                    <a:pt x="3087" y="1340"/>
                  </a:lnTo>
                  <a:cubicBezTo>
                    <a:pt x="3087" y="1319"/>
                    <a:pt x="3098" y="1298"/>
                    <a:pt x="3108" y="1277"/>
                  </a:cubicBezTo>
                  <a:cubicBezTo>
                    <a:pt x="3108" y="1277"/>
                    <a:pt x="3108" y="1267"/>
                    <a:pt x="3108" y="1267"/>
                  </a:cubicBezTo>
                  <a:cubicBezTo>
                    <a:pt x="3129" y="1214"/>
                    <a:pt x="3139" y="1162"/>
                    <a:pt x="3139" y="1110"/>
                  </a:cubicBezTo>
                  <a:cubicBezTo>
                    <a:pt x="3150" y="1089"/>
                    <a:pt x="3150" y="1068"/>
                    <a:pt x="3150" y="1036"/>
                  </a:cubicBezTo>
                  <a:cubicBezTo>
                    <a:pt x="3150" y="1036"/>
                    <a:pt x="3150" y="1026"/>
                    <a:pt x="3150" y="1026"/>
                  </a:cubicBezTo>
                  <a:cubicBezTo>
                    <a:pt x="3150" y="994"/>
                    <a:pt x="3150" y="963"/>
                    <a:pt x="3150" y="921"/>
                  </a:cubicBezTo>
                  <a:cubicBezTo>
                    <a:pt x="3139" y="900"/>
                    <a:pt x="3139" y="869"/>
                    <a:pt x="3129" y="848"/>
                  </a:cubicBezTo>
                  <a:lnTo>
                    <a:pt x="3129" y="827"/>
                  </a:lnTo>
                  <a:cubicBezTo>
                    <a:pt x="3119" y="806"/>
                    <a:pt x="3119" y="785"/>
                    <a:pt x="3108" y="764"/>
                  </a:cubicBezTo>
                  <a:lnTo>
                    <a:pt x="3098" y="733"/>
                  </a:lnTo>
                  <a:cubicBezTo>
                    <a:pt x="3087" y="712"/>
                    <a:pt x="3087" y="701"/>
                    <a:pt x="3077" y="681"/>
                  </a:cubicBezTo>
                  <a:lnTo>
                    <a:pt x="3066" y="660"/>
                  </a:lnTo>
                  <a:cubicBezTo>
                    <a:pt x="3056" y="639"/>
                    <a:pt x="3045" y="618"/>
                    <a:pt x="3035" y="597"/>
                  </a:cubicBezTo>
                  <a:lnTo>
                    <a:pt x="3024" y="586"/>
                  </a:lnTo>
                  <a:cubicBezTo>
                    <a:pt x="3003" y="565"/>
                    <a:pt x="2993" y="545"/>
                    <a:pt x="2983" y="524"/>
                  </a:cubicBezTo>
                  <a:cubicBezTo>
                    <a:pt x="2972" y="524"/>
                    <a:pt x="2972" y="513"/>
                    <a:pt x="2972" y="513"/>
                  </a:cubicBezTo>
                  <a:cubicBezTo>
                    <a:pt x="2951" y="492"/>
                    <a:pt x="2930" y="471"/>
                    <a:pt x="2909" y="450"/>
                  </a:cubicBezTo>
                  <a:cubicBezTo>
                    <a:pt x="2888" y="429"/>
                    <a:pt x="2878" y="398"/>
                    <a:pt x="2878" y="367"/>
                  </a:cubicBezTo>
                  <a:cubicBezTo>
                    <a:pt x="2878" y="314"/>
                    <a:pt x="2920" y="262"/>
                    <a:pt x="2983" y="262"/>
                  </a:cubicBezTo>
                  <a:close/>
                  <a:moveTo>
                    <a:pt x="251" y="0"/>
                  </a:moveTo>
                  <a:cubicBezTo>
                    <a:pt x="136" y="0"/>
                    <a:pt x="32" y="84"/>
                    <a:pt x="0" y="199"/>
                  </a:cubicBezTo>
                  <a:cubicBezTo>
                    <a:pt x="0" y="210"/>
                    <a:pt x="0" y="220"/>
                    <a:pt x="0" y="231"/>
                  </a:cubicBezTo>
                  <a:cubicBezTo>
                    <a:pt x="53" y="2711"/>
                    <a:pt x="2051" y="4709"/>
                    <a:pt x="4521" y="4751"/>
                  </a:cubicBezTo>
                  <a:lnTo>
                    <a:pt x="4552" y="4751"/>
                  </a:lnTo>
                  <a:cubicBezTo>
                    <a:pt x="4667" y="4720"/>
                    <a:pt x="4751" y="4626"/>
                    <a:pt x="4751" y="4500"/>
                  </a:cubicBezTo>
                  <a:lnTo>
                    <a:pt x="4751" y="3004"/>
                  </a:lnTo>
                  <a:cubicBezTo>
                    <a:pt x="4751" y="2962"/>
                    <a:pt x="4772" y="2930"/>
                    <a:pt x="4803" y="2909"/>
                  </a:cubicBezTo>
                  <a:cubicBezTo>
                    <a:pt x="4818" y="2902"/>
                    <a:pt x="4838" y="2895"/>
                    <a:pt x="4856" y="2895"/>
                  </a:cubicBezTo>
                  <a:cubicBezTo>
                    <a:pt x="4863" y="2895"/>
                    <a:pt x="4870" y="2896"/>
                    <a:pt x="4877" y="2899"/>
                  </a:cubicBezTo>
                  <a:lnTo>
                    <a:pt x="4898" y="2899"/>
                  </a:lnTo>
                  <a:cubicBezTo>
                    <a:pt x="4918" y="2909"/>
                    <a:pt x="4929" y="2920"/>
                    <a:pt x="4939" y="2930"/>
                  </a:cubicBezTo>
                  <a:cubicBezTo>
                    <a:pt x="4981" y="2972"/>
                    <a:pt x="5023" y="3014"/>
                    <a:pt x="5075" y="3045"/>
                  </a:cubicBezTo>
                  <a:cubicBezTo>
                    <a:pt x="5149" y="3098"/>
                    <a:pt x="5243" y="3129"/>
                    <a:pt x="5327" y="3150"/>
                  </a:cubicBezTo>
                  <a:cubicBezTo>
                    <a:pt x="5382" y="3162"/>
                    <a:pt x="5437" y="3167"/>
                    <a:pt x="5492" y="3167"/>
                  </a:cubicBezTo>
                  <a:cubicBezTo>
                    <a:pt x="5531" y="3167"/>
                    <a:pt x="5570" y="3165"/>
                    <a:pt x="5609" y="3161"/>
                  </a:cubicBezTo>
                  <a:cubicBezTo>
                    <a:pt x="5651" y="3161"/>
                    <a:pt x="5703" y="3150"/>
                    <a:pt x="5745" y="3140"/>
                  </a:cubicBezTo>
                  <a:cubicBezTo>
                    <a:pt x="5777" y="3129"/>
                    <a:pt x="5797" y="3119"/>
                    <a:pt x="5829" y="3098"/>
                  </a:cubicBezTo>
                  <a:cubicBezTo>
                    <a:pt x="5902" y="3066"/>
                    <a:pt x="5954" y="3035"/>
                    <a:pt x="6017" y="2983"/>
                  </a:cubicBezTo>
                  <a:cubicBezTo>
                    <a:pt x="6038" y="2972"/>
                    <a:pt x="6049" y="2951"/>
                    <a:pt x="6070" y="2930"/>
                  </a:cubicBezTo>
                  <a:cubicBezTo>
                    <a:pt x="6143" y="2857"/>
                    <a:pt x="6206" y="2763"/>
                    <a:pt x="6247" y="2658"/>
                  </a:cubicBezTo>
                  <a:cubicBezTo>
                    <a:pt x="6268" y="2596"/>
                    <a:pt x="6289" y="2533"/>
                    <a:pt x="6289" y="2470"/>
                  </a:cubicBezTo>
                  <a:cubicBezTo>
                    <a:pt x="6300" y="2407"/>
                    <a:pt x="6300" y="2355"/>
                    <a:pt x="6289" y="2292"/>
                  </a:cubicBezTo>
                  <a:cubicBezTo>
                    <a:pt x="6279" y="2156"/>
                    <a:pt x="6226" y="2020"/>
                    <a:pt x="6143" y="1905"/>
                  </a:cubicBezTo>
                  <a:cubicBezTo>
                    <a:pt x="6132" y="1884"/>
                    <a:pt x="6111" y="1863"/>
                    <a:pt x="6090" y="1842"/>
                  </a:cubicBezTo>
                  <a:cubicBezTo>
                    <a:pt x="5986" y="1727"/>
                    <a:pt x="5839" y="1633"/>
                    <a:pt x="5672" y="1601"/>
                  </a:cubicBezTo>
                  <a:cubicBezTo>
                    <a:pt x="5620" y="1591"/>
                    <a:pt x="5565" y="1586"/>
                    <a:pt x="5510" y="1586"/>
                  </a:cubicBezTo>
                  <a:cubicBezTo>
                    <a:pt x="5455" y="1586"/>
                    <a:pt x="5400" y="1591"/>
                    <a:pt x="5347" y="1601"/>
                  </a:cubicBezTo>
                  <a:cubicBezTo>
                    <a:pt x="5274" y="1612"/>
                    <a:pt x="5222" y="1633"/>
                    <a:pt x="5159" y="1664"/>
                  </a:cubicBezTo>
                  <a:cubicBezTo>
                    <a:pt x="5128" y="1685"/>
                    <a:pt x="5086" y="1706"/>
                    <a:pt x="5054" y="1727"/>
                  </a:cubicBezTo>
                  <a:cubicBezTo>
                    <a:pt x="5034" y="1737"/>
                    <a:pt x="5013" y="1758"/>
                    <a:pt x="4992" y="1769"/>
                  </a:cubicBezTo>
                  <a:cubicBezTo>
                    <a:pt x="4981" y="1790"/>
                    <a:pt x="4960" y="1800"/>
                    <a:pt x="4939" y="1821"/>
                  </a:cubicBezTo>
                  <a:cubicBezTo>
                    <a:pt x="4929" y="1832"/>
                    <a:pt x="4929" y="1832"/>
                    <a:pt x="4918" y="1842"/>
                  </a:cubicBezTo>
                  <a:cubicBezTo>
                    <a:pt x="4918" y="1842"/>
                    <a:pt x="4908" y="1853"/>
                    <a:pt x="4898" y="1853"/>
                  </a:cubicBezTo>
                  <a:cubicBezTo>
                    <a:pt x="4885" y="1857"/>
                    <a:pt x="4870" y="1859"/>
                    <a:pt x="4855" y="1859"/>
                  </a:cubicBezTo>
                  <a:cubicBezTo>
                    <a:pt x="4835" y="1859"/>
                    <a:pt x="4816" y="1854"/>
                    <a:pt x="4803" y="1842"/>
                  </a:cubicBezTo>
                  <a:cubicBezTo>
                    <a:pt x="4772" y="1821"/>
                    <a:pt x="4751" y="1790"/>
                    <a:pt x="4751" y="1758"/>
                  </a:cubicBezTo>
                  <a:lnTo>
                    <a:pt x="4751" y="252"/>
                  </a:lnTo>
                  <a:cubicBezTo>
                    <a:pt x="4751" y="115"/>
                    <a:pt x="4636" y="0"/>
                    <a:pt x="4500" y="0"/>
                  </a:cubicBezTo>
                  <a:lnTo>
                    <a:pt x="2983" y="0"/>
                  </a:lnTo>
                  <a:cubicBezTo>
                    <a:pt x="2773" y="0"/>
                    <a:pt x="2616" y="168"/>
                    <a:pt x="2616" y="367"/>
                  </a:cubicBezTo>
                  <a:cubicBezTo>
                    <a:pt x="2616" y="471"/>
                    <a:pt x="2658" y="565"/>
                    <a:pt x="2731" y="639"/>
                  </a:cubicBezTo>
                  <a:cubicBezTo>
                    <a:pt x="2742" y="649"/>
                    <a:pt x="2763" y="670"/>
                    <a:pt x="2773" y="691"/>
                  </a:cubicBezTo>
                  <a:cubicBezTo>
                    <a:pt x="2784" y="701"/>
                    <a:pt x="2794" y="712"/>
                    <a:pt x="2805" y="722"/>
                  </a:cubicBezTo>
                  <a:cubicBezTo>
                    <a:pt x="2805" y="722"/>
                    <a:pt x="2805" y="743"/>
                    <a:pt x="2805" y="743"/>
                  </a:cubicBezTo>
                  <a:cubicBezTo>
                    <a:pt x="2815" y="754"/>
                    <a:pt x="2826" y="764"/>
                    <a:pt x="2826" y="775"/>
                  </a:cubicBezTo>
                  <a:lnTo>
                    <a:pt x="2836" y="796"/>
                  </a:lnTo>
                  <a:cubicBezTo>
                    <a:pt x="2846" y="806"/>
                    <a:pt x="2846" y="817"/>
                    <a:pt x="2857" y="827"/>
                  </a:cubicBezTo>
                  <a:lnTo>
                    <a:pt x="2983" y="785"/>
                  </a:lnTo>
                  <a:lnTo>
                    <a:pt x="2857" y="848"/>
                  </a:lnTo>
                  <a:cubicBezTo>
                    <a:pt x="2867" y="858"/>
                    <a:pt x="2867" y="869"/>
                    <a:pt x="2867" y="890"/>
                  </a:cubicBezTo>
                  <a:lnTo>
                    <a:pt x="2878" y="900"/>
                  </a:lnTo>
                  <a:cubicBezTo>
                    <a:pt x="2878" y="921"/>
                    <a:pt x="2888" y="942"/>
                    <a:pt x="2888" y="963"/>
                  </a:cubicBezTo>
                  <a:cubicBezTo>
                    <a:pt x="2888" y="974"/>
                    <a:pt x="2888" y="994"/>
                    <a:pt x="2888" y="1015"/>
                  </a:cubicBezTo>
                  <a:lnTo>
                    <a:pt x="2888" y="1036"/>
                  </a:lnTo>
                  <a:cubicBezTo>
                    <a:pt x="2888" y="1047"/>
                    <a:pt x="2888" y="1068"/>
                    <a:pt x="2888" y="1089"/>
                  </a:cubicBezTo>
                  <a:cubicBezTo>
                    <a:pt x="2878" y="1120"/>
                    <a:pt x="2867" y="1162"/>
                    <a:pt x="2857" y="1193"/>
                  </a:cubicBezTo>
                  <a:cubicBezTo>
                    <a:pt x="2857" y="1204"/>
                    <a:pt x="2846" y="1214"/>
                    <a:pt x="2846" y="1225"/>
                  </a:cubicBezTo>
                  <a:lnTo>
                    <a:pt x="2836" y="1246"/>
                  </a:lnTo>
                  <a:cubicBezTo>
                    <a:pt x="2836" y="1256"/>
                    <a:pt x="2826" y="1267"/>
                    <a:pt x="2826" y="1277"/>
                  </a:cubicBezTo>
                  <a:lnTo>
                    <a:pt x="2815" y="1287"/>
                  </a:lnTo>
                  <a:cubicBezTo>
                    <a:pt x="2805" y="1298"/>
                    <a:pt x="2805" y="1308"/>
                    <a:pt x="2794" y="1319"/>
                  </a:cubicBezTo>
                  <a:cubicBezTo>
                    <a:pt x="2784" y="1329"/>
                    <a:pt x="2784" y="1340"/>
                    <a:pt x="2763" y="1361"/>
                  </a:cubicBezTo>
                  <a:lnTo>
                    <a:pt x="2752" y="1361"/>
                  </a:lnTo>
                  <a:cubicBezTo>
                    <a:pt x="2752" y="1371"/>
                    <a:pt x="2742" y="1382"/>
                    <a:pt x="2742" y="1382"/>
                  </a:cubicBezTo>
                  <a:lnTo>
                    <a:pt x="2721" y="1403"/>
                  </a:lnTo>
                  <a:cubicBezTo>
                    <a:pt x="2721" y="1403"/>
                    <a:pt x="2710" y="1413"/>
                    <a:pt x="2700" y="1424"/>
                  </a:cubicBezTo>
                  <a:lnTo>
                    <a:pt x="2679" y="1434"/>
                  </a:lnTo>
                  <a:cubicBezTo>
                    <a:pt x="2679" y="1444"/>
                    <a:pt x="2669" y="1444"/>
                    <a:pt x="2669" y="1455"/>
                  </a:cubicBezTo>
                  <a:cubicBezTo>
                    <a:pt x="2648" y="1455"/>
                    <a:pt x="2637" y="1465"/>
                    <a:pt x="2627" y="1476"/>
                  </a:cubicBezTo>
                  <a:lnTo>
                    <a:pt x="2690" y="1591"/>
                  </a:lnTo>
                  <a:lnTo>
                    <a:pt x="2616" y="1486"/>
                  </a:lnTo>
                  <a:cubicBezTo>
                    <a:pt x="2606" y="1486"/>
                    <a:pt x="2595" y="1497"/>
                    <a:pt x="2585" y="1497"/>
                  </a:cubicBezTo>
                  <a:lnTo>
                    <a:pt x="2637" y="1622"/>
                  </a:lnTo>
                  <a:lnTo>
                    <a:pt x="2564" y="1507"/>
                  </a:lnTo>
                  <a:cubicBezTo>
                    <a:pt x="2553" y="1507"/>
                    <a:pt x="2543" y="1518"/>
                    <a:pt x="2522" y="1518"/>
                  </a:cubicBezTo>
                  <a:cubicBezTo>
                    <a:pt x="2491" y="1539"/>
                    <a:pt x="2449" y="1539"/>
                    <a:pt x="2417" y="1549"/>
                  </a:cubicBezTo>
                  <a:lnTo>
                    <a:pt x="2292" y="1549"/>
                  </a:lnTo>
                  <a:cubicBezTo>
                    <a:pt x="2281" y="1539"/>
                    <a:pt x="2260" y="1539"/>
                    <a:pt x="2250" y="1539"/>
                  </a:cubicBezTo>
                  <a:lnTo>
                    <a:pt x="2219" y="1664"/>
                  </a:lnTo>
                  <a:lnTo>
                    <a:pt x="2229" y="1528"/>
                  </a:lnTo>
                  <a:lnTo>
                    <a:pt x="2198" y="1528"/>
                  </a:lnTo>
                  <a:lnTo>
                    <a:pt x="2177" y="1518"/>
                  </a:lnTo>
                  <a:cubicBezTo>
                    <a:pt x="2166" y="1518"/>
                    <a:pt x="2166" y="1507"/>
                    <a:pt x="2156" y="1507"/>
                  </a:cubicBezTo>
                  <a:lnTo>
                    <a:pt x="2114" y="1486"/>
                  </a:lnTo>
                  <a:cubicBezTo>
                    <a:pt x="2083" y="1465"/>
                    <a:pt x="2041" y="1444"/>
                    <a:pt x="2020" y="1424"/>
                  </a:cubicBezTo>
                  <a:cubicBezTo>
                    <a:pt x="2009" y="1413"/>
                    <a:pt x="1999" y="1403"/>
                    <a:pt x="1978" y="1392"/>
                  </a:cubicBezTo>
                  <a:cubicBezTo>
                    <a:pt x="1967" y="1382"/>
                    <a:pt x="1967" y="1371"/>
                    <a:pt x="1957" y="1361"/>
                  </a:cubicBezTo>
                  <a:cubicBezTo>
                    <a:pt x="1936" y="1340"/>
                    <a:pt x="1926" y="1329"/>
                    <a:pt x="1915" y="1308"/>
                  </a:cubicBezTo>
                  <a:lnTo>
                    <a:pt x="1800" y="1382"/>
                  </a:lnTo>
                  <a:lnTo>
                    <a:pt x="1905" y="1287"/>
                  </a:lnTo>
                  <a:lnTo>
                    <a:pt x="1894" y="1267"/>
                  </a:lnTo>
                  <a:cubicBezTo>
                    <a:pt x="1884" y="1267"/>
                    <a:pt x="1884" y="1256"/>
                    <a:pt x="1873" y="1246"/>
                  </a:cubicBezTo>
                  <a:lnTo>
                    <a:pt x="1873" y="1225"/>
                  </a:lnTo>
                  <a:cubicBezTo>
                    <a:pt x="1863" y="1214"/>
                    <a:pt x="1863" y="1204"/>
                    <a:pt x="1852" y="1193"/>
                  </a:cubicBezTo>
                  <a:lnTo>
                    <a:pt x="1737" y="1235"/>
                  </a:lnTo>
                  <a:lnTo>
                    <a:pt x="1852" y="1183"/>
                  </a:lnTo>
                  <a:cubicBezTo>
                    <a:pt x="1842" y="1151"/>
                    <a:pt x="1831" y="1120"/>
                    <a:pt x="1831" y="1078"/>
                  </a:cubicBezTo>
                  <a:cubicBezTo>
                    <a:pt x="1831" y="1068"/>
                    <a:pt x="1831" y="1047"/>
                    <a:pt x="1831" y="1036"/>
                  </a:cubicBezTo>
                  <a:lnTo>
                    <a:pt x="1695" y="1026"/>
                  </a:lnTo>
                  <a:lnTo>
                    <a:pt x="1821" y="1015"/>
                  </a:lnTo>
                  <a:cubicBezTo>
                    <a:pt x="1821" y="994"/>
                    <a:pt x="1831" y="974"/>
                    <a:pt x="1831" y="953"/>
                  </a:cubicBezTo>
                  <a:cubicBezTo>
                    <a:pt x="1831" y="932"/>
                    <a:pt x="1831" y="921"/>
                    <a:pt x="1842" y="900"/>
                  </a:cubicBezTo>
                  <a:lnTo>
                    <a:pt x="1706" y="869"/>
                  </a:lnTo>
                  <a:lnTo>
                    <a:pt x="1842" y="879"/>
                  </a:lnTo>
                  <a:cubicBezTo>
                    <a:pt x="1842" y="869"/>
                    <a:pt x="1852" y="858"/>
                    <a:pt x="1852" y="848"/>
                  </a:cubicBezTo>
                  <a:lnTo>
                    <a:pt x="1863" y="827"/>
                  </a:lnTo>
                  <a:cubicBezTo>
                    <a:pt x="1863" y="817"/>
                    <a:pt x="1873" y="806"/>
                    <a:pt x="1873" y="796"/>
                  </a:cubicBezTo>
                  <a:lnTo>
                    <a:pt x="1884" y="775"/>
                  </a:lnTo>
                  <a:cubicBezTo>
                    <a:pt x="1894" y="764"/>
                    <a:pt x="1894" y="754"/>
                    <a:pt x="1905" y="743"/>
                  </a:cubicBezTo>
                  <a:lnTo>
                    <a:pt x="1915" y="722"/>
                  </a:lnTo>
                  <a:cubicBezTo>
                    <a:pt x="1926" y="712"/>
                    <a:pt x="1926" y="701"/>
                    <a:pt x="1936" y="691"/>
                  </a:cubicBezTo>
                  <a:cubicBezTo>
                    <a:pt x="1936" y="691"/>
                    <a:pt x="1947" y="681"/>
                    <a:pt x="1947" y="681"/>
                  </a:cubicBezTo>
                  <a:cubicBezTo>
                    <a:pt x="1957" y="660"/>
                    <a:pt x="1967" y="649"/>
                    <a:pt x="1988" y="639"/>
                  </a:cubicBezTo>
                  <a:cubicBezTo>
                    <a:pt x="2062" y="565"/>
                    <a:pt x="2104" y="471"/>
                    <a:pt x="2104" y="367"/>
                  </a:cubicBezTo>
                  <a:cubicBezTo>
                    <a:pt x="2104" y="168"/>
                    <a:pt x="1936" y="0"/>
                    <a:pt x="1737"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66"/>
            <p:cNvSpPr/>
            <p:nvPr/>
          </p:nvSpPr>
          <p:spPr>
            <a:xfrm>
              <a:off x="8723352" y="1533425"/>
              <a:ext cx="144734" cy="191913"/>
            </a:xfrm>
            <a:custGeom>
              <a:rect b="b" l="l" r="r" t="t"/>
              <a:pathLst>
                <a:path extrusionOk="0" h="6301" w="4752">
                  <a:moveTo>
                    <a:pt x="2397" y="262"/>
                  </a:moveTo>
                  <a:cubicBezTo>
                    <a:pt x="2868" y="262"/>
                    <a:pt x="3108" y="848"/>
                    <a:pt x="2763" y="1173"/>
                  </a:cubicBezTo>
                  <a:cubicBezTo>
                    <a:pt x="2690" y="1246"/>
                    <a:pt x="2648" y="1340"/>
                    <a:pt x="2648" y="1445"/>
                  </a:cubicBezTo>
                  <a:cubicBezTo>
                    <a:pt x="2648" y="1644"/>
                    <a:pt x="2815" y="1811"/>
                    <a:pt x="3014" y="1811"/>
                  </a:cubicBezTo>
                  <a:lnTo>
                    <a:pt x="4490" y="1811"/>
                  </a:lnTo>
                  <a:cubicBezTo>
                    <a:pt x="4427" y="4124"/>
                    <a:pt x="2575" y="5976"/>
                    <a:pt x="262" y="6039"/>
                  </a:cubicBezTo>
                  <a:lnTo>
                    <a:pt x="262" y="4553"/>
                  </a:lnTo>
                  <a:cubicBezTo>
                    <a:pt x="262" y="4490"/>
                    <a:pt x="314" y="4448"/>
                    <a:pt x="367" y="4448"/>
                  </a:cubicBezTo>
                  <a:lnTo>
                    <a:pt x="409" y="4448"/>
                  </a:lnTo>
                  <a:cubicBezTo>
                    <a:pt x="429" y="4458"/>
                    <a:pt x="440" y="4469"/>
                    <a:pt x="450" y="4479"/>
                  </a:cubicBezTo>
                  <a:cubicBezTo>
                    <a:pt x="492" y="4521"/>
                    <a:pt x="534" y="4563"/>
                    <a:pt x="586" y="4594"/>
                  </a:cubicBezTo>
                  <a:cubicBezTo>
                    <a:pt x="660" y="4647"/>
                    <a:pt x="754" y="4678"/>
                    <a:pt x="838" y="4699"/>
                  </a:cubicBezTo>
                  <a:cubicBezTo>
                    <a:pt x="893" y="4711"/>
                    <a:pt x="948" y="4716"/>
                    <a:pt x="1003" y="4716"/>
                  </a:cubicBezTo>
                  <a:cubicBezTo>
                    <a:pt x="1042" y="4716"/>
                    <a:pt x="1081" y="4714"/>
                    <a:pt x="1120" y="4710"/>
                  </a:cubicBezTo>
                  <a:cubicBezTo>
                    <a:pt x="1162" y="4710"/>
                    <a:pt x="1214" y="4699"/>
                    <a:pt x="1256" y="4689"/>
                  </a:cubicBezTo>
                  <a:cubicBezTo>
                    <a:pt x="1288" y="4678"/>
                    <a:pt x="1308" y="4668"/>
                    <a:pt x="1340" y="4647"/>
                  </a:cubicBezTo>
                  <a:cubicBezTo>
                    <a:pt x="1413" y="4615"/>
                    <a:pt x="1465" y="4584"/>
                    <a:pt x="1528" y="4532"/>
                  </a:cubicBezTo>
                  <a:cubicBezTo>
                    <a:pt x="1549" y="4521"/>
                    <a:pt x="1560" y="4500"/>
                    <a:pt x="1581" y="4479"/>
                  </a:cubicBezTo>
                  <a:cubicBezTo>
                    <a:pt x="1654" y="4406"/>
                    <a:pt x="1717" y="4312"/>
                    <a:pt x="1758" y="4207"/>
                  </a:cubicBezTo>
                  <a:cubicBezTo>
                    <a:pt x="1779" y="4145"/>
                    <a:pt x="1800" y="4082"/>
                    <a:pt x="1800" y="4019"/>
                  </a:cubicBezTo>
                  <a:cubicBezTo>
                    <a:pt x="1811" y="3956"/>
                    <a:pt x="1811" y="3904"/>
                    <a:pt x="1800" y="3841"/>
                  </a:cubicBezTo>
                  <a:cubicBezTo>
                    <a:pt x="1790" y="3705"/>
                    <a:pt x="1737" y="3569"/>
                    <a:pt x="1654" y="3454"/>
                  </a:cubicBezTo>
                  <a:cubicBezTo>
                    <a:pt x="1643" y="3433"/>
                    <a:pt x="1622" y="3412"/>
                    <a:pt x="1601" y="3391"/>
                  </a:cubicBezTo>
                  <a:cubicBezTo>
                    <a:pt x="1497" y="3276"/>
                    <a:pt x="1350" y="3182"/>
                    <a:pt x="1183" y="3150"/>
                  </a:cubicBezTo>
                  <a:cubicBezTo>
                    <a:pt x="1131" y="3140"/>
                    <a:pt x="1076" y="3135"/>
                    <a:pt x="1021" y="3135"/>
                  </a:cubicBezTo>
                  <a:cubicBezTo>
                    <a:pt x="966" y="3135"/>
                    <a:pt x="911" y="3140"/>
                    <a:pt x="858" y="3150"/>
                  </a:cubicBezTo>
                  <a:cubicBezTo>
                    <a:pt x="785" y="3161"/>
                    <a:pt x="733" y="3182"/>
                    <a:pt x="670" y="3213"/>
                  </a:cubicBezTo>
                  <a:cubicBezTo>
                    <a:pt x="639" y="3234"/>
                    <a:pt x="597" y="3255"/>
                    <a:pt x="565" y="3276"/>
                  </a:cubicBezTo>
                  <a:cubicBezTo>
                    <a:pt x="545" y="3286"/>
                    <a:pt x="524" y="3307"/>
                    <a:pt x="503" y="3318"/>
                  </a:cubicBezTo>
                  <a:cubicBezTo>
                    <a:pt x="492" y="3339"/>
                    <a:pt x="471" y="3349"/>
                    <a:pt x="450" y="3370"/>
                  </a:cubicBezTo>
                  <a:cubicBezTo>
                    <a:pt x="440" y="3381"/>
                    <a:pt x="440" y="3381"/>
                    <a:pt x="429" y="3391"/>
                  </a:cubicBezTo>
                  <a:cubicBezTo>
                    <a:pt x="429" y="3391"/>
                    <a:pt x="419" y="3402"/>
                    <a:pt x="409" y="3402"/>
                  </a:cubicBezTo>
                  <a:cubicBezTo>
                    <a:pt x="396" y="3406"/>
                    <a:pt x="381" y="3408"/>
                    <a:pt x="366" y="3408"/>
                  </a:cubicBezTo>
                  <a:cubicBezTo>
                    <a:pt x="346" y="3408"/>
                    <a:pt x="327" y="3403"/>
                    <a:pt x="314" y="3391"/>
                  </a:cubicBezTo>
                  <a:cubicBezTo>
                    <a:pt x="283" y="3370"/>
                    <a:pt x="262" y="3339"/>
                    <a:pt x="262" y="3307"/>
                  </a:cubicBezTo>
                  <a:lnTo>
                    <a:pt x="262" y="1811"/>
                  </a:lnTo>
                  <a:lnTo>
                    <a:pt x="1769" y="1811"/>
                  </a:lnTo>
                  <a:cubicBezTo>
                    <a:pt x="1978" y="1811"/>
                    <a:pt x="2135" y="1644"/>
                    <a:pt x="2146" y="1445"/>
                  </a:cubicBezTo>
                  <a:cubicBezTo>
                    <a:pt x="2135" y="1340"/>
                    <a:pt x="2093" y="1246"/>
                    <a:pt x="2020" y="1173"/>
                  </a:cubicBezTo>
                  <a:cubicBezTo>
                    <a:pt x="1685" y="838"/>
                    <a:pt x="1915" y="262"/>
                    <a:pt x="2397" y="262"/>
                  </a:cubicBezTo>
                  <a:close/>
                  <a:moveTo>
                    <a:pt x="2394" y="1"/>
                  </a:moveTo>
                  <a:cubicBezTo>
                    <a:pt x="1975" y="1"/>
                    <a:pt x="1601" y="341"/>
                    <a:pt x="1601" y="796"/>
                  </a:cubicBezTo>
                  <a:cubicBezTo>
                    <a:pt x="1601" y="1005"/>
                    <a:pt x="1685" y="1215"/>
                    <a:pt x="1842" y="1361"/>
                  </a:cubicBezTo>
                  <a:cubicBezTo>
                    <a:pt x="1863" y="1382"/>
                    <a:pt x="1874" y="1413"/>
                    <a:pt x="1884" y="1445"/>
                  </a:cubicBezTo>
                  <a:cubicBezTo>
                    <a:pt x="1874" y="1508"/>
                    <a:pt x="1832" y="1549"/>
                    <a:pt x="1769" y="1549"/>
                  </a:cubicBezTo>
                  <a:lnTo>
                    <a:pt x="252" y="1549"/>
                  </a:lnTo>
                  <a:cubicBezTo>
                    <a:pt x="116" y="1549"/>
                    <a:pt x="0" y="1664"/>
                    <a:pt x="0" y="1801"/>
                  </a:cubicBezTo>
                  <a:lnTo>
                    <a:pt x="0" y="3307"/>
                  </a:lnTo>
                  <a:cubicBezTo>
                    <a:pt x="0" y="3517"/>
                    <a:pt x="175" y="3673"/>
                    <a:pt x="368" y="3673"/>
                  </a:cubicBezTo>
                  <a:cubicBezTo>
                    <a:pt x="416" y="3673"/>
                    <a:pt x="465" y="3663"/>
                    <a:pt x="513" y="3642"/>
                  </a:cubicBezTo>
                  <a:cubicBezTo>
                    <a:pt x="545" y="3632"/>
                    <a:pt x="565" y="3611"/>
                    <a:pt x="586" y="3600"/>
                  </a:cubicBezTo>
                  <a:cubicBezTo>
                    <a:pt x="597" y="3590"/>
                    <a:pt x="618" y="3569"/>
                    <a:pt x="639" y="3559"/>
                  </a:cubicBezTo>
                  <a:cubicBezTo>
                    <a:pt x="649" y="3538"/>
                    <a:pt x="660" y="3527"/>
                    <a:pt x="670" y="3517"/>
                  </a:cubicBezTo>
                  <a:cubicBezTo>
                    <a:pt x="691" y="3506"/>
                    <a:pt x="702" y="3496"/>
                    <a:pt x="712" y="3485"/>
                  </a:cubicBezTo>
                  <a:cubicBezTo>
                    <a:pt x="775" y="3454"/>
                    <a:pt x="838" y="3422"/>
                    <a:pt x="911" y="3402"/>
                  </a:cubicBezTo>
                  <a:cubicBezTo>
                    <a:pt x="941" y="3397"/>
                    <a:pt x="971" y="3395"/>
                    <a:pt x="1002" y="3395"/>
                  </a:cubicBezTo>
                  <a:cubicBezTo>
                    <a:pt x="1045" y="3395"/>
                    <a:pt x="1088" y="3400"/>
                    <a:pt x="1131" y="3412"/>
                  </a:cubicBezTo>
                  <a:cubicBezTo>
                    <a:pt x="1183" y="3422"/>
                    <a:pt x="1235" y="3443"/>
                    <a:pt x="1288" y="3464"/>
                  </a:cubicBezTo>
                  <a:cubicBezTo>
                    <a:pt x="1329" y="3496"/>
                    <a:pt x="1371" y="3527"/>
                    <a:pt x="1413" y="3569"/>
                  </a:cubicBezTo>
                  <a:cubicBezTo>
                    <a:pt x="1424" y="3579"/>
                    <a:pt x="1434" y="3600"/>
                    <a:pt x="1444" y="3611"/>
                  </a:cubicBezTo>
                  <a:cubicBezTo>
                    <a:pt x="1497" y="3684"/>
                    <a:pt x="1539" y="3778"/>
                    <a:pt x="1549" y="3872"/>
                  </a:cubicBezTo>
                  <a:cubicBezTo>
                    <a:pt x="1549" y="3914"/>
                    <a:pt x="1549" y="3946"/>
                    <a:pt x="1549" y="3988"/>
                  </a:cubicBezTo>
                  <a:cubicBezTo>
                    <a:pt x="1539" y="4029"/>
                    <a:pt x="1528" y="4071"/>
                    <a:pt x="1518" y="4113"/>
                  </a:cubicBezTo>
                  <a:cubicBezTo>
                    <a:pt x="1486" y="4186"/>
                    <a:pt x="1444" y="4249"/>
                    <a:pt x="1392" y="4301"/>
                  </a:cubicBezTo>
                  <a:cubicBezTo>
                    <a:pt x="1382" y="4312"/>
                    <a:pt x="1371" y="4322"/>
                    <a:pt x="1361" y="4333"/>
                  </a:cubicBezTo>
                  <a:cubicBezTo>
                    <a:pt x="1340" y="4343"/>
                    <a:pt x="1319" y="4364"/>
                    <a:pt x="1308" y="4375"/>
                  </a:cubicBezTo>
                  <a:cubicBezTo>
                    <a:pt x="1288" y="4385"/>
                    <a:pt x="1256" y="4396"/>
                    <a:pt x="1235" y="4406"/>
                  </a:cubicBezTo>
                  <a:cubicBezTo>
                    <a:pt x="1214" y="4417"/>
                    <a:pt x="1193" y="4427"/>
                    <a:pt x="1172" y="4438"/>
                  </a:cubicBezTo>
                  <a:cubicBezTo>
                    <a:pt x="1151" y="4448"/>
                    <a:pt x="1120" y="4448"/>
                    <a:pt x="1089" y="4448"/>
                  </a:cubicBezTo>
                  <a:cubicBezTo>
                    <a:pt x="1057" y="4453"/>
                    <a:pt x="1026" y="4456"/>
                    <a:pt x="995" y="4456"/>
                  </a:cubicBezTo>
                  <a:cubicBezTo>
                    <a:pt x="963" y="4456"/>
                    <a:pt x="932" y="4453"/>
                    <a:pt x="900" y="4448"/>
                  </a:cubicBezTo>
                  <a:cubicBezTo>
                    <a:pt x="838" y="4427"/>
                    <a:pt x="785" y="4406"/>
                    <a:pt x="733" y="4375"/>
                  </a:cubicBezTo>
                  <a:cubicBezTo>
                    <a:pt x="691" y="4354"/>
                    <a:pt x="670" y="4322"/>
                    <a:pt x="639" y="4301"/>
                  </a:cubicBezTo>
                  <a:cubicBezTo>
                    <a:pt x="607" y="4260"/>
                    <a:pt x="565" y="4239"/>
                    <a:pt x="513" y="4218"/>
                  </a:cubicBezTo>
                  <a:cubicBezTo>
                    <a:pt x="462" y="4193"/>
                    <a:pt x="410" y="4182"/>
                    <a:pt x="359" y="4182"/>
                  </a:cubicBezTo>
                  <a:cubicBezTo>
                    <a:pt x="170" y="4182"/>
                    <a:pt x="0" y="4338"/>
                    <a:pt x="0" y="4553"/>
                  </a:cubicBezTo>
                  <a:lnTo>
                    <a:pt x="0" y="6049"/>
                  </a:lnTo>
                  <a:cubicBezTo>
                    <a:pt x="0" y="6175"/>
                    <a:pt x="84" y="6269"/>
                    <a:pt x="199" y="6300"/>
                  </a:cubicBezTo>
                  <a:lnTo>
                    <a:pt x="231" y="6300"/>
                  </a:lnTo>
                  <a:cubicBezTo>
                    <a:pt x="2711" y="6258"/>
                    <a:pt x="4709" y="4260"/>
                    <a:pt x="4751" y="1780"/>
                  </a:cubicBezTo>
                  <a:cubicBezTo>
                    <a:pt x="4751" y="1769"/>
                    <a:pt x="4751" y="1759"/>
                    <a:pt x="4751" y="1748"/>
                  </a:cubicBezTo>
                  <a:cubicBezTo>
                    <a:pt x="4720" y="1633"/>
                    <a:pt x="4626" y="1549"/>
                    <a:pt x="4500" y="1549"/>
                  </a:cubicBezTo>
                  <a:lnTo>
                    <a:pt x="3014" y="1549"/>
                  </a:lnTo>
                  <a:cubicBezTo>
                    <a:pt x="2962" y="1549"/>
                    <a:pt x="2909" y="1508"/>
                    <a:pt x="2909" y="1445"/>
                  </a:cubicBezTo>
                  <a:cubicBezTo>
                    <a:pt x="2909" y="1413"/>
                    <a:pt x="2930" y="1382"/>
                    <a:pt x="2951" y="1361"/>
                  </a:cubicBezTo>
                  <a:cubicBezTo>
                    <a:pt x="3359" y="963"/>
                    <a:pt x="3223" y="283"/>
                    <a:pt x="2700" y="63"/>
                  </a:cubicBezTo>
                  <a:cubicBezTo>
                    <a:pt x="2598" y="21"/>
                    <a:pt x="2495" y="1"/>
                    <a:pt x="2394" y="1"/>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66"/>
            <p:cNvSpPr/>
            <p:nvPr/>
          </p:nvSpPr>
          <p:spPr>
            <a:xfrm>
              <a:off x="8676173" y="1443880"/>
              <a:ext cx="191913" cy="144704"/>
            </a:xfrm>
            <a:custGeom>
              <a:rect b="b" l="l" r="r" t="t"/>
              <a:pathLst>
                <a:path extrusionOk="0" h="4751" w="6301">
                  <a:moveTo>
                    <a:pt x="1811" y="262"/>
                  </a:moveTo>
                  <a:cubicBezTo>
                    <a:pt x="4124" y="325"/>
                    <a:pt x="5976" y="2187"/>
                    <a:pt x="6039" y="4489"/>
                  </a:cubicBezTo>
                  <a:lnTo>
                    <a:pt x="4563" y="4489"/>
                  </a:lnTo>
                  <a:cubicBezTo>
                    <a:pt x="4511" y="4489"/>
                    <a:pt x="4458" y="4448"/>
                    <a:pt x="4458" y="4385"/>
                  </a:cubicBezTo>
                  <a:cubicBezTo>
                    <a:pt x="4458" y="4353"/>
                    <a:pt x="4479" y="4322"/>
                    <a:pt x="4500" y="4301"/>
                  </a:cubicBezTo>
                  <a:cubicBezTo>
                    <a:pt x="5003" y="3809"/>
                    <a:pt x="4657" y="2941"/>
                    <a:pt x="3946" y="2941"/>
                  </a:cubicBezTo>
                  <a:cubicBezTo>
                    <a:pt x="3506" y="2941"/>
                    <a:pt x="3150" y="3296"/>
                    <a:pt x="3150" y="3736"/>
                  </a:cubicBezTo>
                  <a:cubicBezTo>
                    <a:pt x="3150" y="3945"/>
                    <a:pt x="3234" y="4155"/>
                    <a:pt x="3391" y="4301"/>
                  </a:cubicBezTo>
                  <a:cubicBezTo>
                    <a:pt x="3412" y="4322"/>
                    <a:pt x="3423" y="4353"/>
                    <a:pt x="3433" y="4385"/>
                  </a:cubicBezTo>
                  <a:cubicBezTo>
                    <a:pt x="3423" y="4448"/>
                    <a:pt x="3381" y="4489"/>
                    <a:pt x="3318" y="4489"/>
                  </a:cubicBezTo>
                  <a:lnTo>
                    <a:pt x="1811" y="4489"/>
                  </a:lnTo>
                  <a:lnTo>
                    <a:pt x="1811" y="2983"/>
                  </a:lnTo>
                  <a:cubicBezTo>
                    <a:pt x="1811" y="2773"/>
                    <a:pt x="1644" y="2616"/>
                    <a:pt x="1445" y="2616"/>
                  </a:cubicBezTo>
                  <a:cubicBezTo>
                    <a:pt x="1340" y="2616"/>
                    <a:pt x="1246" y="2658"/>
                    <a:pt x="1173" y="2731"/>
                  </a:cubicBezTo>
                  <a:cubicBezTo>
                    <a:pt x="1162" y="2742"/>
                    <a:pt x="1141" y="2763"/>
                    <a:pt x="1131" y="2773"/>
                  </a:cubicBezTo>
                  <a:cubicBezTo>
                    <a:pt x="1110" y="2784"/>
                    <a:pt x="1099" y="2794"/>
                    <a:pt x="1089" y="2805"/>
                  </a:cubicBezTo>
                  <a:lnTo>
                    <a:pt x="1162" y="2909"/>
                  </a:lnTo>
                  <a:lnTo>
                    <a:pt x="1079" y="2805"/>
                  </a:lnTo>
                  <a:cubicBezTo>
                    <a:pt x="1058" y="2815"/>
                    <a:pt x="1047" y="2826"/>
                    <a:pt x="1037" y="2826"/>
                  </a:cubicBezTo>
                  <a:lnTo>
                    <a:pt x="1026" y="2836"/>
                  </a:lnTo>
                  <a:cubicBezTo>
                    <a:pt x="1005" y="2846"/>
                    <a:pt x="995" y="2846"/>
                    <a:pt x="984" y="2857"/>
                  </a:cubicBezTo>
                  <a:lnTo>
                    <a:pt x="974" y="2857"/>
                  </a:lnTo>
                  <a:cubicBezTo>
                    <a:pt x="953" y="2867"/>
                    <a:pt x="942" y="2867"/>
                    <a:pt x="911" y="2878"/>
                  </a:cubicBezTo>
                  <a:cubicBezTo>
                    <a:pt x="880" y="2888"/>
                    <a:pt x="838" y="2888"/>
                    <a:pt x="806" y="2888"/>
                  </a:cubicBezTo>
                  <a:lnTo>
                    <a:pt x="733" y="2888"/>
                  </a:lnTo>
                  <a:cubicBezTo>
                    <a:pt x="712" y="2878"/>
                    <a:pt x="702" y="2878"/>
                    <a:pt x="681" y="2878"/>
                  </a:cubicBezTo>
                  <a:cubicBezTo>
                    <a:pt x="660" y="2878"/>
                    <a:pt x="649" y="2867"/>
                    <a:pt x="629" y="2867"/>
                  </a:cubicBezTo>
                  <a:lnTo>
                    <a:pt x="618" y="2857"/>
                  </a:lnTo>
                  <a:cubicBezTo>
                    <a:pt x="608" y="2857"/>
                    <a:pt x="597" y="2846"/>
                    <a:pt x="587" y="2846"/>
                  </a:cubicBezTo>
                  <a:lnTo>
                    <a:pt x="545" y="2826"/>
                  </a:lnTo>
                  <a:cubicBezTo>
                    <a:pt x="534" y="2826"/>
                    <a:pt x="524" y="2815"/>
                    <a:pt x="524" y="2815"/>
                  </a:cubicBezTo>
                  <a:lnTo>
                    <a:pt x="451" y="2920"/>
                  </a:lnTo>
                  <a:lnTo>
                    <a:pt x="513" y="2805"/>
                  </a:lnTo>
                  <a:cubicBezTo>
                    <a:pt x="493" y="2794"/>
                    <a:pt x="472" y="2773"/>
                    <a:pt x="451" y="2763"/>
                  </a:cubicBezTo>
                  <a:cubicBezTo>
                    <a:pt x="440" y="2752"/>
                    <a:pt x="430" y="2742"/>
                    <a:pt x="419" y="2731"/>
                  </a:cubicBezTo>
                  <a:cubicBezTo>
                    <a:pt x="409" y="2721"/>
                    <a:pt x="398" y="2710"/>
                    <a:pt x="388" y="2690"/>
                  </a:cubicBezTo>
                  <a:cubicBezTo>
                    <a:pt x="367" y="2669"/>
                    <a:pt x="346" y="2637"/>
                    <a:pt x="325" y="2606"/>
                  </a:cubicBezTo>
                  <a:lnTo>
                    <a:pt x="304" y="2564"/>
                  </a:lnTo>
                  <a:cubicBezTo>
                    <a:pt x="304" y="2553"/>
                    <a:pt x="304" y="2543"/>
                    <a:pt x="294" y="2533"/>
                  </a:cubicBezTo>
                  <a:lnTo>
                    <a:pt x="294" y="2522"/>
                  </a:lnTo>
                  <a:cubicBezTo>
                    <a:pt x="283" y="2501"/>
                    <a:pt x="283" y="2491"/>
                    <a:pt x="273" y="2470"/>
                  </a:cubicBezTo>
                  <a:cubicBezTo>
                    <a:pt x="273" y="2449"/>
                    <a:pt x="273" y="2438"/>
                    <a:pt x="273" y="2417"/>
                  </a:cubicBezTo>
                  <a:cubicBezTo>
                    <a:pt x="273" y="2407"/>
                    <a:pt x="262" y="2407"/>
                    <a:pt x="262" y="2386"/>
                  </a:cubicBezTo>
                  <a:cubicBezTo>
                    <a:pt x="262" y="2386"/>
                    <a:pt x="262" y="2376"/>
                    <a:pt x="262" y="2365"/>
                  </a:cubicBezTo>
                  <a:lnTo>
                    <a:pt x="262" y="2323"/>
                  </a:lnTo>
                  <a:cubicBezTo>
                    <a:pt x="273" y="2313"/>
                    <a:pt x="273" y="2302"/>
                    <a:pt x="273" y="2292"/>
                  </a:cubicBezTo>
                  <a:cubicBezTo>
                    <a:pt x="273" y="2271"/>
                    <a:pt x="273" y="2260"/>
                    <a:pt x="283" y="2240"/>
                  </a:cubicBezTo>
                  <a:cubicBezTo>
                    <a:pt x="283" y="2229"/>
                    <a:pt x="283" y="2208"/>
                    <a:pt x="294" y="2198"/>
                  </a:cubicBezTo>
                  <a:lnTo>
                    <a:pt x="294" y="2177"/>
                  </a:lnTo>
                  <a:cubicBezTo>
                    <a:pt x="304" y="2166"/>
                    <a:pt x="304" y="2166"/>
                    <a:pt x="304" y="2145"/>
                  </a:cubicBezTo>
                  <a:lnTo>
                    <a:pt x="325" y="2114"/>
                  </a:lnTo>
                  <a:cubicBezTo>
                    <a:pt x="346" y="2072"/>
                    <a:pt x="367" y="2041"/>
                    <a:pt x="388" y="2020"/>
                  </a:cubicBezTo>
                  <a:cubicBezTo>
                    <a:pt x="398" y="2009"/>
                    <a:pt x="409" y="1999"/>
                    <a:pt x="419" y="1978"/>
                  </a:cubicBezTo>
                  <a:cubicBezTo>
                    <a:pt x="430" y="1978"/>
                    <a:pt x="440" y="1967"/>
                    <a:pt x="451" y="1957"/>
                  </a:cubicBezTo>
                  <a:cubicBezTo>
                    <a:pt x="472" y="1936"/>
                    <a:pt x="493" y="1915"/>
                    <a:pt x="524" y="1905"/>
                  </a:cubicBezTo>
                  <a:lnTo>
                    <a:pt x="587" y="1873"/>
                  </a:lnTo>
                  <a:cubicBezTo>
                    <a:pt x="597" y="1863"/>
                    <a:pt x="608" y="1863"/>
                    <a:pt x="618" y="1852"/>
                  </a:cubicBezTo>
                  <a:lnTo>
                    <a:pt x="629" y="1852"/>
                  </a:lnTo>
                  <a:cubicBezTo>
                    <a:pt x="649" y="1842"/>
                    <a:pt x="670" y="1842"/>
                    <a:pt x="691" y="1831"/>
                  </a:cubicBezTo>
                  <a:lnTo>
                    <a:pt x="733" y="1831"/>
                  </a:lnTo>
                  <a:cubicBezTo>
                    <a:pt x="754" y="1831"/>
                    <a:pt x="775" y="1831"/>
                    <a:pt x="796" y="1821"/>
                  </a:cubicBezTo>
                  <a:cubicBezTo>
                    <a:pt x="838" y="1821"/>
                    <a:pt x="880" y="1831"/>
                    <a:pt x="922" y="1842"/>
                  </a:cubicBezTo>
                  <a:cubicBezTo>
                    <a:pt x="942" y="1842"/>
                    <a:pt x="953" y="1852"/>
                    <a:pt x="974" y="1852"/>
                  </a:cubicBezTo>
                  <a:lnTo>
                    <a:pt x="1016" y="1727"/>
                  </a:lnTo>
                  <a:lnTo>
                    <a:pt x="984" y="1863"/>
                  </a:lnTo>
                  <a:cubicBezTo>
                    <a:pt x="995" y="1863"/>
                    <a:pt x="1005" y="1873"/>
                    <a:pt x="1026" y="1873"/>
                  </a:cubicBezTo>
                  <a:lnTo>
                    <a:pt x="1037" y="1884"/>
                  </a:lnTo>
                  <a:cubicBezTo>
                    <a:pt x="1047" y="1894"/>
                    <a:pt x="1068" y="1894"/>
                    <a:pt x="1079" y="1905"/>
                  </a:cubicBezTo>
                  <a:lnTo>
                    <a:pt x="1141" y="1790"/>
                  </a:lnTo>
                  <a:lnTo>
                    <a:pt x="1089" y="1915"/>
                  </a:lnTo>
                  <a:cubicBezTo>
                    <a:pt x="1099" y="1926"/>
                    <a:pt x="1110" y="1936"/>
                    <a:pt x="1131" y="1947"/>
                  </a:cubicBezTo>
                  <a:cubicBezTo>
                    <a:pt x="1152" y="1957"/>
                    <a:pt x="1162" y="1967"/>
                    <a:pt x="1173" y="1988"/>
                  </a:cubicBezTo>
                  <a:cubicBezTo>
                    <a:pt x="1246" y="2062"/>
                    <a:pt x="1340" y="2104"/>
                    <a:pt x="1445" y="2104"/>
                  </a:cubicBezTo>
                  <a:cubicBezTo>
                    <a:pt x="1644" y="2104"/>
                    <a:pt x="1811" y="1936"/>
                    <a:pt x="1811" y="1737"/>
                  </a:cubicBezTo>
                  <a:lnTo>
                    <a:pt x="1811" y="262"/>
                  </a:lnTo>
                  <a:close/>
                  <a:moveTo>
                    <a:pt x="1780" y="0"/>
                  </a:moveTo>
                  <a:cubicBezTo>
                    <a:pt x="1769" y="0"/>
                    <a:pt x="1759" y="0"/>
                    <a:pt x="1748" y="11"/>
                  </a:cubicBezTo>
                  <a:cubicBezTo>
                    <a:pt x="1633" y="32"/>
                    <a:pt x="1549" y="136"/>
                    <a:pt x="1549" y="251"/>
                  </a:cubicBezTo>
                  <a:lnTo>
                    <a:pt x="1549" y="1737"/>
                  </a:lnTo>
                  <a:cubicBezTo>
                    <a:pt x="1549" y="1798"/>
                    <a:pt x="1497" y="1837"/>
                    <a:pt x="1442" y="1837"/>
                  </a:cubicBezTo>
                  <a:cubicBezTo>
                    <a:pt x="1413" y="1837"/>
                    <a:pt x="1383" y="1826"/>
                    <a:pt x="1361" y="1800"/>
                  </a:cubicBezTo>
                  <a:cubicBezTo>
                    <a:pt x="1340" y="1779"/>
                    <a:pt x="1319" y="1758"/>
                    <a:pt x="1288" y="1737"/>
                  </a:cubicBezTo>
                  <a:cubicBezTo>
                    <a:pt x="1267" y="1727"/>
                    <a:pt x="1246" y="1706"/>
                    <a:pt x="1235" y="1695"/>
                  </a:cubicBezTo>
                  <a:lnTo>
                    <a:pt x="1215" y="1685"/>
                  </a:lnTo>
                  <a:cubicBezTo>
                    <a:pt x="1194" y="1674"/>
                    <a:pt x="1173" y="1664"/>
                    <a:pt x="1152" y="1654"/>
                  </a:cubicBezTo>
                  <a:lnTo>
                    <a:pt x="1131" y="1643"/>
                  </a:lnTo>
                  <a:cubicBezTo>
                    <a:pt x="1120" y="1633"/>
                    <a:pt x="1099" y="1622"/>
                    <a:pt x="1068" y="1612"/>
                  </a:cubicBezTo>
                  <a:lnTo>
                    <a:pt x="1058" y="1612"/>
                  </a:lnTo>
                  <a:cubicBezTo>
                    <a:pt x="1037" y="1601"/>
                    <a:pt x="1005" y="1591"/>
                    <a:pt x="984" y="1591"/>
                  </a:cubicBezTo>
                  <a:cubicBezTo>
                    <a:pt x="984" y="1591"/>
                    <a:pt x="974" y="1580"/>
                    <a:pt x="974" y="1580"/>
                  </a:cubicBezTo>
                  <a:cubicBezTo>
                    <a:pt x="911" y="1570"/>
                    <a:pt x="848" y="1559"/>
                    <a:pt x="786" y="1559"/>
                  </a:cubicBezTo>
                  <a:cubicBezTo>
                    <a:pt x="754" y="1570"/>
                    <a:pt x="733" y="1570"/>
                    <a:pt x="702" y="1570"/>
                  </a:cubicBezTo>
                  <a:lnTo>
                    <a:pt x="691" y="1570"/>
                  </a:lnTo>
                  <a:cubicBezTo>
                    <a:pt x="670" y="1570"/>
                    <a:pt x="660" y="1580"/>
                    <a:pt x="639" y="1580"/>
                  </a:cubicBezTo>
                  <a:lnTo>
                    <a:pt x="629" y="1580"/>
                  </a:lnTo>
                  <a:cubicBezTo>
                    <a:pt x="597" y="1591"/>
                    <a:pt x="576" y="1591"/>
                    <a:pt x="555" y="1601"/>
                  </a:cubicBezTo>
                  <a:cubicBezTo>
                    <a:pt x="545" y="1601"/>
                    <a:pt x="534" y="1612"/>
                    <a:pt x="524" y="1612"/>
                  </a:cubicBezTo>
                  <a:cubicBezTo>
                    <a:pt x="513" y="1622"/>
                    <a:pt x="493" y="1622"/>
                    <a:pt x="482" y="1633"/>
                  </a:cubicBezTo>
                  <a:cubicBezTo>
                    <a:pt x="472" y="1633"/>
                    <a:pt x="461" y="1643"/>
                    <a:pt x="451" y="1643"/>
                  </a:cubicBezTo>
                  <a:cubicBezTo>
                    <a:pt x="440" y="1654"/>
                    <a:pt x="430" y="1654"/>
                    <a:pt x="419" y="1664"/>
                  </a:cubicBezTo>
                  <a:cubicBezTo>
                    <a:pt x="409" y="1664"/>
                    <a:pt x="398" y="1674"/>
                    <a:pt x="388" y="1685"/>
                  </a:cubicBezTo>
                  <a:lnTo>
                    <a:pt x="367" y="1685"/>
                  </a:lnTo>
                  <a:cubicBezTo>
                    <a:pt x="336" y="1706"/>
                    <a:pt x="304" y="1737"/>
                    <a:pt x="283" y="1758"/>
                  </a:cubicBezTo>
                  <a:cubicBezTo>
                    <a:pt x="262" y="1769"/>
                    <a:pt x="252" y="1779"/>
                    <a:pt x="241" y="1800"/>
                  </a:cubicBezTo>
                  <a:cubicBezTo>
                    <a:pt x="241" y="1800"/>
                    <a:pt x="231" y="1811"/>
                    <a:pt x="231" y="1811"/>
                  </a:cubicBezTo>
                  <a:cubicBezTo>
                    <a:pt x="210" y="1821"/>
                    <a:pt x="199" y="1831"/>
                    <a:pt x="189" y="1842"/>
                  </a:cubicBezTo>
                  <a:lnTo>
                    <a:pt x="179" y="1852"/>
                  </a:lnTo>
                  <a:cubicBezTo>
                    <a:pt x="147" y="1894"/>
                    <a:pt x="116" y="1947"/>
                    <a:pt x="95" y="1988"/>
                  </a:cubicBezTo>
                  <a:cubicBezTo>
                    <a:pt x="84" y="1999"/>
                    <a:pt x="84" y="2009"/>
                    <a:pt x="74" y="2020"/>
                  </a:cubicBezTo>
                  <a:lnTo>
                    <a:pt x="63" y="2051"/>
                  </a:lnTo>
                  <a:cubicBezTo>
                    <a:pt x="63" y="2062"/>
                    <a:pt x="53" y="2083"/>
                    <a:pt x="53" y="2093"/>
                  </a:cubicBezTo>
                  <a:lnTo>
                    <a:pt x="43" y="2114"/>
                  </a:lnTo>
                  <a:cubicBezTo>
                    <a:pt x="32" y="2135"/>
                    <a:pt x="32" y="2156"/>
                    <a:pt x="22" y="2177"/>
                  </a:cubicBezTo>
                  <a:lnTo>
                    <a:pt x="22" y="2198"/>
                  </a:lnTo>
                  <a:cubicBezTo>
                    <a:pt x="11" y="2219"/>
                    <a:pt x="11" y="2250"/>
                    <a:pt x="11" y="2271"/>
                  </a:cubicBezTo>
                  <a:cubicBezTo>
                    <a:pt x="11" y="2281"/>
                    <a:pt x="11" y="2302"/>
                    <a:pt x="1" y="2313"/>
                  </a:cubicBezTo>
                  <a:lnTo>
                    <a:pt x="1" y="2323"/>
                  </a:lnTo>
                  <a:cubicBezTo>
                    <a:pt x="1" y="2334"/>
                    <a:pt x="1" y="2344"/>
                    <a:pt x="1" y="2355"/>
                  </a:cubicBezTo>
                  <a:cubicBezTo>
                    <a:pt x="1" y="2365"/>
                    <a:pt x="1" y="2376"/>
                    <a:pt x="1" y="2386"/>
                  </a:cubicBezTo>
                  <a:lnTo>
                    <a:pt x="137" y="2376"/>
                  </a:lnTo>
                  <a:lnTo>
                    <a:pt x="1" y="2407"/>
                  </a:lnTo>
                  <a:cubicBezTo>
                    <a:pt x="11" y="2417"/>
                    <a:pt x="11" y="2428"/>
                    <a:pt x="11" y="2449"/>
                  </a:cubicBezTo>
                  <a:cubicBezTo>
                    <a:pt x="11" y="2470"/>
                    <a:pt x="22" y="2501"/>
                    <a:pt x="22" y="2533"/>
                  </a:cubicBezTo>
                  <a:cubicBezTo>
                    <a:pt x="32" y="2553"/>
                    <a:pt x="32" y="2574"/>
                    <a:pt x="43" y="2595"/>
                  </a:cubicBezTo>
                  <a:lnTo>
                    <a:pt x="53" y="2616"/>
                  </a:lnTo>
                  <a:cubicBezTo>
                    <a:pt x="53" y="2637"/>
                    <a:pt x="63" y="2648"/>
                    <a:pt x="63" y="2669"/>
                  </a:cubicBezTo>
                  <a:lnTo>
                    <a:pt x="84" y="2700"/>
                  </a:lnTo>
                  <a:cubicBezTo>
                    <a:pt x="84" y="2710"/>
                    <a:pt x="95" y="2721"/>
                    <a:pt x="95" y="2731"/>
                  </a:cubicBezTo>
                  <a:cubicBezTo>
                    <a:pt x="116" y="2773"/>
                    <a:pt x="147" y="2815"/>
                    <a:pt x="179" y="2857"/>
                  </a:cubicBezTo>
                  <a:cubicBezTo>
                    <a:pt x="179" y="2857"/>
                    <a:pt x="189" y="2867"/>
                    <a:pt x="189" y="2867"/>
                  </a:cubicBezTo>
                  <a:cubicBezTo>
                    <a:pt x="199" y="2878"/>
                    <a:pt x="210" y="2899"/>
                    <a:pt x="231" y="2909"/>
                  </a:cubicBezTo>
                  <a:lnTo>
                    <a:pt x="241" y="2920"/>
                  </a:lnTo>
                  <a:cubicBezTo>
                    <a:pt x="252" y="2930"/>
                    <a:pt x="262" y="2941"/>
                    <a:pt x="283" y="2962"/>
                  </a:cubicBezTo>
                  <a:cubicBezTo>
                    <a:pt x="304" y="2983"/>
                    <a:pt x="336" y="3003"/>
                    <a:pt x="367" y="3024"/>
                  </a:cubicBezTo>
                  <a:cubicBezTo>
                    <a:pt x="377" y="3024"/>
                    <a:pt x="388" y="3035"/>
                    <a:pt x="388" y="3035"/>
                  </a:cubicBezTo>
                  <a:cubicBezTo>
                    <a:pt x="398" y="3045"/>
                    <a:pt x="409" y="3045"/>
                    <a:pt x="419" y="3056"/>
                  </a:cubicBezTo>
                  <a:cubicBezTo>
                    <a:pt x="430" y="3056"/>
                    <a:pt x="440" y="3066"/>
                    <a:pt x="451" y="3077"/>
                  </a:cubicBezTo>
                  <a:lnTo>
                    <a:pt x="482" y="3087"/>
                  </a:lnTo>
                  <a:cubicBezTo>
                    <a:pt x="503" y="3087"/>
                    <a:pt x="513" y="3098"/>
                    <a:pt x="534" y="3108"/>
                  </a:cubicBezTo>
                  <a:lnTo>
                    <a:pt x="555" y="3108"/>
                  </a:lnTo>
                  <a:cubicBezTo>
                    <a:pt x="576" y="3119"/>
                    <a:pt x="597" y="3129"/>
                    <a:pt x="629" y="3129"/>
                  </a:cubicBezTo>
                  <a:cubicBezTo>
                    <a:pt x="629" y="3129"/>
                    <a:pt x="639" y="3139"/>
                    <a:pt x="639" y="3139"/>
                  </a:cubicBezTo>
                  <a:lnTo>
                    <a:pt x="702" y="3139"/>
                  </a:lnTo>
                  <a:cubicBezTo>
                    <a:pt x="723" y="3150"/>
                    <a:pt x="754" y="3150"/>
                    <a:pt x="786" y="3150"/>
                  </a:cubicBezTo>
                  <a:lnTo>
                    <a:pt x="796" y="3150"/>
                  </a:lnTo>
                  <a:cubicBezTo>
                    <a:pt x="859" y="3150"/>
                    <a:pt x="911" y="3139"/>
                    <a:pt x="974" y="3129"/>
                  </a:cubicBezTo>
                  <a:lnTo>
                    <a:pt x="984" y="3129"/>
                  </a:lnTo>
                  <a:cubicBezTo>
                    <a:pt x="1005" y="3119"/>
                    <a:pt x="1037" y="3119"/>
                    <a:pt x="1058" y="3108"/>
                  </a:cubicBezTo>
                  <a:lnTo>
                    <a:pt x="1079" y="3098"/>
                  </a:lnTo>
                  <a:cubicBezTo>
                    <a:pt x="1099" y="3087"/>
                    <a:pt x="1120" y="3087"/>
                    <a:pt x="1141" y="3077"/>
                  </a:cubicBezTo>
                  <a:lnTo>
                    <a:pt x="1152" y="3066"/>
                  </a:lnTo>
                  <a:cubicBezTo>
                    <a:pt x="1173" y="3056"/>
                    <a:pt x="1194" y="3045"/>
                    <a:pt x="1215" y="3024"/>
                  </a:cubicBezTo>
                  <a:lnTo>
                    <a:pt x="1235" y="3024"/>
                  </a:lnTo>
                  <a:cubicBezTo>
                    <a:pt x="1246" y="3003"/>
                    <a:pt x="1267" y="2993"/>
                    <a:pt x="1288" y="2983"/>
                  </a:cubicBezTo>
                  <a:cubicBezTo>
                    <a:pt x="1288" y="2983"/>
                    <a:pt x="1298" y="2972"/>
                    <a:pt x="1298" y="2972"/>
                  </a:cubicBezTo>
                  <a:cubicBezTo>
                    <a:pt x="1319" y="2951"/>
                    <a:pt x="1340" y="2930"/>
                    <a:pt x="1361" y="2909"/>
                  </a:cubicBezTo>
                  <a:cubicBezTo>
                    <a:pt x="1382" y="2888"/>
                    <a:pt x="1413" y="2878"/>
                    <a:pt x="1445" y="2878"/>
                  </a:cubicBezTo>
                  <a:cubicBezTo>
                    <a:pt x="1508" y="2878"/>
                    <a:pt x="1549" y="2920"/>
                    <a:pt x="1549" y="2983"/>
                  </a:cubicBezTo>
                  <a:lnTo>
                    <a:pt x="1549" y="4500"/>
                  </a:lnTo>
                  <a:cubicBezTo>
                    <a:pt x="1549" y="4636"/>
                    <a:pt x="1665" y="4751"/>
                    <a:pt x="1801" y="4751"/>
                  </a:cubicBezTo>
                  <a:lnTo>
                    <a:pt x="3318" y="4751"/>
                  </a:lnTo>
                  <a:cubicBezTo>
                    <a:pt x="3527" y="4751"/>
                    <a:pt x="3684" y="4584"/>
                    <a:pt x="3695" y="4385"/>
                  </a:cubicBezTo>
                  <a:cubicBezTo>
                    <a:pt x="3684" y="4280"/>
                    <a:pt x="3642" y="4186"/>
                    <a:pt x="3569" y="4113"/>
                  </a:cubicBezTo>
                  <a:cubicBezTo>
                    <a:pt x="3234" y="3778"/>
                    <a:pt x="3464" y="3202"/>
                    <a:pt x="3946" y="3202"/>
                  </a:cubicBezTo>
                  <a:cubicBezTo>
                    <a:pt x="4417" y="3202"/>
                    <a:pt x="4657" y="3788"/>
                    <a:pt x="4312" y="4113"/>
                  </a:cubicBezTo>
                  <a:cubicBezTo>
                    <a:pt x="4239" y="4186"/>
                    <a:pt x="4197" y="4280"/>
                    <a:pt x="4197" y="4385"/>
                  </a:cubicBezTo>
                  <a:cubicBezTo>
                    <a:pt x="4197" y="4584"/>
                    <a:pt x="4364" y="4751"/>
                    <a:pt x="4563" y="4751"/>
                  </a:cubicBezTo>
                  <a:lnTo>
                    <a:pt x="6049" y="4751"/>
                  </a:lnTo>
                  <a:cubicBezTo>
                    <a:pt x="6175" y="4751"/>
                    <a:pt x="6269" y="4667"/>
                    <a:pt x="6300" y="4552"/>
                  </a:cubicBezTo>
                  <a:cubicBezTo>
                    <a:pt x="6300" y="4542"/>
                    <a:pt x="6300" y="4531"/>
                    <a:pt x="6300" y="4521"/>
                  </a:cubicBezTo>
                  <a:cubicBezTo>
                    <a:pt x="6258" y="2051"/>
                    <a:pt x="4260" y="53"/>
                    <a:pt x="1780"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66"/>
            <p:cNvSpPr/>
            <p:nvPr/>
          </p:nvSpPr>
          <p:spPr>
            <a:xfrm>
              <a:off x="8586628" y="1443880"/>
              <a:ext cx="281458" cy="281458"/>
            </a:xfrm>
            <a:custGeom>
              <a:rect b="b" l="l" r="r" t="t"/>
              <a:pathLst>
                <a:path extrusionOk="0" h="9241" w="9241">
                  <a:moveTo>
                    <a:pt x="4709" y="262"/>
                  </a:moveTo>
                  <a:cubicBezTo>
                    <a:pt x="7053" y="304"/>
                    <a:pt x="8937" y="2187"/>
                    <a:pt x="8979" y="4531"/>
                  </a:cubicBezTo>
                  <a:lnTo>
                    <a:pt x="8979" y="4573"/>
                  </a:lnTo>
                  <a:cubicBezTo>
                    <a:pt x="8979" y="4584"/>
                    <a:pt x="8979" y="4604"/>
                    <a:pt x="8979" y="4625"/>
                  </a:cubicBezTo>
                  <a:cubicBezTo>
                    <a:pt x="8979" y="4636"/>
                    <a:pt x="8979" y="4657"/>
                    <a:pt x="8979" y="4678"/>
                  </a:cubicBezTo>
                  <a:lnTo>
                    <a:pt x="8979" y="4709"/>
                  </a:lnTo>
                  <a:cubicBezTo>
                    <a:pt x="8937" y="7053"/>
                    <a:pt x="7053" y="8937"/>
                    <a:pt x="4709" y="8979"/>
                  </a:cubicBezTo>
                  <a:lnTo>
                    <a:pt x="4531" y="8979"/>
                  </a:lnTo>
                  <a:cubicBezTo>
                    <a:pt x="2187" y="8937"/>
                    <a:pt x="304" y="7053"/>
                    <a:pt x="262" y="4709"/>
                  </a:cubicBezTo>
                  <a:lnTo>
                    <a:pt x="262" y="4678"/>
                  </a:lnTo>
                  <a:cubicBezTo>
                    <a:pt x="262" y="4657"/>
                    <a:pt x="262" y="4636"/>
                    <a:pt x="262" y="4625"/>
                  </a:cubicBezTo>
                  <a:cubicBezTo>
                    <a:pt x="262" y="4604"/>
                    <a:pt x="262" y="4584"/>
                    <a:pt x="262" y="4573"/>
                  </a:cubicBezTo>
                  <a:lnTo>
                    <a:pt x="262" y="4531"/>
                  </a:lnTo>
                  <a:cubicBezTo>
                    <a:pt x="304" y="2187"/>
                    <a:pt x="2187" y="304"/>
                    <a:pt x="4531" y="262"/>
                  </a:cubicBezTo>
                  <a:close/>
                  <a:moveTo>
                    <a:pt x="4521" y="0"/>
                  </a:moveTo>
                  <a:cubicBezTo>
                    <a:pt x="2051" y="53"/>
                    <a:pt x="53" y="2051"/>
                    <a:pt x="0" y="4521"/>
                  </a:cubicBezTo>
                  <a:lnTo>
                    <a:pt x="0" y="4563"/>
                  </a:lnTo>
                  <a:cubicBezTo>
                    <a:pt x="0" y="4584"/>
                    <a:pt x="0" y="4604"/>
                    <a:pt x="0" y="4625"/>
                  </a:cubicBezTo>
                  <a:cubicBezTo>
                    <a:pt x="0" y="4646"/>
                    <a:pt x="0" y="4667"/>
                    <a:pt x="0" y="4688"/>
                  </a:cubicBezTo>
                  <a:lnTo>
                    <a:pt x="0" y="4720"/>
                  </a:lnTo>
                  <a:cubicBezTo>
                    <a:pt x="53" y="7200"/>
                    <a:pt x="2051" y="9198"/>
                    <a:pt x="4521" y="9240"/>
                  </a:cubicBezTo>
                  <a:lnTo>
                    <a:pt x="4720" y="9240"/>
                  </a:lnTo>
                  <a:cubicBezTo>
                    <a:pt x="7200" y="9198"/>
                    <a:pt x="9198" y="7200"/>
                    <a:pt x="9240" y="4720"/>
                  </a:cubicBezTo>
                  <a:lnTo>
                    <a:pt x="9240" y="4688"/>
                  </a:lnTo>
                  <a:cubicBezTo>
                    <a:pt x="9240" y="4667"/>
                    <a:pt x="9240" y="4646"/>
                    <a:pt x="9240" y="4625"/>
                  </a:cubicBezTo>
                  <a:cubicBezTo>
                    <a:pt x="9240" y="4604"/>
                    <a:pt x="9240" y="4584"/>
                    <a:pt x="9240" y="4563"/>
                  </a:cubicBezTo>
                  <a:lnTo>
                    <a:pt x="9240" y="4521"/>
                  </a:lnTo>
                  <a:cubicBezTo>
                    <a:pt x="9198" y="2051"/>
                    <a:pt x="7200" y="53"/>
                    <a:pt x="4720"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71" name="Google Shape;1171;p66"/>
          <p:cNvSpPr txBox="1"/>
          <p:nvPr/>
        </p:nvSpPr>
        <p:spPr>
          <a:xfrm>
            <a:off x="4447263" y="3011675"/>
            <a:ext cx="39267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Open Sans ExtraBold"/>
                <a:ea typeface="Open Sans ExtraBold"/>
                <a:cs typeface="Open Sans ExtraBold"/>
                <a:sym typeface="Open Sans ExtraBold"/>
              </a:rPr>
              <a:t>Learning Objective:</a:t>
            </a:r>
            <a:r>
              <a:rPr lang="en" sz="1200">
                <a:solidFill>
                  <a:schemeClr val="dk1"/>
                </a:solidFill>
                <a:latin typeface="Open Sans ExtraBold"/>
                <a:ea typeface="Open Sans ExtraBold"/>
                <a:cs typeface="Open Sans ExtraBold"/>
                <a:sym typeface="Open Sans ExtraBold"/>
              </a:rPr>
              <a:t> </a:t>
            </a:r>
            <a:endParaRPr sz="1200">
              <a:solidFill>
                <a:schemeClr val="dk1"/>
              </a:solidFill>
              <a:latin typeface="Open Sans ExtraBold"/>
              <a:ea typeface="Open Sans ExtraBold"/>
              <a:cs typeface="Open Sans ExtraBold"/>
              <a:sym typeface="Open Sans ExtraBold"/>
            </a:endParaRPr>
          </a:p>
          <a:p>
            <a:pPr indent="0" lvl="0" marL="0" rtl="0" algn="l">
              <a:spcBef>
                <a:spcPts val="0"/>
              </a:spcBef>
              <a:spcAft>
                <a:spcPts val="0"/>
              </a:spcAft>
              <a:buNone/>
            </a:pPr>
            <a:r>
              <a:rPr lang="en" sz="1800">
                <a:solidFill>
                  <a:schemeClr val="dk1"/>
                </a:solidFill>
                <a:latin typeface="Open Sans"/>
                <a:ea typeface="Open Sans"/>
                <a:cs typeface="Open Sans"/>
                <a:sym typeface="Open Sans"/>
              </a:rPr>
              <a:t>Comparing fractions on a number line</a:t>
            </a:r>
            <a:endParaRPr sz="1800">
              <a:solidFill>
                <a:schemeClr val="dk1"/>
              </a:solidFill>
              <a:latin typeface="Open Sans"/>
              <a:ea typeface="Open Sans"/>
              <a:cs typeface="Open Sans"/>
              <a:sym typeface="Open Sans"/>
            </a:endParaRPr>
          </a:p>
        </p:txBody>
      </p:sp>
      <p:sp>
        <p:nvSpPr>
          <p:cNvPr id="1172" name="Google Shape;1172;p66"/>
          <p:cNvSpPr txBox="1"/>
          <p:nvPr/>
        </p:nvSpPr>
        <p:spPr>
          <a:xfrm>
            <a:off x="4447263" y="2347313"/>
            <a:ext cx="4590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Open Sans ExtraBold"/>
                <a:ea typeface="Open Sans ExtraBold"/>
                <a:cs typeface="Open Sans ExtraBold"/>
                <a:sym typeface="Open Sans ExtraBold"/>
              </a:rPr>
              <a:t>ST Math Puzzle:</a:t>
            </a:r>
            <a:endParaRPr sz="1200">
              <a:solidFill>
                <a:schemeClr val="dk1"/>
              </a:solidFill>
              <a:latin typeface="Open Sans ExtraBold"/>
              <a:ea typeface="Open Sans ExtraBold"/>
              <a:cs typeface="Open Sans ExtraBold"/>
              <a:sym typeface="Open Sans ExtraBold"/>
            </a:endParaRPr>
          </a:p>
          <a:p>
            <a:pPr indent="0" lvl="0" marL="0" rtl="0" algn="l">
              <a:spcBef>
                <a:spcPts val="0"/>
              </a:spcBef>
              <a:spcAft>
                <a:spcPts val="0"/>
              </a:spcAft>
              <a:buNone/>
            </a:pPr>
            <a:r>
              <a:rPr lang="en" sz="1800">
                <a:solidFill>
                  <a:schemeClr val="dk1"/>
                </a:solidFill>
                <a:latin typeface="Open Sans"/>
                <a:ea typeface="Open Sans"/>
                <a:cs typeface="Open Sans"/>
                <a:sym typeface="Open Sans"/>
              </a:rPr>
              <a:t>Fraction Trap &gt; Level 2</a:t>
            </a:r>
            <a:endParaRPr sz="1800">
              <a:solidFill>
                <a:schemeClr val="dk1"/>
              </a:solidFill>
              <a:latin typeface="Open Sans"/>
              <a:ea typeface="Open Sans"/>
              <a:cs typeface="Open Sans"/>
              <a:sym typeface="Open Sans"/>
            </a:endParaRPr>
          </a:p>
        </p:txBody>
      </p:sp>
      <p:sp>
        <p:nvSpPr>
          <p:cNvPr id="1173" name="Google Shape;1173;p66"/>
          <p:cNvSpPr txBox="1"/>
          <p:nvPr/>
        </p:nvSpPr>
        <p:spPr>
          <a:xfrm>
            <a:off x="1754435" y="3957436"/>
            <a:ext cx="1222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u="sng">
                <a:solidFill>
                  <a:schemeClr val="hlink"/>
                </a:solidFill>
                <a:latin typeface="Ubuntu"/>
                <a:ea typeface="Ubuntu"/>
                <a:cs typeface="Ubuntu"/>
                <a:sym typeface="Ubuntu"/>
                <a:hlinkClick r:id="rId5"/>
              </a:rPr>
              <a:t>Puzzle Link</a:t>
            </a:r>
            <a:endParaRPr sz="1200">
              <a:latin typeface="Ubuntu"/>
              <a:ea typeface="Ubuntu"/>
              <a:cs typeface="Ubuntu"/>
              <a:sym typeface="Ubuntu"/>
            </a:endParaRPr>
          </a:p>
        </p:txBody>
      </p:sp>
      <p:grpSp>
        <p:nvGrpSpPr>
          <p:cNvPr id="1174" name="Google Shape;1174;p66"/>
          <p:cNvGrpSpPr/>
          <p:nvPr/>
        </p:nvGrpSpPr>
        <p:grpSpPr>
          <a:xfrm>
            <a:off x="7709843" y="3629462"/>
            <a:ext cx="1138164" cy="1468500"/>
            <a:chOff x="7633097" y="3255132"/>
            <a:chExt cx="1510904" cy="1870224"/>
          </a:xfrm>
        </p:grpSpPr>
        <p:pic>
          <p:nvPicPr>
            <p:cNvPr id="1175" name="Google Shape;1175;p66"/>
            <p:cNvPicPr preferRelativeResize="0"/>
            <p:nvPr/>
          </p:nvPicPr>
          <p:blipFill>
            <a:blip r:embed="rId6">
              <a:alphaModFix/>
            </a:blip>
            <a:stretch>
              <a:fillRect/>
            </a:stretch>
          </p:blipFill>
          <p:spPr>
            <a:xfrm>
              <a:off x="7717350" y="3255132"/>
              <a:ext cx="1426651" cy="1870224"/>
            </a:xfrm>
            <a:prstGeom prst="rect">
              <a:avLst/>
            </a:prstGeom>
            <a:noFill/>
            <a:ln>
              <a:noFill/>
            </a:ln>
          </p:spPr>
        </p:pic>
        <p:pic>
          <p:nvPicPr>
            <p:cNvPr id="1176" name="Google Shape;1176;p66"/>
            <p:cNvPicPr preferRelativeResize="0"/>
            <p:nvPr/>
          </p:nvPicPr>
          <p:blipFill>
            <a:blip r:embed="rId7">
              <a:alphaModFix/>
            </a:blip>
            <a:stretch>
              <a:fillRect/>
            </a:stretch>
          </p:blipFill>
          <p:spPr>
            <a:xfrm rot="-1493955">
              <a:off x="7732861" y="3427538"/>
              <a:ext cx="233072" cy="525401"/>
            </a:xfrm>
            <a:prstGeom prst="rect">
              <a:avLst/>
            </a:prstGeom>
            <a:noFill/>
            <a:ln>
              <a:noFill/>
            </a:ln>
          </p:spPr>
        </p:pic>
      </p:grpSp>
      <p:sp>
        <p:nvSpPr>
          <p:cNvPr id="1177" name="Google Shape;1177;p66">
            <a:hlinkClick r:id="rId8"/>
          </p:cNvPr>
          <p:cNvSpPr/>
          <p:nvPr/>
        </p:nvSpPr>
        <p:spPr>
          <a:xfrm>
            <a:off x="1500462" y="3987208"/>
            <a:ext cx="352800" cy="3099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1178" name="Google Shape;1178;p66"/>
          <p:cNvSpPr txBox="1"/>
          <p:nvPr/>
        </p:nvSpPr>
        <p:spPr>
          <a:xfrm>
            <a:off x="4413313" y="1192838"/>
            <a:ext cx="45186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chemeClr val="accent2"/>
                </a:solidFill>
                <a:latin typeface="Ubuntu"/>
                <a:ea typeface="Ubuntu"/>
                <a:cs typeface="Ubuntu"/>
                <a:sym typeface="Ubuntu"/>
              </a:rPr>
              <a:t> </a:t>
            </a:r>
            <a:r>
              <a:rPr b="1" lang="en" sz="1700">
                <a:solidFill>
                  <a:schemeClr val="accent2"/>
                </a:solidFill>
                <a:latin typeface="Ubuntu"/>
                <a:ea typeface="Ubuntu"/>
                <a:cs typeface="Ubuntu"/>
                <a:sym typeface="Ubuntu"/>
              </a:rPr>
              <a:t> </a:t>
            </a:r>
            <a:r>
              <a:rPr b="1" lang="en" sz="1600">
                <a:solidFill>
                  <a:schemeClr val="accent2"/>
                </a:solidFill>
                <a:latin typeface="Ubuntu"/>
                <a:ea typeface="Ubuntu"/>
                <a:cs typeface="Ubuntu"/>
                <a:sym typeface="Ubuntu"/>
              </a:rPr>
              <a:t>    </a:t>
            </a:r>
            <a:r>
              <a:rPr b="1" lang="en" sz="1600">
                <a:solidFill>
                  <a:schemeClr val="accent4"/>
                </a:solidFill>
                <a:latin typeface="Ubuntu"/>
                <a:ea typeface="Ubuntu"/>
                <a:cs typeface="Ubuntu"/>
                <a:sym typeface="Ubuntu"/>
              </a:rPr>
              <a:t>Time for</a:t>
            </a:r>
            <a:r>
              <a:rPr b="1" lang="en" sz="2200">
                <a:solidFill>
                  <a:schemeClr val="accent2"/>
                </a:solidFill>
                <a:latin typeface="Ubuntu"/>
                <a:ea typeface="Ubuntu"/>
                <a:cs typeface="Ubuntu"/>
                <a:sym typeface="Ubuntu"/>
              </a:rPr>
              <a:t> </a:t>
            </a:r>
            <a:endParaRPr b="1" sz="2200">
              <a:solidFill>
                <a:schemeClr val="accent2"/>
              </a:solidFill>
              <a:latin typeface="Ubuntu"/>
              <a:ea typeface="Ubuntu"/>
              <a:cs typeface="Ubuntu"/>
              <a:sym typeface="Ubuntu"/>
            </a:endParaRPr>
          </a:p>
          <a:p>
            <a:pPr indent="0" lvl="0" marL="0" rtl="0" algn="l">
              <a:spcBef>
                <a:spcPts val="0"/>
              </a:spcBef>
              <a:spcAft>
                <a:spcPts val="0"/>
              </a:spcAft>
              <a:buNone/>
            </a:pPr>
            <a:r>
              <a:rPr b="1" lang="en" sz="3200">
                <a:solidFill>
                  <a:schemeClr val="accent1"/>
                </a:solidFill>
                <a:latin typeface="Open Sans"/>
                <a:ea typeface="Open Sans"/>
                <a:cs typeface="Open Sans"/>
                <a:sym typeface="Open Sans"/>
              </a:rPr>
              <a:t>PROBLEM</a:t>
            </a:r>
            <a:r>
              <a:rPr b="1" lang="en" sz="3200">
                <a:solidFill>
                  <a:schemeClr val="accent5"/>
                </a:solidFill>
                <a:latin typeface="Open Sans"/>
                <a:ea typeface="Open Sans"/>
                <a:cs typeface="Open Sans"/>
                <a:sym typeface="Open Sans"/>
              </a:rPr>
              <a:t> </a:t>
            </a:r>
            <a:r>
              <a:rPr b="1" lang="en" sz="3200">
                <a:solidFill>
                  <a:schemeClr val="accent3"/>
                </a:solidFill>
                <a:latin typeface="Open Sans"/>
                <a:ea typeface="Open Sans"/>
                <a:cs typeface="Open Sans"/>
                <a:sym typeface="Open Sans"/>
              </a:rPr>
              <a:t>SOLVING</a:t>
            </a:r>
            <a:r>
              <a:rPr b="1" lang="en" sz="3200">
                <a:solidFill>
                  <a:schemeClr val="accent4"/>
                </a:solidFill>
                <a:latin typeface="Open Sans"/>
                <a:ea typeface="Open Sans"/>
                <a:cs typeface="Open Sans"/>
                <a:sym typeface="Open Sans"/>
              </a:rPr>
              <a:t>!</a:t>
            </a:r>
            <a:endParaRPr b="1" sz="3200">
              <a:solidFill>
                <a:schemeClr val="accent4"/>
              </a:solidFill>
              <a:latin typeface="Open Sans"/>
              <a:ea typeface="Open Sans"/>
              <a:cs typeface="Open Sans"/>
              <a:sym typeface="Open Sans"/>
            </a:endParaRPr>
          </a:p>
        </p:txBody>
      </p:sp>
      <p:sp>
        <p:nvSpPr>
          <p:cNvPr id="1179" name="Google Shape;1179;p66"/>
          <p:cNvSpPr/>
          <p:nvPr/>
        </p:nvSpPr>
        <p:spPr>
          <a:xfrm>
            <a:off x="4509188" y="2113350"/>
            <a:ext cx="2580000" cy="1680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80" name="Google Shape;1180;p66"/>
          <p:cNvGrpSpPr/>
          <p:nvPr/>
        </p:nvGrpSpPr>
        <p:grpSpPr>
          <a:xfrm>
            <a:off x="4509208" y="1330103"/>
            <a:ext cx="227520" cy="248922"/>
            <a:chOff x="4469316" y="1236218"/>
            <a:chExt cx="360570" cy="400390"/>
          </a:xfrm>
        </p:grpSpPr>
        <p:sp>
          <p:nvSpPr>
            <p:cNvPr id="1181" name="Google Shape;1181;p66"/>
            <p:cNvSpPr/>
            <p:nvPr/>
          </p:nvSpPr>
          <p:spPr>
            <a:xfrm>
              <a:off x="4498361" y="1279378"/>
              <a:ext cx="56044" cy="54783"/>
            </a:xfrm>
            <a:custGeom>
              <a:rect b="b" l="l" r="r" t="t"/>
              <a:pathLst>
                <a:path extrusionOk="0" h="1607" w="1644">
                  <a:moveTo>
                    <a:pt x="621" y="1607"/>
                  </a:moveTo>
                  <a:cubicBezTo>
                    <a:pt x="572" y="1607"/>
                    <a:pt x="536" y="1583"/>
                    <a:pt x="499" y="1546"/>
                  </a:cubicBezTo>
                  <a:lnTo>
                    <a:pt x="122" y="1096"/>
                  </a:lnTo>
                  <a:cubicBezTo>
                    <a:pt x="37" y="986"/>
                    <a:pt x="0" y="865"/>
                    <a:pt x="13" y="731"/>
                  </a:cubicBezTo>
                  <a:cubicBezTo>
                    <a:pt x="25" y="597"/>
                    <a:pt x="86" y="475"/>
                    <a:pt x="195" y="390"/>
                  </a:cubicBezTo>
                  <a:lnTo>
                    <a:pt x="499" y="134"/>
                  </a:lnTo>
                  <a:cubicBezTo>
                    <a:pt x="597" y="49"/>
                    <a:pt x="731" y="1"/>
                    <a:pt x="865" y="13"/>
                  </a:cubicBezTo>
                  <a:cubicBezTo>
                    <a:pt x="998" y="25"/>
                    <a:pt x="1120" y="98"/>
                    <a:pt x="1205" y="195"/>
                  </a:cubicBezTo>
                  <a:lnTo>
                    <a:pt x="1583" y="646"/>
                  </a:lnTo>
                  <a:cubicBezTo>
                    <a:pt x="1643" y="719"/>
                    <a:pt x="1631" y="816"/>
                    <a:pt x="1570" y="865"/>
                  </a:cubicBezTo>
                  <a:cubicBezTo>
                    <a:pt x="1497" y="913"/>
                    <a:pt x="1400" y="913"/>
                    <a:pt x="1351" y="840"/>
                  </a:cubicBezTo>
                  <a:lnTo>
                    <a:pt x="974" y="390"/>
                  </a:lnTo>
                  <a:cubicBezTo>
                    <a:pt x="938" y="354"/>
                    <a:pt x="889" y="329"/>
                    <a:pt x="840" y="317"/>
                  </a:cubicBezTo>
                  <a:cubicBezTo>
                    <a:pt x="779" y="317"/>
                    <a:pt x="731" y="329"/>
                    <a:pt x="694" y="366"/>
                  </a:cubicBezTo>
                  <a:lnTo>
                    <a:pt x="390" y="621"/>
                  </a:lnTo>
                  <a:cubicBezTo>
                    <a:pt x="341" y="658"/>
                    <a:pt x="317" y="706"/>
                    <a:pt x="317" y="755"/>
                  </a:cubicBezTo>
                  <a:cubicBezTo>
                    <a:pt x="317" y="804"/>
                    <a:pt x="329" y="865"/>
                    <a:pt x="366" y="901"/>
                  </a:cubicBezTo>
                  <a:lnTo>
                    <a:pt x="743" y="1351"/>
                  </a:lnTo>
                  <a:cubicBezTo>
                    <a:pt x="792" y="1424"/>
                    <a:pt x="779" y="1510"/>
                    <a:pt x="718" y="1570"/>
                  </a:cubicBezTo>
                  <a:cubicBezTo>
                    <a:pt x="694" y="1595"/>
                    <a:pt x="658" y="1607"/>
                    <a:pt x="621" y="1607"/>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2" name="Google Shape;1182;p66"/>
            <p:cNvSpPr/>
            <p:nvPr/>
          </p:nvSpPr>
          <p:spPr>
            <a:xfrm>
              <a:off x="4469316" y="1276072"/>
              <a:ext cx="360570" cy="360536"/>
            </a:xfrm>
            <a:custGeom>
              <a:rect b="b" l="l" r="r" t="t"/>
              <a:pathLst>
                <a:path extrusionOk="0" h="10576" w="10577">
                  <a:moveTo>
                    <a:pt x="5294" y="304"/>
                  </a:moveTo>
                  <a:cubicBezTo>
                    <a:pt x="2544" y="304"/>
                    <a:pt x="305" y="2544"/>
                    <a:pt x="305" y="5294"/>
                  </a:cubicBezTo>
                  <a:cubicBezTo>
                    <a:pt x="305" y="8044"/>
                    <a:pt x="2544" y="10272"/>
                    <a:pt x="5294" y="10272"/>
                  </a:cubicBezTo>
                  <a:cubicBezTo>
                    <a:pt x="8033" y="10272"/>
                    <a:pt x="10272" y="8044"/>
                    <a:pt x="10272" y="5294"/>
                  </a:cubicBezTo>
                  <a:cubicBezTo>
                    <a:pt x="10272" y="2544"/>
                    <a:pt x="8033" y="304"/>
                    <a:pt x="5294" y="304"/>
                  </a:cubicBezTo>
                  <a:close/>
                  <a:moveTo>
                    <a:pt x="5294" y="10576"/>
                  </a:moveTo>
                  <a:cubicBezTo>
                    <a:pt x="2374" y="10576"/>
                    <a:pt x="1" y="8203"/>
                    <a:pt x="1" y="5294"/>
                  </a:cubicBezTo>
                  <a:cubicBezTo>
                    <a:pt x="1" y="2373"/>
                    <a:pt x="2374" y="0"/>
                    <a:pt x="5294" y="0"/>
                  </a:cubicBezTo>
                  <a:cubicBezTo>
                    <a:pt x="8203" y="0"/>
                    <a:pt x="10576" y="2373"/>
                    <a:pt x="10576" y="5294"/>
                  </a:cubicBezTo>
                  <a:cubicBezTo>
                    <a:pt x="10576" y="8203"/>
                    <a:pt x="8203" y="10576"/>
                    <a:pt x="5294" y="10576"/>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3" name="Google Shape;1183;p66"/>
            <p:cNvSpPr/>
            <p:nvPr/>
          </p:nvSpPr>
          <p:spPr>
            <a:xfrm>
              <a:off x="4507089" y="1314220"/>
              <a:ext cx="285026" cy="284651"/>
            </a:xfrm>
            <a:custGeom>
              <a:rect b="b" l="l" r="r" t="t"/>
              <a:pathLst>
                <a:path extrusionOk="0" h="8350" w="8361">
                  <a:moveTo>
                    <a:pt x="4186" y="305"/>
                  </a:moveTo>
                  <a:cubicBezTo>
                    <a:pt x="2045" y="305"/>
                    <a:pt x="304" y="2033"/>
                    <a:pt x="304" y="4175"/>
                  </a:cubicBezTo>
                  <a:cubicBezTo>
                    <a:pt x="304" y="6305"/>
                    <a:pt x="2045" y="8045"/>
                    <a:pt x="4186" y="8045"/>
                  </a:cubicBezTo>
                  <a:cubicBezTo>
                    <a:pt x="6316" y="8045"/>
                    <a:pt x="8057" y="6305"/>
                    <a:pt x="8057" y="4175"/>
                  </a:cubicBezTo>
                  <a:cubicBezTo>
                    <a:pt x="8057" y="2033"/>
                    <a:pt x="6316" y="305"/>
                    <a:pt x="4186" y="305"/>
                  </a:cubicBezTo>
                  <a:close/>
                  <a:moveTo>
                    <a:pt x="4186" y="8349"/>
                  </a:moveTo>
                  <a:cubicBezTo>
                    <a:pt x="1874" y="8349"/>
                    <a:pt x="0" y="6475"/>
                    <a:pt x="0" y="4175"/>
                  </a:cubicBezTo>
                  <a:cubicBezTo>
                    <a:pt x="0" y="1875"/>
                    <a:pt x="1874" y="1"/>
                    <a:pt x="4186" y="1"/>
                  </a:cubicBezTo>
                  <a:cubicBezTo>
                    <a:pt x="6487" y="1"/>
                    <a:pt x="8361" y="1875"/>
                    <a:pt x="8361" y="4175"/>
                  </a:cubicBezTo>
                  <a:cubicBezTo>
                    <a:pt x="8361" y="6475"/>
                    <a:pt x="6487" y="8349"/>
                    <a:pt x="4186" y="8349"/>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4" name="Google Shape;1184;p66"/>
            <p:cNvSpPr/>
            <p:nvPr/>
          </p:nvSpPr>
          <p:spPr>
            <a:xfrm>
              <a:off x="4523657" y="1334572"/>
              <a:ext cx="247732" cy="248107"/>
            </a:xfrm>
            <a:custGeom>
              <a:rect b="b" l="l" r="r" t="t"/>
              <a:pathLst>
                <a:path extrusionOk="0" h="7278" w="7267">
                  <a:moveTo>
                    <a:pt x="3700" y="0"/>
                  </a:moveTo>
                  <a:cubicBezTo>
                    <a:pt x="1644" y="0"/>
                    <a:pt x="1" y="1728"/>
                    <a:pt x="123" y="3809"/>
                  </a:cubicBezTo>
                  <a:cubicBezTo>
                    <a:pt x="232" y="5586"/>
                    <a:pt x="1680" y="7034"/>
                    <a:pt x="3469" y="7144"/>
                  </a:cubicBezTo>
                  <a:cubicBezTo>
                    <a:pt x="5538" y="7278"/>
                    <a:pt x="7266" y="5623"/>
                    <a:pt x="7266" y="3578"/>
                  </a:cubicBezTo>
                  <a:lnTo>
                    <a:pt x="3700" y="3578"/>
                  </a:lnTo>
                  <a:lnTo>
                    <a:pt x="3700" y="0"/>
                  </a:lnTo>
                  <a:close/>
                </a:path>
              </a:pathLst>
            </a:custGeom>
            <a:solidFill>
              <a:srgbClr val="77BB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5" name="Google Shape;1185;p66"/>
            <p:cNvSpPr/>
            <p:nvPr/>
          </p:nvSpPr>
          <p:spPr>
            <a:xfrm>
              <a:off x="4629033" y="1236218"/>
              <a:ext cx="41113" cy="50249"/>
            </a:xfrm>
            <a:custGeom>
              <a:rect b="b" l="l" r="r" t="t"/>
              <a:pathLst>
                <a:path extrusionOk="0" h="1474" w="1206">
                  <a:moveTo>
                    <a:pt x="1048" y="1473"/>
                  </a:moveTo>
                  <a:cubicBezTo>
                    <a:pt x="962" y="1473"/>
                    <a:pt x="902" y="1413"/>
                    <a:pt x="902" y="1327"/>
                  </a:cubicBezTo>
                  <a:lnTo>
                    <a:pt x="902" y="305"/>
                  </a:lnTo>
                  <a:lnTo>
                    <a:pt x="305" y="305"/>
                  </a:lnTo>
                  <a:lnTo>
                    <a:pt x="305" y="1327"/>
                  </a:lnTo>
                  <a:cubicBezTo>
                    <a:pt x="305" y="1413"/>
                    <a:pt x="244" y="1473"/>
                    <a:pt x="159" y="1473"/>
                  </a:cubicBezTo>
                  <a:cubicBezTo>
                    <a:pt x="74" y="1473"/>
                    <a:pt x="1" y="1413"/>
                    <a:pt x="1" y="1327"/>
                  </a:cubicBezTo>
                  <a:lnTo>
                    <a:pt x="1" y="147"/>
                  </a:lnTo>
                  <a:cubicBezTo>
                    <a:pt x="1" y="62"/>
                    <a:pt x="74" y="1"/>
                    <a:pt x="159" y="1"/>
                  </a:cubicBezTo>
                  <a:lnTo>
                    <a:pt x="1048" y="1"/>
                  </a:lnTo>
                  <a:cubicBezTo>
                    <a:pt x="1133" y="1"/>
                    <a:pt x="1206" y="62"/>
                    <a:pt x="1206" y="147"/>
                  </a:cubicBezTo>
                  <a:lnTo>
                    <a:pt x="1206" y="1327"/>
                  </a:lnTo>
                  <a:cubicBezTo>
                    <a:pt x="1206" y="1413"/>
                    <a:pt x="1133" y="1473"/>
                    <a:pt x="1048" y="1473"/>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6" name="Google Shape;1186;p66"/>
            <p:cNvSpPr/>
            <p:nvPr/>
          </p:nvSpPr>
          <p:spPr>
            <a:xfrm>
              <a:off x="4723227" y="1392220"/>
              <a:ext cx="33647" cy="23693"/>
            </a:xfrm>
            <a:custGeom>
              <a:rect b="b" l="l" r="r" t="t"/>
              <a:pathLst>
                <a:path extrusionOk="0" h="695" w="987">
                  <a:moveTo>
                    <a:pt x="171" y="694"/>
                  </a:moveTo>
                  <a:cubicBezTo>
                    <a:pt x="122" y="694"/>
                    <a:pt x="74" y="658"/>
                    <a:pt x="37" y="609"/>
                  </a:cubicBezTo>
                  <a:cubicBezTo>
                    <a:pt x="1" y="536"/>
                    <a:pt x="25" y="451"/>
                    <a:pt x="98" y="402"/>
                  </a:cubicBezTo>
                  <a:lnTo>
                    <a:pt x="731" y="37"/>
                  </a:lnTo>
                  <a:cubicBezTo>
                    <a:pt x="804" y="1"/>
                    <a:pt x="901" y="25"/>
                    <a:pt x="938" y="98"/>
                  </a:cubicBezTo>
                  <a:cubicBezTo>
                    <a:pt x="986" y="171"/>
                    <a:pt x="950" y="256"/>
                    <a:pt x="889" y="305"/>
                  </a:cubicBezTo>
                  <a:lnTo>
                    <a:pt x="244" y="670"/>
                  </a:lnTo>
                  <a:cubicBezTo>
                    <a:pt x="232" y="682"/>
                    <a:pt x="195" y="694"/>
                    <a:pt x="171" y="694"/>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7" name="Google Shape;1187;p66"/>
            <p:cNvSpPr/>
            <p:nvPr/>
          </p:nvSpPr>
          <p:spPr>
            <a:xfrm>
              <a:off x="4689614" y="1349504"/>
              <a:ext cx="24511" cy="32385"/>
            </a:xfrm>
            <a:custGeom>
              <a:rect b="b" l="l" r="r" t="t"/>
              <a:pathLst>
                <a:path extrusionOk="0" h="950" w="719">
                  <a:moveTo>
                    <a:pt x="171" y="950"/>
                  </a:moveTo>
                  <a:cubicBezTo>
                    <a:pt x="147" y="950"/>
                    <a:pt x="122" y="950"/>
                    <a:pt x="98" y="937"/>
                  </a:cubicBezTo>
                  <a:cubicBezTo>
                    <a:pt x="25" y="889"/>
                    <a:pt x="1" y="803"/>
                    <a:pt x="37" y="730"/>
                  </a:cubicBezTo>
                  <a:lnTo>
                    <a:pt x="402" y="98"/>
                  </a:lnTo>
                  <a:cubicBezTo>
                    <a:pt x="451" y="25"/>
                    <a:pt x="536" y="0"/>
                    <a:pt x="621" y="37"/>
                  </a:cubicBezTo>
                  <a:cubicBezTo>
                    <a:pt x="682" y="85"/>
                    <a:pt x="719" y="171"/>
                    <a:pt x="670" y="244"/>
                  </a:cubicBezTo>
                  <a:lnTo>
                    <a:pt x="305" y="877"/>
                  </a:lnTo>
                  <a:cubicBezTo>
                    <a:pt x="281" y="925"/>
                    <a:pt x="232" y="950"/>
                    <a:pt x="171" y="950"/>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188" name="Google Shape;1188;p66"/>
          <p:cNvPicPr preferRelativeResize="0"/>
          <p:nvPr/>
        </p:nvPicPr>
        <p:blipFill rotWithShape="1">
          <a:blip r:embed="rId9">
            <a:alphaModFix/>
          </a:blip>
          <a:srcRect b="1681" l="0" r="0" t="1690"/>
          <a:stretch/>
        </p:blipFill>
        <p:spPr>
          <a:xfrm>
            <a:off x="728974" y="1845708"/>
            <a:ext cx="3334625" cy="1812470"/>
          </a:xfrm>
          <a:prstGeom prst="rect">
            <a:avLst/>
          </a:prstGeom>
          <a:noFill/>
          <a:ln>
            <a:noFill/>
          </a:ln>
        </p:spPr>
      </p:pic>
      <p:grpSp>
        <p:nvGrpSpPr>
          <p:cNvPr id="1189" name="Google Shape;1189;p66"/>
          <p:cNvGrpSpPr/>
          <p:nvPr/>
        </p:nvGrpSpPr>
        <p:grpSpPr>
          <a:xfrm>
            <a:off x="2859100" y="658076"/>
            <a:ext cx="1390125" cy="1117724"/>
            <a:chOff x="2859100" y="658076"/>
            <a:chExt cx="1390125" cy="1117724"/>
          </a:xfrm>
        </p:grpSpPr>
        <p:pic>
          <p:nvPicPr>
            <p:cNvPr id="1190" name="Google Shape;1190;p66"/>
            <p:cNvPicPr preferRelativeResize="0"/>
            <p:nvPr/>
          </p:nvPicPr>
          <p:blipFill>
            <a:blip r:embed="rId10">
              <a:alphaModFix/>
            </a:blip>
            <a:stretch>
              <a:fillRect/>
            </a:stretch>
          </p:blipFill>
          <p:spPr>
            <a:xfrm rot="-208168">
              <a:off x="2889325" y="697357"/>
              <a:ext cx="1329675" cy="1039161"/>
            </a:xfrm>
            <a:prstGeom prst="rect">
              <a:avLst/>
            </a:prstGeom>
            <a:noFill/>
            <a:ln>
              <a:noFill/>
            </a:ln>
          </p:spPr>
        </p:pic>
        <p:pic>
          <p:nvPicPr>
            <p:cNvPr id="1191" name="Google Shape;1191;p66"/>
            <p:cNvPicPr preferRelativeResize="0"/>
            <p:nvPr/>
          </p:nvPicPr>
          <p:blipFill>
            <a:blip r:embed="rId11">
              <a:alphaModFix/>
            </a:blip>
            <a:stretch>
              <a:fillRect/>
            </a:stretch>
          </p:blipFill>
          <p:spPr>
            <a:xfrm>
              <a:off x="3681125" y="1269910"/>
              <a:ext cx="382482" cy="369300"/>
            </a:xfrm>
            <a:prstGeom prst="rect">
              <a:avLst/>
            </a:prstGeom>
            <a:noFill/>
            <a:ln>
              <a:noFill/>
            </a:ln>
          </p:spPr>
        </p:pic>
      </p:grpSp>
    </p:spTree>
  </p:cSld>
  <p:clrMapOvr>
    <a:masterClrMapping/>
  </p:clrMapOvr>
  <p:transition spd="med">
    <p:fade thruBlk="1"/>
  </p:transition>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1195" name="Shape 1195"/>
        <p:cNvGrpSpPr/>
        <p:nvPr/>
      </p:nvGrpSpPr>
      <p:grpSpPr>
        <a:xfrm>
          <a:off x="0" y="0"/>
          <a:ext cx="0" cy="0"/>
          <a:chOff x="0" y="0"/>
          <a:chExt cx="0" cy="0"/>
        </a:xfrm>
      </p:grpSpPr>
      <p:sp>
        <p:nvSpPr>
          <p:cNvPr id="1196" name="Google Shape;1196;p67"/>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Module</a:t>
            </a:r>
            <a:r>
              <a:rPr lang="en" sz="1800">
                <a:solidFill>
                  <a:schemeClr val="dk1"/>
                </a:solidFill>
                <a:latin typeface="Ubuntu Medium"/>
                <a:ea typeface="Ubuntu Medium"/>
                <a:cs typeface="Ubuntu Medium"/>
                <a:sym typeface="Ubuntu Medium"/>
              </a:rPr>
              <a:t> 4 - Day 4</a:t>
            </a:r>
            <a:endParaRPr sz="1800">
              <a:solidFill>
                <a:schemeClr val="dk1"/>
              </a:solidFill>
              <a:latin typeface="Ubuntu Medium"/>
              <a:ea typeface="Ubuntu Medium"/>
              <a:cs typeface="Ubuntu Medium"/>
              <a:sym typeface="Ubuntu Medium"/>
            </a:endParaRPr>
          </a:p>
        </p:txBody>
      </p:sp>
      <p:sp>
        <p:nvSpPr>
          <p:cNvPr id="1197" name="Google Shape;1197;p67"/>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4"/>
                </a:solidFill>
                <a:latin typeface="Ubuntu"/>
                <a:ea typeface="Ubuntu"/>
                <a:cs typeface="Ubuntu"/>
                <a:sym typeface="Ubuntu"/>
              </a:rPr>
              <a:t>Problem Solving</a:t>
            </a:r>
            <a:endParaRPr b="1" sz="2100">
              <a:solidFill>
                <a:schemeClr val="accent4"/>
              </a:solidFill>
              <a:latin typeface="Ubuntu"/>
              <a:ea typeface="Ubuntu"/>
              <a:cs typeface="Ubuntu"/>
              <a:sym typeface="Ubuntu"/>
            </a:endParaRPr>
          </a:p>
        </p:txBody>
      </p:sp>
      <p:pic>
        <p:nvPicPr>
          <p:cNvPr id="1198" name="Google Shape;1198;p67"/>
          <p:cNvPicPr preferRelativeResize="0"/>
          <p:nvPr>
            <p:ph idx="2" type="pic"/>
          </p:nvPr>
        </p:nvPicPr>
        <p:blipFill rotWithShape="1">
          <a:blip r:embed="rId3">
            <a:alphaModFix/>
          </a:blip>
          <a:srcRect b="835" l="0" r="0" t="826"/>
          <a:stretch/>
        </p:blipFill>
        <p:spPr>
          <a:xfrm>
            <a:off x="234209" y="189700"/>
            <a:ext cx="877500" cy="862800"/>
          </a:xfrm>
          <a:prstGeom prst="ellipse">
            <a:avLst/>
          </a:prstGeom>
          <a:noFill/>
          <a:ln>
            <a:noFill/>
          </a:ln>
          <a:effectLst>
            <a:outerShdw blurRad="177800" rotWithShape="0" algn="ctr" dir="5400000" dist="50800">
              <a:srgbClr val="000000">
                <a:alpha val="14000"/>
              </a:srgbClr>
            </a:outerShdw>
          </a:effectLst>
        </p:spPr>
      </p:pic>
      <p:sp>
        <p:nvSpPr>
          <p:cNvPr id="1199" name="Google Shape;1199;p67"/>
          <p:cNvSpPr/>
          <p:nvPr/>
        </p:nvSpPr>
        <p:spPr>
          <a:xfrm>
            <a:off x="453250" y="1254525"/>
            <a:ext cx="8307000" cy="3716700"/>
          </a:xfrm>
          <a:prstGeom prst="roundRect">
            <a:avLst>
              <a:gd fmla="val 16667" name="adj"/>
            </a:avLst>
          </a:prstGeom>
          <a:solidFill>
            <a:srgbClr val="FFFFFE"/>
          </a:solidFill>
          <a:ln cap="flat" cmpd="sng" w="38100">
            <a:solidFill>
              <a:srgbClr val="7669AF"/>
            </a:solidFill>
            <a:prstDash val="dot"/>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a:solidFill>
                  <a:schemeClr val="accent4"/>
                </a:solidFill>
                <a:latin typeface="Ubuntu"/>
                <a:ea typeface="Ubuntu"/>
                <a:cs typeface="Ubuntu"/>
                <a:sym typeface="Ubuntu"/>
              </a:rPr>
              <a:t>Problem of the Day</a:t>
            </a:r>
            <a:endParaRPr b="1">
              <a:solidFill>
                <a:schemeClr val="accent4"/>
              </a:solidFill>
              <a:latin typeface="Ubuntu"/>
              <a:ea typeface="Ubuntu"/>
              <a:cs typeface="Ubuntu"/>
              <a:sym typeface="Ubuntu"/>
            </a:endParaRPr>
          </a:p>
          <a:p>
            <a:pPr indent="0" lvl="0" marL="0" rtl="0" algn="ctr">
              <a:lnSpc>
                <a:spcPct val="115000"/>
              </a:lnSpc>
              <a:spcBef>
                <a:spcPts val="0"/>
              </a:spcBef>
              <a:spcAft>
                <a:spcPts val="0"/>
              </a:spcAft>
              <a:buNone/>
            </a:pPr>
            <a:r>
              <a:t/>
            </a:r>
            <a:endParaRPr b="1" sz="800">
              <a:solidFill>
                <a:srgbClr val="2B2B2B"/>
              </a:solidFill>
              <a:latin typeface="Ubuntu"/>
              <a:ea typeface="Ubuntu"/>
              <a:cs typeface="Ubuntu"/>
              <a:sym typeface="Ubuntu"/>
            </a:endParaRPr>
          </a:p>
          <a:p>
            <a:pPr indent="0" lvl="0" marL="0" rtl="0" algn="ctr">
              <a:lnSpc>
                <a:spcPct val="115000"/>
              </a:lnSpc>
              <a:spcBef>
                <a:spcPts val="0"/>
              </a:spcBef>
              <a:spcAft>
                <a:spcPts val="0"/>
              </a:spcAft>
              <a:buNone/>
            </a:pPr>
            <a:r>
              <a:rPr lang="en" sz="2300">
                <a:solidFill>
                  <a:schemeClr val="dk1"/>
                </a:solidFill>
                <a:latin typeface="Ubuntu Medium"/>
                <a:ea typeface="Ubuntu Medium"/>
                <a:cs typeface="Ubuntu Medium"/>
                <a:sym typeface="Ubuntu Medium"/>
              </a:rPr>
              <a:t>7/6, 1/4, 3/8 and 8/9. Select the number closest to 1/2. Draw a number line and place it on your number line. Explain how you knew this number was closest to 1/2. Explain how you knew where to place the number on the number line.</a:t>
            </a:r>
            <a:endParaRPr sz="2300">
              <a:solidFill>
                <a:schemeClr val="dk1"/>
              </a:solidFill>
              <a:latin typeface="Ubuntu Medium"/>
              <a:ea typeface="Ubuntu Medium"/>
              <a:cs typeface="Ubuntu Medium"/>
              <a:sym typeface="Ubuntu Medium"/>
            </a:endParaRPr>
          </a:p>
          <a:p>
            <a:pPr indent="0" lvl="0" marL="0" rtl="0" algn="l">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p:txBody>
      </p:sp>
      <p:pic>
        <p:nvPicPr>
          <p:cNvPr id="1200" name="Google Shape;1200;p67"/>
          <p:cNvPicPr preferRelativeResize="0"/>
          <p:nvPr/>
        </p:nvPicPr>
        <p:blipFill rotWithShape="1">
          <a:blip r:embed="rId4">
            <a:alphaModFix/>
          </a:blip>
          <a:srcRect b="0" l="1219" r="1219" t="0"/>
          <a:stretch/>
        </p:blipFill>
        <p:spPr>
          <a:xfrm>
            <a:off x="5309275" y="549125"/>
            <a:ext cx="1249626" cy="1221276"/>
          </a:xfrm>
          <a:prstGeom prst="rect">
            <a:avLst/>
          </a:prstGeom>
          <a:noFill/>
          <a:ln>
            <a:noFill/>
          </a:ln>
        </p:spPr>
      </p:pic>
      <p:pic>
        <p:nvPicPr>
          <p:cNvPr id="1201" name="Google Shape;1201;p67"/>
          <p:cNvPicPr preferRelativeResize="0"/>
          <p:nvPr/>
        </p:nvPicPr>
        <p:blipFill>
          <a:blip r:embed="rId5">
            <a:alphaModFix/>
          </a:blip>
          <a:stretch>
            <a:fillRect/>
          </a:stretch>
        </p:blipFill>
        <p:spPr>
          <a:xfrm rot="-4958466">
            <a:off x="5091850" y="1214395"/>
            <a:ext cx="176914" cy="409624"/>
          </a:xfrm>
          <a:prstGeom prst="rect">
            <a:avLst/>
          </a:prstGeom>
          <a:noFill/>
          <a:ln>
            <a:noFill/>
          </a:ln>
        </p:spPr>
      </p:pic>
    </p:spTree>
  </p:cSld>
  <p:clrMapOvr>
    <a:masterClrMapping/>
  </p:clrMapOvr>
  <p:transition spd="med">
    <p:fade thruBlk="1"/>
  </p:transition>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205" name="Shape 1205"/>
        <p:cNvGrpSpPr/>
        <p:nvPr/>
      </p:nvGrpSpPr>
      <p:grpSpPr>
        <a:xfrm>
          <a:off x="0" y="0"/>
          <a:ext cx="0" cy="0"/>
          <a:chOff x="0" y="0"/>
          <a:chExt cx="0" cy="0"/>
        </a:xfrm>
      </p:grpSpPr>
      <p:sp>
        <p:nvSpPr>
          <p:cNvPr id="1206" name="Google Shape;1206;p68"/>
          <p:cNvSpPr/>
          <p:nvPr/>
        </p:nvSpPr>
        <p:spPr>
          <a:xfrm>
            <a:off x="4546879" y="1921239"/>
            <a:ext cx="2465400" cy="741900"/>
          </a:xfrm>
          <a:prstGeom prst="roundRect">
            <a:avLst>
              <a:gd fmla="val 16667" name="adj"/>
            </a:avLst>
          </a:prstGeom>
          <a:solidFill>
            <a:schemeClr val="lt2"/>
          </a:solidFill>
          <a:ln>
            <a:noFill/>
          </a:ln>
          <a:effectLst>
            <a:outerShdw blurRad="177800" rotWithShape="0" algn="ctr" dir="5400000" dist="50800">
              <a:srgbClr val="000000">
                <a:alpha val="1294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207" name="Google Shape;1207;p68"/>
          <p:cNvSpPr txBox="1"/>
          <p:nvPr>
            <p:ph idx="1" type="body"/>
          </p:nvPr>
        </p:nvSpPr>
        <p:spPr>
          <a:xfrm>
            <a:off x="4797755" y="1922791"/>
            <a:ext cx="2159400" cy="738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2400">
                <a:solidFill>
                  <a:schemeClr val="dk1"/>
                </a:solidFill>
                <a:latin typeface="Ubuntu Medium"/>
                <a:ea typeface="Ubuntu Medium"/>
                <a:cs typeface="Ubuntu Medium"/>
                <a:sym typeface="Ubuntu Medium"/>
              </a:rPr>
              <a:t>Module</a:t>
            </a:r>
            <a:r>
              <a:rPr lang="en" sz="2400">
                <a:solidFill>
                  <a:schemeClr val="dk1"/>
                </a:solidFill>
                <a:latin typeface="Ubuntu Medium"/>
                <a:ea typeface="Ubuntu Medium"/>
                <a:cs typeface="Ubuntu Medium"/>
                <a:sym typeface="Ubuntu Medium"/>
              </a:rPr>
              <a:t> 5</a:t>
            </a:r>
            <a:endParaRPr sz="2400">
              <a:solidFill>
                <a:schemeClr val="dk1"/>
              </a:solidFill>
              <a:latin typeface="Ubuntu Medium"/>
              <a:ea typeface="Ubuntu Medium"/>
              <a:cs typeface="Ubuntu Medium"/>
              <a:sym typeface="Ubuntu Medium"/>
            </a:endParaRPr>
          </a:p>
        </p:txBody>
      </p:sp>
      <p:pic>
        <p:nvPicPr>
          <p:cNvPr id="1208" name="Google Shape;1208;p68"/>
          <p:cNvPicPr preferRelativeResize="0"/>
          <p:nvPr>
            <p:ph idx="2" type="pic"/>
          </p:nvPr>
        </p:nvPicPr>
        <p:blipFill rotWithShape="1">
          <a:blip r:embed="rId3">
            <a:alphaModFix/>
          </a:blip>
          <a:srcRect b="835" l="0" r="0" t="826"/>
          <a:stretch/>
        </p:blipFill>
        <p:spPr>
          <a:xfrm>
            <a:off x="2114863" y="909450"/>
            <a:ext cx="2679300" cy="2634900"/>
          </a:xfrm>
          <a:prstGeom prst="ellipse">
            <a:avLst/>
          </a:prstGeom>
          <a:noFill/>
          <a:ln>
            <a:noFill/>
          </a:ln>
          <a:effectLst>
            <a:outerShdw blurRad="177800" rotWithShape="0" algn="ctr" dir="5400000" dist="50800">
              <a:srgbClr val="000000">
                <a:alpha val="14000"/>
              </a:srgbClr>
            </a:outerShdw>
          </a:effectLst>
        </p:spPr>
      </p:pic>
      <p:sp>
        <p:nvSpPr>
          <p:cNvPr id="1209" name="Google Shape;1209;p68"/>
          <p:cNvSpPr txBox="1"/>
          <p:nvPr/>
        </p:nvSpPr>
        <p:spPr>
          <a:xfrm>
            <a:off x="707375" y="4025950"/>
            <a:ext cx="7712400" cy="646500"/>
          </a:xfrm>
          <a:prstGeom prst="rect">
            <a:avLst/>
          </a:prstGeom>
          <a:solidFill>
            <a:schemeClr val="accent1"/>
          </a:solidFill>
          <a:ln cap="flat" cmpd="sng" w="28575">
            <a:solidFill>
              <a:schemeClr val="lt2"/>
            </a:solidFill>
            <a:prstDash val="dot"/>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3000">
                <a:solidFill>
                  <a:schemeClr val="lt2"/>
                </a:solidFill>
                <a:latin typeface="Ubuntu Medium"/>
                <a:ea typeface="Ubuntu Medium"/>
                <a:cs typeface="Ubuntu Medium"/>
                <a:sym typeface="Ubuntu Medium"/>
              </a:rPr>
              <a:t>Let’s see math come alive!</a:t>
            </a:r>
            <a:endParaRPr sz="3000">
              <a:solidFill>
                <a:schemeClr val="lt2"/>
              </a:solidFill>
            </a:endParaRPr>
          </a:p>
        </p:txBody>
      </p:sp>
    </p:spTree>
  </p:cSld>
  <p:clrMapOvr>
    <a:masterClrMapping/>
  </p:clrMapOvr>
  <p:transition spd="med">
    <p:fade thruBlk="1"/>
  </p:transition>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213" name="Shape 1213"/>
        <p:cNvGrpSpPr/>
        <p:nvPr/>
      </p:nvGrpSpPr>
      <p:grpSpPr>
        <a:xfrm>
          <a:off x="0" y="0"/>
          <a:ext cx="0" cy="0"/>
          <a:chOff x="0" y="0"/>
          <a:chExt cx="0" cy="0"/>
        </a:xfrm>
      </p:grpSpPr>
      <p:sp>
        <p:nvSpPr>
          <p:cNvPr id="1214" name="Google Shape;1214;p69"/>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Module</a:t>
            </a:r>
            <a:r>
              <a:rPr lang="en" sz="1800">
                <a:solidFill>
                  <a:schemeClr val="dk1"/>
                </a:solidFill>
                <a:latin typeface="Ubuntu Medium"/>
                <a:ea typeface="Ubuntu Medium"/>
                <a:cs typeface="Ubuntu Medium"/>
                <a:sym typeface="Ubuntu Medium"/>
              </a:rPr>
              <a:t> 5 - Day 1</a:t>
            </a:r>
            <a:endParaRPr sz="1800">
              <a:solidFill>
                <a:schemeClr val="dk1"/>
              </a:solidFill>
              <a:latin typeface="Ubuntu Medium"/>
              <a:ea typeface="Ubuntu Medium"/>
              <a:cs typeface="Ubuntu Medium"/>
              <a:sym typeface="Ubuntu Medium"/>
            </a:endParaRPr>
          </a:p>
        </p:txBody>
      </p:sp>
      <p:sp>
        <p:nvSpPr>
          <p:cNvPr id="1215" name="Google Shape;1215;p69"/>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1"/>
                </a:solidFill>
                <a:latin typeface="Ubuntu"/>
                <a:ea typeface="Ubuntu"/>
                <a:cs typeface="Ubuntu"/>
                <a:sym typeface="Ubuntu"/>
              </a:rPr>
              <a:t>My Thinking Path</a:t>
            </a:r>
            <a:endParaRPr b="1" sz="2100">
              <a:solidFill>
                <a:schemeClr val="accent1"/>
              </a:solidFill>
              <a:latin typeface="Ubuntu"/>
              <a:ea typeface="Ubuntu"/>
              <a:cs typeface="Ubuntu"/>
              <a:sym typeface="Ubuntu"/>
            </a:endParaRPr>
          </a:p>
        </p:txBody>
      </p:sp>
      <p:pic>
        <p:nvPicPr>
          <p:cNvPr id="1216" name="Google Shape;1216;p69"/>
          <p:cNvPicPr preferRelativeResize="0"/>
          <p:nvPr>
            <p:ph idx="2" type="pic"/>
          </p:nvPr>
        </p:nvPicPr>
        <p:blipFill rotWithShape="1">
          <a:blip r:embed="rId3">
            <a:alphaModFix/>
          </a:blip>
          <a:srcRect b="835" l="0" r="0" t="826"/>
          <a:stretch/>
        </p:blipFill>
        <p:spPr>
          <a:xfrm>
            <a:off x="232100" y="188650"/>
            <a:ext cx="879600" cy="864900"/>
          </a:xfrm>
          <a:prstGeom prst="ellipse">
            <a:avLst/>
          </a:prstGeom>
          <a:noFill/>
          <a:ln>
            <a:noFill/>
          </a:ln>
          <a:effectLst>
            <a:outerShdw blurRad="177800" rotWithShape="0" algn="ctr" dir="5400000" dist="50800">
              <a:srgbClr val="000000">
                <a:alpha val="14000"/>
              </a:srgbClr>
            </a:outerShdw>
          </a:effectLst>
        </p:spPr>
      </p:pic>
      <p:sp>
        <p:nvSpPr>
          <p:cNvPr id="1217" name="Google Shape;1217;p69"/>
          <p:cNvSpPr/>
          <p:nvPr/>
        </p:nvSpPr>
        <p:spPr>
          <a:xfrm>
            <a:off x="1896550" y="2105175"/>
            <a:ext cx="6533400" cy="492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What I know about comparing fractions is…</a:t>
            </a:r>
            <a:endParaRPr b="1" sz="2000">
              <a:solidFill>
                <a:srgbClr val="FFFFFF"/>
              </a:solidFill>
              <a:latin typeface="Open Sans"/>
              <a:ea typeface="Open Sans"/>
              <a:cs typeface="Open Sans"/>
              <a:sym typeface="Open Sans"/>
            </a:endParaRPr>
          </a:p>
        </p:txBody>
      </p:sp>
      <p:sp>
        <p:nvSpPr>
          <p:cNvPr id="1218" name="Google Shape;1218;p69"/>
          <p:cNvSpPr/>
          <p:nvPr/>
        </p:nvSpPr>
        <p:spPr>
          <a:xfrm>
            <a:off x="1896525" y="2763675"/>
            <a:ext cx="6533400" cy="492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What I know about equivalent fractions is…</a:t>
            </a:r>
            <a:endParaRPr b="1" sz="2000">
              <a:solidFill>
                <a:srgbClr val="FFFFFF"/>
              </a:solidFill>
              <a:latin typeface="Open Sans"/>
              <a:ea typeface="Open Sans"/>
              <a:cs typeface="Open Sans"/>
              <a:sym typeface="Open Sans"/>
            </a:endParaRPr>
          </a:p>
        </p:txBody>
      </p:sp>
      <p:sp>
        <p:nvSpPr>
          <p:cNvPr id="1219" name="Google Shape;1219;p69"/>
          <p:cNvSpPr/>
          <p:nvPr/>
        </p:nvSpPr>
        <p:spPr>
          <a:xfrm>
            <a:off x="762813" y="3422200"/>
            <a:ext cx="37605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One thing I learned is . . .</a:t>
            </a:r>
            <a:endParaRPr b="1" sz="2000">
              <a:solidFill>
                <a:srgbClr val="FFFFFF"/>
              </a:solidFill>
              <a:latin typeface="Open Sans"/>
              <a:ea typeface="Open Sans"/>
              <a:cs typeface="Open Sans"/>
              <a:sym typeface="Open Sans"/>
            </a:endParaRPr>
          </a:p>
        </p:txBody>
      </p:sp>
      <p:pic>
        <p:nvPicPr>
          <p:cNvPr id="1220" name="Google Shape;1220;p69"/>
          <p:cNvPicPr preferRelativeResize="0"/>
          <p:nvPr/>
        </p:nvPicPr>
        <p:blipFill>
          <a:blip r:embed="rId4">
            <a:alphaModFix/>
          </a:blip>
          <a:stretch>
            <a:fillRect/>
          </a:stretch>
        </p:blipFill>
        <p:spPr>
          <a:xfrm>
            <a:off x="483176" y="2216952"/>
            <a:ext cx="1286909" cy="1205274"/>
          </a:xfrm>
          <a:prstGeom prst="rect">
            <a:avLst/>
          </a:prstGeom>
          <a:noFill/>
          <a:ln>
            <a:noFill/>
          </a:ln>
        </p:spPr>
      </p:pic>
      <p:sp>
        <p:nvSpPr>
          <p:cNvPr id="1221" name="Google Shape;1221;p69"/>
          <p:cNvSpPr/>
          <p:nvPr/>
        </p:nvSpPr>
        <p:spPr>
          <a:xfrm>
            <a:off x="1304800"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This is like…</a:t>
            </a:r>
            <a:endParaRPr/>
          </a:p>
        </p:txBody>
      </p:sp>
      <p:sp>
        <p:nvSpPr>
          <p:cNvPr id="1222" name="Google Shape;1222;p69"/>
          <p:cNvSpPr/>
          <p:nvPr/>
        </p:nvSpPr>
        <p:spPr>
          <a:xfrm>
            <a:off x="3422557" y="4096025"/>
            <a:ext cx="23829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This is not like….</a:t>
            </a:r>
            <a:endParaRPr b="1" sz="2000">
              <a:solidFill>
                <a:srgbClr val="FFFFFF"/>
              </a:solidFill>
              <a:latin typeface="Open Sans"/>
              <a:ea typeface="Open Sans"/>
              <a:cs typeface="Open Sans"/>
              <a:sym typeface="Open Sans"/>
            </a:endParaRPr>
          </a:p>
        </p:txBody>
      </p:sp>
      <p:sp>
        <p:nvSpPr>
          <p:cNvPr id="1223" name="Google Shape;1223;p69"/>
          <p:cNvSpPr/>
          <p:nvPr/>
        </p:nvSpPr>
        <p:spPr>
          <a:xfrm>
            <a:off x="5941404"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I wonder…</a:t>
            </a:r>
            <a:endParaRPr b="1" sz="2000">
              <a:solidFill>
                <a:srgbClr val="FFFFFF"/>
              </a:solidFill>
              <a:latin typeface="Open Sans"/>
              <a:ea typeface="Open Sans"/>
              <a:cs typeface="Open Sans"/>
              <a:sym typeface="Open Sans"/>
            </a:endParaRPr>
          </a:p>
        </p:txBody>
      </p:sp>
      <p:sp>
        <p:nvSpPr>
          <p:cNvPr id="1224" name="Google Shape;1224;p69"/>
          <p:cNvSpPr/>
          <p:nvPr/>
        </p:nvSpPr>
        <p:spPr>
          <a:xfrm>
            <a:off x="4674700" y="3422225"/>
            <a:ext cx="37551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A question I have is . . .</a:t>
            </a:r>
            <a:endParaRPr b="1" sz="2000">
              <a:solidFill>
                <a:srgbClr val="FFFFFF"/>
              </a:solidFill>
              <a:latin typeface="Open Sans"/>
              <a:ea typeface="Open Sans"/>
              <a:cs typeface="Open Sans"/>
              <a:sym typeface="Open Sans"/>
            </a:endParaRPr>
          </a:p>
        </p:txBody>
      </p:sp>
      <p:sp>
        <p:nvSpPr>
          <p:cNvPr id="1225" name="Google Shape;1225;p69"/>
          <p:cNvSpPr/>
          <p:nvPr/>
        </p:nvSpPr>
        <p:spPr>
          <a:xfrm>
            <a:off x="1176750" y="1621675"/>
            <a:ext cx="630300" cy="390000"/>
          </a:xfrm>
          <a:prstGeom prst="wedgeEllipseCallout">
            <a:avLst>
              <a:gd fmla="val -24052" name="adj1"/>
              <a:gd fmla="val 93064" name="adj2"/>
            </a:avLst>
          </a:prstGeom>
          <a:solidFill>
            <a:srgbClr val="7DC9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Ubuntu"/>
                <a:ea typeface="Ubuntu"/>
                <a:cs typeface="Ubuntu"/>
                <a:sym typeface="Ubuntu"/>
              </a:rPr>
              <a:t>???</a:t>
            </a:r>
            <a:endParaRPr b="1">
              <a:solidFill>
                <a:srgbClr val="FFFFFF"/>
              </a:solidFill>
              <a:latin typeface="Ubuntu"/>
              <a:ea typeface="Ubuntu"/>
              <a:cs typeface="Ubuntu"/>
              <a:sym typeface="Ubuntu"/>
            </a:endParaRPr>
          </a:p>
        </p:txBody>
      </p:sp>
      <p:pic>
        <p:nvPicPr>
          <p:cNvPr id="1226" name="Google Shape;1226;p69"/>
          <p:cNvPicPr preferRelativeResize="0"/>
          <p:nvPr/>
        </p:nvPicPr>
        <p:blipFill>
          <a:blip r:embed="rId5">
            <a:alphaModFix/>
          </a:blip>
          <a:stretch>
            <a:fillRect/>
          </a:stretch>
        </p:blipFill>
        <p:spPr>
          <a:xfrm>
            <a:off x="6119724" y="1063200"/>
            <a:ext cx="1238925" cy="1041975"/>
          </a:xfrm>
          <a:prstGeom prst="rect">
            <a:avLst/>
          </a:prstGeom>
          <a:noFill/>
          <a:ln>
            <a:noFill/>
          </a:ln>
        </p:spPr>
      </p:pic>
      <p:pic>
        <p:nvPicPr>
          <p:cNvPr id="1227" name="Google Shape;1227;p69"/>
          <p:cNvPicPr preferRelativeResize="0"/>
          <p:nvPr/>
        </p:nvPicPr>
        <p:blipFill>
          <a:blip r:embed="rId6">
            <a:alphaModFix/>
          </a:blip>
          <a:stretch>
            <a:fillRect/>
          </a:stretch>
        </p:blipFill>
        <p:spPr>
          <a:xfrm rot="1337649">
            <a:off x="7906207" y="2067913"/>
            <a:ext cx="1256935" cy="2677373"/>
          </a:xfrm>
          <a:prstGeom prst="rect">
            <a:avLst/>
          </a:prstGeom>
          <a:noFill/>
          <a:ln>
            <a:noFill/>
          </a:ln>
        </p:spPr>
      </p:pic>
      <p:sp>
        <p:nvSpPr>
          <p:cNvPr id="1228" name="Google Shape;1228;p69"/>
          <p:cNvSpPr/>
          <p:nvPr/>
        </p:nvSpPr>
        <p:spPr>
          <a:xfrm>
            <a:off x="1237375" y="923800"/>
            <a:ext cx="4106400" cy="6114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Topic: </a:t>
            </a:r>
            <a:r>
              <a:rPr b="1" lang="en" sz="2000">
                <a:solidFill>
                  <a:srgbClr val="FFFFFF"/>
                </a:solidFill>
                <a:latin typeface="Open Sans"/>
                <a:ea typeface="Open Sans"/>
                <a:cs typeface="Open Sans"/>
                <a:sym typeface="Open Sans"/>
              </a:rPr>
              <a:t>Comparing fractions and equivalent fractions</a:t>
            </a:r>
            <a:endParaRPr b="1" sz="2000">
              <a:solidFill>
                <a:srgbClr val="FFFFFF"/>
              </a:solidFill>
              <a:latin typeface="Open Sans"/>
              <a:ea typeface="Open Sans"/>
              <a:cs typeface="Open Sans"/>
              <a:sym typeface="Open Sans"/>
            </a:endParaRPr>
          </a:p>
        </p:txBody>
      </p:sp>
    </p:spTree>
  </p:cSld>
  <p:clrMapOvr>
    <a:masterClrMapping/>
  </p:clrMapOvr>
  <p:transition spd="med">
    <p:fade thruBlk="1"/>
  </p:transition>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232" name="Shape 1232"/>
        <p:cNvGrpSpPr/>
        <p:nvPr/>
      </p:nvGrpSpPr>
      <p:grpSpPr>
        <a:xfrm>
          <a:off x="0" y="0"/>
          <a:ext cx="0" cy="0"/>
          <a:chOff x="0" y="0"/>
          <a:chExt cx="0" cy="0"/>
        </a:xfrm>
      </p:grpSpPr>
      <p:sp>
        <p:nvSpPr>
          <p:cNvPr id="1233" name="Google Shape;1233;p70"/>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Module</a:t>
            </a:r>
            <a:r>
              <a:rPr lang="en" sz="1800">
                <a:solidFill>
                  <a:schemeClr val="dk1"/>
                </a:solidFill>
                <a:latin typeface="Ubuntu Medium"/>
                <a:ea typeface="Ubuntu Medium"/>
                <a:cs typeface="Ubuntu Medium"/>
                <a:sym typeface="Ubuntu Medium"/>
              </a:rPr>
              <a:t> 5 - Day 1</a:t>
            </a:r>
            <a:endParaRPr sz="1800">
              <a:solidFill>
                <a:schemeClr val="dk1"/>
              </a:solidFill>
              <a:latin typeface="Ubuntu Medium"/>
              <a:ea typeface="Ubuntu Medium"/>
              <a:cs typeface="Ubuntu Medium"/>
              <a:sym typeface="Ubuntu Medium"/>
            </a:endParaRPr>
          </a:p>
        </p:txBody>
      </p:sp>
      <p:sp>
        <p:nvSpPr>
          <p:cNvPr id="1234" name="Google Shape;1234;p70"/>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1"/>
                </a:solidFill>
                <a:latin typeface="Ubuntu"/>
                <a:ea typeface="Ubuntu"/>
                <a:cs typeface="Ubuntu"/>
                <a:sym typeface="Ubuntu"/>
              </a:rPr>
              <a:t>Puzzle Talk</a:t>
            </a:r>
            <a:endParaRPr b="1" sz="2100">
              <a:solidFill>
                <a:schemeClr val="accent1"/>
              </a:solidFill>
              <a:latin typeface="Ubuntu"/>
              <a:ea typeface="Ubuntu"/>
              <a:cs typeface="Ubuntu"/>
              <a:sym typeface="Ubuntu"/>
            </a:endParaRPr>
          </a:p>
        </p:txBody>
      </p:sp>
      <p:pic>
        <p:nvPicPr>
          <p:cNvPr id="1235" name="Google Shape;1235;p70"/>
          <p:cNvPicPr preferRelativeResize="0"/>
          <p:nvPr>
            <p:ph idx="2" type="pic"/>
          </p:nvPr>
        </p:nvPicPr>
        <p:blipFill rotWithShape="1">
          <a:blip r:embed="rId3">
            <a:alphaModFix/>
          </a:blip>
          <a:srcRect b="835" l="0" r="0" t="826"/>
          <a:stretch/>
        </p:blipFill>
        <p:spPr>
          <a:xfrm>
            <a:off x="232100" y="188650"/>
            <a:ext cx="879600" cy="864900"/>
          </a:xfrm>
          <a:prstGeom prst="ellipse">
            <a:avLst/>
          </a:prstGeom>
          <a:noFill/>
          <a:ln>
            <a:noFill/>
          </a:ln>
          <a:effectLst>
            <a:outerShdw blurRad="177800" rotWithShape="0" algn="ctr" dir="5400000" dist="50800">
              <a:srgbClr val="000000">
                <a:alpha val="14000"/>
              </a:srgbClr>
            </a:outerShdw>
          </a:effectLst>
        </p:spPr>
      </p:pic>
      <p:pic>
        <p:nvPicPr>
          <p:cNvPr descr="E:\Новая папка (3)\вспомогательные\graphicriver-13574762-site2max-powerpoint\MockUp\mockup_png\Computer_4.png" id="1236" name="Google Shape;1236;p70"/>
          <p:cNvPicPr preferRelativeResize="0"/>
          <p:nvPr/>
        </p:nvPicPr>
        <p:blipFill rotWithShape="1">
          <a:blip r:embed="rId4">
            <a:alphaModFix/>
          </a:blip>
          <a:srcRect b="0" l="0" r="0" t="0"/>
          <a:stretch/>
        </p:blipFill>
        <p:spPr>
          <a:xfrm>
            <a:off x="70525" y="1624275"/>
            <a:ext cx="4589999" cy="2432850"/>
          </a:xfrm>
          <a:prstGeom prst="rect">
            <a:avLst/>
          </a:prstGeom>
          <a:noFill/>
          <a:ln>
            <a:noFill/>
          </a:ln>
        </p:spPr>
      </p:pic>
      <p:grpSp>
        <p:nvGrpSpPr>
          <p:cNvPr id="1237" name="Google Shape;1237;p70"/>
          <p:cNvGrpSpPr/>
          <p:nvPr/>
        </p:nvGrpSpPr>
        <p:grpSpPr>
          <a:xfrm>
            <a:off x="1590104" y="4057131"/>
            <a:ext cx="173012" cy="169916"/>
            <a:chOff x="8586628" y="1443880"/>
            <a:chExt cx="281458" cy="281458"/>
          </a:xfrm>
        </p:grpSpPr>
        <p:sp>
          <p:nvSpPr>
            <p:cNvPr id="1238" name="Google Shape;1238;p70"/>
            <p:cNvSpPr/>
            <p:nvPr/>
          </p:nvSpPr>
          <p:spPr>
            <a:xfrm>
              <a:off x="8590770" y="1448022"/>
              <a:ext cx="136754" cy="183598"/>
            </a:xfrm>
            <a:custGeom>
              <a:rect b="b" l="l" r="r" t="t"/>
              <a:pathLst>
                <a:path extrusionOk="0" h="6028" w="4490">
                  <a:moveTo>
                    <a:pt x="4395" y="0"/>
                  </a:moveTo>
                  <a:cubicBezTo>
                    <a:pt x="1988" y="53"/>
                    <a:pt x="53" y="1988"/>
                    <a:pt x="0" y="4395"/>
                  </a:cubicBezTo>
                  <a:cubicBezTo>
                    <a:pt x="11" y="4448"/>
                    <a:pt x="53" y="4489"/>
                    <a:pt x="115" y="4489"/>
                  </a:cubicBezTo>
                  <a:lnTo>
                    <a:pt x="1601" y="4489"/>
                  </a:lnTo>
                  <a:cubicBezTo>
                    <a:pt x="1727" y="4489"/>
                    <a:pt x="1831" y="4594"/>
                    <a:pt x="1831" y="4720"/>
                  </a:cubicBezTo>
                  <a:cubicBezTo>
                    <a:pt x="1831" y="4793"/>
                    <a:pt x="1811" y="4856"/>
                    <a:pt x="1758" y="4898"/>
                  </a:cubicBezTo>
                  <a:cubicBezTo>
                    <a:pt x="1737" y="4918"/>
                    <a:pt x="1727" y="4929"/>
                    <a:pt x="1706" y="4950"/>
                  </a:cubicBezTo>
                  <a:cubicBezTo>
                    <a:pt x="1706" y="4950"/>
                    <a:pt x="1706" y="4960"/>
                    <a:pt x="1695" y="4971"/>
                  </a:cubicBezTo>
                  <a:cubicBezTo>
                    <a:pt x="1685" y="4981"/>
                    <a:pt x="1675" y="4992"/>
                    <a:pt x="1664" y="5002"/>
                  </a:cubicBezTo>
                  <a:cubicBezTo>
                    <a:pt x="1664" y="5013"/>
                    <a:pt x="1664" y="5023"/>
                    <a:pt x="1654" y="5023"/>
                  </a:cubicBezTo>
                  <a:cubicBezTo>
                    <a:pt x="1643" y="5044"/>
                    <a:pt x="1643" y="5054"/>
                    <a:pt x="1633" y="5065"/>
                  </a:cubicBezTo>
                  <a:cubicBezTo>
                    <a:pt x="1633" y="5075"/>
                    <a:pt x="1622" y="5086"/>
                    <a:pt x="1622" y="5086"/>
                  </a:cubicBezTo>
                  <a:cubicBezTo>
                    <a:pt x="1612" y="5107"/>
                    <a:pt x="1612" y="5117"/>
                    <a:pt x="1601" y="5128"/>
                  </a:cubicBezTo>
                  <a:cubicBezTo>
                    <a:pt x="1601" y="5138"/>
                    <a:pt x="1601" y="5149"/>
                    <a:pt x="1591" y="5159"/>
                  </a:cubicBezTo>
                  <a:cubicBezTo>
                    <a:pt x="1591" y="5170"/>
                    <a:pt x="1580" y="5191"/>
                    <a:pt x="1580" y="5201"/>
                  </a:cubicBezTo>
                  <a:cubicBezTo>
                    <a:pt x="1580" y="5211"/>
                    <a:pt x="1580" y="5222"/>
                    <a:pt x="1570" y="5222"/>
                  </a:cubicBezTo>
                  <a:cubicBezTo>
                    <a:pt x="1570" y="5243"/>
                    <a:pt x="1570" y="5264"/>
                    <a:pt x="1559" y="5295"/>
                  </a:cubicBezTo>
                  <a:cubicBezTo>
                    <a:pt x="1559" y="5327"/>
                    <a:pt x="1559" y="5347"/>
                    <a:pt x="1559" y="5379"/>
                  </a:cubicBezTo>
                  <a:cubicBezTo>
                    <a:pt x="1559" y="5379"/>
                    <a:pt x="1559" y="5389"/>
                    <a:pt x="1559" y="5389"/>
                  </a:cubicBezTo>
                  <a:cubicBezTo>
                    <a:pt x="1559" y="5410"/>
                    <a:pt x="1559" y="5431"/>
                    <a:pt x="1559" y="5452"/>
                  </a:cubicBezTo>
                  <a:cubicBezTo>
                    <a:pt x="1570" y="5494"/>
                    <a:pt x="1580" y="5536"/>
                    <a:pt x="1591" y="5578"/>
                  </a:cubicBezTo>
                  <a:cubicBezTo>
                    <a:pt x="1591" y="5578"/>
                    <a:pt x="1591" y="5588"/>
                    <a:pt x="1601" y="5588"/>
                  </a:cubicBezTo>
                  <a:cubicBezTo>
                    <a:pt x="1601" y="5609"/>
                    <a:pt x="1612" y="5620"/>
                    <a:pt x="1612" y="5630"/>
                  </a:cubicBezTo>
                  <a:cubicBezTo>
                    <a:pt x="1612" y="5640"/>
                    <a:pt x="1622" y="5651"/>
                    <a:pt x="1622" y="5651"/>
                  </a:cubicBezTo>
                  <a:cubicBezTo>
                    <a:pt x="1633" y="5661"/>
                    <a:pt x="1633" y="5672"/>
                    <a:pt x="1643" y="5682"/>
                  </a:cubicBezTo>
                  <a:cubicBezTo>
                    <a:pt x="1643" y="5693"/>
                    <a:pt x="1654" y="5703"/>
                    <a:pt x="1654" y="5714"/>
                  </a:cubicBezTo>
                  <a:cubicBezTo>
                    <a:pt x="1654" y="5714"/>
                    <a:pt x="1664" y="5724"/>
                    <a:pt x="1664" y="5735"/>
                  </a:cubicBezTo>
                  <a:cubicBezTo>
                    <a:pt x="1685" y="5756"/>
                    <a:pt x="1695" y="5777"/>
                    <a:pt x="1716" y="5797"/>
                  </a:cubicBezTo>
                  <a:lnTo>
                    <a:pt x="1716" y="5808"/>
                  </a:lnTo>
                  <a:cubicBezTo>
                    <a:pt x="1727" y="5818"/>
                    <a:pt x="1737" y="5829"/>
                    <a:pt x="1748" y="5839"/>
                  </a:cubicBezTo>
                  <a:cubicBezTo>
                    <a:pt x="1758" y="5839"/>
                    <a:pt x="1758" y="5839"/>
                    <a:pt x="1758" y="5850"/>
                  </a:cubicBezTo>
                  <a:cubicBezTo>
                    <a:pt x="1769" y="5860"/>
                    <a:pt x="1779" y="5871"/>
                    <a:pt x="1790" y="5871"/>
                  </a:cubicBezTo>
                  <a:cubicBezTo>
                    <a:pt x="1800" y="5881"/>
                    <a:pt x="1800" y="5881"/>
                    <a:pt x="1800" y="5881"/>
                  </a:cubicBezTo>
                  <a:cubicBezTo>
                    <a:pt x="1842" y="5913"/>
                    <a:pt x="1873" y="5933"/>
                    <a:pt x="1915" y="5954"/>
                  </a:cubicBezTo>
                  <a:cubicBezTo>
                    <a:pt x="1926" y="5965"/>
                    <a:pt x="1936" y="5965"/>
                    <a:pt x="1936" y="5965"/>
                  </a:cubicBezTo>
                  <a:cubicBezTo>
                    <a:pt x="1947" y="5975"/>
                    <a:pt x="1957" y="5975"/>
                    <a:pt x="1968" y="5986"/>
                  </a:cubicBezTo>
                  <a:cubicBezTo>
                    <a:pt x="1978" y="5986"/>
                    <a:pt x="1988" y="5986"/>
                    <a:pt x="1999" y="5996"/>
                  </a:cubicBezTo>
                  <a:cubicBezTo>
                    <a:pt x="2009" y="5996"/>
                    <a:pt x="2020" y="5996"/>
                    <a:pt x="2020" y="6007"/>
                  </a:cubicBezTo>
                  <a:cubicBezTo>
                    <a:pt x="2041" y="6007"/>
                    <a:pt x="2051" y="6007"/>
                    <a:pt x="2072" y="6017"/>
                  </a:cubicBezTo>
                  <a:lnTo>
                    <a:pt x="2083" y="6017"/>
                  </a:lnTo>
                  <a:cubicBezTo>
                    <a:pt x="2104" y="6017"/>
                    <a:pt x="2124" y="6028"/>
                    <a:pt x="2145" y="6028"/>
                  </a:cubicBezTo>
                  <a:lnTo>
                    <a:pt x="2292" y="6028"/>
                  </a:lnTo>
                  <a:cubicBezTo>
                    <a:pt x="2334" y="6028"/>
                    <a:pt x="2376" y="6017"/>
                    <a:pt x="2428" y="5996"/>
                  </a:cubicBezTo>
                  <a:lnTo>
                    <a:pt x="2438" y="5996"/>
                  </a:lnTo>
                  <a:cubicBezTo>
                    <a:pt x="2449" y="5986"/>
                    <a:pt x="2470" y="5986"/>
                    <a:pt x="2480" y="5975"/>
                  </a:cubicBezTo>
                  <a:lnTo>
                    <a:pt x="2501" y="5975"/>
                  </a:lnTo>
                  <a:cubicBezTo>
                    <a:pt x="2512" y="5965"/>
                    <a:pt x="2533" y="5954"/>
                    <a:pt x="2543" y="5944"/>
                  </a:cubicBezTo>
                  <a:lnTo>
                    <a:pt x="2554" y="5944"/>
                  </a:lnTo>
                  <a:cubicBezTo>
                    <a:pt x="2574" y="5933"/>
                    <a:pt x="2585" y="5923"/>
                    <a:pt x="2606" y="5913"/>
                  </a:cubicBezTo>
                  <a:cubicBezTo>
                    <a:pt x="2616" y="5902"/>
                    <a:pt x="2627" y="5892"/>
                    <a:pt x="2627" y="5892"/>
                  </a:cubicBezTo>
                  <a:cubicBezTo>
                    <a:pt x="2637" y="5881"/>
                    <a:pt x="2648" y="5881"/>
                    <a:pt x="2648" y="5871"/>
                  </a:cubicBezTo>
                  <a:cubicBezTo>
                    <a:pt x="2658" y="5860"/>
                    <a:pt x="2669" y="5860"/>
                    <a:pt x="2679" y="5850"/>
                  </a:cubicBezTo>
                  <a:cubicBezTo>
                    <a:pt x="2679" y="5839"/>
                    <a:pt x="2690" y="5839"/>
                    <a:pt x="2700" y="5829"/>
                  </a:cubicBezTo>
                  <a:cubicBezTo>
                    <a:pt x="2700" y="5818"/>
                    <a:pt x="2710" y="5818"/>
                    <a:pt x="2721" y="5808"/>
                  </a:cubicBezTo>
                  <a:cubicBezTo>
                    <a:pt x="2721" y="5797"/>
                    <a:pt x="2731" y="5787"/>
                    <a:pt x="2742" y="5787"/>
                  </a:cubicBezTo>
                  <a:cubicBezTo>
                    <a:pt x="2752" y="5766"/>
                    <a:pt x="2752" y="5756"/>
                    <a:pt x="2763" y="5745"/>
                  </a:cubicBezTo>
                  <a:cubicBezTo>
                    <a:pt x="2773" y="5735"/>
                    <a:pt x="2784" y="5724"/>
                    <a:pt x="2784" y="5714"/>
                  </a:cubicBezTo>
                  <a:cubicBezTo>
                    <a:pt x="2794" y="5703"/>
                    <a:pt x="2794" y="5693"/>
                    <a:pt x="2805" y="5693"/>
                  </a:cubicBezTo>
                  <a:cubicBezTo>
                    <a:pt x="2805" y="5682"/>
                    <a:pt x="2815" y="5661"/>
                    <a:pt x="2815" y="5651"/>
                  </a:cubicBezTo>
                  <a:cubicBezTo>
                    <a:pt x="2826" y="5651"/>
                    <a:pt x="2826" y="5640"/>
                    <a:pt x="2826" y="5630"/>
                  </a:cubicBezTo>
                  <a:cubicBezTo>
                    <a:pt x="2836" y="5620"/>
                    <a:pt x="2836" y="5599"/>
                    <a:pt x="2847" y="5588"/>
                  </a:cubicBezTo>
                  <a:cubicBezTo>
                    <a:pt x="2847" y="5588"/>
                    <a:pt x="2847" y="5578"/>
                    <a:pt x="2847" y="5578"/>
                  </a:cubicBezTo>
                  <a:cubicBezTo>
                    <a:pt x="2867" y="5536"/>
                    <a:pt x="2878" y="5494"/>
                    <a:pt x="2878" y="5452"/>
                  </a:cubicBezTo>
                  <a:cubicBezTo>
                    <a:pt x="2878" y="5431"/>
                    <a:pt x="2878" y="5410"/>
                    <a:pt x="2878" y="5389"/>
                  </a:cubicBezTo>
                  <a:cubicBezTo>
                    <a:pt x="2878" y="5389"/>
                    <a:pt x="2888" y="5379"/>
                    <a:pt x="2888" y="5379"/>
                  </a:cubicBezTo>
                  <a:cubicBezTo>
                    <a:pt x="2888" y="5347"/>
                    <a:pt x="2878" y="5327"/>
                    <a:pt x="2878" y="5295"/>
                  </a:cubicBezTo>
                  <a:cubicBezTo>
                    <a:pt x="2878" y="5274"/>
                    <a:pt x="2867" y="5243"/>
                    <a:pt x="2867" y="5222"/>
                  </a:cubicBezTo>
                  <a:cubicBezTo>
                    <a:pt x="2867" y="5222"/>
                    <a:pt x="2867" y="5211"/>
                    <a:pt x="2867" y="5211"/>
                  </a:cubicBezTo>
                  <a:cubicBezTo>
                    <a:pt x="2857" y="5191"/>
                    <a:pt x="2857" y="5170"/>
                    <a:pt x="2847" y="5159"/>
                  </a:cubicBezTo>
                  <a:cubicBezTo>
                    <a:pt x="2847" y="5149"/>
                    <a:pt x="2847" y="5138"/>
                    <a:pt x="2836" y="5138"/>
                  </a:cubicBezTo>
                  <a:cubicBezTo>
                    <a:pt x="2836" y="5117"/>
                    <a:pt x="2826" y="5107"/>
                    <a:pt x="2815" y="5086"/>
                  </a:cubicBezTo>
                  <a:cubicBezTo>
                    <a:pt x="2815" y="5086"/>
                    <a:pt x="2815" y="5075"/>
                    <a:pt x="2815" y="5065"/>
                  </a:cubicBezTo>
                  <a:cubicBezTo>
                    <a:pt x="2805" y="5054"/>
                    <a:pt x="2794" y="5034"/>
                    <a:pt x="2784" y="5023"/>
                  </a:cubicBezTo>
                  <a:cubicBezTo>
                    <a:pt x="2784" y="5023"/>
                    <a:pt x="2773" y="5013"/>
                    <a:pt x="2773" y="5002"/>
                  </a:cubicBezTo>
                  <a:cubicBezTo>
                    <a:pt x="2763" y="4992"/>
                    <a:pt x="2752" y="4971"/>
                    <a:pt x="2742" y="4960"/>
                  </a:cubicBezTo>
                  <a:cubicBezTo>
                    <a:pt x="2742" y="4960"/>
                    <a:pt x="2731" y="4950"/>
                    <a:pt x="2731" y="4950"/>
                  </a:cubicBezTo>
                  <a:cubicBezTo>
                    <a:pt x="2721" y="4929"/>
                    <a:pt x="2700" y="4918"/>
                    <a:pt x="2690" y="4898"/>
                  </a:cubicBezTo>
                  <a:cubicBezTo>
                    <a:pt x="2637" y="4856"/>
                    <a:pt x="2606" y="4793"/>
                    <a:pt x="2606" y="4720"/>
                  </a:cubicBezTo>
                  <a:cubicBezTo>
                    <a:pt x="2606" y="4594"/>
                    <a:pt x="2710" y="4489"/>
                    <a:pt x="2847" y="4489"/>
                  </a:cubicBezTo>
                  <a:lnTo>
                    <a:pt x="4364" y="4489"/>
                  </a:lnTo>
                  <a:cubicBezTo>
                    <a:pt x="4437" y="4489"/>
                    <a:pt x="4489" y="4437"/>
                    <a:pt x="4489" y="4364"/>
                  </a:cubicBezTo>
                  <a:lnTo>
                    <a:pt x="4489" y="2847"/>
                  </a:lnTo>
                  <a:cubicBezTo>
                    <a:pt x="4489" y="2710"/>
                    <a:pt x="4374" y="2606"/>
                    <a:pt x="4249" y="2606"/>
                  </a:cubicBezTo>
                  <a:cubicBezTo>
                    <a:pt x="4186" y="2606"/>
                    <a:pt x="4123" y="2637"/>
                    <a:pt x="4071" y="2690"/>
                  </a:cubicBezTo>
                  <a:cubicBezTo>
                    <a:pt x="4060" y="2700"/>
                    <a:pt x="4039" y="2721"/>
                    <a:pt x="4019" y="2731"/>
                  </a:cubicBezTo>
                  <a:cubicBezTo>
                    <a:pt x="4019" y="2731"/>
                    <a:pt x="4019" y="2742"/>
                    <a:pt x="4008" y="2742"/>
                  </a:cubicBezTo>
                  <a:cubicBezTo>
                    <a:pt x="3998" y="2752"/>
                    <a:pt x="3977" y="2763"/>
                    <a:pt x="3966" y="2773"/>
                  </a:cubicBezTo>
                  <a:cubicBezTo>
                    <a:pt x="3956" y="2773"/>
                    <a:pt x="3956" y="2784"/>
                    <a:pt x="3945" y="2784"/>
                  </a:cubicBezTo>
                  <a:cubicBezTo>
                    <a:pt x="3935" y="2794"/>
                    <a:pt x="3914" y="2805"/>
                    <a:pt x="3903" y="2815"/>
                  </a:cubicBezTo>
                  <a:lnTo>
                    <a:pt x="3883" y="2815"/>
                  </a:lnTo>
                  <a:cubicBezTo>
                    <a:pt x="3872" y="2826"/>
                    <a:pt x="3851" y="2836"/>
                    <a:pt x="3830" y="2836"/>
                  </a:cubicBezTo>
                  <a:cubicBezTo>
                    <a:pt x="3830" y="2847"/>
                    <a:pt x="3820" y="2847"/>
                    <a:pt x="3820" y="2847"/>
                  </a:cubicBezTo>
                  <a:cubicBezTo>
                    <a:pt x="3799" y="2857"/>
                    <a:pt x="3778" y="2857"/>
                    <a:pt x="3757" y="2867"/>
                  </a:cubicBezTo>
                  <a:lnTo>
                    <a:pt x="3746" y="2867"/>
                  </a:lnTo>
                  <a:cubicBezTo>
                    <a:pt x="3694" y="2878"/>
                    <a:pt x="3652" y="2888"/>
                    <a:pt x="3600" y="2888"/>
                  </a:cubicBezTo>
                  <a:lnTo>
                    <a:pt x="3590" y="2888"/>
                  </a:lnTo>
                  <a:cubicBezTo>
                    <a:pt x="3569" y="2878"/>
                    <a:pt x="3537" y="2878"/>
                    <a:pt x="3516" y="2878"/>
                  </a:cubicBezTo>
                  <a:cubicBezTo>
                    <a:pt x="3495" y="2878"/>
                    <a:pt x="3485" y="2878"/>
                    <a:pt x="3464" y="2867"/>
                  </a:cubicBezTo>
                  <a:lnTo>
                    <a:pt x="3453" y="2867"/>
                  </a:lnTo>
                  <a:cubicBezTo>
                    <a:pt x="3433" y="2867"/>
                    <a:pt x="3412" y="2857"/>
                    <a:pt x="3401" y="2847"/>
                  </a:cubicBezTo>
                  <a:lnTo>
                    <a:pt x="3380" y="2847"/>
                  </a:lnTo>
                  <a:cubicBezTo>
                    <a:pt x="3359" y="2836"/>
                    <a:pt x="3349" y="2836"/>
                    <a:pt x="3338" y="2826"/>
                  </a:cubicBezTo>
                  <a:cubicBezTo>
                    <a:pt x="3328" y="2826"/>
                    <a:pt x="3317" y="2826"/>
                    <a:pt x="3317" y="2815"/>
                  </a:cubicBezTo>
                  <a:cubicBezTo>
                    <a:pt x="3307" y="2815"/>
                    <a:pt x="3297" y="2805"/>
                    <a:pt x="3286" y="2805"/>
                  </a:cubicBezTo>
                  <a:cubicBezTo>
                    <a:pt x="3276" y="2794"/>
                    <a:pt x="3265" y="2794"/>
                    <a:pt x="3255" y="2784"/>
                  </a:cubicBezTo>
                  <a:cubicBezTo>
                    <a:pt x="3255" y="2784"/>
                    <a:pt x="3244" y="2784"/>
                    <a:pt x="3244" y="2773"/>
                  </a:cubicBezTo>
                  <a:cubicBezTo>
                    <a:pt x="3213" y="2763"/>
                    <a:pt x="3192" y="2742"/>
                    <a:pt x="3171" y="2721"/>
                  </a:cubicBezTo>
                  <a:cubicBezTo>
                    <a:pt x="3160" y="2710"/>
                    <a:pt x="3140" y="2700"/>
                    <a:pt x="3129" y="2690"/>
                  </a:cubicBezTo>
                  <a:cubicBezTo>
                    <a:pt x="3129" y="2690"/>
                    <a:pt x="3129" y="2679"/>
                    <a:pt x="3129" y="2679"/>
                  </a:cubicBezTo>
                  <a:cubicBezTo>
                    <a:pt x="3119" y="2669"/>
                    <a:pt x="3108" y="2658"/>
                    <a:pt x="3098" y="2648"/>
                  </a:cubicBezTo>
                  <a:cubicBezTo>
                    <a:pt x="3087" y="2648"/>
                    <a:pt x="3087" y="2637"/>
                    <a:pt x="3087" y="2637"/>
                  </a:cubicBezTo>
                  <a:cubicBezTo>
                    <a:pt x="3056" y="2606"/>
                    <a:pt x="3035" y="2564"/>
                    <a:pt x="3014" y="2533"/>
                  </a:cubicBezTo>
                  <a:cubicBezTo>
                    <a:pt x="3014" y="2522"/>
                    <a:pt x="3003" y="2512"/>
                    <a:pt x="3003" y="2501"/>
                  </a:cubicBezTo>
                  <a:cubicBezTo>
                    <a:pt x="2993" y="2491"/>
                    <a:pt x="2993" y="2491"/>
                    <a:pt x="2993" y="2480"/>
                  </a:cubicBezTo>
                  <a:cubicBezTo>
                    <a:pt x="2983" y="2470"/>
                    <a:pt x="2983" y="2449"/>
                    <a:pt x="2972" y="2438"/>
                  </a:cubicBezTo>
                  <a:cubicBezTo>
                    <a:pt x="2972" y="2438"/>
                    <a:pt x="2972" y="2428"/>
                    <a:pt x="2972" y="2417"/>
                  </a:cubicBezTo>
                  <a:cubicBezTo>
                    <a:pt x="2962" y="2407"/>
                    <a:pt x="2962" y="2386"/>
                    <a:pt x="2951" y="2365"/>
                  </a:cubicBezTo>
                  <a:cubicBezTo>
                    <a:pt x="2951" y="2365"/>
                    <a:pt x="2951" y="2365"/>
                    <a:pt x="2951" y="2355"/>
                  </a:cubicBezTo>
                  <a:cubicBezTo>
                    <a:pt x="2951" y="2344"/>
                    <a:pt x="2941" y="2323"/>
                    <a:pt x="2941" y="2302"/>
                  </a:cubicBezTo>
                  <a:lnTo>
                    <a:pt x="2941" y="2292"/>
                  </a:lnTo>
                  <a:cubicBezTo>
                    <a:pt x="2941" y="2281"/>
                    <a:pt x="2941" y="2271"/>
                    <a:pt x="2941" y="2250"/>
                  </a:cubicBezTo>
                  <a:cubicBezTo>
                    <a:pt x="2941" y="2240"/>
                    <a:pt x="2941" y="2229"/>
                    <a:pt x="2941" y="2219"/>
                  </a:cubicBezTo>
                  <a:cubicBezTo>
                    <a:pt x="2941" y="2208"/>
                    <a:pt x="2941" y="2198"/>
                    <a:pt x="2941" y="2187"/>
                  </a:cubicBezTo>
                  <a:cubicBezTo>
                    <a:pt x="2941" y="2177"/>
                    <a:pt x="2941" y="2166"/>
                    <a:pt x="2941" y="2145"/>
                  </a:cubicBezTo>
                  <a:cubicBezTo>
                    <a:pt x="2941" y="2124"/>
                    <a:pt x="2951" y="2104"/>
                    <a:pt x="2951" y="2083"/>
                  </a:cubicBezTo>
                  <a:cubicBezTo>
                    <a:pt x="2951" y="2083"/>
                    <a:pt x="2951" y="2072"/>
                    <a:pt x="2951" y="2072"/>
                  </a:cubicBezTo>
                  <a:cubicBezTo>
                    <a:pt x="2962" y="2051"/>
                    <a:pt x="2962" y="2041"/>
                    <a:pt x="2972" y="2020"/>
                  </a:cubicBezTo>
                  <a:cubicBezTo>
                    <a:pt x="2972" y="2020"/>
                    <a:pt x="2972" y="2009"/>
                    <a:pt x="2972" y="1999"/>
                  </a:cubicBezTo>
                  <a:cubicBezTo>
                    <a:pt x="2983" y="1988"/>
                    <a:pt x="2983" y="1978"/>
                    <a:pt x="2993" y="1968"/>
                  </a:cubicBezTo>
                  <a:cubicBezTo>
                    <a:pt x="2993" y="1957"/>
                    <a:pt x="2993" y="1947"/>
                    <a:pt x="3003" y="1936"/>
                  </a:cubicBezTo>
                  <a:cubicBezTo>
                    <a:pt x="3003" y="1926"/>
                    <a:pt x="3014" y="1926"/>
                    <a:pt x="3014" y="1915"/>
                  </a:cubicBezTo>
                  <a:cubicBezTo>
                    <a:pt x="3035" y="1873"/>
                    <a:pt x="3056" y="1842"/>
                    <a:pt x="3087" y="1800"/>
                  </a:cubicBezTo>
                  <a:lnTo>
                    <a:pt x="3098" y="1800"/>
                  </a:lnTo>
                  <a:cubicBezTo>
                    <a:pt x="3108" y="1779"/>
                    <a:pt x="3119" y="1769"/>
                    <a:pt x="3129" y="1758"/>
                  </a:cubicBezTo>
                  <a:cubicBezTo>
                    <a:pt x="3140" y="1737"/>
                    <a:pt x="3160" y="1727"/>
                    <a:pt x="3171" y="1716"/>
                  </a:cubicBezTo>
                  <a:cubicBezTo>
                    <a:pt x="3192" y="1695"/>
                    <a:pt x="3213" y="1685"/>
                    <a:pt x="3244" y="1664"/>
                  </a:cubicBezTo>
                  <a:cubicBezTo>
                    <a:pt x="3244" y="1664"/>
                    <a:pt x="3255" y="1654"/>
                    <a:pt x="3255" y="1654"/>
                  </a:cubicBezTo>
                  <a:cubicBezTo>
                    <a:pt x="3265" y="1654"/>
                    <a:pt x="3276" y="1643"/>
                    <a:pt x="3286" y="1643"/>
                  </a:cubicBezTo>
                  <a:cubicBezTo>
                    <a:pt x="3297" y="1633"/>
                    <a:pt x="3307" y="1633"/>
                    <a:pt x="3317" y="1622"/>
                  </a:cubicBezTo>
                  <a:cubicBezTo>
                    <a:pt x="3317" y="1622"/>
                    <a:pt x="3328" y="1612"/>
                    <a:pt x="3338" y="1612"/>
                  </a:cubicBezTo>
                  <a:cubicBezTo>
                    <a:pt x="3349" y="1612"/>
                    <a:pt x="3359" y="1601"/>
                    <a:pt x="3380" y="1601"/>
                  </a:cubicBezTo>
                  <a:cubicBezTo>
                    <a:pt x="3380" y="1601"/>
                    <a:pt x="3391" y="1591"/>
                    <a:pt x="3401" y="1591"/>
                  </a:cubicBezTo>
                  <a:cubicBezTo>
                    <a:pt x="3412" y="1580"/>
                    <a:pt x="3433" y="1580"/>
                    <a:pt x="3453" y="1570"/>
                  </a:cubicBezTo>
                  <a:lnTo>
                    <a:pt x="3516" y="1570"/>
                  </a:lnTo>
                  <a:cubicBezTo>
                    <a:pt x="3516" y="1565"/>
                    <a:pt x="3516" y="1565"/>
                    <a:pt x="3516" y="1565"/>
                  </a:cubicBezTo>
                  <a:cubicBezTo>
                    <a:pt x="3516" y="1565"/>
                    <a:pt x="3516" y="1565"/>
                    <a:pt x="3516" y="1559"/>
                  </a:cubicBezTo>
                  <a:lnTo>
                    <a:pt x="3600" y="1559"/>
                  </a:lnTo>
                  <a:cubicBezTo>
                    <a:pt x="3652" y="1559"/>
                    <a:pt x="3694" y="1559"/>
                    <a:pt x="3746" y="1580"/>
                  </a:cubicBezTo>
                  <a:lnTo>
                    <a:pt x="3757" y="1580"/>
                  </a:lnTo>
                  <a:cubicBezTo>
                    <a:pt x="3778" y="1580"/>
                    <a:pt x="3799" y="1591"/>
                    <a:pt x="3820" y="1591"/>
                  </a:cubicBezTo>
                  <a:cubicBezTo>
                    <a:pt x="3820" y="1601"/>
                    <a:pt x="3830" y="1601"/>
                    <a:pt x="3830" y="1601"/>
                  </a:cubicBezTo>
                  <a:cubicBezTo>
                    <a:pt x="3851" y="1612"/>
                    <a:pt x="3872" y="1612"/>
                    <a:pt x="3883" y="1622"/>
                  </a:cubicBezTo>
                  <a:cubicBezTo>
                    <a:pt x="3893" y="1622"/>
                    <a:pt x="3893" y="1633"/>
                    <a:pt x="3903" y="1633"/>
                  </a:cubicBezTo>
                  <a:cubicBezTo>
                    <a:pt x="3914" y="1643"/>
                    <a:pt x="3935" y="1654"/>
                    <a:pt x="3945" y="1654"/>
                  </a:cubicBezTo>
                  <a:cubicBezTo>
                    <a:pt x="3956" y="1664"/>
                    <a:pt x="3956" y="1664"/>
                    <a:pt x="3966" y="1664"/>
                  </a:cubicBezTo>
                  <a:cubicBezTo>
                    <a:pt x="3977" y="1675"/>
                    <a:pt x="3998" y="1695"/>
                    <a:pt x="4008" y="1706"/>
                  </a:cubicBezTo>
                  <a:lnTo>
                    <a:pt x="4019" y="1706"/>
                  </a:lnTo>
                  <a:cubicBezTo>
                    <a:pt x="4039" y="1727"/>
                    <a:pt x="4060" y="1737"/>
                    <a:pt x="4071" y="1758"/>
                  </a:cubicBezTo>
                  <a:cubicBezTo>
                    <a:pt x="4123" y="1811"/>
                    <a:pt x="4186" y="1831"/>
                    <a:pt x="4249" y="1831"/>
                  </a:cubicBezTo>
                  <a:cubicBezTo>
                    <a:pt x="4374" y="1831"/>
                    <a:pt x="4489" y="1727"/>
                    <a:pt x="4489" y="1601"/>
                  </a:cubicBezTo>
                  <a:lnTo>
                    <a:pt x="4489" y="115"/>
                  </a:lnTo>
                  <a:cubicBezTo>
                    <a:pt x="4489" y="53"/>
                    <a:pt x="4448" y="11"/>
                    <a:pt x="4395" y="0"/>
                  </a:cubicBezTo>
                  <a:close/>
                </a:path>
              </a:pathLst>
            </a:custGeom>
            <a:solidFill>
              <a:srgbClr val="1C9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70"/>
            <p:cNvSpPr/>
            <p:nvPr/>
          </p:nvSpPr>
          <p:spPr>
            <a:xfrm>
              <a:off x="8590770" y="1584746"/>
              <a:ext cx="183933" cy="136450"/>
            </a:xfrm>
            <a:custGeom>
              <a:rect b="b" l="l" r="r" t="t"/>
              <a:pathLst>
                <a:path extrusionOk="0" h="4480" w="6039">
                  <a:moveTo>
                    <a:pt x="115" y="0"/>
                  </a:moveTo>
                  <a:cubicBezTo>
                    <a:pt x="53" y="0"/>
                    <a:pt x="11" y="32"/>
                    <a:pt x="0" y="95"/>
                  </a:cubicBezTo>
                  <a:cubicBezTo>
                    <a:pt x="53" y="2491"/>
                    <a:pt x="1988" y="4437"/>
                    <a:pt x="4395" y="4479"/>
                  </a:cubicBezTo>
                  <a:cubicBezTo>
                    <a:pt x="4448" y="4469"/>
                    <a:pt x="4489" y="4427"/>
                    <a:pt x="4489" y="4364"/>
                  </a:cubicBezTo>
                  <a:lnTo>
                    <a:pt x="4489" y="2868"/>
                  </a:lnTo>
                  <a:cubicBezTo>
                    <a:pt x="4489" y="2732"/>
                    <a:pt x="4594" y="2627"/>
                    <a:pt x="4720" y="2627"/>
                  </a:cubicBezTo>
                  <a:cubicBezTo>
                    <a:pt x="4741" y="2627"/>
                    <a:pt x="4751" y="2627"/>
                    <a:pt x="4772" y="2637"/>
                  </a:cubicBezTo>
                  <a:cubicBezTo>
                    <a:pt x="4782" y="2637"/>
                    <a:pt x="4803" y="2637"/>
                    <a:pt x="4814" y="2648"/>
                  </a:cubicBezTo>
                  <a:cubicBezTo>
                    <a:pt x="4845" y="2658"/>
                    <a:pt x="4877" y="2679"/>
                    <a:pt x="4898" y="2700"/>
                  </a:cubicBezTo>
                  <a:cubicBezTo>
                    <a:pt x="4929" y="2742"/>
                    <a:pt x="4971" y="2773"/>
                    <a:pt x="5013" y="2794"/>
                  </a:cubicBezTo>
                  <a:cubicBezTo>
                    <a:pt x="5075" y="2836"/>
                    <a:pt x="5149" y="2868"/>
                    <a:pt x="5222" y="2889"/>
                  </a:cubicBezTo>
                  <a:cubicBezTo>
                    <a:pt x="5265" y="2901"/>
                    <a:pt x="5311" y="2906"/>
                    <a:pt x="5359" y="2906"/>
                  </a:cubicBezTo>
                  <a:cubicBezTo>
                    <a:pt x="5393" y="2906"/>
                    <a:pt x="5428" y="2903"/>
                    <a:pt x="5463" y="2899"/>
                  </a:cubicBezTo>
                  <a:cubicBezTo>
                    <a:pt x="5494" y="2889"/>
                    <a:pt x="5536" y="2889"/>
                    <a:pt x="5567" y="2878"/>
                  </a:cubicBezTo>
                  <a:cubicBezTo>
                    <a:pt x="5588" y="2868"/>
                    <a:pt x="5620" y="2857"/>
                    <a:pt x="5641" y="2847"/>
                  </a:cubicBezTo>
                  <a:cubicBezTo>
                    <a:pt x="5672" y="2836"/>
                    <a:pt x="5703" y="2815"/>
                    <a:pt x="5735" y="2794"/>
                  </a:cubicBezTo>
                  <a:cubicBezTo>
                    <a:pt x="5756" y="2784"/>
                    <a:pt x="5777" y="2763"/>
                    <a:pt x="5797" y="2753"/>
                  </a:cubicBezTo>
                  <a:cubicBezTo>
                    <a:pt x="5808" y="2732"/>
                    <a:pt x="5829" y="2721"/>
                    <a:pt x="5839" y="2700"/>
                  </a:cubicBezTo>
                  <a:cubicBezTo>
                    <a:pt x="5902" y="2637"/>
                    <a:pt x="5954" y="2564"/>
                    <a:pt x="5986" y="2480"/>
                  </a:cubicBezTo>
                  <a:cubicBezTo>
                    <a:pt x="6007" y="2428"/>
                    <a:pt x="6017" y="2376"/>
                    <a:pt x="6028" y="2313"/>
                  </a:cubicBezTo>
                  <a:cubicBezTo>
                    <a:pt x="6038" y="2271"/>
                    <a:pt x="6038" y="2219"/>
                    <a:pt x="6028" y="2167"/>
                  </a:cubicBezTo>
                  <a:cubicBezTo>
                    <a:pt x="6017" y="2030"/>
                    <a:pt x="5954" y="1905"/>
                    <a:pt x="5860" y="1800"/>
                  </a:cubicBezTo>
                  <a:cubicBezTo>
                    <a:pt x="5818" y="1748"/>
                    <a:pt x="5766" y="1706"/>
                    <a:pt x="5703" y="1675"/>
                  </a:cubicBezTo>
                  <a:cubicBezTo>
                    <a:pt x="5600" y="1610"/>
                    <a:pt x="5484" y="1579"/>
                    <a:pt x="5368" y="1579"/>
                  </a:cubicBezTo>
                  <a:cubicBezTo>
                    <a:pt x="5238" y="1579"/>
                    <a:pt x="5108" y="1618"/>
                    <a:pt x="4992" y="1696"/>
                  </a:cubicBezTo>
                  <a:cubicBezTo>
                    <a:pt x="4981" y="1706"/>
                    <a:pt x="4960" y="1717"/>
                    <a:pt x="4939" y="1737"/>
                  </a:cubicBezTo>
                  <a:cubicBezTo>
                    <a:pt x="4929" y="1748"/>
                    <a:pt x="4908" y="1758"/>
                    <a:pt x="4898" y="1779"/>
                  </a:cubicBezTo>
                  <a:cubicBezTo>
                    <a:pt x="4887" y="1790"/>
                    <a:pt x="4877" y="1800"/>
                    <a:pt x="4856" y="1811"/>
                  </a:cubicBezTo>
                  <a:cubicBezTo>
                    <a:pt x="4845" y="1821"/>
                    <a:pt x="4835" y="1832"/>
                    <a:pt x="4814" y="1832"/>
                  </a:cubicBezTo>
                  <a:cubicBezTo>
                    <a:pt x="4782" y="1853"/>
                    <a:pt x="4751" y="1853"/>
                    <a:pt x="4720" y="1853"/>
                  </a:cubicBezTo>
                  <a:cubicBezTo>
                    <a:pt x="4594" y="1853"/>
                    <a:pt x="4489" y="1748"/>
                    <a:pt x="4489" y="1622"/>
                  </a:cubicBezTo>
                  <a:lnTo>
                    <a:pt x="4489" y="116"/>
                  </a:lnTo>
                  <a:cubicBezTo>
                    <a:pt x="4489" y="53"/>
                    <a:pt x="4437" y="0"/>
                    <a:pt x="4364" y="0"/>
                  </a:cubicBezTo>
                  <a:lnTo>
                    <a:pt x="2847" y="0"/>
                  </a:lnTo>
                  <a:cubicBezTo>
                    <a:pt x="2710" y="0"/>
                    <a:pt x="2606" y="105"/>
                    <a:pt x="2606" y="231"/>
                  </a:cubicBezTo>
                  <a:cubicBezTo>
                    <a:pt x="2606" y="304"/>
                    <a:pt x="2637" y="367"/>
                    <a:pt x="2690" y="409"/>
                  </a:cubicBezTo>
                  <a:cubicBezTo>
                    <a:pt x="2700" y="429"/>
                    <a:pt x="2721" y="440"/>
                    <a:pt x="2731" y="461"/>
                  </a:cubicBezTo>
                  <a:cubicBezTo>
                    <a:pt x="2731" y="461"/>
                    <a:pt x="2742" y="471"/>
                    <a:pt x="2742" y="471"/>
                  </a:cubicBezTo>
                  <a:cubicBezTo>
                    <a:pt x="2752" y="482"/>
                    <a:pt x="2763" y="503"/>
                    <a:pt x="2773" y="513"/>
                  </a:cubicBezTo>
                  <a:cubicBezTo>
                    <a:pt x="2773" y="524"/>
                    <a:pt x="2784" y="534"/>
                    <a:pt x="2784" y="534"/>
                  </a:cubicBezTo>
                  <a:cubicBezTo>
                    <a:pt x="2794" y="545"/>
                    <a:pt x="2805" y="565"/>
                    <a:pt x="2815" y="576"/>
                  </a:cubicBezTo>
                  <a:cubicBezTo>
                    <a:pt x="2815" y="586"/>
                    <a:pt x="2815" y="597"/>
                    <a:pt x="2815" y="597"/>
                  </a:cubicBezTo>
                  <a:cubicBezTo>
                    <a:pt x="2826" y="618"/>
                    <a:pt x="2836" y="628"/>
                    <a:pt x="2836" y="649"/>
                  </a:cubicBezTo>
                  <a:cubicBezTo>
                    <a:pt x="2847" y="649"/>
                    <a:pt x="2847" y="660"/>
                    <a:pt x="2847" y="670"/>
                  </a:cubicBezTo>
                  <a:cubicBezTo>
                    <a:pt x="2857" y="681"/>
                    <a:pt x="2857" y="702"/>
                    <a:pt x="2867" y="722"/>
                  </a:cubicBezTo>
                  <a:cubicBezTo>
                    <a:pt x="2867" y="722"/>
                    <a:pt x="2867" y="733"/>
                    <a:pt x="2867" y="733"/>
                  </a:cubicBezTo>
                  <a:cubicBezTo>
                    <a:pt x="2867" y="754"/>
                    <a:pt x="2878" y="785"/>
                    <a:pt x="2878" y="806"/>
                  </a:cubicBezTo>
                  <a:cubicBezTo>
                    <a:pt x="2878" y="838"/>
                    <a:pt x="2888" y="858"/>
                    <a:pt x="2888" y="890"/>
                  </a:cubicBezTo>
                  <a:cubicBezTo>
                    <a:pt x="2888" y="890"/>
                    <a:pt x="2878" y="900"/>
                    <a:pt x="2878" y="900"/>
                  </a:cubicBezTo>
                  <a:cubicBezTo>
                    <a:pt x="2878" y="921"/>
                    <a:pt x="2878" y="942"/>
                    <a:pt x="2878" y="963"/>
                  </a:cubicBezTo>
                  <a:cubicBezTo>
                    <a:pt x="2878" y="963"/>
                    <a:pt x="2878" y="963"/>
                    <a:pt x="2878" y="974"/>
                  </a:cubicBezTo>
                  <a:cubicBezTo>
                    <a:pt x="2867" y="1005"/>
                    <a:pt x="2867" y="1047"/>
                    <a:pt x="2847" y="1089"/>
                  </a:cubicBezTo>
                  <a:cubicBezTo>
                    <a:pt x="2847" y="1089"/>
                    <a:pt x="2847" y="1099"/>
                    <a:pt x="2847" y="1099"/>
                  </a:cubicBezTo>
                  <a:cubicBezTo>
                    <a:pt x="2836" y="1110"/>
                    <a:pt x="2836" y="1131"/>
                    <a:pt x="2826" y="1141"/>
                  </a:cubicBezTo>
                  <a:cubicBezTo>
                    <a:pt x="2826" y="1151"/>
                    <a:pt x="2826" y="1162"/>
                    <a:pt x="2815" y="1162"/>
                  </a:cubicBezTo>
                  <a:cubicBezTo>
                    <a:pt x="2815" y="1172"/>
                    <a:pt x="2805" y="1193"/>
                    <a:pt x="2805" y="1204"/>
                  </a:cubicBezTo>
                  <a:cubicBezTo>
                    <a:pt x="2794" y="1204"/>
                    <a:pt x="2794" y="1214"/>
                    <a:pt x="2784" y="1225"/>
                  </a:cubicBezTo>
                  <a:cubicBezTo>
                    <a:pt x="2784" y="1235"/>
                    <a:pt x="2773" y="1246"/>
                    <a:pt x="2763" y="1256"/>
                  </a:cubicBezTo>
                  <a:cubicBezTo>
                    <a:pt x="2752" y="1267"/>
                    <a:pt x="2752" y="1277"/>
                    <a:pt x="2742" y="1298"/>
                  </a:cubicBezTo>
                  <a:cubicBezTo>
                    <a:pt x="2731" y="1298"/>
                    <a:pt x="2721" y="1308"/>
                    <a:pt x="2721" y="1319"/>
                  </a:cubicBezTo>
                  <a:cubicBezTo>
                    <a:pt x="2710" y="1329"/>
                    <a:pt x="2700" y="1329"/>
                    <a:pt x="2700" y="1340"/>
                  </a:cubicBezTo>
                  <a:cubicBezTo>
                    <a:pt x="2690" y="1350"/>
                    <a:pt x="2679" y="1350"/>
                    <a:pt x="2679" y="1361"/>
                  </a:cubicBezTo>
                  <a:cubicBezTo>
                    <a:pt x="2669" y="1371"/>
                    <a:pt x="2658" y="1371"/>
                    <a:pt x="2648" y="1382"/>
                  </a:cubicBezTo>
                  <a:cubicBezTo>
                    <a:pt x="2648" y="1392"/>
                    <a:pt x="2637" y="1392"/>
                    <a:pt x="2627" y="1403"/>
                  </a:cubicBezTo>
                  <a:cubicBezTo>
                    <a:pt x="2627" y="1403"/>
                    <a:pt x="2616" y="1413"/>
                    <a:pt x="2606" y="1424"/>
                  </a:cubicBezTo>
                  <a:cubicBezTo>
                    <a:pt x="2585" y="1434"/>
                    <a:pt x="2574" y="1444"/>
                    <a:pt x="2554" y="1455"/>
                  </a:cubicBezTo>
                  <a:lnTo>
                    <a:pt x="2543" y="1455"/>
                  </a:lnTo>
                  <a:cubicBezTo>
                    <a:pt x="2533" y="1465"/>
                    <a:pt x="2512" y="1476"/>
                    <a:pt x="2501" y="1486"/>
                  </a:cubicBezTo>
                  <a:lnTo>
                    <a:pt x="2480" y="1486"/>
                  </a:lnTo>
                  <a:cubicBezTo>
                    <a:pt x="2470" y="1497"/>
                    <a:pt x="2449" y="1497"/>
                    <a:pt x="2438" y="1507"/>
                  </a:cubicBezTo>
                  <a:lnTo>
                    <a:pt x="2428" y="1507"/>
                  </a:lnTo>
                  <a:cubicBezTo>
                    <a:pt x="2386" y="1528"/>
                    <a:pt x="2344" y="1539"/>
                    <a:pt x="2302" y="1539"/>
                  </a:cubicBezTo>
                  <a:lnTo>
                    <a:pt x="2145" y="1539"/>
                  </a:lnTo>
                  <a:cubicBezTo>
                    <a:pt x="2124" y="1539"/>
                    <a:pt x="2104" y="1528"/>
                    <a:pt x="2083" y="1528"/>
                  </a:cubicBezTo>
                  <a:lnTo>
                    <a:pt x="2072" y="1528"/>
                  </a:lnTo>
                  <a:cubicBezTo>
                    <a:pt x="2051" y="1518"/>
                    <a:pt x="2041" y="1518"/>
                    <a:pt x="2020" y="1518"/>
                  </a:cubicBezTo>
                  <a:cubicBezTo>
                    <a:pt x="2020" y="1507"/>
                    <a:pt x="2009" y="1507"/>
                    <a:pt x="1999" y="1507"/>
                  </a:cubicBezTo>
                  <a:cubicBezTo>
                    <a:pt x="1988" y="1497"/>
                    <a:pt x="1978" y="1497"/>
                    <a:pt x="1968" y="1497"/>
                  </a:cubicBezTo>
                  <a:cubicBezTo>
                    <a:pt x="1957" y="1486"/>
                    <a:pt x="1947" y="1486"/>
                    <a:pt x="1936" y="1476"/>
                  </a:cubicBezTo>
                  <a:cubicBezTo>
                    <a:pt x="1936" y="1476"/>
                    <a:pt x="1926" y="1476"/>
                    <a:pt x="1915" y="1465"/>
                  </a:cubicBezTo>
                  <a:cubicBezTo>
                    <a:pt x="1873" y="1444"/>
                    <a:pt x="1842" y="1424"/>
                    <a:pt x="1800" y="1392"/>
                  </a:cubicBezTo>
                  <a:cubicBezTo>
                    <a:pt x="1800" y="1392"/>
                    <a:pt x="1800" y="1392"/>
                    <a:pt x="1790" y="1382"/>
                  </a:cubicBezTo>
                  <a:cubicBezTo>
                    <a:pt x="1779" y="1382"/>
                    <a:pt x="1769" y="1371"/>
                    <a:pt x="1758" y="1361"/>
                  </a:cubicBezTo>
                  <a:cubicBezTo>
                    <a:pt x="1758" y="1350"/>
                    <a:pt x="1758" y="1350"/>
                    <a:pt x="1748" y="1350"/>
                  </a:cubicBezTo>
                  <a:cubicBezTo>
                    <a:pt x="1737" y="1340"/>
                    <a:pt x="1727" y="1329"/>
                    <a:pt x="1716" y="1319"/>
                  </a:cubicBezTo>
                  <a:lnTo>
                    <a:pt x="1716" y="1308"/>
                  </a:lnTo>
                  <a:cubicBezTo>
                    <a:pt x="1695" y="1288"/>
                    <a:pt x="1685" y="1267"/>
                    <a:pt x="1664" y="1246"/>
                  </a:cubicBezTo>
                  <a:cubicBezTo>
                    <a:pt x="1664" y="1235"/>
                    <a:pt x="1654" y="1225"/>
                    <a:pt x="1654" y="1225"/>
                  </a:cubicBezTo>
                  <a:cubicBezTo>
                    <a:pt x="1654" y="1214"/>
                    <a:pt x="1643" y="1204"/>
                    <a:pt x="1643" y="1193"/>
                  </a:cubicBezTo>
                  <a:cubicBezTo>
                    <a:pt x="1633" y="1183"/>
                    <a:pt x="1633" y="1172"/>
                    <a:pt x="1622" y="1162"/>
                  </a:cubicBezTo>
                  <a:cubicBezTo>
                    <a:pt x="1622" y="1162"/>
                    <a:pt x="1612" y="1151"/>
                    <a:pt x="1612" y="1141"/>
                  </a:cubicBezTo>
                  <a:cubicBezTo>
                    <a:pt x="1612" y="1131"/>
                    <a:pt x="1601" y="1120"/>
                    <a:pt x="1601" y="1099"/>
                  </a:cubicBezTo>
                  <a:cubicBezTo>
                    <a:pt x="1591" y="1099"/>
                    <a:pt x="1591" y="1089"/>
                    <a:pt x="1591" y="1089"/>
                  </a:cubicBezTo>
                  <a:cubicBezTo>
                    <a:pt x="1580" y="1047"/>
                    <a:pt x="1570" y="1005"/>
                    <a:pt x="1559" y="963"/>
                  </a:cubicBezTo>
                  <a:cubicBezTo>
                    <a:pt x="1559" y="942"/>
                    <a:pt x="1559" y="921"/>
                    <a:pt x="1559" y="900"/>
                  </a:cubicBezTo>
                  <a:cubicBezTo>
                    <a:pt x="1559" y="900"/>
                    <a:pt x="1559" y="890"/>
                    <a:pt x="1559" y="890"/>
                  </a:cubicBezTo>
                  <a:cubicBezTo>
                    <a:pt x="1559" y="879"/>
                    <a:pt x="1559" y="879"/>
                    <a:pt x="1559" y="879"/>
                  </a:cubicBezTo>
                  <a:cubicBezTo>
                    <a:pt x="1559" y="858"/>
                    <a:pt x="1559" y="838"/>
                    <a:pt x="1559" y="806"/>
                  </a:cubicBezTo>
                  <a:cubicBezTo>
                    <a:pt x="1570" y="775"/>
                    <a:pt x="1570" y="754"/>
                    <a:pt x="1570" y="733"/>
                  </a:cubicBezTo>
                  <a:cubicBezTo>
                    <a:pt x="1580" y="733"/>
                    <a:pt x="1580" y="722"/>
                    <a:pt x="1580" y="712"/>
                  </a:cubicBezTo>
                  <a:cubicBezTo>
                    <a:pt x="1580" y="702"/>
                    <a:pt x="1591" y="681"/>
                    <a:pt x="1591" y="670"/>
                  </a:cubicBezTo>
                  <a:cubicBezTo>
                    <a:pt x="1601" y="660"/>
                    <a:pt x="1601" y="649"/>
                    <a:pt x="1601" y="639"/>
                  </a:cubicBezTo>
                  <a:cubicBezTo>
                    <a:pt x="1612" y="628"/>
                    <a:pt x="1612" y="618"/>
                    <a:pt x="1622" y="597"/>
                  </a:cubicBezTo>
                  <a:cubicBezTo>
                    <a:pt x="1622" y="597"/>
                    <a:pt x="1633" y="586"/>
                    <a:pt x="1633" y="576"/>
                  </a:cubicBezTo>
                  <a:cubicBezTo>
                    <a:pt x="1643" y="565"/>
                    <a:pt x="1643" y="555"/>
                    <a:pt x="1654" y="534"/>
                  </a:cubicBezTo>
                  <a:cubicBezTo>
                    <a:pt x="1664" y="534"/>
                    <a:pt x="1664" y="524"/>
                    <a:pt x="1664" y="513"/>
                  </a:cubicBezTo>
                  <a:cubicBezTo>
                    <a:pt x="1675" y="503"/>
                    <a:pt x="1685" y="492"/>
                    <a:pt x="1695" y="482"/>
                  </a:cubicBezTo>
                  <a:cubicBezTo>
                    <a:pt x="1706" y="471"/>
                    <a:pt x="1706" y="461"/>
                    <a:pt x="1706" y="461"/>
                  </a:cubicBezTo>
                  <a:cubicBezTo>
                    <a:pt x="1727" y="440"/>
                    <a:pt x="1737" y="429"/>
                    <a:pt x="1758" y="409"/>
                  </a:cubicBezTo>
                  <a:cubicBezTo>
                    <a:pt x="1811" y="367"/>
                    <a:pt x="1831" y="304"/>
                    <a:pt x="1831" y="231"/>
                  </a:cubicBezTo>
                  <a:cubicBezTo>
                    <a:pt x="1831" y="105"/>
                    <a:pt x="1727" y="0"/>
                    <a:pt x="1601" y="0"/>
                  </a:cubicBezTo>
                  <a:close/>
                </a:path>
              </a:pathLst>
            </a:custGeom>
            <a:solidFill>
              <a:srgbClr val="7DC8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70"/>
            <p:cNvSpPr/>
            <p:nvPr/>
          </p:nvSpPr>
          <p:spPr>
            <a:xfrm>
              <a:off x="8727494" y="1537567"/>
              <a:ext cx="136450" cy="183628"/>
            </a:xfrm>
            <a:custGeom>
              <a:rect b="b" l="l" r="r" t="t"/>
              <a:pathLst>
                <a:path extrusionOk="0" h="6029" w="4480">
                  <a:moveTo>
                    <a:pt x="2261" y="1"/>
                  </a:moveTo>
                  <a:cubicBezTo>
                    <a:pt x="1664" y="1"/>
                    <a:pt x="1371" y="723"/>
                    <a:pt x="1800" y="1131"/>
                  </a:cubicBezTo>
                  <a:cubicBezTo>
                    <a:pt x="1842" y="1183"/>
                    <a:pt x="1874" y="1246"/>
                    <a:pt x="1874" y="1309"/>
                  </a:cubicBezTo>
                  <a:cubicBezTo>
                    <a:pt x="1874" y="1434"/>
                    <a:pt x="1769" y="1549"/>
                    <a:pt x="1633" y="1549"/>
                  </a:cubicBezTo>
                  <a:lnTo>
                    <a:pt x="116" y="1549"/>
                  </a:lnTo>
                  <a:cubicBezTo>
                    <a:pt x="53" y="1549"/>
                    <a:pt x="0" y="1602"/>
                    <a:pt x="0" y="1665"/>
                  </a:cubicBezTo>
                  <a:lnTo>
                    <a:pt x="0" y="3171"/>
                  </a:lnTo>
                  <a:cubicBezTo>
                    <a:pt x="0" y="3297"/>
                    <a:pt x="105" y="3402"/>
                    <a:pt x="231" y="3402"/>
                  </a:cubicBezTo>
                  <a:cubicBezTo>
                    <a:pt x="262" y="3402"/>
                    <a:pt x="293" y="3402"/>
                    <a:pt x="325" y="3381"/>
                  </a:cubicBezTo>
                  <a:cubicBezTo>
                    <a:pt x="346" y="3381"/>
                    <a:pt x="356" y="3370"/>
                    <a:pt x="367" y="3360"/>
                  </a:cubicBezTo>
                  <a:cubicBezTo>
                    <a:pt x="388" y="3349"/>
                    <a:pt x="398" y="3339"/>
                    <a:pt x="409" y="3328"/>
                  </a:cubicBezTo>
                  <a:cubicBezTo>
                    <a:pt x="419" y="3307"/>
                    <a:pt x="440" y="3297"/>
                    <a:pt x="450" y="3286"/>
                  </a:cubicBezTo>
                  <a:cubicBezTo>
                    <a:pt x="471" y="3266"/>
                    <a:pt x="492" y="3255"/>
                    <a:pt x="503" y="3245"/>
                  </a:cubicBezTo>
                  <a:cubicBezTo>
                    <a:pt x="534" y="3224"/>
                    <a:pt x="566" y="3213"/>
                    <a:pt x="586" y="3192"/>
                  </a:cubicBezTo>
                  <a:cubicBezTo>
                    <a:pt x="639" y="3171"/>
                    <a:pt x="691" y="3150"/>
                    <a:pt x="743" y="3140"/>
                  </a:cubicBezTo>
                  <a:cubicBezTo>
                    <a:pt x="785" y="3130"/>
                    <a:pt x="838" y="3130"/>
                    <a:pt x="879" y="3130"/>
                  </a:cubicBezTo>
                  <a:cubicBezTo>
                    <a:pt x="1214" y="3130"/>
                    <a:pt x="1507" y="3381"/>
                    <a:pt x="1539" y="3716"/>
                  </a:cubicBezTo>
                  <a:cubicBezTo>
                    <a:pt x="1549" y="3768"/>
                    <a:pt x="1549" y="3820"/>
                    <a:pt x="1539" y="3862"/>
                  </a:cubicBezTo>
                  <a:cubicBezTo>
                    <a:pt x="1528" y="3925"/>
                    <a:pt x="1518" y="3977"/>
                    <a:pt x="1497" y="4029"/>
                  </a:cubicBezTo>
                  <a:cubicBezTo>
                    <a:pt x="1465" y="4113"/>
                    <a:pt x="1413" y="4186"/>
                    <a:pt x="1350" y="4249"/>
                  </a:cubicBezTo>
                  <a:cubicBezTo>
                    <a:pt x="1340" y="4270"/>
                    <a:pt x="1319" y="4281"/>
                    <a:pt x="1308" y="4302"/>
                  </a:cubicBezTo>
                  <a:cubicBezTo>
                    <a:pt x="1288" y="4312"/>
                    <a:pt x="1267" y="4333"/>
                    <a:pt x="1246" y="4343"/>
                  </a:cubicBezTo>
                  <a:cubicBezTo>
                    <a:pt x="1214" y="4364"/>
                    <a:pt x="1183" y="4385"/>
                    <a:pt x="1152" y="4396"/>
                  </a:cubicBezTo>
                  <a:cubicBezTo>
                    <a:pt x="1131" y="4406"/>
                    <a:pt x="1099" y="4417"/>
                    <a:pt x="1078" y="4427"/>
                  </a:cubicBezTo>
                  <a:cubicBezTo>
                    <a:pt x="1047" y="4438"/>
                    <a:pt x="1005" y="4438"/>
                    <a:pt x="974" y="4448"/>
                  </a:cubicBezTo>
                  <a:cubicBezTo>
                    <a:pt x="939" y="4452"/>
                    <a:pt x="904" y="4455"/>
                    <a:pt x="870" y="4455"/>
                  </a:cubicBezTo>
                  <a:cubicBezTo>
                    <a:pt x="822" y="4455"/>
                    <a:pt x="776" y="4450"/>
                    <a:pt x="733" y="4438"/>
                  </a:cubicBezTo>
                  <a:cubicBezTo>
                    <a:pt x="660" y="4417"/>
                    <a:pt x="586" y="4385"/>
                    <a:pt x="524" y="4343"/>
                  </a:cubicBezTo>
                  <a:cubicBezTo>
                    <a:pt x="482" y="4322"/>
                    <a:pt x="440" y="4291"/>
                    <a:pt x="409" y="4249"/>
                  </a:cubicBezTo>
                  <a:cubicBezTo>
                    <a:pt x="388" y="4228"/>
                    <a:pt x="356" y="4207"/>
                    <a:pt x="325" y="4197"/>
                  </a:cubicBezTo>
                  <a:cubicBezTo>
                    <a:pt x="314" y="4186"/>
                    <a:pt x="293" y="4186"/>
                    <a:pt x="283" y="4186"/>
                  </a:cubicBezTo>
                  <a:cubicBezTo>
                    <a:pt x="262" y="4176"/>
                    <a:pt x="252" y="4176"/>
                    <a:pt x="231" y="4176"/>
                  </a:cubicBezTo>
                  <a:cubicBezTo>
                    <a:pt x="105" y="4176"/>
                    <a:pt x="0" y="4281"/>
                    <a:pt x="0" y="4417"/>
                  </a:cubicBezTo>
                  <a:lnTo>
                    <a:pt x="0" y="5913"/>
                  </a:lnTo>
                  <a:cubicBezTo>
                    <a:pt x="0" y="5976"/>
                    <a:pt x="32" y="6018"/>
                    <a:pt x="95" y="6028"/>
                  </a:cubicBezTo>
                  <a:cubicBezTo>
                    <a:pt x="2491" y="5986"/>
                    <a:pt x="4437" y="4040"/>
                    <a:pt x="4479" y="1644"/>
                  </a:cubicBezTo>
                  <a:cubicBezTo>
                    <a:pt x="4469" y="1581"/>
                    <a:pt x="4427" y="1549"/>
                    <a:pt x="4364" y="1549"/>
                  </a:cubicBezTo>
                  <a:lnTo>
                    <a:pt x="2878" y="1549"/>
                  </a:lnTo>
                  <a:cubicBezTo>
                    <a:pt x="2753" y="1549"/>
                    <a:pt x="2648" y="1434"/>
                    <a:pt x="2648" y="1309"/>
                  </a:cubicBezTo>
                  <a:cubicBezTo>
                    <a:pt x="2648" y="1246"/>
                    <a:pt x="2679" y="1183"/>
                    <a:pt x="2721" y="1131"/>
                  </a:cubicBezTo>
                  <a:cubicBezTo>
                    <a:pt x="3150" y="723"/>
                    <a:pt x="2857" y="1"/>
                    <a:pt x="2261" y="1"/>
                  </a:cubicBezTo>
                  <a:close/>
                </a:path>
              </a:pathLst>
            </a:custGeom>
            <a:solidFill>
              <a:srgbClr val="F8A3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70"/>
            <p:cNvSpPr/>
            <p:nvPr/>
          </p:nvSpPr>
          <p:spPr>
            <a:xfrm>
              <a:off x="8680315" y="1448022"/>
              <a:ext cx="183628" cy="136754"/>
            </a:xfrm>
            <a:custGeom>
              <a:rect b="b" l="l" r="r" t="t"/>
              <a:pathLst>
                <a:path extrusionOk="0" h="4490" w="6029">
                  <a:moveTo>
                    <a:pt x="1644" y="0"/>
                  </a:moveTo>
                  <a:cubicBezTo>
                    <a:pt x="1581" y="11"/>
                    <a:pt x="1549" y="53"/>
                    <a:pt x="1549" y="115"/>
                  </a:cubicBezTo>
                  <a:lnTo>
                    <a:pt x="1549" y="1601"/>
                  </a:lnTo>
                  <a:cubicBezTo>
                    <a:pt x="1549" y="1727"/>
                    <a:pt x="1434" y="1831"/>
                    <a:pt x="1309" y="1831"/>
                  </a:cubicBezTo>
                  <a:cubicBezTo>
                    <a:pt x="1246" y="1831"/>
                    <a:pt x="1183" y="1811"/>
                    <a:pt x="1131" y="1758"/>
                  </a:cubicBezTo>
                  <a:cubicBezTo>
                    <a:pt x="1120" y="1737"/>
                    <a:pt x="1099" y="1727"/>
                    <a:pt x="1079" y="1706"/>
                  </a:cubicBezTo>
                  <a:lnTo>
                    <a:pt x="1068" y="1706"/>
                  </a:lnTo>
                  <a:cubicBezTo>
                    <a:pt x="1058" y="1695"/>
                    <a:pt x="1037" y="1675"/>
                    <a:pt x="1026" y="1664"/>
                  </a:cubicBezTo>
                  <a:cubicBezTo>
                    <a:pt x="1016" y="1664"/>
                    <a:pt x="1016" y="1664"/>
                    <a:pt x="1005" y="1654"/>
                  </a:cubicBezTo>
                  <a:cubicBezTo>
                    <a:pt x="995" y="1654"/>
                    <a:pt x="974" y="1643"/>
                    <a:pt x="963" y="1633"/>
                  </a:cubicBezTo>
                  <a:cubicBezTo>
                    <a:pt x="953" y="1633"/>
                    <a:pt x="953" y="1622"/>
                    <a:pt x="943" y="1622"/>
                  </a:cubicBezTo>
                  <a:cubicBezTo>
                    <a:pt x="932" y="1612"/>
                    <a:pt x="911" y="1612"/>
                    <a:pt x="890" y="1601"/>
                  </a:cubicBezTo>
                  <a:cubicBezTo>
                    <a:pt x="890" y="1601"/>
                    <a:pt x="880" y="1601"/>
                    <a:pt x="880" y="1591"/>
                  </a:cubicBezTo>
                  <a:cubicBezTo>
                    <a:pt x="859" y="1591"/>
                    <a:pt x="838" y="1580"/>
                    <a:pt x="817" y="1580"/>
                  </a:cubicBezTo>
                  <a:lnTo>
                    <a:pt x="806" y="1580"/>
                  </a:lnTo>
                  <a:cubicBezTo>
                    <a:pt x="754" y="1559"/>
                    <a:pt x="702" y="1559"/>
                    <a:pt x="650" y="1559"/>
                  </a:cubicBezTo>
                  <a:lnTo>
                    <a:pt x="576" y="1559"/>
                  </a:lnTo>
                  <a:cubicBezTo>
                    <a:pt x="576" y="1565"/>
                    <a:pt x="576" y="1565"/>
                    <a:pt x="576" y="1565"/>
                  </a:cubicBezTo>
                  <a:cubicBezTo>
                    <a:pt x="576" y="1565"/>
                    <a:pt x="576" y="1565"/>
                    <a:pt x="576" y="1570"/>
                  </a:cubicBezTo>
                  <a:lnTo>
                    <a:pt x="513" y="1570"/>
                  </a:lnTo>
                  <a:cubicBezTo>
                    <a:pt x="493" y="1580"/>
                    <a:pt x="472" y="1580"/>
                    <a:pt x="461" y="1591"/>
                  </a:cubicBezTo>
                  <a:cubicBezTo>
                    <a:pt x="451" y="1591"/>
                    <a:pt x="440" y="1601"/>
                    <a:pt x="440" y="1601"/>
                  </a:cubicBezTo>
                  <a:cubicBezTo>
                    <a:pt x="419" y="1601"/>
                    <a:pt x="409" y="1612"/>
                    <a:pt x="398" y="1612"/>
                  </a:cubicBezTo>
                  <a:cubicBezTo>
                    <a:pt x="388" y="1612"/>
                    <a:pt x="377" y="1622"/>
                    <a:pt x="377" y="1622"/>
                  </a:cubicBezTo>
                  <a:cubicBezTo>
                    <a:pt x="367" y="1633"/>
                    <a:pt x="357" y="1633"/>
                    <a:pt x="346" y="1643"/>
                  </a:cubicBezTo>
                  <a:cubicBezTo>
                    <a:pt x="336" y="1643"/>
                    <a:pt x="325" y="1654"/>
                    <a:pt x="315" y="1654"/>
                  </a:cubicBezTo>
                  <a:cubicBezTo>
                    <a:pt x="315" y="1654"/>
                    <a:pt x="304" y="1664"/>
                    <a:pt x="304" y="1664"/>
                  </a:cubicBezTo>
                  <a:cubicBezTo>
                    <a:pt x="273" y="1685"/>
                    <a:pt x="252" y="1695"/>
                    <a:pt x="231" y="1716"/>
                  </a:cubicBezTo>
                  <a:cubicBezTo>
                    <a:pt x="220" y="1727"/>
                    <a:pt x="200" y="1737"/>
                    <a:pt x="189" y="1758"/>
                  </a:cubicBezTo>
                  <a:cubicBezTo>
                    <a:pt x="179" y="1769"/>
                    <a:pt x="168" y="1779"/>
                    <a:pt x="158" y="1800"/>
                  </a:cubicBezTo>
                  <a:lnTo>
                    <a:pt x="147" y="1800"/>
                  </a:lnTo>
                  <a:cubicBezTo>
                    <a:pt x="116" y="1842"/>
                    <a:pt x="95" y="1873"/>
                    <a:pt x="74" y="1915"/>
                  </a:cubicBezTo>
                  <a:cubicBezTo>
                    <a:pt x="74" y="1926"/>
                    <a:pt x="63" y="1926"/>
                    <a:pt x="63" y="1936"/>
                  </a:cubicBezTo>
                  <a:cubicBezTo>
                    <a:pt x="53" y="1947"/>
                    <a:pt x="53" y="1957"/>
                    <a:pt x="53" y="1968"/>
                  </a:cubicBezTo>
                  <a:cubicBezTo>
                    <a:pt x="43" y="1978"/>
                    <a:pt x="43" y="1988"/>
                    <a:pt x="32" y="1999"/>
                  </a:cubicBezTo>
                  <a:cubicBezTo>
                    <a:pt x="32" y="2009"/>
                    <a:pt x="32" y="2020"/>
                    <a:pt x="32" y="2020"/>
                  </a:cubicBezTo>
                  <a:cubicBezTo>
                    <a:pt x="22" y="2041"/>
                    <a:pt x="22" y="2051"/>
                    <a:pt x="11" y="2072"/>
                  </a:cubicBezTo>
                  <a:cubicBezTo>
                    <a:pt x="11" y="2072"/>
                    <a:pt x="11" y="2083"/>
                    <a:pt x="11" y="2083"/>
                  </a:cubicBezTo>
                  <a:cubicBezTo>
                    <a:pt x="11" y="2104"/>
                    <a:pt x="1" y="2124"/>
                    <a:pt x="1" y="2145"/>
                  </a:cubicBezTo>
                  <a:cubicBezTo>
                    <a:pt x="1" y="2166"/>
                    <a:pt x="1" y="2177"/>
                    <a:pt x="1" y="2187"/>
                  </a:cubicBezTo>
                  <a:cubicBezTo>
                    <a:pt x="1" y="2198"/>
                    <a:pt x="1" y="2208"/>
                    <a:pt x="1" y="2219"/>
                  </a:cubicBezTo>
                  <a:cubicBezTo>
                    <a:pt x="1" y="2229"/>
                    <a:pt x="1" y="2240"/>
                    <a:pt x="1" y="2250"/>
                  </a:cubicBezTo>
                  <a:cubicBezTo>
                    <a:pt x="1" y="2271"/>
                    <a:pt x="1" y="2281"/>
                    <a:pt x="1" y="2292"/>
                  </a:cubicBezTo>
                  <a:cubicBezTo>
                    <a:pt x="1" y="2313"/>
                    <a:pt x="11" y="2334"/>
                    <a:pt x="11" y="2355"/>
                  </a:cubicBezTo>
                  <a:cubicBezTo>
                    <a:pt x="11" y="2365"/>
                    <a:pt x="11" y="2365"/>
                    <a:pt x="11" y="2365"/>
                  </a:cubicBezTo>
                  <a:cubicBezTo>
                    <a:pt x="22" y="2386"/>
                    <a:pt x="22" y="2407"/>
                    <a:pt x="32" y="2417"/>
                  </a:cubicBezTo>
                  <a:cubicBezTo>
                    <a:pt x="32" y="2428"/>
                    <a:pt x="32" y="2438"/>
                    <a:pt x="32" y="2438"/>
                  </a:cubicBezTo>
                  <a:cubicBezTo>
                    <a:pt x="43" y="2449"/>
                    <a:pt x="43" y="2470"/>
                    <a:pt x="53" y="2480"/>
                  </a:cubicBezTo>
                  <a:cubicBezTo>
                    <a:pt x="53" y="2491"/>
                    <a:pt x="53" y="2491"/>
                    <a:pt x="63" y="2501"/>
                  </a:cubicBezTo>
                  <a:cubicBezTo>
                    <a:pt x="63" y="2512"/>
                    <a:pt x="74" y="2522"/>
                    <a:pt x="74" y="2533"/>
                  </a:cubicBezTo>
                  <a:cubicBezTo>
                    <a:pt x="95" y="2564"/>
                    <a:pt x="116" y="2606"/>
                    <a:pt x="147" y="2637"/>
                  </a:cubicBezTo>
                  <a:cubicBezTo>
                    <a:pt x="147" y="2637"/>
                    <a:pt x="147" y="2648"/>
                    <a:pt x="158" y="2648"/>
                  </a:cubicBezTo>
                  <a:cubicBezTo>
                    <a:pt x="168" y="2658"/>
                    <a:pt x="179" y="2669"/>
                    <a:pt x="189" y="2679"/>
                  </a:cubicBezTo>
                  <a:cubicBezTo>
                    <a:pt x="189" y="2679"/>
                    <a:pt x="189" y="2690"/>
                    <a:pt x="189" y="2690"/>
                  </a:cubicBezTo>
                  <a:cubicBezTo>
                    <a:pt x="200" y="2700"/>
                    <a:pt x="220" y="2710"/>
                    <a:pt x="231" y="2721"/>
                  </a:cubicBezTo>
                  <a:cubicBezTo>
                    <a:pt x="252" y="2742"/>
                    <a:pt x="273" y="2763"/>
                    <a:pt x="304" y="2773"/>
                  </a:cubicBezTo>
                  <a:cubicBezTo>
                    <a:pt x="304" y="2784"/>
                    <a:pt x="315" y="2784"/>
                    <a:pt x="315" y="2784"/>
                  </a:cubicBezTo>
                  <a:cubicBezTo>
                    <a:pt x="325" y="2794"/>
                    <a:pt x="336" y="2794"/>
                    <a:pt x="346" y="2805"/>
                  </a:cubicBezTo>
                  <a:cubicBezTo>
                    <a:pt x="357" y="2805"/>
                    <a:pt x="367" y="2815"/>
                    <a:pt x="377" y="2815"/>
                  </a:cubicBezTo>
                  <a:cubicBezTo>
                    <a:pt x="377" y="2826"/>
                    <a:pt x="388" y="2826"/>
                    <a:pt x="398" y="2826"/>
                  </a:cubicBezTo>
                  <a:cubicBezTo>
                    <a:pt x="409" y="2836"/>
                    <a:pt x="419" y="2836"/>
                    <a:pt x="440" y="2847"/>
                  </a:cubicBezTo>
                  <a:lnTo>
                    <a:pt x="461" y="2847"/>
                  </a:lnTo>
                  <a:cubicBezTo>
                    <a:pt x="472" y="2857"/>
                    <a:pt x="493" y="2867"/>
                    <a:pt x="513" y="2867"/>
                  </a:cubicBezTo>
                  <a:lnTo>
                    <a:pt x="524" y="2867"/>
                  </a:lnTo>
                  <a:cubicBezTo>
                    <a:pt x="545" y="2878"/>
                    <a:pt x="566" y="2878"/>
                    <a:pt x="576" y="2878"/>
                  </a:cubicBezTo>
                  <a:cubicBezTo>
                    <a:pt x="597" y="2878"/>
                    <a:pt x="629" y="2878"/>
                    <a:pt x="650" y="2888"/>
                  </a:cubicBezTo>
                  <a:lnTo>
                    <a:pt x="660" y="2888"/>
                  </a:lnTo>
                  <a:cubicBezTo>
                    <a:pt x="712" y="2888"/>
                    <a:pt x="754" y="2878"/>
                    <a:pt x="806" y="2867"/>
                  </a:cubicBezTo>
                  <a:lnTo>
                    <a:pt x="817" y="2867"/>
                  </a:lnTo>
                  <a:cubicBezTo>
                    <a:pt x="838" y="2857"/>
                    <a:pt x="859" y="2857"/>
                    <a:pt x="880" y="2847"/>
                  </a:cubicBezTo>
                  <a:cubicBezTo>
                    <a:pt x="880" y="2847"/>
                    <a:pt x="890" y="2847"/>
                    <a:pt x="890" y="2836"/>
                  </a:cubicBezTo>
                  <a:cubicBezTo>
                    <a:pt x="911" y="2836"/>
                    <a:pt x="932" y="2826"/>
                    <a:pt x="943" y="2815"/>
                  </a:cubicBezTo>
                  <a:lnTo>
                    <a:pt x="963" y="2815"/>
                  </a:lnTo>
                  <a:cubicBezTo>
                    <a:pt x="974" y="2805"/>
                    <a:pt x="995" y="2794"/>
                    <a:pt x="1005" y="2784"/>
                  </a:cubicBezTo>
                  <a:cubicBezTo>
                    <a:pt x="1016" y="2784"/>
                    <a:pt x="1016" y="2773"/>
                    <a:pt x="1026" y="2773"/>
                  </a:cubicBezTo>
                  <a:cubicBezTo>
                    <a:pt x="1037" y="2763"/>
                    <a:pt x="1058" y="2752"/>
                    <a:pt x="1068" y="2742"/>
                  </a:cubicBezTo>
                  <a:cubicBezTo>
                    <a:pt x="1079" y="2742"/>
                    <a:pt x="1079" y="2731"/>
                    <a:pt x="1079" y="2731"/>
                  </a:cubicBezTo>
                  <a:cubicBezTo>
                    <a:pt x="1099" y="2721"/>
                    <a:pt x="1120" y="2700"/>
                    <a:pt x="1131" y="2690"/>
                  </a:cubicBezTo>
                  <a:cubicBezTo>
                    <a:pt x="1183" y="2637"/>
                    <a:pt x="1246" y="2606"/>
                    <a:pt x="1309" y="2606"/>
                  </a:cubicBezTo>
                  <a:cubicBezTo>
                    <a:pt x="1434" y="2606"/>
                    <a:pt x="1549" y="2710"/>
                    <a:pt x="1549" y="2847"/>
                  </a:cubicBezTo>
                  <a:lnTo>
                    <a:pt x="1549" y="4364"/>
                  </a:lnTo>
                  <a:cubicBezTo>
                    <a:pt x="1549" y="4437"/>
                    <a:pt x="1602" y="4489"/>
                    <a:pt x="1665" y="4489"/>
                  </a:cubicBezTo>
                  <a:lnTo>
                    <a:pt x="3182" y="4489"/>
                  </a:lnTo>
                  <a:cubicBezTo>
                    <a:pt x="3318" y="4489"/>
                    <a:pt x="3423" y="4374"/>
                    <a:pt x="3423" y="4249"/>
                  </a:cubicBezTo>
                  <a:cubicBezTo>
                    <a:pt x="3423" y="4186"/>
                    <a:pt x="3391" y="4123"/>
                    <a:pt x="3349" y="4071"/>
                  </a:cubicBezTo>
                  <a:cubicBezTo>
                    <a:pt x="2920" y="3663"/>
                    <a:pt x="3213" y="2941"/>
                    <a:pt x="3810" y="2941"/>
                  </a:cubicBezTo>
                  <a:cubicBezTo>
                    <a:pt x="4406" y="2941"/>
                    <a:pt x="4699" y="3663"/>
                    <a:pt x="4270" y="4071"/>
                  </a:cubicBezTo>
                  <a:cubicBezTo>
                    <a:pt x="4228" y="4123"/>
                    <a:pt x="4197" y="4186"/>
                    <a:pt x="4197" y="4249"/>
                  </a:cubicBezTo>
                  <a:cubicBezTo>
                    <a:pt x="4197" y="4374"/>
                    <a:pt x="4302" y="4489"/>
                    <a:pt x="4427" y="4489"/>
                  </a:cubicBezTo>
                  <a:lnTo>
                    <a:pt x="5913" y="4489"/>
                  </a:lnTo>
                  <a:cubicBezTo>
                    <a:pt x="5976" y="4489"/>
                    <a:pt x="6018" y="4448"/>
                    <a:pt x="6028" y="4395"/>
                  </a:cubicBezTo>
                  <a:cubicBezTo>
                    <a:pt x="5986" y="1988"/>
                    <a:pt x="4040" y="53"/>
                    <a:pt x="164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70"/>
            <p:cNvSpPr/>
            <p:nvPr/>
          </p:nvSpPr>
          <p:spPr>
            <a:xfrm>
              <a:off x="8586628" y="1443880"/>
              <a:ext cx="144704" cy="191882"/>
            </a:xfrm>
            <a:custGeom>
              <a:rect b="b" l="l" r="r" t="t"/>
              <a:pathLst>
                <a:path extrusionOk="0" h="6300" w="4751">
                  <a:moveTo>
                    <a:pt x="4489" y="262"/>
                  </a:moveTo>
                  <a:lnTo>
                    <a:pt x="4489" y="1737"/>
                  </a:lnTo>
                  <a:cubicBezTo>
                    <a:pt x="4489" y="1790"/>
                    <a:pt x="4448" y="1842"/>
                    <a:pt x="4385" y="1842"/>
                  </a:cubicBezTo>
                  <a:cubicBezTo>
                    <a:pt x="4353" y="1842"/>
                    <a:pt x="4322" y="1821"/>
                    <a:pt x="4301" y="1800"/>
                  </a:cubicBezTo>
                  <a:cubicBezTo>
                    <a:pt x="4280" y="1779"/>
                    <a:pt x="4259" y="1758"/>
                    <a:pt x="4228" y="1737"/>
                  </a:cubicBezTo>
                  <a:cubicBezTo>
                    <a:pt x="4207" y="1716"/>
                    <a:pt x="4186" y="1706"/>
                    <a:pt x="4175" y="1695"/>
                  </a:cubicBezTo>
                  <a:lnTo>
                    <a:pt x="4155" y="1685"/>
                  </a:lnTo>
                  <a:cubicBezTo>
                    <a:pt x="4134" y="1674"/>
                    <a:pt x="4113" y="1664"/>
                    <a:pt x="4092" y="1654"/>
                  </a:cubicBezTo>
                  <a:lnTo>
                    <a:pt x="4071" y="1643"/>
                  </a:lnTo>
                  <a:cubicBezTo>
                    <a:pt x="4060" y="1633"/>
                    <a:pt x="4039" y="1622"/>
                    <a:pt x="4008" y="1612"/>
                  </a:cubicBezTo>
                  <a:lnTo>
                    <a:pt x="3998" y="1612"/>
                  </a:lnTo>
                  <a:cubicBezTo>
                    <a:pt x="3977" y="1601"/>
                    <a:pt x="3945" y="1591"/>
                    <a:pt x="3924" y="1591"/>
                  </a:cubicBezTo>
                  <a:lnTo>
                    <a:pt x="3914" y="1580"/>
                  </a:lnTo>
                  <a:cubicBezTo>
                    <a:pt x="3851" y="1570"/>
                    <a:pt x="3799" y="1559"/>
                    <a:pt x="3736" y="1559"/>
                  </a:cubicBezTo>
                  <a:lnTo>
                    <a:pt x="3726" y="1559"/>
                  </a:lnTo>
                  <a:cubicBezTo>
                    <a:pt x="3694" y="1570"/>
                    <a:pt x="3673" y="1570"/>
                    <a:pt x="3642" y="1570"/>
                  </a:cubicBezTo>
                  <a:lnTo>
                    <a:pt x="3631" y="1570"/>
                  </a:lnTo>
                  <a:cubicBezTo>
                    <a:pt x="3610" y="1570"/>
                    <a:pt x="3600" y="1580"/>
                    <a:pt x="3579" y="1580"/>
                  </a:cubicBezTo>
                  <a:lnTo>
                    <a:pt x="3569" y="1580"/>
                  </a:lnTo>
                  <a:cubicBezTo>
                    <a:pt x="3537" y="1591"/>
                    <a:pt x="3516" y="1591"/>
                    <a:pt x="3495" y="1601"/>
                  </a:cubicBezTo>
                  <a:cubicBezTo>
                    <a:pt x="3485" y="1601"/>
                    <a:pt x="3474" y="1612"/>
                    <a:pt x="3464" y="1612"/>
                  </a:cubicBezTo>
                  <a:cubicBezTo>
                    <a:pt x="3453" y="1622"/>
                    <a:pt x="3433" y="1622"/>
                    <a:pt x="3422" y="1633"/>
                  </a:cubicBezTo>
                  <a:cubicBezTo>
                    <a:pt x="3412" y="1633"/>
                    <a:pt x="3401" y="1643"/>
                    <a:pt x="3391" y="1643"/>
                  </a:cubicBezTo>
                  <a:cubicBezTo>
                    <a:pt x="3380" y="1654"/>
                    <a:pt x="3370" y="1654"/>
                    <a:pt x="3359" y="1664"/>
                  </a:cubicBezTo>
                  <a:cubicBezTo>
                    <a:pt x="3349" y="1664"/>
                    <a:pt x="3338" y="1674"/>
                    <a:pt x="3328" y="1685"/>
                  </a:cubicBezTo>
                  <a:lnTo>
                    <a:pt x="3307" y="1685"/>
                  </a:lnTo>
                  <a:cubicBezTo>
                    <a:pt x="3276" y="1706"/>
                    <a:pt x="3244" y="1737"/>
                    <a:pt x="3223" y="1758"/>
                  </a:cubicBezTo>
                  <a:cubicBezTo>
                    <a:pt x="3202" y="1769"/>
                    <a:pt x="3192" y="1779"/>
                    <a:pt x="3181" y="1800"/>
                  </a:cubicBezTo>
                  <a:lnTo>
                    <a:pt x="3171" y="1811"/>
                  </a:lnTo>
                  <a:cubicBezTo>
                    <a:pt x="3150" y="1821"/>
                    <a:pt x="3139" y="1831"/>
                    <a:pt x="3129" y="1842"/>
                  </a:cubicBezTo>
                  <a:lnTo>
                    <a:pt x="3119" y="1852"/>
                  </a:lnTo>
                  <a:cubicBezTo>
                    <a:pt x="3087" y="1894"/>
                    <a:pt x="3056" y="1947"/>
                    <a:pt x="3035" y="1988"/>
                  </a:cubicBezTo>
                  <a:cubicBezTo>
                    <a:pt x="3024" y="1999"/>
                    <a:pt x="3024" y="2009"/>
                    <a:pt x="3014" y="2020"/>
                  </a:cubicBezTo>
                  <a:lnTo>
                    <a:pt x="3003" y="2051"/>
                  </a:lnTo>
                  <a:cubicBezTo>
                    <a:pt x="3003" y="2062"/>
                    <a:pt x="2993" y="2083"/>
                    <a:pt x="2993" y="2093"/>
                  </a:cubicBezTo>
                  <a:lnTo>
                    <a:pt x="2983" y="2114"/>
                  </a:lnTo>
                  <a:cubicBezTo>
                    <a:pt x="2972" y="2135"/>
                    <a:pt x="2972" y="2156"/>
                    <a:pt x="2962" y="2177"/>
                  </a:cubicBezTo>
                  <a:lnTo>
                    <a:pt x="2962" y="2198"/>
                  </a:lnTo>
                  <a:cubicBezTo>
                    <a:pt x="2951" y="2219"/>
                    <a:pt x="2951" y="2240"/>
                    <a:pt x="2951" y="2271"/>
                  </a:cubicBezTo>
                  <a:cubicBezTo>
                    <a:pt x="2951" y="2281"/>
                    <a:pt x="2951" y="2292"/>
                    <a:pt x="2941" y="2313"/>
                  </a:cubicBezTo>
                  <a:lnTo>
                    <a:pt x="2941" y="2323"/>
                  </a:lnTo>
                  <a:cubicBezTo>
                    <a:pt x="2941" y="2334"/>
                    <a:pt x="2941" y="2344"/>
                    <a:pt x="2941" y="2355"/>
                  </a:cubicBezTo>
                  <a:cubicBezTo>
                    <a:pt x="2941" y="2365"/>
                    <a:pt x="2941" y="2376"/>
                    <a:pt x="2941" y="2386"/>
                  </a:cubicBezTo>
                  <a:lnTo>
                    <a:pt x="3077" y="2376"/>
                  </a:lnTo>
                  <a:lnTo>
                    <a:pt x="2941" y="2407"/>
                  </a:lnTo>
                  <a:cubicBezTo>
                    <a:pt x="2951" y="2417"/>
                    <a:pt x="2951" y="2428"/>
                    <a:pt x="2951" y="2449"/>
                  </a:cubicBezTo>
                  <a:cubicBezTo>
                    <a:pt x="2951" y="2480"/>
                    <a:pt x="2962" y="2501"/>
                    <a:pt x="2962" y="2533"/>
                  </a:cubicBezTo>
                  <a:cubicBezTo>
                    <a:pt x="2972" y="2553"/>
                    <a:pt x="2972" y="2574"/>
                    <a:pt x="2983" y="2595"/>
                  </a:cubicBezTo>
                  <a:lnTo>
                    <a:pt x="2993" y="2616"/>
                  </a:lnTo>
                  <a:cubicBezTo>
                    <a:pt x="2993" y="2637"/>
                    <a:pt x="3003" y="2648"/>
                    <a:pt x="3003" y="2669"/>
                  </a:cubicBezTo>
                  <a:lnTo>
                    <a:pt x="3024" y="2700"/>
                  </a:lnTo>
                  <a:cubicBezTo>
                    <a:pt x="3024" y="2710"/>
                    <a:pt x="3035" y="2721"/>
                    <a:pt x="3035" y="2731"/>
                  </a:cubicBezTo>
                  <a:cubicBezTo>
                    <a:pt x="3056" y="2773"/>
                    <a:pt x="3087" y="2815"/>
                    <a:pt x="3119" y="2857"/>
                  </a:cubicBezTo>
                  <a:cubicBezTo>
                    <a:pt x="3119" y="2857"/>
                    <a:pt x="3129" y="2867"/>
                    <a:pt x="3129" y="2867"/>
                  </a:cubicBezTo>
                  <a:cubicBezTo>
                    <a:pt x="3139" y="2878"/>
                    <a:pt x="3150" y="2899"/>
                    <a:pt x="3171" y="2909"/>
                  </a:cubicBezTo>
                  <a:lnTo>
                    <a:pt x="3181" y="2920"/>
                  </a:lnTo>
                  <a:cubicBezTo>
                    <a:pt x="3192" y="2930"/>
                    <a:pt x="3202" y="2941"/>
                    <a:pt x="3223" y="2962"/>
                  </a:cubicBezTo>
                  <a:cubicBezTo>
                    <a:pt x="3244" y="2983"/>
                    <a:pt x="3276" y="3003"/>
                    <a:pt x="3307" y="3024"/>
                  </a:cubicBezTo>
                  <a:cubicBezTo>
                    <a:pt x="3317" y="3024"/>
                    <a:pt x="3328" y="3035"/>
                    <a:pt x="3328" y="3035"/>
                  </a:cubicBezTo>
                  <a:cubicBezTo>
                    <a:pt x="3338" y="3045"/>
                    <a:pt x="3349" y="3045"/>
                    <a:pt x="3359" y="3056"/>
                  </a:cubicBezTo>
                  <a:cubicBezTo>
                    <a:pt x="3370" y="3056"/>
                    <a:pt x="3380" y="3066"/>
                    <a:pt x="3391" y="3077"/>
                  </a:cubicBezTo>
                  <a:lnTo>
                    <a:pt x="3422" y="3087"/>
                  </a:lnTo>
                  <a:cubicBezTo>
                    <a:pt x="3443" y="3087"/>
                    <a:pt x="3453" y="3098"/>
                    <a:pt x="3474" y="3108"/>
                  </a:cubicBezTo>
                  <a:lnTo>
                    <a:pt x="3495" y="3108"/>
                  </a:lnTo>
                  <a:cubicBezTo>
                    <a:pt x="3516" y="3119"/>
                    <a:pt x="3537" y="3129"/>
                    <a:pt x="3569" y="3129"/>
                  </a:cubicBezTo>
                  <a:cubicBezTo>
                    <a:pt x="3569" y="3129"/>
                    <a:pt x="3579" y="3139"/>
                    <a:pt x="3579" y="3139"/>
                  </a:cubicBezTo>
                  <a:lnTo>
                    <a:pt x="3642" y="3139"/>
                  </a:lnTo>
                  <a:cubicBezTo>
                    <a:pt x="3663" y="3150"/>
                    <a:pt x="3694" y="3150"/>
                    <a:pt x="3726" y="3150"/>
                  </a:cubicBezTo>
                  <a:lnTo>
                    <a:pt x="3736" y="3150"/>
                  </a:lnTo>
                  <a:cubicBezTo>
                    <a:pt x="3799" y="3150"/>
                    <a:pt x="3851" y="3139"/>
                    <a:pt x="3914" y="3129"/>
                  </a:cubicBezTo>
                  <a:lnTo>
                    <a:pt x="3924" y="3129"/>
                  </a:lnTo>
                  <a:cubicBezTo>
                    <a:pt x="3945" y="3119"/>
                    <a:pt x="3977" y="3119"/>
                    <a:pt x="3998" y="3108"/>
                  </a:cubicBezTo>
                  <a:lnTo>
                    <a:pt x="4019" y="3098"/>
                  </a:lnTo>
                  <a:cubicBezTo>
                    <a:pt x="4039" y="3087"/>
                    <a:pt x="4060" y="3087"/>
                    <a:pt x="4081" y="3077"/>
                  </a:cubicBezTo>
                  <a:lnTo>
                    <a:pt x="4092" y="3066"/>
                  </a:lnTo>
                  <a:cubicBezTo>
                    <a:pt x="4113" y="3056"/>
                    <a:pt x="4134" y="3045"/>
                    <a:pt x="4155" y="3024"/>
                  </a:cubicBezTo>
                  <a:lnTo>
                    <a:pt x="4175" y="3024"/>
                  </a:lnTo>
                  <a:cubicBezTo>
                    <a:pt x="4186" y="3003"/>
                    <a:pt x="4207" y="2993"/>
                    <a:pt x="4228" y="2983"/>
                  </a:cubicBezTo>
                  <a:cubicBezTo>
                    <a:pt x="4228" y="2983"/>
                    <a:pt x="4238" y="2972"/>
                    <a:pt x="4238" y="2972"/>
                  </a:cubicBezTo>
                  <a:cubicBezTo>
                    <a:pt x="4259" y="2951"/>
                    <a:pt x="4280" y="2930"/>
                    <a:pt x="4301" y="2909"/>
                  </a:cubicBezTo>
                  <a:cubicBezTo>
                    <a:pt x="4322" y="2888"/>
                    <a:pt x="4353" y="2878"/>
                    <a:pt x="4385" y="2878"/>
                  </a:cubicBezTo>
                  <a:cubicBezTo>
                    <a:pt x="4448" y="2878"/>
                    <a:pt x="4489" y="2920"/>
                    <a:pt x="4489" y="2983"/>
                  </a:cubicBezTo>
                  <a:lnTo>
                    <a:pt x="4489" y="4489"/>
                  </a:lnTo>
                  <a:lnTo>
                    <a:pt x="2983" y="4489"/>
                  </a:lnTo>
                  <a:cubicBezTo>
                    <a:pt x="2773" y="4489"/>
                    <a:pt x="2616" y="4657"/>
                    <a:pt x="2616" y="4856"/>
                  </a:cubicBezTo>
                  <a:cubicBezTo>
                    <a:pt x="2616" y="4960"/>
                    <a:pt x="2658" y="5054"/>
                    <a:pt x="2731" y="5128"/>
                  </a:cubicBezTo>
                  <a:cubicBezTo>
                    <a:pt x="2742" y="5138"/>
                    <a:pt x="2763" y="5159"/>
                    <a:pt x="2773" y="5180"/>
                  </a:cubicBezTo>
                  <a:cubicBezTo>
                    <a:pt x="2784" y="5190"/>
                    <a:pt x="2794" y="5201"/>
                    <a:pt x="2805" y="5211"/>
                  </a:cubicBezTo>
                  <a:cubicBezTo>
                    <a:pt x="2805" y="5211"/>
                    <a:pt x="2805" y="5232"/>
                    <a:pt x="2805" y="5232"/>
                  </a:cubicBezTo>
                  <a:cubicBezTo>
                    <a:pt x="2815" y="5243"/>
                    <a:pt x="2826" y="5253"/>
                    <a:pt x="2826" y="5264"/>
                  </a:cubicBezTo>
                  <a:lnTo>
                    <a:pt x="2836" y="5285"/>
                  </a:lnTo>
                  <a:cubicBezTo>
                    <a:pt x="2846" y="5295"/>
                    <a:pt x="2846" y="5306"/>
                    <a:pt x="2857" y="5316"/>
                  </a:cubicBezTo>
                  <a:lnTo>
                    <a:pt x="2983" y="5274"/>
                  </a:lnTo>
                  <a:lnTo>
                    <a:pt x="2857" y="5337"/>
                  </a:lnTo>
                  <a:cubicBezTo>
                    <a:pt x="2867" y="5347"/>
                    <a:pt x="2867" y="5358"/>
                    <a:pt x="2867" y="5379"/>
                  </a:cubicBezTo>
                  <a:lnTo>
                    <a:pt x="2878" y="5389"/>
                  </a:lnTo>
                  <a:cubicBezTo>
                    <a:pt x="2878" y="5410"/>
                    <a:pt x="2888" y="5431"/>
                    <a:pt x="2888" y="5452"/>
                  </a:cubicBezTo>
                  <a:cubicBezTo>
                    <a:pt x="2888" y="5463"/>
                    <a:pt x="2888" y="5483"/>
                    <a:pt x="2888" y="5504"/>
                  </a:cubicBezTo>
                  <a:lnTo>
                    <a:pt x="2888" y="5525"/>
                  </a:lnTo>
                  <a:cubicBezTo>
                    <a:pt x="2888" y="5536"/>
                    <a:pt x="2888" y="5557"/>
                    <a:pt x="2888" y="5567"/>
                  </a:cubicBezTo>
                  <a:cubicBezTo>
                    <a:pt x="2878" y="5609"/>
                    <a:pt x="2867" y="5640"/>
                    <a:pt x="2857" y="5682"/>
                  </a:cubicBezTo>
                  <a:cubicBezTo>
                    <a:pt x="2857" y="5693"/>
                    <a:pt x="2846" y="5703"/>
                    <a:pt x="2846" y="5714"/>
                  </a:cubicBezTo>
                  <a:lnTo>
                    <a:pt x="2836" y="5735"/>
                  </a:lnTo>
                  <a:cubicBezTo>
                    <a:pt x="2836" y="5745"/>
                    <a:pt x="2826" y="5756"/>
                    <a:pt x="2826" y="5766"/>
                  </a:cubicBezTo>
                  <a:lnTo>
                    <a:pt x="2815" y="5776"/>
                  </a:lnTo>
                  <a:cubicBezTo>
                    <a:pt x="2805" y="5787"/>
                    <a:pt x="2805" y="5797"/>
                    <a:pt x="2794" y="5808"/>
                  </a:cubicBezTo>
                  <a:cubicBezTo>
                    <a:pt x="2784" y="5818"/>
                    <a:pt x="2784" y="5829"/>
                    <a:pt x="2763" y="5850"/>
                  </a:cubicBezTo>
                  <a:lnTo>
                    <a:pt x="2752" y="5850"/>
                  </a:lnTo>
                  <a:cubicBezTo>
                    <a:pt x="2752" y="5860"/>
                    <a:pt x="2742" y="5871"/>
                    <a:pt x="2742" y="5871"/>
                  </a:cubicBezTo>
                  <a:lnTo>
                    <a:pt x="2721" y="5892"/>
                  </a:lnTo>
                  <a:cubicBezTo>
                    <a:pt x="2721" y="5892"/>
                    <a:pt x="2710" y="5902"/>
                    <a:pt x="2700" y="5913"/>
                  </a:cubicBezTo>
                  <a:lnTo>
                    <a:pt x="2679" y="5923"/>
                  </a:lnTo>
                  <a:cubicBezTo>
                    <a:pt x="2679" y="5933"/>
                    <a:pt x="2669" y="5933"/>
                    <a:pt x="2669" y="5944"/>
                  </a:cubicBezTo>
                  <a:cubicBezTo>
                    <a:pt x="2648" y="5944"/>
                    <a:pt x="2637" y="5954"/>
                    <a:pt x="2627" y="5965"/>
                  </a:cubicBezTo>
                  <a:lnTo>
                    <a:pt x="2690" y="6080"/>
                  </a:lnTo>
                  <a:lnTo>
                    <a:pt x="2616" y="5965"/>
                  </a:lnTo>
                  <a:cubicBezTo>
                    <a:pt x="2606" y="5975"/>
                    <a:pt x="2595" y="5986"/>
                    <a:pt x="2585" y="5986"/>
                  </a:cubicBezTo>
                  <a:lnTo>
                    <a:pt x="2637" y="6111"/>
                  </a:lnTo>
                  <a:lnTo>
                    <a:pt x="2564" y="5996"/>
                  </a:lnTo>
                  <a:cubicBezTo>
                    <a:pt x="2553" y="5996"/>
                    <a:pt x="2543" y="6007"/>
                    <a:pt x="2522" y="6007"/>
                  </a:cubicBezTo>
                  <a:cubicBezTo>
                    <a:pt x="2491" y="6028"/>
                    <a:pt x="2449" y="6028"/>
                    <a:pt x="2417" y="6038"/>
                  </a:cubicBezTo>
                  <a:lnTo>
                    <a:pt x="2292" y="6038"/>
                  </a:lnTo>
                  <a:cubicBezTo>
                    <a:pt x="2281" y="6028"/>
                    <a:pt x="2260" y="6028"/>
                    <a:pt x="2250" y="6028"/>
                  </a:cubicBezTo>
                  <a:lnTo>
                    <a:pt x="2219" y="6153"/>
                  </a:lnTo>
                  <a:lnTo>
                    <a:pt x="2229" y="6017"/>
                  </a:lnTo>
                  <a:lnTo>
                    <a:pt x="2198" y="6017"/>
                  </a:lnTo>
                  <a:lnTo>
                    <a:pt x="2177" y="6007"/>
                  </a:lnTo>
                  <a:cubicBezTo>
                    <a:pt x="2166" y="6007"/>
                    <a:pt x="2166" y="5996"/>
                    <a:pt x="2156" y="5996"/>
                  </a:cubicBezTo>
                  <a:lnTo>
                    <a:pt x="2114" y="5975"/>
                  </a:lnTo>
                  <a:cubicBezTo>
                    <a:pt x="2083" y="5954"/>
                    <a:pt x="2041" y="5933"/>
                    <a:pt x="2020" y="5913"/>
                  </a:cubicBezTo>
                  <a:cubicBezTo>
                    <a:pt x="2009" y="5902"/>
                    <a:pt x="1999" y="5892"/>
                    <a:pt x="1978" y="5881"/>
                  </a:cubicBezTo>
                  <a:cubicBezTo>
                    <a:pt x="1967" y="5871"/>
                    <a:pt x="1967" y="5860"/>
                    <a:pt x="1957" y="5850"/>
                  </a:cubicBezTo>
                  <a:cubicBezTo>
                    <a:pt x="1936" y="5829"/>
                    <a:pt x="1926" y="5818"/>
                    <a:pt x="1915" y="5797"/>
                  </a:cubicBezTo>
                  <a:lnTo>
                    <a:pt x="1800" y="5871"/>
                  </a:lnTo>
                  <a:lnTo>
                    <a:pt x="1905" y="5776"/>
                  </a:lnTo>
                  <a:lnTo>
                    <a:pt x="1894" y="5756"/>
                  </a:lnTo>
                  <a:cubicBezTo>
                    <a:pt x="1884" y="5756"/>
                    <a:pt x="1884" y="5745"/>
                    <a:pt x="1873" y="5735"/>
                  </a:cubicBezTo>
                  <a:lnTo>
                    <a:pt x="1873" y="5714"/>
                  </a:lnTo>
                  <a:cubicBezTo>
                    <a:pt x="1863" y="5703"/>
                    <a:pt x="1863" y="5693"/>
                    <a:pt x="1852" y="5682"/>
                  </a:cubicBezTo>
                  <a:lnTo>
                    <a:pt x="1737" y="5724"/>
                  </a:lnTo>
                  <a:lnTo>
                    <a:pt x="1852" y="5672"/>
                  </a:lnTo>
                  <a:cubicBezTo>
                    <a:pt x="1842" y="5640"/>
                    <a:pt x="1831" y="5609"/>
                    <a:pt x="1831" y="5567"/>
                  </a:cubicBezTo>
                  <a:cubicBezTo>
                    <a:pt x="1831" y="5557"/>
                    <a:pt x="1831" y="5536"/>
                    <a:pt x="1831" y="5525"/>
                  </a:cubicBezTo>
                  <a:lnTo>
                    <a:pt x="1821" y="5504"/>
                  </a:lnTo>
                  <a:cubicBezTo>
                    <a:pt x="1821" y="5483"/>
                    <a:pt x="1831" y="5463"/>
                    <a:pt x="1831" y="5442"/>
                  </a:cubicBezTo>
                  <a:cubicBezTo>
                    <a:pt x="1831" y="5421"/>
                    <a:pt x="1831" y="5410"/>
                    <a:pt x="1842" y="5389"/>
                  </a:cubicBezTo>
                  <a:lnTo>
                    <a:pt x="1706" y="5358"/>
                  </a:lnTo>
                  <a:lnTo>
                    <a:pt x="1842" y="5368"/>
                  </a:lnTo>
                  <a:cubicBezTo>
                    <a:pt x="1842" y="5358"/>
                    <a:pt x="1852" y="5347"/>
                    <a:pt x="1852" y="5337"/>
                  </a:cubicBezTo>
                  <a:lnTo>
                    <a:pt x="1863" y="5316"/>
                  </a:lnTo>
                  <a:cubicBezTo>
                    <a:pt x="1863" y="5306"/>
                    <a:pt x="1873" y="5295"/>
                    <a:pt x="1873" y="5285"/>
                  </a:cubicBezTo>
                  <a:lnTo>
                    <a:pt x="1884" y="5264"/>
                  </a:lnTo>
                  <a:cubicBezTo>
                    <a:pt x="1894" y="5253"/>
                    <a:pt x="1894" y="5243"/>
                    <a:pt x="1905" y="5232"/>
                  </a:cubicBezTo>
                  <a:lnTo>
                    <a:pt x="1915" y="5211"/>
                  </a:lnTo>
                  <a:cubicBezTo>
                    <a:pt x="1926" y="5201"/>
                    <a:pt x="1926" y="5190"/>
                    <a:pt x="1936" y="5180"/>
                  </a:cubicBezTo>
                  <a:cubicBezTo>
                    <a:pt x="1936" y="5180"/>
                    <a:pt x="1947" y="5170"/>
                    <a:pt x="1947" y="5170"/>
                  </a:cubicBezTo>
                  <a:cubicBezTo>
                    <a:pt x="1957" y="5149"/>
                    <a:pt x="1967" y="5138"/>
                    <a:pt x="1988" y="5128"/>
                  </a:cubicBezTo>
                  <a:cubicBezTo>
                    <a:pt x="2062" y="5054"/>
                    <a:pt x="2104" y="4960"/>
                    <a:pt x="2104" y="4856"/>
                  </a:cubicBezTo>
                  <a:cubicBezTo>
                    <a:pt x="2104" y="4657"/>
                    <a:pt x="1936" y="4489"/>
                    <a:pt x="1737" y="4489"/>
                  </a:cubicBezTo>
                  <a:lnTo>
                    <a:pt x="262" y="4489"/>
                  </a:lnTo>
                  <a:cubicBezTo>
                    <a:pt x="325" y="2187"/>
                    <a:pt x="2187" y="325"/>
                    <a:pt x="4489" y="262"/>
                  </a:cubicBezTo>
                  <a:close/>
                  <a:moveTo>
                    <a:pt x="4521" y="0"/>
                  </a:moveTo>
                  <a:cubicBezTo>
                    <a:pt x="2051" y="53"/>
                    <a:pt x="53" y="2041"/>
                    <a:pt x="0" y="4521"/>
                  </a:cubicBezTo>
                  <a:cubicBezTo>
                    <a:pt x="0" y="4531"/>
                    <a:pt x="0" y="4542"/>
                    <a:pt x="0" y="4552"/>
                  </a:cubicBezTo>
                  <a:cubicBezTo>
                    <a:pt x="32" y="4667"/>
                    <a:pt x="136" y="4751"/>
                    <a:pt x="251" y="4751"/>
                  </a:cubicBezTo>
                  <a:lnTo>
                    <a:pt x="1737" y="4751"/>
                  </a:lnTo>
                  <a:cubicBezTo>
                    <a:pt x="1790" y="4751"/>
                    <a:pt x="1842" y="4803"/>
                    <a:pt x="1842" y="4856"/>
                  </a:cubicBezTo>
                  <a:cubicBezTo>
                    <a:pt x="1842" y="4887"/>
                    <a:pt x="1821" y="4918"/>
                    <a:pt x="1800" y="4939"/>
                  </a:cubicBezTo>
                  <a:cubicBezTo>
                    <a:pt x="1779" y="4960"/>
                    <a:pt x="1758" y="4981"/>
                    <a:pt x="1748" y="5002"/>
                  </a:cubicBezTo>
                  <a:lnTo>
                    <a:pt x="1727" y="5023"/>
                  </a:lnTo>
                  <a:cubicBezTo>
                    <a:pt x="1716" y="5034"/>
                    <a:pt x="1706" y="5054"/>
                    <a:pt x="1695" y="5065"/>
                  </a:cubicBezTo>
                  <a:lnTo>
                    <a:pt x="1674" y="5096"/>
                  </a:lnTo>
                  <a:cubicBezTo>
                    <a:pt x="1674" y="5107"/>
                    <a:pt x="1664" y="5128"/>
                    <a:pt x="1654" y="5138"/>
                  </a:cubicBezTo>
                  <a:cubicBezTo>
                    <a:pt x="1643" y="5149"/>
                    <a:pt x="1643" y="5159"/>
                    <a:pt x="1643" y="5170"/>
                  </a:cubicBezTo>
                  <a:cubicBezTo>
                    <a:pt x="1633" y="5190"/>
                    <a:pt x="1622" y="5201"/>
                    <a:pt x="1622" y="5222"/>
                  </a:cubicBezTo>
                  <a:cubicBezTo>
                    <a:pt x="1612" y="5232"/>
                    <a:pt x="1612" y="5243"/>
                    <a:pt x="1601" y="5253"/>
                  </a:cubicBezTo>
                  <a:cubicBezTo>
                    <a:pt x="1601" y="5274"/>
                    <a:pt x="1591" y="5285"/>
                    <a:pt x="1591" y="5316"/>
                  </a:cubicBezTo>
                  <a:lnTo>
                    <a:pt x="1580" y="5337"/>
                  </a:lnTo>
                  <a:cubicBezTo>
                    <a:pt x="1580" y="5358"/>
                    <a:pt x="1570" y="5389"/>
                    <a:pt x="1570" y="5421"/>
                  </a:cubicBezTo>
                  <a:cubicBezTo>
                    <a:pt x="1570" y="5452"/>
                    <a:pt x="1559" y="5483"/>
                    <a:pt x="1559" y="5515"/>
                  </a:cubicBezTo>
                  <a:cubicBezTo>
                    <a:pt x="1559" y="5515"/>
                    <a:pt x="1559" y="5525"/>
                    <a:pt x="1570" y="5536"/>
                  </a:cubicBezTo>
                  <a:cubicBezTo>
                    <a:pt x="1570" y="5557"/>
                    <a:pt x="1570" y="5578"/>
                    <a:pt x="1570" y="5599"/>
                  </a:cubicBezTo>
                  <a:cubicBezTo>
                    <a:pt x="1580" y="5651"/>
                    <a:pt x="1591" y="5703"/>
                    <a:pt x="1601" y="5756"/>
                  </a:cubicBezTo>
                  <a:lnTo>
                    <a:pt x="1612" y="5766"/>
                  </a:lnTo>
                  <a:cubicBezTo>
                    <a:pt x="1612" y="5787"/>
                    <a:pt x="1622" y="5808"/>
                    <a:pt x="1633" y="5818"/>
                  </a:cubicBezTo>
                  <a:cubicBezTo>
                    <a:pt x="1633" y="5829"/>
                    <a:pt x="1633" y="5839"/>
                    <a:pt x="1643" y="5850"/>
                  </a:cubicBezTo>
                  <a:cubicBezTo>
                    <a:pt x="1654" y="5860"/>
                    <a:pt x="1654" y="5871"/>
                    <a:pt x="1664" y="5892"/>
                  </a:cubicBezTo>
                  <a:cubicBezTo>
                    <a:pt x="1664" y="5902"/>
                    <a:pt x="1674" y="5913"/>
                    <a:pt x="1674" y="5913"/>
                  </a:cubicBezTo>
                  <a:lnTo>
                    <a:pt x="1695" y="5933"/>
                  </a:lnTo>
                  <a:cubicBezTo>
                    <a:pt x="1716" y="5965"/>
                    <a:pt x="1737" y="5996"/>
                    <a:pt x="1758" y="6028"/>
                  </a:cubicBezTo>
                  <a:cubicBezTo>
                    <a:pt x="1769" y="6038"/>
                    <a:pt x="1779" y="6049"/>
                    <a:pt x="1800" y="6069"/>
                  </a:cubicBezTo>
                  <a:cubicBezTo>
                    <a:pt x="1800" y="6069"/>
                    <a:pt x="1811" y="6069"/>
                    <a:pt x="1811" y="6080"/>
                  </a:cubicBezTo>
                  <a:cubicBezTo>
                    <a:pt x="1821" y="6090"/>
                    <a:pt x="1831" y="6101"/>
                    <a:pt x="1842" y="6111"/>
                  </a:cubicBezTo>
                  <a:cubicBezTo>
                    <a:pt x="1842" y="6111"/>
                    <a:pt x="1852" y="6122"/>
                    <a:pt x="1852" y="6122"/>
                  </a:cubicBezTo>
                  <a:cubicBezTo>
                    <a:pt x="1905" y="6153"/>
                    <a:pt x="1947" y="6185"/>
                    <a:pt x="1999" y="6216"/>
                  </a:cubicBezTo>
                  <a:cubicBezTo>
                    <a:pt x="1999" y="6216"/>
                    <a:pt x="2009" y="6216"/>
                    <a:pt x="2020" y="6226"/>
                  </a:cubicBezTo>
                  <a:cubicBezTo>
                    <a:pt x="2030" y="6226"/>
                    <a:pt x="2041" y="6237"/>
                    <a:pt x="2051" y="6237"/>
                  </a:cubicBezTo>
                  <a:cubicBezTo>
                    <a:pt x="2062" y="6247"/>
                    <a:pt x="2083" y="6247"/>
                    <a:pt x="2093" y="6258"/>
                  </a:cubicBezTo>
                  <a:lnTo>
                    <a:pt x="2124" y="6258"/>
                  </a:lnTo>
                  <a:cubicBezTo>
                    <a:pt x="2135" y="6268"/>
                    <a:pt x="2156" y="6268"/>
                    <a:pt x="2177" y="6279"/>
                  </a:cubicBezTo>
                  <a:lnTo>
                    <a:pt x="2198" y="6279"/>
                  </a:lnTo>
                  <a:cubicBezTo>
                    <a:pt x="2219" y="6289"/>
                    <a:pt x="2240" y="6289"/>
                    <a:pt x="2271" y="6289"/>
                  </a:cubicBezTo>
                  <a:cubicBezTo>
                    <a:pt x="2292" y="6300"/>
                    <a:pt x="2323" y="6300"/>
                    <a:pt x="2344" y="6300"/>
                  </a:cubicBezTo>
                  <a:lnTo>
                    <a:pt x="2428" y="6300"/>
                  </a:lnTo>
                  <a:cubicBezTo>
                    <a:pt x="2428" y="6300"/>
                    <a:pt x="2438" y="6289"/>
                    <a:pt x="2438" y="6289"/>
                  </a:cubicBezTo>
                  <a:cubicBezTo>
                    <a:pt x="2491" y="6289"/>
                    <a:pt x="2543" y="6279"/>
                    <a:pt x="2595" y="6258"/>
                  </a:cubicBezTo>
                  <a:lnTo>
                    <a:pt x="2616" y="6258"/>
                  </a:lnTo>
                  <a:cubicBezTo>
                    <a:pt x="2637" y="6247"/>
                    <a:pt x="2648" y="6237"/>
                    <a:pt x="2679" y="6226"/>
                  </a:cubicBezTo>
                  <a:lnTo>
                    <a:pt x="2690" y="6226"/>
                  </a:lnTo>
                  <a:cubicBezTo>
                    <a:pt x="2710" y="6216"/>
                    <a:pt x="2721" y="6206"/>
                    <a:pt x="2742" y="6195"/>
                  </a:cubicBezTo>
                  <a:cubicBezTo>
                    <a:pt x="2752" y="6195"/>
                    <a:pt x="2763" y="6185"/>
                    <a:pt x="2763" y="6185"/>
                  </a:cubicBezTo>
                  <a:cubicBezTo>
                    <a:pt x="2784" y="6174"/>
                    <a:pt x="2794" y="6164"/>
                    <a:pt x="2815" y="6153"/>
                  </a:cubicBezTo>
                  <a:cubicBezTo>
                    <a:pt x="2826" y="6143"/>
                    <a:pt x="2836" y="6143"/>
                    <a:pt x="2846" y="6122"/>
                  </a:cubicBezTo>
                  <a:lnTo>
                    <a:pt x="2867" y="6111"/>
                  </a:lnTo>
                  <a:cubicBezTo>
                    <a:pt x="2878" y="6101"/>
                    <a:pt x="2899" y="6090"/>
                    <a:pt x="2899" y="6080"/>
                  </a:cubicBezTo>
                  <a:lnTo>
                    <a:pt x="2920" y="6059"/>
                  </a:lnTo>
                  <a:cubicBezTo>
                    <a:pt x="2930" y="6049"/>
                    <a:pt x="2941" y="6038"/>
                    <a:pt x="2951" y="6028"/>
                  </a:cubicBezTo>
                  <a:lnTo>
                    <a:pt x="2972" y="6007"/>
                  </a:lnTo>
                  <a:cubicBezTo>
                    <a:pt x="2983" y="5986"/>
                    <a:pt x="3003" y="5975"/>
                    <a:pt x="3014" y="5954"/>
                  </a:cubicBezTo>
                  <a:cubicBezTo>
                    <a:pt x="3014" y="5944"/>
                    <a:pt x="3024" y="5923"/>
                    <a:pt x="3035" y="5913"/>
                  </a:cubicBezTo>
                  <a:lnTo>
                    <a:pt x="3056" y="5892"/>
                  </a:lnTo>
                  <a:cubicBezTo>
                    <a:pt x="3056" y="5871"/>
                    <a:pt x="3066" y="5860"/>
                    <a:pt x="3077" y="5850"/>
                  </a:cubicBezTo>
                  <a:lnTo>
                    <a:pt x="3087" y="5829"/>
                  </a:lnTo>
                  <a:cubicBezTo>
                    <a:pt x="3087" y="5808"/>
                    <a:pt x="3098" y="5787"/>
                    <a:pt x="3108" y="5766"/>
                  </a:cubicBezTo>
                  <a:cubicBezTo>
                    <a:pt x="3108" y="5766"/>
                    <a:pt x="3108" y="5756"/>
                    <a:pt x="3108" y="5756"/>
                  </a:cubicBezTo>
                  <a:cubicBezTo>
                    <a:pt x="3129" y="5703"/>
                    <a:pt x="3139" y="5651"/>
                    <a:pt x="3139" y="5599"/>
                  </a:cubicBezTo>
                  <a:cubicBezTo>
                    <a:pt x="3150" y="5578"/>
                    <a:pt x="3150" y="5557"/>
                    <a:pt x="3150" y="5525"/>
                  </a:cubicBezTo>
                  <a:cubicBezTo>
                    <a:pt x="3150" y="5525"/>
                    <a:pt x="3150" y="5515"/>
                    <a:pt x="3150" y="5515"/>
                  </a:cubicBezTo>
                  <a:cubicBezTo>
                    <a:pt x="3150" y="5483"/>
                    <a:pt x="3150" y="5452"/>
                    <a:pt x="3150" y="5410"/>
                  </a:cubicBezTo>
                  <a:cubicBezTo>
                    <a:pt x="3139" y="5389"/>
                    <a:pt x="3139" y="5358"/>
                    <a:pt x="3129" y="5337"/>
                  </a:cubicBezTo>
                  <a:lnTo>
                    <a:pt x="3129" y="5316"/>
                  </a:lnTo>
                  <a:cubicBezTo>
                    <a:pt x="3119" y="5295"/>
                    <a:pt x="3119" y="5274"/>
                    <a:pt x="3108" y="5253"/>
                  </a:cubicBezTo>
                  <a:lnTo>
                    <a:pt x="3098" y="5222"/>
                  </a:lnTo>
                  <a:cubicBezTo>
                    <a:pt x="3087" y="5201"/>
                    <a:pt x="3087" y="5190"/>
                    <a:pt x="3077" y="5170"/>
                  </a:cubicBezTo>
                  <a:lnTo>
                    <a:pt x="3066" y="5149"/>
                  </a:lnTo>
                  <a:cubicBezTo>
                    <a:pt x="3056" y="5128"/>
                    <a:pt x="3045" y="5107"/>
                    <a:pt x="3035" y="5086"/>
                  </a:cubicBezTo>
                  <a:lnTo>
                    <a:pt x="3024" y="5075"/>
                  </a:lnTo>
                  <a:cubicBezTo>
                    <a:pt x="3003" y="5054"/>
                    <a:pt x="2993" y="5034"/>
                    <a:pt x="2983" y="5013"/>
                  </a:cubicBezTo>
                  <a:cubicBezTo>
                    <a:pt x="2972" y="5013"/>
                    <a:pt x="2972" y="5002"/>
                    <a:pt x="2972" y="5002"/>
                  </a:cubicBezTo>
                  <a:cubicBezTo>
                    <a:pt x="2951" y="4981"/>
                    <a:pt x="2930" y="4960"/>
                    <a:pt x="2909" y="4939"/>
                  </a:cubicBezTo>
                  <a:cubicBezTo>
                    <a:pt x="2888" y="4918"/>
                    <a:pt x="2878" y="4887"/>
                    <a:pt x="2878" y="4856"/>
                  </a:cubicBezTo>
                  <a:cubicBezTo>
                    <a:pt x="2878" y="4803"/>
                    <a:pt x="2920" y="4751"/>
                    <a:pt x="2983" y="4751"/>
                  </a:cubicBezTo>
                  <a:lnTo>
                    <a:pt x="4500" y="4751"/>
                  </a:lnTo>
                  <a:cubicBezTo>
                    <a:pt x="4636" y="4751"/>
                    <a:pt x="4751" y="4636"/>
                    <a:pt x="4751" y="4500"/>
                  </a:cubicBezTo>
                  <a:lnTo>
                    <a:pt x="4751" y="2983"/>
                  </a:lnTo>
                  <a:cubicBezTo>
                    <a:pt x="4751" y="2773"/>
                    <a:pt x="4584" y="2616"/>
                    <a:pt x="4385" y="2616"/>
                  </a:cubicBezTo>
                  <a:cubicBezTo>
                    <a:pt x="4280" y="2616"/>
                    <a:pt x="4186" y="2658"/>
                    <a:pt x="4113" y="2731"/>
                  </a:cubicBezTo>
                  <a:cubicBezTo>
                    <a:pt x="4102" y="2742"/>
                    <a:pt x="4081" y="2763"/>
                    <a:pt x="4071" y="2773"/>
                  </a:cubicBezTo>
                  <a:cubicBezTo>
                    <a:pt x="4050" y="2784"/>
                    <a:pt x="4039" y="2794"/>
                    <a:pt x="4029" y="2805"/>
                  </a:cubicBezTo>
                  <a:lnTo>
                    <a:pt x="4102" y="2909"/>
                  </a:lnTo>
                  <a:lnTo>
                    <a:pt x="4019" y="2805"/>
                  </a:lnTo>
                  <a:cubicBezTo>
                    <a:pt x="3998" y="2815"/>
                    <a:pt x="3987" y="2826"/>
                    <a:pt x="3977" y="2826"/>
                  </a:cubicBezTo>
                  <a:lnTo>
                    <a:pt x="3966" y="2836"/>
                  </a:lnTo>
                  <a:cubicBezTo>
                    <a:pt x="3945" y="2846"/>
                    <a:pt x="3935" y="2846"/>
                    <a:pt x="3924" y="2857"/>
                  </a:cubicBezTo>
                  <a:lnTo>
                    <a:pt x="3914" y="2857"/>
                  </a:lnTo>
                  <a:cubicBezTo>
                    <a:pt x="3893" y="2867"/>
                    <a:pt x="3882" y="2867"/>
                    <a:pt x="3851" y="2878"/>
                  </a:cubicBezTo>
                  <a:cubicBezTo>
                    <a:pt x="3820" y="2888"/>
                    <a:pt x="3778" y="2888"/>
                    <a:pt x="3746" y="2888"/>
                  </a:cubicBezTo>
                  <a:lnTo>
                    <a:pt x="3663" y="2888"/>
                  </a:lnTo>
                  <a:cubicBezTo>
                    <a:pt x="3652" y="2878"/>
                    <a:pt x="3642" y="2878"/>
                    <a:pt x="3621" y="2878"/>
                  </a:cubicBezTo>
                  <a:cubicBezTo>
                    <a:pt x="3600" y="2878"/>
                    <a:pt x="3589" y="2867"/>
                    <a:pt x="3569" y="2867"/>
                  </a:cubicBezTo>
                  <a:lnTo>
                    <a:pt x="3558" y="2857"/>
                  </a:lnTo>
                  <a:cubicBezTo>
                    <a:pt x="3548" y="2857"/>
                    <a:pt x="3537" y="2846"/>
                    <a:pt x="3527" y="2846"/>
                  </a:cubicBezTo>
                  <a:lnTo>
                    <a:pt x="3485" y="2826"/>
                  </a:lnTo>
                  <a:cubicBezTo>
                    <a:pt x="3474" y="2826"/>
                    <a:pt x="3464" y="2815"/>
                    <a:pt x="3464" y="2815"/>
                  </a:cubicBezTo>
                  <a:lnTo>
                    <a:pt x="3391" y="2920"/>
                  </a:lnTo>
                  <a:lnTo>
                    <a:pt x="3453" y="2805"/>
                  </a:lnTo>
                  <a:cubicBezTo>
                    <a:pt x="3433" y="2794"/>
                    <a:pt x="3412" y="2773"/>
                    <a:pt x="3391" y="2763"/>
                  </a:cubicBezTo>
                  <a:cubicBezTo>
                    <a:pt x="3380" y="2752"/>
                    <a:pt x="3370" y="2742"/>
                    <a:pt x="3359" y="2731"/>
                  </a:cubicBezTo>
                  <a:cubicBezTo>
                    <a:pt x="3349" y="2721"/>
                    <a:pt x="3338" y="2710"/>
                    <a:pt x="3328" y="2690"/>
                  </a:cubicBezTo>
                  <a:cubicBezTo>
                    <a:pt x="3307" y="2669"/>
                    <a:pt x="3286" y="2637"/>
                    <a:pt x="3265" y="2606"/>
                  </a:cubicBezTo>
                  <a:lnTo>
                    <a:pt x="3244" y="2564"/>
                  </a:lnTo>
                  <a:cubicBezTo>
                    <a:pt x="3244" y="2553"/>
                    <a:pt x="3244" y="2543"/>
                    <a:pt x="3234" y="2533"/>
                  </a:cubicBezTo>
                  <a:lnTo>
                    <a:pt x="3234" y="2522"/>
                  </a:lnTo>
                  <a:cubicBezTo>
                    <a:pt x="3223" y="2501"/>
                    <a:pt x="3223" y="2491"/>
                    <a:pt x="3213" y="2470"/>
                  </a:cubicBezTo>
                  <a:cubicBezTo>
                    <a:pt x="3213" y="2449"/>
                    <a:pt x="3213" y="2438"/>
                    <a:pt x="3213" y="2417"/>
                  </a:cubicBezTo>
                  <a:cubicBezTo>
                    <a:pt x="3213" y="2407"/>
                    <a:pt x="3213" y="2407"/>
                    <a:pt x="3202" y="2386"/>
                  </a:cubicBezTo>
                  <a:cubicBezTo>
                    <a:pt x="3202" y="2386"/>
                    <a:pt x="3202" y="2376"/>
                    <a:pt x="3202" y="2365"/>
                  </a:cubicBezTo>
                  <a:lnTo>
                    <a:pt x="3202" y="2323"/>
                  </a:lnTo>
                  <a:cubicBezTo>
                    <a:pt x="3213" y="2313"/>
                    <a:pt x="3213" y="2302"/>
                    <a:pt x="3213" y="2292"/>
                  </a:cubicBezTo>
                  <a:cubicBezTo>
                    <a:pt x="3213" y="2271"/>
                    <a:pt x="3213" y="2260"/>
                    <a:pt x="3223" y="2240"/>
                  </a:cubicBezTo>
                  <a:cubicBezTo>
                    <a:pt x="3223" y="2229"/>
                    <a:pt x="3223" y="2208"/>
                    <a:pt x="3234" y="2198"/>
                  </a:cubicBezTo>
                  <a:lnTo>
                    <a:pt x="3234" y="2177"/>
                  </a:lnTo>
                  <a:cubicBezTo>
                    <a:pt x="3244" y="2166"/>
                    <a:pt x="3244" y="2166"/>
                    <a:pt x="3244" y="2145"/>
                  </a:cubicBezTo>
                  <a:lnTo>
                    <a:pt x="3265" y="2114"/>
                  </a:lnTo>
                  <a:cubicBezTo>
                    <a:pt x="3286" y="2072"/>
                    <a:pt x="3307" y="2041"/>
                    <a:pt x="3328" y="2020"/>
                  </a:cubicBezTo>
                  <a:cubicBezTo>
                    <a:pt x="3338" y="2009"/>
                    <a:pt x="3349" y="1999"/>
                    <a:pt x="3359" y="1978"/>
                  </a:cubicBezTo>
                  <a:cubicBezTo>
                    <a:pt x="3370" y="1978"/>
                    <a:pt x="3380" y="1967"/>
                    <a:pt x="3391" y="1957"/>
                  </a:cubicBezTo>
                  <a:cubicBezTo>
                    <a:pt x="3412" y="1936"/>
                    <a:pt x="3433" y="1915"/>
                    <a:pt x="3464" y="1905"/>
                  </a:cubicBezTo>
                  <a:cubicBezTo>
                    <a:pt x="3464" y="1894"/>
                    <a:pt x="3474" y="1894"/>
                    <a:pt x="3485" y="1894"/>
                  </a:cubicBezTo>
                  <a:lnTo>
                    <a:pt x="3527" y="1873"/>
                  </a:lnTo>
                  <a:cubicBezTo>
                    <a:pt x="3537" y="1863"/>
                    <a:pt x="3548" y="1863"/>
                    <a:pt x="3558" y="1852"/>
                  </a:cubicBezTo>
                  <a:lnTo>
                    <a:pt x="3569" y="1852"/>
                  </a:lnTo>
                  <a:cubicBezTo>
                    <a:pt x="3589" y="1842"/>
                    <a:pt x="3610" y="1842"/>
                    <a:pt x="3631" y="1831"/>
                  </a:cubicBezTo>
                  <a:lnTo>
                    <a:pt x="3673" y="1831"/>
                  </a:lnTo>
                  <a:cubicBezTo>
                    <a:pt x="3684" y="1831"/>
                    <a:pt x="3705" y="1831"/>
                    <a:pt x="3736" y="1821"/>
                  </a:cubicBezTo>
                  <a:cubicBezTo>
                    <a:pt x="3778" y="1821"/>
                    <a:pt x="3820" y="1831"/>
                    <a:pt x="3862" y="1842"/>
                  </a:cubicBezTo>
                  <a:cubicBezTo>
                    <a:pt x="3882" y="1842"/>
                    <a:pt x="3893" y="1852"/>
                    <a:pt x="3914" y="1852"/>
                  </a:cubicBezTo>
                  <a:lnTo>
                    <a:pt x="3956" y="1727"/>
                  </a:lnTo>
                  <a:lnTo>
                    <a:pt x="3924" y="1863"/>
                  </a:lnTo>
                  <a:cubicBezTo>
                    <a:pt x="3935" y="1863"/>
                    <a:pt x="3945" y="1873"/>
                    <a:pt x="3966" y="1873"/>
                  </a:cubicBezTo>
                  <a:lnTo>
                    <a:pt x="3977" y="1884"/>
                  </a:lnTo>
                  <a:cubicBezTo>
                    <a:pt x="3987" y="1894"/>
                    <a:pt x="4008" y="1894"/>
                    <a:pt x="4019" y="1905"/>
                  </a:cubicBezTo>
                  <a:lnTo>
                    <a:pt x="4081" y="1790"/>
                  </a:lnTo>
                  <a:lnTo>
                    <a:pt x="4029" y="1915"/>
                  </a:lnTo>
                  <a:cubicBezTo>
                    <a:pt x="4039" y="1926"/>
                    <a:pt x="4050" y="1936"/>
                    <a:pt x="4071" y="1947"/>
                  </a:cubicBezTo>
                  <a:cubicBezTo>
                    <a:pt x="4092" y="1957"/>
                    <a:pt x="4102" y="1967"/>
                    <a:pt x="4113" y="1988"/>
                  </a:cubicBezTo>
                  <a:cubicBezTo>
                    <a:pt x="4186" y="2062"/>
                    <a:pt x="4280" y="2104"/>
                    <a:pt x="4385" y="2104"/>
                  </a:cubicBezTo>
                  <a:cubicBezTo>
                    <a:pt x="4584" y="2104"/>
                    <a:pt x="4751" y="1936"/>
                    <a:pt x="4751" y="1737"/>
                  </a:cubicBezTo>
                  <a:lnTo>
                    <a:pt x="4751" y="251"/>
                  </a:lnTo>
                  <a:cubicBezTo>
                    <a:pt x="4751" y="136"/>
                    <a:pt x="4667" y="32"/>
                    <a:pt x="4552" y="11"/>
                  </a:cubicBezTo>
                  <a:cubicBezTo>
                    <a:pt x="4542" y="0"/>
                    <a:pt x="4531" y="0"/>
                    <a:pt x="4521"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70"/>
            <p:cNvSpPr/>
            <p:nvPr/>
          </p:nvSpPr>
          <p:spPr>
            <a:xfrm>
              <a:off x="8586628" y="1580603"/>
              <a:ext cx="191882" cy="144734"/>
            </a:xfrm>
            <a:custGeom>
              <a:rect b="b" l="l" r="r" t="t"/>
              <a:pathLst>
                <a:path extrusionOk="0" h="4752" w="6300">
                  <a:moveTo>
                    <a:pt x="4489" y="262"/>
                  </a:moveTo>
                  <a:lnTo>
                    <a:pt x="4489" y="1758"/>
                  </a:lnTo>
                  <a:cubicBezTo>
                    <a:pt x="4489" y="1968"/>
                    <a:pt x="4664" y="2124"/>
                    <a:pt x="4857" y="2124"/>
                  </a:cubicBezTo>
                  <a:cubicBezTo>
                    <a:pt x="4905" y="2124"/>
                    <a:pt x="4954" y="2114"/>
                    <a:pt x="5002" y="2093"/>
                  </a:cubicBezTo>
                  <a:cubicBezTo>
                    <a:pt x="5034" y="2083"/>
                    <a:pt x="5054" y="2062"/>
                    <a:pt x="5075" y="2051"/>
                  </a:cubicBezTo>
                  <a:cubicBezTo>
                    <a:pt x="5086" y="2041"/>
                    <a:pt x="5107" y="2020"/>
                    <a:pt x="5128" y="2010"/>
                  </a:cubicBezTo>
                  <a:cubicBezTo>
                    <a:pt x="5138" y="1989"/>
                    <a:pt x="5149" y="1978"/>
                    <a:pt x="5159" y="1968"/>
                  </a:cubicBezTo>
                  <a:cubicBezTo>
                    <a:pt x="5180" y="1957"/>
                    <a:pt x="5191" y="1947"/>
                    <a:pt x="5201" y="1936"/>
                  </a:cubicBezTo>
                  <a:cubicBezTo>
                    <a:pt x="5264" y="1905"/>
                    <a:pt x="5327" y="1873"/>
                    <a:pt x="5400" y="1853"/>
                  </a:cubicBezTo>
                  <a:cubicBezTo>
                    <a:pt x="5430" y="1848"/>
                    <a:pt x="5460" y="1846"/>
                    <a:pt x="5491" y="1846"/>
                  </a:cubicBezTo>
                  <a:cubicBezTo>
                    <a:pt x="5534" y="1846"/>
                    <a:pt x="5577" y="1851"/>
                    <a:pt x="5620" y="1863"/>
                  </a:cubicBezTo>
                  <a:cubicBezTo>
                    <a:pt x="5672" y="1873"/>
                    <a:pt x="5724" y="1894"/>
                    <a:pt x="5777" y="1915"/>
                  </a:cubicBezTo>
                  <a:cubicBezTo>
                    <a:pt x="5818" y="1947"/>
                    <a:pt x="5860" y="1978"/>
                    <a:pt x="5902" y="2020"/>
                  </a:cubicBezTo>
                  <a:cubicBezTo>
                    <a:pt x="5913" y="2030"/>
                    <a:pt x="5923" y="2051"/>
                    <a:pt x="5933" y="2062"/>
                  </a:cubicBezTo>
                  <a:cubicBezTo>
                    <a:pt x="5986" y="2135"/>
                    <a:pt x="6028" y="2229"/>
                    <a:pt x="6038" y="2323"/>
                  </a:cubicBezTo>
                  <a:cubicBezTo>
                    <a:pt x="6038" y="2365"/>
                    <a:pt x="6038" y="2397"/>
                    <a:pt x="6038" y="2439"/>
                  </a:cubicBezTo>
                  <a:cubicBezTo>
                    <a:pt x="6028" y="2480"/>
                    <a:pt x="6017" y="2522"/>
                    <a:pt x="6007" y="2564"/>
                  </a:cubicBezTo>
                  <a:cubicBezTo>
                    <a:pt x="5975" y="2637"/>
                    <a:pt x="5933" y="2700"/>
                    <a:pt x="5881" y="2752"/>
                  </a:cubicBezTo>
                  <a:cubicBezTo>
                    <a:pt x="5871" y="2763"/>
                    <a:pt x="5860" y="2773"/>
                    <a:pt x="5850" y="2784"/>
                  </a:cubicBezTo>
                  <a:cubicBezTo>
                    <a:pt x="5829" y="2794"/>
                    <a:pt x="5808" y="2815"/>
                    <a:pt x="5797" y="2826"/>
                  </a:cubicBezTo>
                  <a:cubicBezTo>
                    <a:pt x="5777" y="2836"/>
                    <a:pt x="5745" y="2847"/>
                    <a:pt x="5724" y="2857"/>
                  </a:cubicBezTo>
                  <a:cubicBezTo>
                    <a:pt x="5703" y="2868"/>
                    <a:pt x="5682" y="2878"/>
                    <a:pt x="5661" y="2889"/>
                  </a:cubicBezTo>
                  <a:cubicBezTo>
                    <a:pt x="5640" y="2899"/>
                    <a:pt x="5609" y="2899"/>
                    <a:pt x="5578" y="2899"/>
                  </a:cubicBezTo>
                  <a:cubicBezTo>
                    <a:pt x="5546" y="2904"/>
                    <a:pt x="5515" y="2907"/>
                    <a:pt x="5484" y="2907"/>
                  </a:cubicBezTo>
                  <a:cubicBezTo>
                    <a:pt x="5452" y="2907"/>
                    <a:pt x="5421" y="2904"/>
                    <a:pt x="5389" y="2899"/>
                  </a:cubicBezTo>
                  <a:cubicBezTo>
                    <a:pt x="5327" y="2878"/>
                    <a:pt x="5274" y="2857"/>
                    <a:pt x="5222" y="2826"/>
                  </a:cubicBezTo>
                  <a:cubicBezTo>
                    <a:pt x="5180" y="2805"/>
                    <a:pt x="5159" y="2773"/>
                    <a:pt x="5128" y="2752"/>
                  </a:cubicBezTo>
                  <a:cubicBezTo>
                    <a:pt x="5096" y="2711"/>
                    <a:pt x="5054" y="2690"/>
                    <a:pt x="5002" y="2669"/>
                  </a:cubicBezTo>
                  <a:cubicBezTo>
                    <a:pt x="4951" y="2644"/>
                    <a:pt x="4899" y="2633"/>
                    <a:pt x="4848" y="2633"/>
                  </a:cubicBezTo>
                  <a:cubicBezTo>
                    <a:pt x="4659" y="2633"/>
                    <a:pt x="4489" y="2789"/>
                    <a:pt x="4489" y="3004"/>
                  </a:cubicBezTo>
                  <a:lnTo>
                    <a:pt x="4489" y="4490"/>
                  </a:lnTo>
                  <a:cubicBezTo>
                    <a:pt x="2187" y="4427"/>
                    <a:pt x="325" y="2575"/>
                    <a:pt x="262" y="262"/>
                  </a:cubicBezTo>
                  <a:lnTo>
                    <a:pt x="1737" y="262"/>
                  </a:lnTo>
                  <a:cubicBezTo>
                    <a:pt x="1790" y="262"/>
                    <a:pt x="1842" y="314"/>
                    <a:pt x="1842" y="367"/>
                  </a:cubicBezTo>
                  <a:cubicBezTo>
                    <a:pt x="1842" y="398"/>
                    <a:pt x="1821" y="429"/>
                    <a:pt x="1800" y="450"/>
                  </a:cubicBezTo>
                  <a:cubicBezTo>
                    <a:pt x="1779" y="471"/>
                    <a:pt x="1758" y="492"/>
                    <a:pt x="1748" y="513"/>
                  </a:cubicBezTo>
                  <a:lnTo>
                    <a:pt x="1727" y="534"/>
                  </a:lnTo>
                  <a:cubicBezTo>
                    <a:pt x="1716" y="545"/>
                    <a:pt x="1706" y="565"/>
                    <a:pt x="1695" y="576"/>
                  </a:cubicBezTo>
                  <a:lnTo>
                    <a:pt x="1674" y="607"/>
                  </a:lnTo>
                  <a:cubicBezTo>
                    <a:pt x="1674" y="618"/>
                    <a:pt x="1664" y="639"/>
                    <a:pt x="1654" y="649"/>
                  </a:cubicBezTo>
                  <a:cubicBezTo>
                    <a:pt x="1643" y="660"/>
                    <a:pt x="1643" y="670"/>
                    <a:pt x="1643" y="681"/>
                  </a:cubicBezTo>
                  <a:cubicBezTo>
                    <a:pt x="1633" y="701"/>
                    <a:pt x="1622" y="712"/>
                    <a:pt x="1622" y="733"/>
                  </a:cubicBezTo>
                  <a:cubicBezTo>
                    <a:pt x="1612" y="743"/>
                    <a:pt x="1612" y="754"/>
                    <a:pt x="1601" y="764"/>
                  </a:cubicBezTo>
                  <a:cubicBezTo>
                    <a:pt x="1601" y="785"/>
                    <a:pt x="1591" y="796"/>
                    <a:pt x="1591" y="827"/>
                  </a:cubicBezTo>
                  <a:lnTo>
                    <a:pt x="1580" y="848"/>
                  </a:lnTo>
                  <a:cubicBezTo>
                    <a:pt x="1580" y="869"/>
                    <a:pt x="1570" y="900"/>
                    <a:pt x="1570" y="932"/>
                  </a:cubicBezTo>
                  <a:cubicBezTo>
                    <a:pt x="1570" y="963"/>
                    <a:pt x="1559" y="994"/>
                    <a:pt x="1559" y="1026"/>
                  </a:cubicBezTo>
                  <a:cubicBezTo>
                    <a:pt x="1559" y="1026"/>
                    <a:pt x="1559" y="1036"/>
                    <a:pt x="1570" y="1047"/>
                  </a:cubicBezTo>
                  <a:cubicBezTo>
                    <a:pt x="1570" y="1068"/>
                    <a:pt x="1570" y="1089"/>
                    <a:pt x="1570" y="1110"/>
                  </a:cubicBezTo>
                  <a:cubicBezTo>
                    <a:pt x="1580" y="1162"/>
                    <a:pt x="1591" y="1214"/>
                    <a:pt x="1601" y="1267"/>
                  </a:cubicBezTo>
                  <a:lnTo>
                    <a:pt x="1612" y="1277"/>
                  </a:lnTo>
                  <a:cubicBezTo>
                    <a:pt x="1612" y="1298"/>
                    <a:pt x="1622" y="1319"/>
                    <a:pt x="1633" y="1329"/>
                  </a:cubicBezTo>
                  <a:cubicBezTo>
                    <a:pt x="1633" y="1340"/>
                    <a:pt x="1633" y="1350"/>
                    <a:pt x="1643" y="1361"/>
                  </a:cubicBezTo>
                  <a:cubicBezTo>
                    <a:pt x="1654" y="1371"/>
                    <a:pt x="1654" y="1382"/>
                    <a:pt x="1664" y="1403"/>
                  </a:cubicBezTo>
                  <a:cubicBezTo>
                    <a:pt x="1664" y="1413"/>
                    <a:pt x="1674" y="1424"/>
                    <a:pt x="1674" y="1424"/>
                  </a:cubicBezTo>
                  <a:lnTo>
                    <a:pt x="1695" y="1444"/>
                  </a:lnTo>
                  <a:cubicBezTo>
                    <a:pt x="1716" y="1476"/>
                    <a:pt x="1737" y="1507"/>
                    <a:pt x="1758" y="1539"/>
                  </a:cubicBezTo>
                  <a:cubicBezTo>
                    <a:pt x="1769" y="1549"/>
                    <a:pt x="1779" y="1560"/>
                    <a:pt x="1800" y="1580"/>
                  </a:cubicBezTo>
                  <a:lnTo>
                    <a:pt x="1811" y="1591"/>
                  </a:lnTo>
                  <a:cubicBezTo>
                    <a:pt x="1821" y="1601"/>
                    <a:pt x="1831" y="1612"/>
                    <a:pt x="1842" y="1622"/>
                  </a:cubicBezTo>
                  <a:cubicBezTo>
                    <a:pt x="1842" y="1622"/>
                    <a:pt x="1852" y="1633"/>
                    <a:pt x="1852" y="1633"/>
                  </a:cubicBezTo>
                  <a:cubicBezTo>
                    <a:pt x="1905" y="1664"/>
                    <a:pt x="1947" y="1696"/>
                    <a:pt x="1999" y="1727"/>
                  </a:cubicBezTo>
                  <a:cubicBezTo>
                    <a:pt x="1999" y="1727"/>
                    <a:pt x="2009" y="1727"/>
                    <a:pt x="2020" y="1737"/>
                  </a:cubicBezTo>
                  <a:cubicBezTo>
                    <a:pt x="2030" y="1737"/>
                    <a:pt x="2041" y="1748"/>
                    <a:pt x="2051" y="1748"/>
                  </a:cubicBezTo>
                  <a:cubicBezTo>
                    <a:pt x="2062" y="1758"/>
                    <a:pt x="2083" y="1758"/>
                    <a:pt x="2093" y="1769"/>
                  </a:cubicBezTo>
                  <a:lnTo>
                    <a:pt x="2124" y="1769"/>
                  </a:lnTo>
                  <a:cubicBezTo>
                    <a:pt x="2135" y="1779"/>
                    <a:pt x="2156" y="1779"/>
                    <a:pt x="2177" y="1790"/>
                  </a:cubicBezTo>
                  <a:lnTo>
                    <a:pt x="2198" y="1790"/>
                  </a:lnTo>
                  <a:cubicBezTo>
                    <a:pt x="2219" y="1800"/>
                    <a:pt x="2240" y="1800"/>
                    <a:pt x="2271" y="1800"/>
                  </a:cubicBezTo>
                  <a:cubicBezTo>
                    <a:pt x="2292" y="1811"/>
                    <a:pt x="2313" y="1811"/>
                    <a:pt x="2344" y="1811"/>
                  </a:cubicBezTo>
                  <a:lnTo>
                    <a:pt x="2438" y="1811"/>
                  </a:lnTo>
                  <a:cubicBezTo>
                    <a:pt x="2438" y="1811"/>
                    <a:pt x="2449" y="1800"/>
                    <a:pt x="2449" y="1800"/>
                  </a:cubicBezTo>
                  <a:cubicBezTo>
                    <a:pt x="2501" y="1800"/>
                    <a:pt x="2553" y="1790"/>
                    <a:pt x="2595" y="1769"/>
                  </a:cubicBezTo>
                  <a:lnTo>
                    <a:pt x="2616" y="1769"/>
                  </a:lnTo>
                  <a:cubicBezTo>
                    <a:pt x="2637" y="1758"/>
                    <a:pt x="2648" y="1748"/>
                    <a:pt x="2679" y="1737"/>
                  </a:cubicBezTo>
                  <a:lnTo>
                    <a:pt x="2690" y="1737"/>
                  </a:lnTo>
                  <a:cubicBezTo>
                    <a:pt x="2710" y="1727"/>
                    <a:pt x="2721" y="1717"/>
                    <a:pt x="2742" y="1706"/>
                  </a:cubicBezTo>
                  <a:cubicBezTo>
                    <a:pt x="2752" y="1706"/>
                    <a:pt x="2763" y="1696"/>
                    <a:pt x="2763" y="1696"/>
                  </a:cubicBezTo>
                  <a:cubicBezTo>
                    <a:pt x="2784" y="1685"/>
                    <a:pt x="2794" y="1675"/>
                    <a:pt x="2815" y="1664"/>
                  </a:cubicBezTo>
                  <a:cubicBezTo>
                    <a:pt x="2826" y="1654"/>
                    <a:pt x="2836" y="1654"/>
                    <a:pt x="2846" y="1633"/>
                  </a:cubicBezTo>
                  <a:lnTo>
                    <a:pt x="2867" y="1622"/>
                  </a:lnTo>
                  <a:cubicBezTo>
                    <a:pt x="2878" y="1612"/>
                    <a:pt x="2899" y="1601"/>
                    <a:pt x="2909" y="1591"/>
                  </a:cubicBezTo>
                  <a:lnTo>
                    <a:pt x="2920" y="1570"/>
                  </a:lnTo>
                  <a:cubicBezTo>
                    <a:pt x="2930" y="1560"/>
                    <a:pt x="2941" y="1549"/>
                    <a:pt x="2951" y="1539"/>
                  </a:cubicBezTo>
                  <a:lnTo>
                    <a:pt x="2972" y="1518"/>
                  </a:lnTo>
                  <a:cubicBezTo>
                    <a:pt x="2983" y="1497"/>
                    <a:pt x="3003" y="1486"/>
                    <a:pt x="3014" y="1465"/>
                  </a:cubicBezTo>
                  <a:cubicBezTo>
                    <a:pt x="3014" y="1455"/>
                    <a:pt x="3024" y="1444"/>
                    <a:pt x="3035" y="1424"/>
                  </a:cubicBezTo>
                  <a:lnTo>
                    <a:pt x="3045" y="1403"/>
                  </a:lnTo>
                  <a:cubicBezTo>
                    <a:pt x="3056" y="1382"/>
                    <a:pt x="3066" y="1371"/>
                    <a:pt x="3077" y="1361"/>
                  </a:cubicBezTo>
                  <a:lnTo>
                    <a:pt x="3087" y="1340"/>
                  </a:lnTo>
                  <a:cubicBezTo>
                    <a:pt x="3087" y="1319"/>
                    <a:pt x="3098" y="1298"/>
                    <a:pt x="3108" y="1277"/>
                  </a:cubicBezTo>
                  <a:cubicBezTo>
                    <a:pt x="3108" y="1277"/>
                    <a:pt x="3108" y="1267"/>
                    <a:pt x="3108" y="1267"/>
                  </a:cubicBezTo>
                  <a:cubicBezTo>
                    <a:pt x="3129" y="1214"/>
                    <a:pt x="3139" y="1162"/>
                    <a:pt x="3139" y="1110"/>
                  </a:cubicBezTo>
                  <a:cubicBezTo>
                    <a:pt x="3150" y="1089"/>
                    <a:pt x="3150" y="1068"/>
                    <a:pt x="3150" y="1036"/>
                  </a:cubicBezTo>
                  <a:cubicBezTo>
                    <a:pt x="3150" y="1036"/>
                    <a:pt x="3150" y="1026"/>
                    <a:pt x="3150" y="1026"/>
                  </a:cubicBezTo>
                  <a:cubicBezTo>
                    <a:pt x="3150" y="994"/>
                    <a:pt x="3150" y="963"/>
                    <a:pt x="3150" y="921"/>
                  </a:cubicBezTo>
                  <a:cubicBezTo>
                    <a:pt x="3139" y="900"/>
                    <a:pt x="3139" y="869"/>
                    <a:pt x="3129" y="848"/>
                  </a:cubicBezTo>
                  <a:lnTo>
                    <a:pt x="3129" y="827"/>
                  </a:lnTo>
                  <a:cubicBezTo>
                    <a:pt x="3119" y="806"/>
                    <a:pt x="3119" y="785"/>
                    <a:pt x="3108" y="764"/>
                  </a:cubicBezTo>
                  <a:lnTo>
                    <a:pt x="3098" y="733"/>
                  </a:lnTo>
                  <a:cubicBezTo>
                    <a:pt x="3087" y="712"/>
                    <a:pt x="3087" y="701"/>
                    <a:pt x="3077" y="681"/>
                  </a:cubicBezTo>
                  <a:lnTo>
                    <a:pt x="3066" y="660"/>
                  </a:lnTo>
                  <a:cubicBezTo>
                    <a:pt x="3056" y="639"/>
                    <a:pt x="3045" y="618"/>
                    <a:pt x="3035" y="597"/>
                  </a:cubicBezTo>
                  <a:lnTo>
                    <a:pt x="3024" y="586"/>
                  </a:lnTo>
                  <a:cubicBezTo>
                    <a:pt x="3003" y="565"/>
                    <a:pt x="2993" y="545"/>
                    <a:pt x="2983" y="524"/>
                  </a:cubicBezTo>
                  <a:cubicBezTo>
                    <a:pt x="2972" y="524"/>
                    <a:pt x="2972" y="513"/>
                    <a:pt x="2972" y="513"/>
                  </a:cubicBezTo>
                  <a:cubicBezTo>
                    <a:pt x="2951" y="492"/>
                    <a:pt x="2930" y="471"/>
                    <a:pt x="2909" y="450"/>
                  </a:cubicBezTo>
                  <a:cubicBezTo>
                    <a:pt x="2888" y="429"/>
                    <a:pt x="2878" y="398"/>
                    <a:pt x="2878" y="367"/>
                  </a:cubicBezTo>
                  <a:cubicBezTo>
                    <a:pt x="2878" y="314"/>
                    <a:pt x="2920" y="262"/>
                    <a:pt x="2983" y="262"/>
                  </a:cubicBezTo>
                  <a:close/>
                  <a:moveTo>
                    <a:pt x="251" y="0"/>
                  </a:moveTo>
                  <a:cubicBezTo>
                    <a:pt x="136" y="0"/>
                    <a:pt x="32" y="84"/>
                    <a:pt x="0" y="199"/>
                  </a:cubicBezTo>
                  <a:cubicBezTo>
                    <a:pt x="0" y="210"/>
                    <a:pt x="0" y="220"/>
                    <a:pt x="0" y="231"/>
                  </a:cubicBezTo>
                  <a:cubicBezTo>
                    <a:pt x="53" y="2711"/>
                    <a:pt x="2051" y="4709"/>
                    <a:pt x="4521" y="4751"/>
                  </a:cubicBezTo>
                  <a:lnTo>
                    <a:pt x="4552" y="4751"/>
                  </a:lnTo>
                  <a:cubicBezTo>
                    <a:pt x="4667" y="4720"/>
                    <a:pt x="4751" y="4626"/>
                    <a:pt x="4751" y="4500"/>
                  </a:cubicBezTo>
                  <a:lnTo>
                    <a:pt x="4751" y="3004"/>
                  </a:lnTo>
                  <a:cubicBezTo>
                    <a:pt x="4751" y="2962"/>
                    <a:pt x="4772" y="2930"/>
                    <a:pt x="4803" y="2909"/>
                  </a:cubicBezTo>
                  <a:cubicBezTo>
                    <a:pt x="4818" y="2902"/>
                    <a:pt x="4838" y="2895"/>
                    <a:pt x="4856" y="2895"/>
                  </a:cubicBezTo>
                  <a:cubicBezTo>
                    <a:pt x="4863" y="2895"/>
                    <a:pt x="4870" y="2896"/>
                    <a:pt x="4877" y="2899"/>
                  </a:cubicBezTo>
                  <a:lnTo>
                    <a:pt x="4898" y="2899"/>
                  </a:lnTo>
                  <a:cubicBezTo>
                    <a:pt x="4918" y="2909"/>
                    <a:pt x="4929" y="2920"/>
                    <a:pt x="4939" y="2930"/>
                  </a:cubicBezTo>
                  <a:cubicBezTo>
                    <a:pt x="4981" y="2972"/>
                    <a:pt x="5023" y="3014"/>
                    <a:pt x="5075" y="3045"/>
                  </a:cubicBezTo>
                  <a:cubicBezTo>
                    <a:pt x="5149" y="3098"/>
                    <a:pt x="5243" y="3129"/>
                    <a:pt x="5327" y="3150"/>
                  </a:cubicBezTo>
                  <a:cubicBezTo>
                    <a:pt x="5382" y="3162"/>
                    <a:pt x="5437" y="3167"/>
                    <a:pt x="5492" y="3167"/>
                  </a:cubicBezTo>
                  <a:cubicBezTo>
                    <a:pt x="5531" y="3167"/>
                    <a:pt x="5570" y="3165"/>
                    <a:pt x="5609" y="3161"/>
                  </a:cubicBezTo>
                  <a:cubicBezTo>
                    <a:pt x="5651" y="3161"/>
                    <a:pt x="5703" y="3150"/>
                    <a:pt x="5745" y="3140"/>
                  </a:cubicBezTo>
                  <a:cubicBezTo>
                    <a:pt x="5777" y="3129"/>
                    <a:pt x="5797" y="3119"/>
                    <a:pt x="5829" y="3098"/>
                  </a:cubicBezTo>
                  <a:cubicBezTo>
                    <a:pt x="5902" y="3066"/>
                    <a:pt x="5954" y="3035"/>
                    <a:pt x="6017" y="2983"/>
                  </a:cubicBezTo>
                  <a:cubicBezTo>
                    <a:pt x="6038" y="2972"/>
                    <a:pt x="6049" y="2951"/>
                    <a:pt x="6070" y="2930"/>
                  </a:cubicBezTo>
                  <a:cubicBezTo>
                    <a:pt x="6143" y="2857"/>
                    <a:pt x="6206" y="2763"/>
                    <a:pt x="6247" y="2658"/>
                  </a:cubicBezTo>
                  <a:cubicBezTo>
                    <a:pt x="6268" y="2596"/>
                    <a:pt x="6289" y="2533"/>
                    <a:pt x="6289" y="2470"/>
                  </a:cubicBezTo>
                  <a:cubicBezTo>
                    <a:pt x="6300" y="2407"/>
                    <a:pt x="6300" y="2355"/>
                    <a:pt x="6289" y="2292"/>
                  </a:cubicBezTo>
                  <a:cubicBezTo>
                    <a:pt x="6279" y="2156"/>
                    <a:pt x="6226" y="2020"/>
                    <a:pt x="6143" y="1905"/>
                  </a:cubicBezTo>
                  <a:cubicBezTo>
                    <a:pt x="6132" y="1884"/>
                    <a:pt x="6111" y="1863"/>
                    <a:pt x="6090" y="1842"/>
                  </a:cubicBezTo>
                  <a:cubicBezTo>
                    <a:pt x="5986" y="1727"/>
                    <a:pt x="5839" y="1633"/>
                    <a:pt x="5672" y="1601"/>
                  </a:cubicBezTo>
                  <a:cubicBezTo>
                    <a:pt x="5620" y="1591"/>
                    <a:pt x="5565" y="1586"/>
                    <a:pt x="5510" y="1586"/>
                  </a:cubicBezTo>
                  <a:cubicBezTo>
                    <a:pt x="5455" y="1586"/>
                    <a:pt x="5400" y="1591"/>
                    <a:pt x="5347" y="1601"/>
                  </a:cubicBezTo>
                  <a:cubicBezTo>
                    <a:pt x="5274" y="1612"/>
                    <a:pt x="5222" y="1633"/>
                    <a:pt x="5159" y="1664"/>
                  </a:cubicBezTo>
                  <a:cubicBezTo>
                    <a:pt x="5128" y="1685"/>
                    <a:pt x="5086" y="1706"/>
                    <a:pt x="5054" y="1727"/>
                  </a:cubicBezTo>
                  <a:cubicBezTo>
                    <a:pt x="5034" y="1737"/>
                    <a:pt x="5013" y="1758"/>
                    <a:pt x="4992" y="1769"/>
                  </a:cubicBezTo>
                  <a:cubicBezTo>
                    <a:pt x="4981" y="1790"/>
                    <a:pt x="4960" y="1800"/>
                    <a:pt x="4939" y="1821"/>
                  </a:cubicBezTo>
                  <a:cubicBezTo>
                    <a:pt x="4929" y="1832"/>
                    <a:pt x="4929" y="1832"/>
                    <a:pt x="4918" y="1842"/>
                  </a:cubicBezTo>
                  <a:cubicBezTo>
                    <a:pt x="4918" y="1842"/>
                    <a:pt x="4908" y="1853"/>
                    <a:pt x="4898" y="1853"/>
                  </a:cubicBezTo>
                  <a:cubicBezTo>
                    <a:pt x="4885" y="1857"/>
                    <a:pt x="4870" y="1859"/>
                    <a:pt x="4855" y="1859"/>
                  </a:cubicBezTo>
                  <a:cubicBezTo>
                    <a:pt x="4835" y="1859"/>
                    <a:pt x="4816" y="1854"/>
                    <a:pt x="4803" y="1842"/>
                  </a:cubicBezTo>
                  <a:cubicBezTo>
                    <a:pt x="4772" y="1821"/>
                    <a:pt x="4751" y="1790"/>
                    <a:pt x="4751" y="1758"/>
                  </a:cubicBezTo>
                  <a:lnTo>
                    <a:pt x="4751" y="252"/>
                  </a:lnTo>
                  <a:cubicBezTo>
                    <a:pt x="4751" y="115"/>
                    <a:pt x="4636" y="0"/>
                    <a:pt x="4500" y="0"/>
                  </a:cubicBezTo>
                  <a:lnTo>
                    <a:pt x="2983" y="0"/>
                  </a:lnTo>
                  <a:cubicBezTo>
                    <a:pt x="2773" y="0"/>
                    <a:pt x="2616" y="168"/>
                    <a:pt x="2616" y="367"/>
                  </a:cubicBezTo>
                  <a:cubicBezTo>
                    <a:pt x="2616" y="471"/>
                    <a:pt x="2658" y="565"/>
                    <a:pt x="2731" y="639"/>
                  </a:cubicBezTo>
                  <a:cubicBezTo>
                    <a:pt x="2742" y="649"/>
                    <a:pt x="2763" y="670"/>
                    <a:pt x="2773" y="691"/>
                  </a:cubicBezTo>
                  <a:cubicBezTo>
                    <a:pt x="2784" y="701"/>
                    <a:pt x="2794" y="712"/>
                    <a:pt x="2805" y="722"/>
                  </a:cubicBezTo>
                  <a:cubicBezTo>
                    <a:pt x="2805" y="722"/>
                    <a:pt x="2805" y="743"/>
                    <a:pt x="2805" y="743"/>
                  </a:cubicBezTo>
                  <a:cubicBezTo>
                    <a:pt x="2815" y="754"/>
                    <a:pt x="2826" y="764"/>
                    <a:pt x="2826" y="775"/>
                  </a:cubicBezTo>
                  <a:lnTo>
                    <a:pt x="2836" y="796"/>
                  </a:lnTo>
                  <a:cubicBezTo>
                    <a:pt x="2846" y="806"/>
                    <a:pt x="2846" y="817"/>
                    <a:pt x="2857" y="827"/>
                  </a:cubicBezTo>
                  <a:lnTo>
                    <a:pt x="2983" y="785"/>
                  </a:lnTo>
                  <a:lnTo>
                    <a:pt x="2857" y="848"/>
                  </a:lnTo>
                  <a:cubicBezTo>
                    <a:pt x="2867" y="858"/>
                    <a:pt x="2867" y="869"/>
                    <a:pt x="2867" y="890"/>
                  </a:cubicBezTo>
                  <a:lnTo>
                    <a:pt x="2878" y="900"/>
                  </a:lnTo>
                  <a:cubicBezTo>
                    <a:pt x="2878" y="921"/>
                    <a:pt x="2888" y="942"/>
                    <a:pt x="2888" y="963"/>
                  </a:cubicBezTo>
                  <a:cubicBezTo>
                    <a:pt x="2888" y="974"/>
                    <a:pt x="2888" y="994"/>
                    <a:pt x="2888" y="1015"/>
                  </a:cubicBezTo>
                  <a:lnTo>
                    <a:pt x="2888" y="1036"/>
                  </a:lnTo>
                  <a:cubicBezTo>
                    <a:pt x="2888" y="1047"/>
                    <a:pt x="2888" y="1068"/>
                    <a:pt x="2888" y="1089"/>
                  </a:cubicBezTo>
                  <a:cubicBezTo>
                    <a:pt x="2878" y="1120"/>
                    <a:pt x="2867" y="1162"/>
                    <a:pt x="2857" y="1193"/>
                  </a:cubicBezTo>
                  <a:cubicBezTo>
                    <a:pt x="2857" y="1204"/>
                    <a:pt x="2846" y="1214"/>
                    <a:pt x="2846" y="1225"/>
                  </a:cubicBezTo>
                  <a:lnTo>
                    <a:pt x="2836" y="1246"/>
                  </a:lnTo>
                  <a:cubicBezTo>
                    <a:pt x="2836" y="1256"/>
                    <a:pt x="2826" y="1267"/>
                    <a:pt x="2826" y="1277"/>
                  </a:cubicBezTo>
                  <a:lnTo>
                    <a:pt x="2815" y="1287"/>
                  </a:lnTo>
                  <a:cubicBezTo>
                    <a:pt x="2805" y="1298"/>
                    <a:pt x="2805" y="1308"/>
                    <a:pt x="2794" y="1319"/>
                  </a:cubicBezTo>
                  <a:cubicBezTo>
                    <a:pt x="2784" y="1329"/>
                    <a:pt x="2784" y="1340"/>
                    <a:pt x="2763" y="1361"/>
                  </a:cubicBezTo>
                  <a:lnTo>
                    <a:pt x="2752" y="1361"/>
                  </a:lnTo>
                  <a:cubicBezTo>
                    <a:pt x="2752" y="1371"/>
                    <a:pt x="2742" y="1382"/>
                    <a:pt x="2742" y="1382"/>
                  </a:cubicBezTo>
                  <a:lnTo>
                    <a:pt x="2721" y="1403"/>
                  </a:lnTo>
                  <a:cubicBezTo>
                    <a:pt x="2721" y="1403"/>
                    <a:pt x="2710" y="1413"/>
                    <a:pt x="2700" y="1424"/>
                  </a:cubicBezTo>
                  <a:lnTo>
                    <a:pt x="2679" y="1434"/>
                  </a:lnTo>
                  <a:cubicBezTo>
                    <a:pt x="2679" y="1444"/>
                    <a:pt x="2669" y="1444"/>
                    <a:pt x="2669" y="1455"/>
                  </a:cubicBezTo>
                  <a:cubicBezTo>
                    <a:pt x="2648" y="1455"/>
                    <a:pt x="2637" y="1465"/>
                    <a:pt x="2627" y="1476"/>
                  </a:cubicBezTo>
                  <a:lnTo>
                    <a:pt x="2690" y="1591"/>
                  </a:lnTo>
                  <a:lnTo>
                    <a:pt x="2616" y="1486"/>
                  </a:lnTo>
                  <a:cubicBezTo>
                    <a:pt x="2606" y="1486"/>
                    <a:pt x="2595" y="1497"/>
                    <a:pt x="2585" y="1497"/>
                  </a:cubicBezTo>
                  <a:lnTo>
                    <a:pt x="2637" y="1622"/>
                  </a:lnTo>
                  <a:lnTo>
                    <a:pt x="2564" y="1507"/>
                  </a:lnTo>
                  <a:cubicBezTo>
                    <a:pt x="2553" y="1507"/>
                    <a:pt x="2543" y="1518"/>
                    <a:pt x="2522" y="1518"/>
                  </a:cubicBezTo>
                  <a:cubicBezTo>
                    <a:pt x="2491" y="1539"/>
                    <a:pt x="2449" y="1539"/>
                    <a:pt x="2417" y="1549"/>
                  </a:cubicBezTo>
                  <a:lnTo>
                    <a:pt x="2292" y="1549"/>
                  </a:lnTo>
                  <a:cubicBezTo>
                    <a:pt x="2281" y="1539"/>
                    <a:pt x="2260" y="1539"/>
                    <a:pt x="2250" y="1539"/>
                  </a:cubicBezTo>
                  <a:lnTo>
                    <a:pt x="2219" y="1664"/>
                  </a:lnTo>
                  <a:lnTo>
                    <a:pt x="2229" y="1528"/>
                  </a:lnTo>
                  <a:lnTo>
                    <a:pt x="2198" y="1528"/>
                  </a:lnTo>
                  <a:lnTo>
                    <a:pt x="2177" y="1518"/>
                  </a:lnTo>
                  <a:cubicBezTo>
                    <a:pt x="2166" y="1518"/>
                    <a:pt x="2166" y="1507"/>
                    <a:pt x="2156" y="1507"/>
                  </a:cubicBezTo>
                  <a:lnTo>
                    <a:pt x="2114" y="1486"/>
                  </a:lnTo>
                  <a:cubicBezTo>
                    <a:pt x="2083" y="1465"/>
                    <a:pt x="2041" y="1444"/>
                    <a:pt x="2020" y="1424"/>
                  </a:cubicBezTo>
                  <a:cubicBezTo>
                    <a:pt x="2009" y="1413"/>
                    <a:pt x="1999" y="1403"/>
                    <a:pt x="1978" y="1392"/>
                  </a:cubicBezTo>
                  <a:cubicBezTo>
                    <a:pt x="1967" y="1382"/>
                    <a:pt x="1967" y="1371"/>
                    <a:pt x="1957" y="1361"/>
                  </a:cubicBezTo>
                  <a:cubicBezTo>
                    <a:pt x="1936" y="1340"/>
                    <a:pt x="1926" y="1329"/>
                    <a:pt x="1915" y="1308"/>
                  </a:cubicBezTo>
                  <a:lnTo>
                    <a:pt x="1800" y="1382"/>
                  </a:lnTo>
                  <a:lnTo>
                    <a:pt x="1905" y="1287"/>
                  </a:lnTo>
                  <a:lnTo>
                    <a:pt x="1894" y="1267"/>
                  </a:lnTo>
                  <a:cubicBezTo>
                    <a:pt x="1884" y="1267"/>
                    <a:pt x="1884" y="1256"/>
                    <a:pt x="1873" y="1246"/>
                  </a:cubicBezTo>
                  <a:lnTo>
                    <a:pt x="1873" y="1225"/>
                  </a:lnTo>
                  <a:cubicBezTo>
                    <a:pt x="1863" y="1214"/>
                    <a:pt x="1863" y="1204"/>
                    <a:pt x="1852" y="1193"/>
                  </a:cubicBezTo>
                  <a:lnTo>
                    <a:pt x="1737" y="1235"/>
                  </a:lnTo>
                  <a:lnTo>
                    <a:pt x="1852" y="1183"/>
                  </a:lnTo>
                  <a:cubicBezTo>
                    <a:pt x="1842" y="1151"/>
                    <a:pt x="1831" y="1120"/>
                    <a:pt x="1831" y="1078"/>
                  </a:cubicBezTo>
                  <a:cubicBezTo>
                    <a:pt x="1831" y="1068"/>
                    <a:pt x="1831" y="1047"/>
                    <a:pt x="1831" y="1036"/>
                  </a:cubicBezTo>
                  <a:lnTo>
                    <a:pt x="1695" y="1026"/>
                  </a:lnTo>
                  <a:lnTo>
                    <a:pt x="1821" y="1015"/>
                  </a:lnTo>
                  <a:cubicBezTo>
                    <a:pt x="1821" y="994"/>
                    <a:pt x="1831" y="974"/>
                    <a:pt x="1831" y="953"/>
                  </a:cubicBezTo>
                  <a:cubicBezTo>
                    <a:pt x="1831" y="932"/>
                    <a:pt x="1831" y="921"/>
                    <a:pt x="1842" y="900"/>
                  </a:cubicBezTo>
                  <a:lnTo>
                    <a:pt x="1706" y="869"/>
                  </a:lnTo>
                  <a:lnTo>
                    <a:pt x="1842" y="879"/>
                  </a:lnTo>
                  <a:cubicBezTo>
                    <a:pt x="1842" y="869"/>
                    <a:pt x="1852" y="858"/>
                    <a:pt x="1852" y="848"/>
                  </a:cubicBezTo>
                  <a:lnTo>
                    <a:pt x="1863" y="827"/>
                  </a:lnTo>
                  <a:cubicBezTo>
                    <a:pt x="1863" y="817"/>
                    <a:pt x="1873" y="806"/>
                    <a:pt x="1873" y="796"/>
                  </a:cubicBezTo>
                  <a:lnTo>
                    <a:pt x="1884" y="775"/>
                  </a:lnTo>
                  <a:cubicBezTo>
                    <a:pt x="1894" y="764"/>
                    <a:pt x="1894" y="754"/>
                    <a:pt x="1905" y="743"/>
                  </a:cubicBezTo>
                  <a:lnTo>
                    <a:pt x="1915" y="722"/>
                  </a:lnTo>
                  <a:cubicBezTo>
                    <a:pt x="1926" y="712"/>
                    <a:pt x="1926" y="701"/>
                    <a:pt x="1936" y="691"/>
                  </a:cubicBezTo>
                  <a:cubicBezTo>
                    <a:pt x="1936" y="691"/>
                    <a:pt x="1947" y="681"/>
                    <a:pt x="1947" y="681"/>
                  </a:cubicBezTo>
                  <a:cubicBezTo>
                    <a:pt x="1957" y="660"/>
                    <a:pt x="1967" y="649"/>
                    <a:pt x="1988" y="639"/>
                  </a:cubicBezTo>
                  <a:cubicBezTo>
                    <a:pt x="2062" y="565"/>
                    <a:pt x="2104" y="471"/>
                    <a:pt x="2104" y="367"/>
                  </a:cubicBezTo>
                  <a:cubicBezTo>
                    <a:pt x="2104" y="168"/>
                    <a:pt x="1936" y="0"/>
                    <a:pt x="1737"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70"/>
            <p:cNvSpPr/>
            <p:nvPr/>
          </p:nvSpPr>
          <p:spPr>
            <a:xfrm>
              <a:off x="8723352" y="1533425"/>
              <a:ext cx="144734" cy="191913"/>
            </a:xfrm>
            <a:custGeom>
              <a:rect b="b" l="l" r="r" t="t"/>
              <a:pathLst>
                <a:path extrusionOk="0" h="6301" w="4752">
                  <a:moveTo>
                    <a:pt x="2397" y="262"/>
                  </a:moveTo>
                  <a:cubicBezTo>
                    <a:pt x="2868" y="262"/>
                    <a:pt x="3108" y="848"/>
                    <a:pt x="2763" y="1173"/>
                  </a:cubicBezTo>
                  <a:cubicBezTo>
                    <a:pt x="2690" y="1246"/>
                    <a:pt x="2648" y="1340"/>
                    <a:pt x="2648" y="1445"/>
                  </a:cubicBezTo>
                  <a:cubicBezTo>
                    <a:pt x="2648" y="1644"/>
                    <a:pt x="2815" y="1811"/>
                    <a:pt x="3014" y="1811"/>
                  </a:cubicBezTo>
                  <a:lnTo>
                    <a:pt x="4490" y="1811"/>
                  </a:lnTo>
                  <a:cubicBezTo>
                    <a:pt x="4427" y="4124"/>
                    <a:pt x="2575" y="5976"/>
                    <a:pt x="262" y="6039"/>
                  </a:cubicBezTo>
                  <a:lnTo>
                    <a:pt x="262" y="4553"/>
                  </a:lnTo>
                  <a:cubicBezTo>
                    <a:pt x="262" y="4490"/>
                    <a:pt x="314" y="4448"/>
                    <a:pt x="367" y="4448"/>
                  </a:cubicBezTo>
                  <a:lnTo>
                    <a:pt x="409" y="4448"/>
                  </a:lnTo>
                  <a:cubicBezTo>
                    <a:pt x="429" y="4458"/>
                    <a:pt x="440" y="4469"/>
                    <a:pt x="450" y="4479"/>
                  </a:cubicBezTo>
                  <a:cubicBezTo>
                    <a:pt x="492" y="4521"/>
                    <a:pt x="534" y="4563"/>
                    <a:pt x="586" y="4594"/>
                  </a:cubicBezTo>
                  <a:cubicBezTo>
                    <a:pt x="660" y="4647"/>
                    <a:pt x="754" y="4678"/>
                    <a:pt x="838" y="4699"/>
                  </a:cubicBezTo>
                  <a:cubicBezTo>
                    <a:pt x="893" y="4711"/>
                    <a:pt x="948" y="4716"/>
                    <a:pt x="1003" y="4716"/>
                  </a:cubicBezTo>
                  <a:cubicBezTo>
                    <a:pt x="1042" y="4716"/>
                    <a:pt x="1081" y="4714"/>
                    <a:pt x="1120" y="4710"/>
                  </a:cubicBezTo>
                  <a:cubicBezTo>
                    <a:pt x="1162" y="4710"/>
                    <a:pt x="1214" y="4699"/>
                    <a:pt x="1256" y="4689"/>
                  </a:cubicBezTo>
                  <a:cubicBezTo>
                    <a:pt x="1288" y="4678"/>
                    <a:pt x="1308" y="4668"/>
                    <a:pt x="1340" y="4647"/>
                  </a:cubicBezTo>
                  <a:cubicBezTo>
                    <a:pt x="1413" y="4615"/>
                    <a:pt x="1465" y="4584"/>
                    <a:pt x="1528" y="4532"/>
                  </a:cubicBezTo>
                  <a:cubicBezTo>
                    <a:pt x="1549" y="4521"/>
                    <a:pt x="1560" y="4500"/>
                    <a:pt x="1581" y="4479"/>
                  </a:cubicBezTo>
                  <a:cubicBezTo>
                    <a:pt x="1654" y="4406"/>
                    <a:pt x="1717" y="4312"/>
                    <a:pt x="1758" y="4207"/>
                  </a:cubicBezTo>
                  <a:cubicBezTo>
                    <a:pt x="1779" y="4145"/>
                    <a:pt x="1800" y="4082"/>
                    <a:pt x="1800" y="4019"/>
                  </a:cubicBezTo>
                  <a:cubicBezTo>
                    <a:pt x="1811" y="3956"/>
                    <a:pt x="1811" y="3904"/>
                    <a:pt x="1800" y="3841"/>
                  </a:cubicBezTo>
                  <a:cubicBezTo>
                    <a:pt x="1790" y="3705"/>
                    <a:pt x="1737" y="3569"/>
                    <a:pt x="1654" y="3454"/>
                  </a:cubicBezTo>
                  <a:cubicBezTo>
                    <a:pt x="1643" y="3433"/>
                    <a:pt x="1622" y="3412"/>
                    <a:pt x="1601" y="3391"/>
                  </a:cubicBezTo>
                  <a:cubicBezTo>
                    <a:pt x="1497" y="3276"/>
                    <a:pt x="1350" y="3182"/>
                    <a:pt x="1183" y="3150"/>
                  </a:cubicBezTo>
                  <a:cubicBezTo>
                    <a:pt x="1131" y="3140"/>
                    <a:pt x="1076" y="3135"/>
                    <a:pt x="1021" y="3135"/>
                  </a:cubicBezTo>
                  <a:cubicBezTo>
                    <a:pt x="966" y="3135"/>
                    <a:pt x="911" y="3140"/>
                    <a:pt x="858" y="3150"/>
                  </a:cubicBezTo>
                  <a:cubicBezTo>
                    <a:pt x="785" y="3161"/>
                    <a:pt x="733" y="3182"/>
                    <a:pt x="670" y="3213"/>
                  </a:cubicBezTo>
                  <a:cubicBezTo>
                    <a:pt x="639" y="3234"/>
                    <a:pt x="597" y="3255"/>
                    <a:pt x="565" y="3276"/>
                  </a:cubicBezTo>
                  <a:cubicBezTo>
                    <a:pt x="545" y="3286"/>
                    <a:pt x="524" y="3307"/>
                    <a:pt x="503" y="3318"/>
                  </a:cubicBezTo>
                  <a:cubicBezTo>
                    <a:pt x="492" y="3339"/>
                    <a:pt x="471" y="3349"/>
                    <a:pt x="450" y="3370"/>
                  </a:cubicBezTo>
                  <a:cubicBezTo>
                    <a:pt x="440" y="3381"/>
                    <a:pt x="440" y="3381"/>
                    <a:pt x="429" y="3391"/>
                  </a:cubicBezTo>
                  <a:cubicBezTo>
                    <a:pt x="429" y="3391"/>
                    <a:pt x="419" y="3402"/>
                    <a:pt x="409" y="3402"/>
                  </a:cubicBezTo>
                  <a:cubicBezTo>
                    <a:pt x="396" y="3406"/>
                    <a:pt x="381" y="3408"/>
                    <a:pt x="366" y="3408"/>
                  </a:cubicBezTo>
                  <a:cubicBezTo>
                    <a:pt x="346" y="3408"/>
                    <a:pt x="327" y="3403"/>
                    <a:pt x="314" y="3391"/>
                  </a:cubicBezTo>
                  <a:cubicBezTo>
                    <a:pt x="283" y="3370"/>
                    <a:pt x="262" y="3339"/>
                    <a:pt x="262" y="3307"/>
                  </a:cubicBezTo>
                  <a:lnTo>
                    <a:pt x="262" y="1811"/>
                  </a:lnTo>
                  <a:lnTo>
                    <a:pt x="1769" y="1811"/>
                  </a:lnTo>
                  <a:cubicBezTo>
                    <a:pt x="1978" y="1811"/>
                    <a:pt x="2135" y="1644"/>
                    <a:pt x="2146" y="1445"/>
                  </a:cubicBezTo>
                  <a:cubicBezTo>
                    <a:pt x="2135" y="1340"/>
                    <a:pt x="2093" y="1246"/>
                    <a:pt x="2020" y="1173"/>
                  </a:cubicBezTo>
                  <a:cubicBezTo>
                    <a:pt x="1685" y="838"/>
                    <a:pt x="1915" y="262"/>
                    <a:pt x="2397" y="262"/>
                  </a:cubicBezTo>
                  <a:close/>
                  <a:moveTo>
                    <a:pt x="2394" y="1"/>
                  </a:moveTo>
                  <a:cubicBezTo>
                    <a:pt x="1975" y="1"/>
                    <a:pt x="1601" y="341"/>
                    <a:pt x="1601" y="796"/>
                  </a:cubicBezTo>
                  <a:cubicBezTo>
                    <a:pt x="1601" y="1005"/>
                    <a:pt x="1685" y="1215"/>
                    <a:pt x="1842" y="1361"/>
                  </a:cubicBezTo>
                  <a:cubicBezTo>
                    <a:pt x="1863" y="1382"/>
                    <a:pt x="1874" y="1413"/>
                    <a:pt x="1884" y="1445"/>
                  </a:cubicBezTo>
                  <a:cubicBezTo>
                    <a:pt x="1874" y="1508"/>
                    <a:pt x="1832" y="1549"/>
                    <a:pt x="1769" y="1549"/>
                  </a:cubicBezTo>
                  <a:lnTo>
                    <a:pt x="252" y="1549"/>
                  </a:lnTo>
                  <a:cubicBezTo>
                    <a:pt x="116" y="1549"/>
                    <a:pt x="0" y="1664"/>
                    <a:pt x="0" y="1801"/>
                  </a:cubicBezTo>
                  <a:lnTo>
                    <a:pt x="0" y="3307"/>
                  </a:lnTo>
                  <a:cubicBezTo>
                    <a:pt x="0" y="3517"/>
                    <a:pt x="175" y="3673"/>
                    <a:pt x="368" y="3673"/>
                  </a:cubicBezTo>
                  <a:cubicBezTo>
                    <a:pt x="416" y="3673"/>
                    <a:pt x="465" y="3663"/>
                    <a:pt x="513" y="3642"/>
                  </a:cubicBezTo>
                  <a:cubicBezTo>
                    <a:pt x="545" y="3632"/>
                    <a:pt x="565" y="3611"/>
                    <a:pt x="586" y="3600"/>
                  </a:cubicBezTo>
                  <a:cubicBezTo>
                    <a:pt x="597" y="3590"/>
                    <a:pt x="618" y="3569"/>
                    <a:pt x="639" y="3559"/>
                  </a:cubicBezTo>
                  <a:cubicBezTo>
                    <a:pt x="649" y="3538"/>
                    <a:pt x="660" y="3527"/>
                    <a:pt x="670" y="3517"/>
                  </a:cubicBezTo>
                  <a:cubicBezTo>
                    <a:pt x="691" y="3506"/>
                    <a:pt x="702" y="3496"/>
                    <a:pt x="712" y="3485"/>
                  </a:cubicBezTo>
                  <a:cubicBezTo>
                    <a:pt x="775" y="3454"/>
                    <a:pt x="838" y="3422"/>
                    <a:pt x="911" y="3402"/>
                  </a:cubicBezTo>
                  <a:cubicBezTo>
                    <a:pt x="941" y="3397"/>
                    <a:pt x="971" y="3395"/>
                    <a:pt x="1002" y="3395"/>
                  </a:cubicBezTo>
                  <a:cubicBezTo>
                    <a:pt x="1045" y="3395"/>
                    <a:pt x="1088" y="3400"/>
                    <a:pt x="1131" y="3412"/>
                  </a:cubicBezTo>
                  <a:cubicBezTo>
                    <a:pt x="1183" y="3422"/>
                    <a:pt x="1235" y="3443"/>
                    <a:pt x="1288" y="3464"/>
                  </a:cubicBezTo>
                  <a:cubicBezTo>
                    <a:pt x="1329" y="3496"/>
                    <a:pt x="1371" y="3527"/>
                    <a:pt x="1413" y="3569"/>
                  </a:cubicBezTo>
                  <a:cubicBezTo>
                    <a:pt x="1424" y="3579"/>
                    <a:pt x="1434" y="3600"/>
                    <a:pt x="1444" y="3611"/>
                  </a:cubicBezTo>
                  <a:cubicBezTo>
                    <a:pt x="1497" y="3684"/>
                    <a:pt x="1539" y="3778"/>
                    <a:pt x="1549" y="3872"/>
                  </a:cubicBezTo>
                  <a:cubicBezTo>
                    <a:pt x="1549" y="3914"/>
                    <a:pt x="1549" y="3946"/>
                    <a:pt x="1549" y="3988"/>
                  </a:cubicBezTo>
                  <a:cubicBezTo>
                    <a:pt x="1539" y="4029"/>
                    <a:pt x="1528" y="4071"/>
                    <a:pt x="1518" y="4113"/>
                  </a:cubicBezTo>
                  <a:cubicBezTo>
                    <a:pt x="1486" y="4186"/>
                    <a:pt x="1444" y="4249"/>
                    <a:pt x="1392" y="4301"/>
                  </a:cubicBezTo>
                  <a:cubicBezTo>
                    <a:pt x="1382" y="4312"/>
                    <a:pt x="1371" y="4322"/>
                    <a:pt x="1361" y="4333"/>
                  </a:cubicBezTo>
                  <a:cubicBezTo>
                    <a:pt x="1340" y="4343"/>
                    <a:pt x="1319" y="4364"/>
                    <a:pt x="1308" y="4375"/>
                  </a:cubicBezTo>
                  <a:cubicBezTo>
                    <a:pt x="1288" y="4385"/>
                    <a:pt x="1256" y="4396"/>
                    <a:pt x="1235" y="4406"/>
                  </a:cubicBezTo>
                  <a:cubicBezTo>
                    <a:pt x="1214" y="4417"/>
                    <a:pt x="1193" y="4427"/>
                    <a:pt x="1172" y="4438"/>
                  </a:cubicBezTo>
                  <a:cubicBezTo>
                    <a:pt x="1151" y="4448"/>
                    <a:pt x="1120" y="4448"/>
                    <a:pt x="1089" y="4448"/>
                  </a:cubicBezTo>
                  <a:cubicBezTo>
                    <a:pt x="1057" y="4453"/>
                    <a:pt x="1026" y="4456"/>
                    <a:pt x="995" y="4456"/>
                  </a:cubicBezTo>
                  <a:cubicBezTo>
                    <a:pt x="963" y="4456"/>
                    <a:pt x="932" y="4453"/>
                    <a:pt x="900" y="4448"/>
                  </a:cubicBezTo>
                  <a:cubicBezTo>
                    <a:pt x="838" y="4427"/>
                    <a:pt x="785" y="4406"/>
                    <a:pt x="733" y="4375"/>
                  </a:cubicBezTo>
                  <a:cubicBezTo>
                    <a:pt x="691" y="4354"/>
                    <a:pt x="670" y="4322"/>
                    <a:pt x="639" y="4301"/>
                  </a:cubicBezTo>
                  <a:cubicBezTo>
                    <a:pt x="607" y="4260"/>
                    <a:pt x="565" y="4239"/>
                    <a:pt x="513" y="4218"/>
                  </a:cubicBezTo>
                  <a:cubicBezTo>
                    <a:pt x="462" y="4193"/>
                    <a:pt x="410" y="4182"/>
                    <a:pt x="359" y="4182"/>
                  </a:cubicBezTo>
                  <a:cubicBezTo>
                    <a:pt x="170" y="4182"/>
                    <a:pt x="0" y="4338"/>
                    <a:pt x="0" y="4553"/>
                  </a:cubicBezTo>
                  <a:lnTo>
                    <a:pt x="0" y="6049"/>
                  </a:lnTo>
                  <a:cubicBezTo>
                    <a:pt x="0" y="6175"/>
                    <a:pt x="84" y="6269"/>
                    <a:pt x="199" y="6300"/>
                  </a:cubicBezTo>
                  <a:lnTo>
                    <a:pt x="231" y="6300"/>
                  </a:lnTo>
                  <a:cubicBezTo>
                    <a:pt x="2711" y="6258"/>
                    <a:pt x="4709" y="4260"/>
                    <a:pt x="4751" y="1780"/>
                  </a:cubicBezTo>
                  <a:cubicBezTo>
                    <a:pt x="4751" y="1769"/>
                    <a:pt x="4751" y="1759"/>
                    <a:pt x="4751" y="1748"/>
                  </a:cubicBezTo>
                  <a:cubicBezTo>
                    <a:pt x="4720" y="1633"/>
                    <a:pt x="4626" y="1549"/>
                    <a:pt x="4500" y="1549"/>
                  </a:cubicBezTo>
                  <a:lnTo>
                    <a:pt x="3014" y="1549"/>
                  </a:lnTo>
                  <a:cubicBezTo>
                    <a:pt x="2962" y="1549"/>
                    <a:pt x="2909" y="1508"/>
                    <a:pt x="2909" y="1445"/>
                  </a:cubicBezTo>
                  <a:cubicBezTo>
                    <a:pt x="2909" y="1413"/>
                    <a:pt x="2930" y="1382"/>
                    <a:pt x="2951" y="1361"/>
                  </a:cubicBezTo>
                  <a:cubicBezTo>
                    <a:pt x="3359" y="963"/>
                    <a:pt x="3223" y="283"/>
                    <a:pt x="2700" y="63"/>
                  </a:cubicBezTo>
                  <a:cubicBezTo>
                    <a:pt x="2598" y="21"/>
                    <a:pt x="2495" y="1"/>
                    <a:pt x="2394" y="1"/>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70"/>
            <p:cNvSpPr/>
            <p:nvPr/>
          </p:nvSpPr>
          <p:spPr>
            <a:xfrm>
              <a:off x="8676173" y="1443880"/>
              <a:ext cx="191913" cy="144704"/>
            </a:xfrm>
            <a:custGeom>
              <a:rect b="b" l="l" r="r" t="t"/>
              <a:pathLst>
                <a:path extrusionOk="0" h="4751" w="6301">
                  <a:moveTo>
                    <a:pt x="1811" y="262"/>
                  </a:moveTo>
                  <a:cubicBezTo>
                    <a:pt x="4124" y="325"/>
                    <a:pt x="5976" y="2187"/>
                    <a:pt x="6039" y="4489"/>
                  </a:cubicBezTo>
                  <a:lnTo>
                    <a:pt x="4563" y="4489"/>
                  </a:lnTo>
                  <a:cubicBezTo>
                    <a:pt x="4511" y="4489"/>
                    <a:pt x="4458" y="4448"/>
                    <a:pt x="4458" y="4385"/>
                  </a:cubicBezTo>
                  <a:cubicBezTo>
                    <a:pt x="4458" y="4353"/>
                    <a:pt x="4479" y="4322"/>
                    <a:pt x="4500" y="4301"/>
                  </a:cubicBezTo>
                  <a:cubicBezTo>
                    <a:pt x="5003" y="3809"/>
                    <a:pt x="4657" y="2941"/>
                    <a:pt x="3946" y="2941"/>
                  </a:cubicBezTo>
                  <a:cubicBezTo>
                    <a:pt x="3506" y="2941"/>
                    <a:pt x="3150" y="3296"/>
                    <a:pt x="3150" y="3736"/>
                  </a:cubicBezTo>
                  <a:cubicBezTo>
                    <a:pt x="3150" y="3945"/>
                    <a:pt x="3234" y="4155"/>
                    <a:pt x="3391" y="4301"/>
                  </a:cubicBezTo>
                  <a:cubicBezTo>
                    <a:pt x="3412" y="4322"/>
                    <a:pt x="3423" y="4353"/>
                    <a:pt x="3433" y="4385"/>
                  </a:cubicBezTo>
                  <a:cubicBezTo>
                    <a:pt x="3423" y="4448"/>
                    <a:pt x="3381" y="4489"/>
                    <a:pt x="3318" y="4489"/>
                  </a:cubicBezTo>
                  <a:lnTo>
                    <a:pt x="1811" y="4489"/>
                  </a:lnTo>
                  <a:lnTo>
                    <a:pt x="1811" y="2983"/>
                  </a:lnTo>
                  <a:cubicBezTo>
                    <a:pt x="1811" y="2773"/>
                    <a:pt x="1644" y="2616"/>
                    <a:pt x="1445" y="2616"/>
                  </a:cubicBezTo>
                  <a:cubicBezTo>
                    <a:pt x="1340" y="2616"/>
                    <a:pt x="1246" y="2658"/>
                    <a:pt x="1173" y="2731"/>
                  </a:cubicBezTo>
                  <a:cubicBezTo>
                    <a:pt x="1162" y="2742"/>
                    <a:pt x="1141" y="2763"/>
                    <a:pt x="1131" y="2773"/>
                  </a:cubicBezTo>
                  <a:cubicBezTo>
                    <a:pt x="1110" y="2784"/>
                    <a:pt x="1099" y="2794"/>
                    <a:pt x="1089" y="2805"/>
                  </a:cubicBezTo>
                  <a:lnTo>
                    <a:pt x="1162" y="2909"/>
                  </a:lnTo>
                  <a:lnTo>
                    <a:pt x="1079" y="2805"/>
                  </a:lnTo>
                  <a:cubicBezTo>
                    <a:pt x="1058" y="2815"/>
                    <a:pt x="1047" y="2826"/>
                    <a:pt x="1037" y="2826"/>
                  </a:cubicBezTo>
                  <a:lnTo>
                    <a:pt x="1026" y="2836"/>
                  </a:lnTo>
                  <a:cubicBezTo>
                    <a:pt x="1005" y="2846"/>
                    <a:pt x="995" y="2846"/>
                    <a:pt x="984" y="2857"/>
                  </a:cubicBezTo>
                  <a:lnTo>
                    <a:pt x="974" y="2857"/>
                  </a:lnTo>
                  <a:cubicBezTo>
                    <a:pt x="953" y="2867"/>
                    <a:pt x="942" y="2867"/>
                    <a:pt x="911" y="2878"/>
                  </a:cubicBezTo>
                  <a:cubicBezTo>
                    <a:pt x="880" y="2888"/>
                    <a:pt x="838" y="2888"/>
                    <a:pt x="806" y="2888"/>
                  </a:cubicBezTo>
                  <a:lnTo>
                    <a:pt x="733" y="2888"/>
                  </a:lnTo>
                  <a:cubicBezTo>
                    <a:pt x="712" y="2878"/>
                    <a:pt x="702" y="2878"/>
                    <a:pt x="681" y="2878"/>
                  </a:cubicBezTo>
                  <a:cubicBezTo>
                    <a:pt x="660" y="2878"/>
                    <a:pt x="649" y="2867"/>
                    <a:pt x="629" y="2867"/>
                  </a:cubicBezTo>
                  <a:lnTo>
                    <a:pt x="618" y="2857"/>
                  </a:lnTo>
                  <a:cubicBezTo>
                    <a:pt x="608" y="2857"/>
                    <a:pt x="597" y="2846"/>
                    <a:pt x="587" y="2846"/>
                  </a:cubicBezTo>
                  <a:lnTo>
                    <a:pt x="545" y="2826"/>
                  </a:lnTo>
                  <a:cubicBezTo>
                    <a:pt x="534" y="2826"/>
                    <a:pt x="524" y="2815"/>
                    <a:pt x="524" y="2815"/>
                  </a:cubicBezTo>
                  <a:lnTo>
                    <a:pt x="451" y="2920"/>
                  </a:lnTo>
                  <a:lnTo>
                    <a:pt x="513" y="2805"/>
                  </a:lnTo>
                  <a:cubicBezTo>
                    <a:pt x="493" y="2794"/>
                    <a:pt x="472" y="2773"/>
                    <a:pt x="451" y="2763"/>
                  </a:cubicBezTo>
                  <a:cubicBezTo>
                    <a:pt x="440" y="2752"/>
                    <a:pt x="430" y="2742"/>
                    <a:pt x="419" y="2731"/>
                  </a:cubicBezTo>
                  <a:cubicBezTo>
                    <a:pt x="409" y="2721"/>
                    <a:pt x="398" y="2710"/>
                    <a:pt x="388" y="2690"/>
                  </a:cubicBezTo>
                  <a:cubicBezTo>
                    <a:pt x="367" y="2669"/>
                    <a:pt x="346" y="2637"/>
                    <a:pt x="325" y="2606"/>
                  </a:cubicBezTo>
                  <a:lnTo>
                    <a:pt x="304" y="2564"/>
                  </a:lnTo>
                  <a:cubicBezTo>
                    <a:pt x="304" y="2553"/>
                    <a:pt x="304" y="2543"/>
                    <a:pt x="294" y="2533"/>
                  </a:cubicBezTo>
                  <a:lnTo>
                    <a:pt x="294" y="2522"/>
                  </a:lnTo>
                  <a:cubicBezTo>
                    <a:pt x="283" y="2501"/>
                    <a:pt x="283" y="2491"/>
                    <a:pt x="273" y="2470"/>
                  </a:cubicBezTo>
                  <a:cubicBezTo>
                    <a:pt x="273" y="2449"/>
                    <a:pt x="273" y="2438"/>
                    <a:pt x="273" y="2417"/>
                  </a:cubicBezTo>
                  <a:cubicBezTo>
                    <a:pt x="273" y="2407"/>
                    <a:pt x="262" y="2407"/>
                    <a:pt x="262" y="2386"/>
                  </a:cubicBezTo>
                  <a:cubicBezTo>
                    <a:pt x="262" y="2386"/>
                    <a:pt x="262" y="2376"/>
                    <a:pt x="262" y="2365"/>
                  </a:cubicBezTo>
                  <a:lnTo>
                    <a:pt x="262" y="2323"/>
                  </a:lnTo>
                  <a:cubicBezTo>
                    <a:pt x="273" y="2313"/>
                    <a:pt x="273" y="2302"/>
                    <a:pt x="273" y="2292"/>
                  </a:cubicBezTo>
                  <a:cubicBezTo>
                    <a:pt x="273" y="2271"/>
                    <a:pt x="273" y="2260"/>
                    <a:pt x="283" y="2240"/>
                  </a:cubicBezTo>
                  <a:cubicBezTo>
                    <a:pt x="283" y="2229"/>
                    <a:pt x="283" y="2208"/>
                    <a:pt x="294" y="2198"/>
                  </a:cubicBezTo>
                  <a:lnTo>
                    <a:pt x="294" y="2177"/>
                  </a:lnTo>
                  <a:cubicBezTo>
                    <a:pt x="304" y="2166"/>
                    <a:pt x="304" y="2166"/>
                    <a:pt x="304" y="2145"/>
                  </a:cubicBezTo>
                  <a:lnTo>
                    <a:pt x="325" y="2114"/>
                  </a:lnTo>
                  <a:cubicBezTo>
                    <a:pt x="346" y="2072"/>
                    <a:pt x="367" y="2041"/>
                    <a:pt x="388" y="2020"/>
                  </a:cubicBezTo>
                  <a:cubicBezTo>
                    <a:pt x="398" y="2009"/>
                    <a:pt x="409" y="1999"/>
                    <a:pt x="419" y="1978"/>
                  </a:cubicBezTo>
                  <a:cubicBezTo>
                    <a:pt x="430" y="1978"/>
                    <a:pt x="440" y="1967"/>
                    <a:pt x="451" y="1957"/>
                  </a:cubicBezTo>
                  <a:cubicBezTo>
                    <a:pt x="472" y="1936"/>
                    <a:pt x="493" y="1915"/>
                    <a:pt x="524" y="1905"/>
                  </a:cubicBezTo>
                  <a:lnTo>
                    <a:pt x="587" y="1873"/>
                  </a:lnTo>
                  <a:cubicBezTo>
                    <a:pt x="597" y="1863"/>
                    <a:pt x="608" y="1863"/>
                    <a:pt x="618" y="1852"/>
                  </a:cubicBezTo>
                  <a:lnTo>
                    <a:pt x="629" y="1852"/>
                  </a:lnTo>
                  <a:cubicBezTo>
                    <a:pt x="649" y="1842"/>
                    <a:pt x="670" y="1842"/>
                    <a:pt x="691" y="1831"/>
                  </a:cubicBezTo>
                  <a:lnTo>
                    <a:pt x="733" y="1831"/>
                  </a:lnTo>
                  <a:cubicBezTo>
                    <a:pt x="754" y="1831"/>
                    <a:pt x="775" y="1831"/>
                    <a:pt x="796" y="1821"/>
                  </a:cubicBezTo>
                  <a:cubicBezTo>
                    <a:pt x="838" y="1821"/>
                    <a:pt x="880" y="1831"/>
                    <a:pt x="922" y="1842"/>
                  </a:cubicBezTo>
                  <a:cubicBezTo>
                    <a:pt x="942" y="1842"/>
                    <a:pt x="953" y="1852"/>
                    <a:pt x="974" y="1852"/>
                  </a:cubicBezTo>
                  <a:lnTo>
                    <a:pt x="1016" y="1727"/>
                  </a:lnTo>
                  <a:lnTo>
                    <a:pt x="984" y="1863"/>
                  </a:lnTo>
                  <a:cubicBezTo>
                    <a:pt x="995" y="1863"/>
                    <a:pt x="1005" y="1873"/>
                    <a:pt x="1026" y="1873"/>
                  </a:cubicBezTo>
                  <a:lnTo>
                    <a:pt x="1037" y="1884"/>
                  </a:lnTo>
                  <a:cubicBezTo>
                    <a:pt x="1047" y="1894"/>
                    <a:pt x="1068" y="1894"/>
                    <a:pt x="1079" y="1905"/>
                  </a:cubicBezTo>
                  <a:lnTo>
                    <a:pt x="1141" y="1790"/>
                  </a:lnTo>
                  <a:lnTo>
                    <a:pt x="1089" y="1915"/>
                  </a:lnTo>
                  <a:cubicBezTo>
                    <a:pt x="1099" y="1926"/>
                    <a:pt x="1110" y="1936"/>
                    <a:pt x="1131" y="1947"/>
                  </a:cubicBezTo>
                  <a:cubicBezTo>
                    <a:pt x="1152" y="1957"/>
                    <a:pt x="1162" y="1967"/>
                    <a:pt x="1173" y="1988"/>
                  </a:cubicBezTo>
                  <a:cubicBezTo>
                    <a:pt x="1246" y="2062"/>
                    <a:pt x="1340" y="2104"/>
                    <a:pt x="1445" y="2104"/>
                  </a:cubicBezTo>
                  <a:cubicBezTo>
                    <a:pt x="1644" y="2104"/>
                    <a:pt x="1811" y="1936"/>
                    <a:pt x="1811" y="1737"/>
                  </a:cubicBezTo>
                  <a:lnTo>
                    <a:pt x="1811" y="262"/>
                  </a:lnTo>
                  <a:close/>
                  <a:moveTo>
                    <a:pt x="1780" y="0"/>
                  </a:moveTo>
                  <a:cubicBezTo>
                    <a:pt x="1769" y="0"/>
                    <a:pt x="1759" y="0"/>
                    <a:pt x="1748" y="11"/>
                  </a:cubicBezTo>
                  <a:cubicBezTo>
                    <a:pt x="1633" y="32"/>
                    <a:pt x="1549" y="136"/>
                    <a:pt x="1549" y="251"/>
                  </a:cubicBezTo>
                  <a:lnTo>
                    <a:pt x="1549" y="1737"/>
                  </a:lnTo>
                  <a:cubicBezTo>
                    <a:pt x="1549" y="1798"/>
                    <a:pt x="1497" y="1837"/>
                    <a:pt x="1442" y="1837"/>
                  </a:cubicBezTo>
                  <a:cubicBezTo>
                    <a:pt x="1413" y="1837"/>
                    <a:pt x="1383" y="1826"/>
                    <a:pt x="1361" y="1800"/>
                  </a:cubicBezTo>
                  <a:cubicBezTo>
                    <a:pt x="1340" y="1779"/>
                    <a:pt x="1319" y="1758"/>
                    <a:pt x="1288" y="1737"/>
                  </a:cubicBezTo>
                  <a:cubicBezTo>
                    <a:pt x="1267" y="1727"/>
                    <a:pt x="1246" y="1706"/>
                    <a:pt x="1235" y="1695"/>
                  </a:cubicBezTo>
                  <a:lnTo>
                    <a:pt x="1215" y="1685"/>
                  </a:lnTo>
                  <a:cubicBezTo>
                    <a:pt x="1194" y="1674"/>
                    <a:pt x="1173" y="1664"/>
                    <a:pt x="1152" y="1654"/>
                  </a:cubicBezTo>
                  <a:lnTo>
                    <a:pt x="1131" y="1643"/>
                  </a:lnTo>
                  <a:cubicBezTo>
                    <a:pt x="1120" y="1633"/>
                    <a:pt x="1099" y="1622"/>
                    <a:pt x="1068" y="1612"/>
                  </a:cubicBezTo>
                  <a:lnTo>
                    <a:pt x="1058" y="1612"/>
                  </a:lnTo>
                  <a:cubicBezTo>
                    <a:pt x="1037" y="1601"/>
                    <a:pt x="1005" y="1591"/>
                    <a:pt x="984" y="1591"/>
                  </a:cubicBezTo>
                  <a:cubicBezTo>
                    <a:pt x="984" y="1591"/>
                    <a:pt x="974" y="1580"/>
                    <a:pt x="974" y="1580"/>
                  </a:cubicBezTo>
                  <a:cubicBezTo>
                    <a:pt x="911" y="1570"/>
                    <a:pt x="848" y="1559"/>
                    <a:pt x="786" y="1559"/>
                  </a:cubicBezTo>
                  <a:cubicBezTo>
                    <a:pt x="754" y="1570"/>
                    <a:pt x="733" y="1570"/>
                    <a:pt x="702" y="1570"/>
                  </a:cubicBezTo>
                  <a:lnTo>
                    <a:pt x="691" y="1570"/>
                  </a:lnTo>
                  <a:cubicBezTo>
                    <a:pt x="670" y="1570"/>
                    <a:pt x="660" y="1580"/>
                    <a:pt x="639" y="1580"/>
                  </a:cubicBezTo>
                  <a:lnTo>
                    <a:pt x="629" y="1580"/>
                  </a:lnTo>
                  <a:cubicBezTo>
                    <a:pt x="597" y="1591"/>
                    <a:pt x="576" y="1591"/>
                    <a:pt x="555" y="1601"/>
                  </a:cubicBezTo>
                  <a:cubicBezTo>
                    <a:pt x="545" y="1601"/>
                    <a:pt x="534" y="1612"/>
                    <a:pt x="524" y="1612"/>
                  </a:cubicBezTo>
                  <a:cubicBezTo>
                    <a:pt x="513" y="1622"/>
                    <a:pt x="493" y="1622"/>
                    <a:pt x="482" y="1633"/>
                  </a:cubicBezTo>
                  <a:cubicBezTo>
                    <a:pt x="472" y="1633"/>
                    <a:pt x="461" y="1643"/>
                    <a:pt x="451" y="1643"/>
                  </a:cubicBezTo>
                  <a:cubicBezTo>
                    <a:pt x="440" y="1654"/>
                    <a:pt x="430" y="1654"/>
                    <a:pt x="419" y="1664"/>
                  </a:cubicBezTo>
                  <a:cubicBezTo>
                    <a:pt x="409" y="1664"/>
                    <a:pt x="398" y="1674"/>
                    <a:pt x="388" y="1685"/>
                  </a:cubicBezTo>
                  <a:lnTo>
                    <a:pt x="367" y="1685"/>
                  </a:lnTo>
                  <a:cubicBezTo>
                    <a:pt x="336" y="1706"/>
                    <a:pt x="304" y="1737"/>
                    <a:pt x="283" y="1758"/>
                  </a:cubicBezTo>
                  <a:cubicBezTo>
                    <a:pt x="262" y="1769"/>
                    <a:pt x="252" y="1779"/>
                    <a:pt x="241" y="1800"/>
                  </a:cubicBezTo>
                  <a:cubicBezTo>
                    <a:pt x="241" y="1800"/>
                    <a:pt x="231" y="1811"/>
                    <a:pt x="231" y="1811"/>
                  </a:cubicBezTo>
                  <a:cubicBezTo>
                    <a:pt x="210" y="1821"/>
                    <a:pt x="199" y="1831"/>
                    <a:pt x="189" y="1842"/>
                  </a:cubicBezTo>
                  <a:lnTo>
                    <a:pt x="179" y="1852"/>
                  </a:lnTo>
                  <a:cubicBezTo>
                    <a:pt x="147" y="1894"/>
                    <a:pt x="116" y="1947"/>
                    <a:pt x="95" y="1988"/>
                  </a:cubicBezTo>
                  <a:cubicBezTo>
                    <a:pt x="84" y="1999"/>
                    <a:pt x="84" y="2009"/>
                    <a:pt x="74" y="2020"/>
                  </a:cubicBezTo>
                  <a:lnTo>
                    <a:pt x="63" y="2051"/>
                  </a:lnTo>
                  <a:cubicBezTo>
                    <a:pt x="63" y="2062"/>
                    <a:pt x="53" y="2083"/>
                    <a:pt x="53" y="2093"/>
                  </a:cubicBezTo>
                  <a:lnTo>
                    <a:pt x="43" y="2114"/>
                  </a:lnTo>
                  <a:cubicBezTo>
                    <a:pt x="32" y="2135"/>
                    <a:pt x="32" y="2156"/>
                    <a:pt x="22" y="2177"/>
                  </a:cubicBezTo>
                  <a:lnTo>
                    <a:pt x="22" y="2198"/>
                  </a:lnTo>
                  <a:cubicBezTo>
                    <a:pt x="11" y="2219"/>
                    <a:pt x="11" y="2250"/>
                    <a:pt x="11" y="2271"/>
                  </a:cubicBezTo>
                  <a:cubicBezTo>
                    <a:pt x="11" y="2281"/>
                    <a:pt x="11" y="2302"/>
                    <a:pt x="1" y="2313"/>
                  </a:cubicBezTo>
                  <a:lnTo>
                    <a:pt x="1" y="2323"/>
                  </a:lnTo>
                  <a:cubicBezTo>
                    <a:pt x="1" y="2334"/>
                    <a:pt x="1" y="2344"/>
                    <a:pt x="1" y="2355"/>
                  </a:cubicBezTo>
                  <a:cubicBezTo>
                    <a:pt x="1" y="2365"/>
                    <a:pt x="1" y="2376"/>
                    <a:pt x="1" y="2386"/>
                  </a:cubicBezTo>
                  <a:lnTo>
                    <a:pt x="137" y="2376"/>
                  </a:lnTo>
                  <a:lnTo>
                    <a:pt x="1" y="2407"/>
                  </a:lnTo>
                  <a:cubicBezTo>
                    <a:pt x="11" y="2417"/>
                    <a:pt x="11" y="2428"/>
                    <a:pt x="11" y="2449"/>
                  </a:cubicBezTo>
                  <a:cubicBezTo>
                    <a:pt x="11" y="2470"/>
                    <a:pt x="22" y="2501"/>
                    <a:pt x="22" y="2533"/>
                  </a:cubicBezTo>
                  <a:cubicBezTo>
                    <a:pt x="32" y="2553"/>
                    <a:pt x="32" y="2574"/>
                    <a:pt x="43" y="2595"/>
                  </a:cubicBezTo>
                  <a:lnTo>
                    <a:pt x="53" y="2616"/>
                  </a:lnTo>
                  <a:cubicBezTo>
                    <a:pt x="53" y="2637"/>
                    <a:pt x="63" y="2648"/>
                    <a:pt x="63" y="2669"/>
                  </a:cubicBezTo>
                  <a:lnTo>
                    <a:pt x="84" y="2700"/>
                  </a:lnTo>
                  <a:cubicBezTo>
                    <a:pt x="84" y="2710"/>
                    <a:pt x="95" y="2721"/>
                    <a:pt x="95" y="2731"/>
                  </a:cubicBezTo>
                  <a:cubicBezTo>
                    <a:pt x="116" y="2773"/>
                    <a:pt x="147" y="2815"/>
                    <a:pt x="179" y="2857"/>
                  </a:cubicBezTo>
                  <a:cubicBezTo>
                    <a:pt x="179" y="2857"/>
                    <a:pt x="189" y="2867"/>
                    <a:pt x="189" y="2867"/>
                  </a:cubicBezTo>
                  <a:cubicBezTo>
                    <a:pt x="199" y="2878"/>
                    <a:pt x="210" y="2899"/>
                    <a:pt x="231" y="2909"/>
                  </a:cubicBezTo>
                  <a:lnTo>
                    <a:pt x="241" y="2920"/>
                  </a:lnTo>
                  <a:cubicBezTo>
                    <a:pt x="252" y="2930"/>
                    <a:pt x="262" y="2941"/>
                    <a:pt x="283" y="2962"/>
                  </a:cubicBezTo>
                  <a:cubicBezTo>
                    <a:pt x="304" y="2983"/>
                    <a:pt x="336" y="3003"/>
                    <a:pt x="367" y="3024"/>
                  </a:cubicBezTo>
                  <a:cubicBezTo>
                    <a:pt x="377" y="3024"/>
                    <a:pt x="388" y="3035"/>
                    <a:pt x="388" y="3035"/>
                  </a:cubicBezTo>
                  <a:cubicBezTo>
                    <a:pt x="398" y="3045"/>
                    <a:pt x="409" y="3045"/>
                    <a:pt x="419" y="3056"/>
                  </a:cubicBezTo>
                  <a:cubicBezTo>
                    <a:pt x="430" y="3056"/>
                    <a:pt x="440" y="3066"/>
                    <a:pt x="451" y="3077"/>
                  </a:cubicBezTo>
                  <a:lnTo>
                    <a:pt x="482" y="3087"/>
                  </a:lnTo>
                  <a:cubicBezTo>
                    <a:pt x="503" y="3087"/>
                    <a:pt x="513" y="3098"/>
                    <a:pt x="534" y="3108"/>
                  </a:cubicBezTo>
                  <a:lnTo>
                    <a:pt x="555" y="3108"/>
                  </a:lnTo>
                  <a:cubicBezTo>
                    <a:pt x="576" y="3119"/>
                    <a:pt x="597" y="3129"/>
                    <a:pt x="629" y="3129"/>
                  </a:cubicBezTo>
                  <a:cubicBezTo>
                    <a:pt x="629" y="3129"/>
                    <a:pt x="639" y="3139"/>
                    <a:pt x="639" y="3139"/>
                  </a:cubicBezTo>
                  <a:lnTo>
                    <a:pt x="702" y="3139"/>
                  </a:lnTo>
                  <a:cubicBezTo>
                    <a:pt x="723" y="3150"/>
                    <a:pt x="754" y="3150"/>
                    <a:pt x="786" y="3150"/>
                  </a:cubicBezTo>
                  <a:lnTo>
                    <a:pt x="796" y="3150"/>
                  </a:lnTo>
                  <a:cubicBezTo>
                    <a:pt x="859" y="3150"/>
                    <a:pt x="911" y="3139"/>
                    <a:pt x="974" y="3129"/>
                  </a:cubicBezTo>
                  <a:lnTo>
                    <a:pt x="984" y="3129"/>
                  </a:lnTo>
                  <a:cubicBezTo>
                    <a:pt x="1005" y="3119"/>
                    <a:pt x="1037" y="3119"/>
                    <a:pt x="1058" y="3108"/>
                  </a:cubicBezTo>
                  <a:lnTo>
                    <a:pt x="1079" y="3098"/>
                  </a:lnTo>
                  <a:cubicBezTo>
                    <a:pt x="1099" y="3087"/>
                    <a:pt x="1120" y="3087"/>
                    <a:pt x="1141" y="3077"/>
                  </a:cubicBezTo>
                  <a:lnTo>
                    <a:pt x="1152" y="3066"/>
                  </a:lnTo>
                  <a:cubicBezTo>
                    <a:pt x="1173" y="3056"/>
                    <a:pt x="1194" y="3045"/>
                    <a:pt x="1215" y="3024"/>
                  </a:cubicBezTo>
                  <a:lnTo>
                    <a:pt x="1235" y="3024"/>
                  </a:lnTo>
                  <a:cubicBezTo>
                    <a:pt x="1246" y="3003"/>
                    <a:pt x="1267" y="2993"/>
                    <a:pt x="1288" y="2983"/>
                  </a:cubicBezTo>
                  <a:cubicBezTo>
                    <a:pt x="1288" y="2983"/>
                    <a:pt x="1298" y="2972"/>
                    <a:pt x="1298" y="2972"/>
                  </a:cubicBezTo>
                  <a:cubicBezTo>
                    <a:pt x="1319" y="2951"/>
                    <a:pt x="1340" y="2930"/>
                    <a:pt x="1361" y="2909"/>
                  </a:cubicBezTo>
                  <a:cubicBezTo>
                    <a:pt x="1382" y="2888"/>
                    <a:pt x="1413" y="2878"/>
                    <a:pt x="1445" y="2878"/>
                  </a:cubicBezTo>
                  <a:cubicBezTo>
                    <a:pt x="1508" y="2878"/>
                    <a:pt x="1549" y="2920"/>
                    <a:pt x="1549" y="2983"/>
                  </a:cubicBezTo>
                  <a:lnTo>
                    <a:pt x="1549" y="4500"/>
                  </a:lnTo>
                  <a:cubicBezTo>
                    <a:pt x="1549" y="4636"/>
                    <a:pt x="1665" y="4751"/>
                    <a:pt x="1801" y="4751"/>
                  </a:cubicBezTo>
                  <a:lnTo>
                    <a:pt x="3318" y="4751"/>
                  </a:lnTo>
                  <a:cubicBezTo>
                    <a:pt x="3527" y="4751"/>
                    <a:pt x="3684" y="4584"/>
                    <a:pt x="3695" y="4385"/>
                  </a:cubicBezTo>
                  <a:cubicBezTo>
                    <a:pt x="3684" y="4280"/>
                    <a:pt x="3642" y="4186"/>
                    <a:pt x="3569" y="4113"/>
                  </a:cubicBezTo>
                  <a:cubicBezTo>
                    <a:pt x="3234" y="3778"/>
                    <a:pt x="3464" y="3202"/>
                    <a:pt x="3946" y="3202"/>
                  </a:cubicBezTo>
                  <a:cubicBezTo>
                    <a:pt x="4417" y="3202"/>
                    <a:pt x="4657" y="3788"/>
                    <a:pt x="4312" y="4113"/>
                  </a:cubicBezTo>
                  <a:cubicBezTo>
                    <a:pt x="4239" y="4186"/>
                    <a:pt x="4197" y="4280"/>
                    <a:pt x="4197" y="4385"/>
                  </a:cubicBezTo>
                  <a:cubicBezTo>
                    <a:pt x="4197" y="4584"/>
                    <a:pt x="4364" y="4751"/>
                    <a:pt x="4563" y="4751"/>
                  </a:cubicBezTo>
                  <a:lnTo>
                    <a:pt x="6049" y="4751"/>
                  </a:lnTo>
                  <a:cubicBezTo>
                    <a:pt x="6175" y="4751"/>
                    <a:pt x="6269" y="4667"/>
                    <a:pt x="6300" y="4552"/>
                  </a:cubicBezTo>
                  <a:cubicBezTo>
                    <a:pt x="6300" y="4542"/>
                    <a:pt x="6300" y="4531"/>
                    <a:pt x="6300" y="4521"/>
                  </a:cubicBezTo>
                  <a:cubicBezTo>
                    <a:pt x="6258" y="2051"/>
                    <a:pt x="4260" y="53"/>
                    <a:pt x="1780"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70"/>
            <p:cNvSpPr/>
            <p:nvPr/>
          </p:nvSpPr>
          <p:spPr>
            <a:xfrm>
              <a:off x="8586628" y="1443880"/>
              <a:ext cx="281458" cy="281458"/>
            </a:xfrm>
            <a:custGeom>
              <a:rect b="b" l="l" r="r" t="t"/>
              <a:pathLst>
                <a:path extrusionOk="0" h="9241" w="9241">
                  <a:moveTo>
                    <a:pt x="4709" y="262"/>
                  </a:moveTo>
                  <a:cubicBezTo>
                    <a:pt x="7053" y="304"/>
                    <a:pt x="8937" y="2187"/>
                    <a:pt x="8979" y="4531"/>
                  </a:cubicBezTo>
                  <a:lnTo>
                    <a:pt x="8979" y="4573"/>
                  </a:lnTo>
                  <a:cubicBezTo>
                    <a:pt x="8979" y="4584"/>
                    <a:pt x="8979" y="4604"/>
                    <a:pt x="8979" y="4625"/>
                  </a:cubicBezTo>
                  <a:cubicBezTo>
                    <a:pt x="8979" y="4636"/>
                    <a:pt x="8979" y="4657"/>
                    <a:pt x="8979" y="4678"/>
                  </a:cubicBezTo>
                  <a:lnTo>
                    <a:pt x="8979" y="4709"/>
                  </a:lnTo>
                  <a:cubicBezTo>
                    <a:pt x="8937" y="7053"/>
                    <a:pt x="7053" y="8937"/>
                    <a:pt x="4709" y="8979"/>
                  </a:cubicBezTo>
                  <a:lnTo>
                    <a:pt x="4531" y="8979"/>
                  </a:lnTo>
                  <a:cubicBezTo>
                    <a:pt x="2187" y="8937"/>
                    <a:pt x="304" y="7053"/>
                    <a:pt x="262" y="4709"/>
                  </a:cubicBezTo>
                  <a:lnTo>
                    <a:pt x="262" y="4678"/>
                  </a:lnTo>
                  <a:cubicBezTo>
                    <a:pt x="262" y="4657"/>
                    <a:pt x="262" y="4636"/>
                    <a:pt x="262" y="4625"/>
                  </a:cubicBezTo>
                  <a:cubicBezTo>
                    <a:pt x="262" y="4604"/>
                    <a:pt x="262" y="4584"/>
                    <a:pt x="262" y="4573"/>
                  </a:cubicBezTo>
                  <a:lnTo>
                    <a:pt x="262" y="4531"/>
                  </a:lnTo>
                  <a:cubicBezTo>
                    <a:pt x="304" y="2187"/>
                    <a:pt x="2187" y="304"/>
                    <a:pt x="4531" y="262"/>
                  </a:cubicBezTo>
                  <a:close/>
                  <a:moveTo>
                    <a:pt x="4521" y="0"/>
                  </a:moveTo>
                  <a:cubicBezTo>
                    <a:pt x="2051" y="53"/>
                    <a:pt x="53" y="2051"/>
                    <a:pt x="0" y="4521"/>
                  </a:cubicBezTo>
                  <a:lnTo>
                    <a:pt x="0" y="4563"/>
                  </a:lnTo>
                  <a:cubicBezTo>
                    <a:pt x="0" y="4584"/>
                    <a:pt x="0" y="4604"/>
                    <a:pt x="0" y="4625"/>
                  </a:cubicBezTo>
                  <a:cubicBezTo>
                    <a:pt x="0" y="4646"/>
                    <a:pt x="0" y="4667"/>
                    <a:pt x="0" y="4688"/>
                  </a:cubicBezTo>
                  <a:lnTo>
                    <a:pt x="0" y="4720"/>
                  </a:lnTo>
                  <a:cubicBezTo>
                    <a:pt x="53" y="7200"/>
                    <a:pt x="2051" y="9198"/>
                    <a:pt x="4521" y="9240"/>
                  </a:cubicBezTo>
                  <a:lnTo>
                    <a:pt x="4720" y="9240"/>
                  </a:lnTo>
                  <a:cubicBezTo>
                    <a:pt x="7200" y="9198"/>
                    <a:pt x="9198" y="7200"/>
                    <a:pt x="9240" y="4720"/>
                  </a:cubicBezTo>
                  <a:lnTo>
                    <a:pt x="9240" y="4688"/>
                  </a:lnTo>
                  <a:cubicBezTo>
                    <a:pt x="9240" y="4667"/>
                    <a:pt x="9240" y="4646"/>
                    <a:pt x="9240" y="4625"/>
                  </a:cubicBezTo>
                  <a:cubicBezTo>
                    <a:pt x="9240" y="4604"/>
                    <a:pt x="9240" y="4584"/>
                    <a:pt x="9240" y="4563"/>
                  </a:cubicBezTo>
                  <a:lnTo>
                    <a:pt x="9240" y="4521"/>
                  </a:lnTo>
                  <a:cubicBezTo>
                    <a:pt x="9198" y="2051"/>
                    <a:pt x="7200" y="53"/>
                    <a:pt x="4720"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47" name="Google Shape;1247;p70"/>
          <p:cNvSpPr txBox="1"/>
          <p:nvPr/>
        </p:nvSpPr>
        <p:spPr>
          <a:xfrm>
            <a:off x="4447263" y="3011675"/>
            <a:ext cx="39267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Open Sans ExtraBold"/>
                <a:ea typeface="Open Sans ExtraBold"/>
                <a:cs typeface="Open Sans ExtraBold"/>
                <a:sym typeface="Open Sans ExtraBold"/>
              </a:rPr>
              <a:t>Learning Objective:</a:t>
            </a:r>
            <a:r>
              <a:rPr lang="en" sz="1200">
                <a:solidFill>
                  <a:schemeClr val="dk1"/>
                </a:solidFill>
                <a:latin typeface="Open Sans ExtraBold"/>
                <a:ea typeface="Open Sans ExtraBold"/>
                <a:cs typeface="Open Sans ExtraBold"/>
                <a:sym typeface="Open Sans ExtraBold"/>
              </a:rPr>
              <a:t> </a:t>
            </a:r>
            <a:endParaRPr sz="1200">
              <a:solidFill>
                <a:schemeClr val="dk1"/>
              </a:solidFill>
              <a:latin typeface="Open Sans ExtraBold"/>
              <a:ea typeface="Open Sans ExtraBold"/>
              <a:cs typeface="Open Sans ExtraBold"/>
              <a:sym typeface="Open Sans ExtraBold"/>
            </a:endParaRPr>
          </a:p>
          <a:p>
            <a:pPr indent="0" lvl="0" marL="0" rtl="0" algn="l">
              <a:spcBef>
                <a:spcPts val="0"/>
              </a:spcBef>
              <a:spcAft>
                <a:spcPts val="0"/>
              </a:spcAft>
              <a:buNone/>
            </a:pPr>
            <a:r>
              <a:rPr lang="en" sz="1800">
                <a:solidFill>
                  <a:schemeClr val="dk1"/>
                </a:solidFill>
                <a:latin typeface="Open Sans"/>
                <a:ea typeface="Open Sans"/>
                <a:cs typeface="Open Sans"/>
                <a:sym typeface="Open Sans"/>
              </a:rPr>
              <a:t>Comparing fractions and equivalent fractions</a:t>
            </a:r>
            <a:endParaRPr sz="1800">
              <a:solidFill>
                <a:schemeClr val="dk1"/>
              </a:solidFill>
              <a:latin typeface="Open Sans"/>
              <a:ea typeface="Open Sans"/>
              <a:cs typeface="Open Sans"/>
              <a:sym typeface="Open Sans"/>
            </a:endParaRPr>
          </a:p>
        </p:txBody>
      </p:sp>
      <p:sp>
        <p:nvSpPr>
          <p:cNvPr id="1248" name="Google Shape;1248;p70"/>
          <p:cNvSpPr txBox="1"/>
          <p:nvPr/>
        </p:nvSpPr>
        <p:spPr>
          <a:xfrm>
            <a:off x="4447263" y="2347313"/>
            <a:ext cx="4590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Open Sans ExtraBold"/>
                <a:ea typeface="Open Sans ExtraBold"/>
                <a:cs typeface="Open Sans ExtraBold"/>
                <a:sym typeface="Open Sans ExtraBold"/>
              </a:rPr>
              <a:t>ST Math Puzzle:</a:t>
            </a:r>
            <a:endParaRPr sz="1200">
              <a:solidFill>
                <a:schemeClr val="dk1"/>
              </a:solidFill>
              <a:latin typeface="Open Sans ExtraBold"/>
              <a:ea typeface="Open Sans ExtraBold"/>
              <a:cs typeface="Open Sans ExtraBold"/>
              <a:sym typeface="Open Sans ExtraBold"/>
            </a:endParaRPr>
          </a:p>
          <a:p>
            <a:pPr indent="0" lvl="0" marL="0" rtl="0" algn="l">
              <a:spcBef>
                <a:spcPts val="0"/>
              </a:spcBef>
              <a:spcAft>
                <a:spcPts val="0"/>
              </a:spcAft>
              <a:buNone/>
            </a:pPr>
            <a:r>
              <a:rPr lang="en" sz="1800">
                <a:solidFill>
                  <a:schemeClr val="dk1"/>
                </a:solidFill>
                <a:latin typeface="Open Sans"/>
                <a:ea typeface="Open Sans"/>
                <a:cs typeface="Open Sans"/>
                <a:sym typeface="Open Sans"/>
              </a:rPr>
              <a:t>Fraction Bricks &gt; Level 1</a:t>
            </a:r>
            <a:endParaRPr sz="2000">
              <a:solidFill>
                <a:schemeClr val="dk1"/>
              </a:solidFill>
              <a:latin typeface="Open Sans"/>
              <a:ea typeface="Open Sans"/>
              <a:cs typeface="Open Sans"/>
              <a:sym typeface="Open Sans"/>
            </a:endParaRPr>
          </a:p>
        </p:txBody>
      </p:sp>
      <p:sp>
        <p:nvSpPr>
          <p:cNvPr id="1249" name="Google Shape;1249;p70"/>
          <p:cNvSpPr txBox="1"/>
          <p:nvPr/>
        </p:nvSpPr>
        <p:spPr>
          <a:xfrm>
            <a:off x="1754435" y="3957436"/>
            <a:ext cx="1222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u="sng">
                <a:solidFill>
                  <a:schemeClr val="hlink"/>
                </a:solidFill>
                <a:latin typeface="Ubuntu"/>
                <a:ea typeface="Ubuntu"/>
                <a:cs typeface="Ubuntu"/>
                <a:sym typeface="Ubuntu"/>
                <a:hlinkClick r:id="rId5"/>
              </a:rPr>
              <a:t>Puzzle Link</a:t>
            </a:r>
            <a:endParaRPr sz="1200">
              <a:latin typeface="Ubuntu"/>
              <a:ea typeface="Ubuntu"/>
              <a:cs typeface="Ubuntu"/>
              <a:sym typeface="Ubuntu"/>
            </a:endParaRPr>
          </a:p>
        </p:txBody>
      </p:sp>
      <p:grpSp>
        <p:nvGrpSpPr>
          <p:cNvPr id="1250" name="Google Shape;1250;p70"/>
          <p:cNvGrpSpPr/>
          <p:nvPr/>
        </p:nvGrpSpPr>
        <p:grpSpPr>
          <a:xfrm>
            <a:off x="7709843" y="3629462"/>
            <a:ext cx="1138164" cy="1468500"/>
            <a:chOff x="7633097" y="3255132"/>
            <a:chExt cx="1510904" cy="1870224"/>
          </a:xfrm>
        </p:grpSpPr>
        <p:pic>
          <p:nvPicPr>
            <p:cNvPr id="1251" name="Google Shape;1251;p70"/>
            <p:cNvPicPr preferRelativeResize="0"/>
            <p:nvPr/>
          </p:nvPicPr>
          <p:blipFill>
            <a:blip r:embed="rId6">
              <a:alphaModFix/>
            </a:blip>
            <a:stretch>
              <a:fillRect/>
            </a:stretch>
          </p:blipFill>
          <p:spPr>
            <a:xfrm>
              <a:off x="7717350" y="3255132"/>
              <a:ext cx="1426651" cy="1870224"/>
            </a:xfrm>
            <a:prstGeom prst="rect">
              <a:avLst/>
            </a:prstGeom>
            <a:noFill/>
            <a:ln>
              <a:noFill/>
            </a:ln>
          </p:spPr>
        </p:pic>
        <p:pic>
          <p:nvPicPr>
            <p:cNvPr id="1252" name="Google Shape;1252;p70"/>
            <p:cNvPicPr preferRelativeResize="0"/>
            <p:nvPr/>
          </p:nvPicPr>
          <p:blipFill>
            <a:blip r:embed="rId7">
              <a:alphaModFix/>
            </a:blip>
            <a:stretch>
              <a:fillRect/>
            </a:stretch>
          </p:blipFill>
          <p:spPr>
            <a:xfrm rot="-1493955">
              <a:off x="7732861" y="3427538"/>
              <a:ext cx="233072" cy="525401"/>
            </a:xfrm>
            <a:prstGeom prst="rect">
              <a:avLst/>
            </a:prstGeom>
            <a:noFill/>
            <a:ln>
              <a:noFill/>
            </a:ln>
          </p:spPr>
        </p:pic>
      </p:grpSp>
      <p:sp>
        <p:nvSpPr>
          <p:cNvPr id="1253" name="Google Shape;1253;p70">
            <a:hlinkClick r:id="rId8"/>
          </p:cNvPr>
          <p:cNvSpPr/>
          <p:nvPr/>
        </p:nvSpPr>
        <p:spPr>
          <a:xfrm>
            <a:off x="1500462" y="3987208"/>
            <a:ext cx="352800" cy="3099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4" name="Google Shape;1254;p70"/>
          <p:cNvSpPr txBox="1"/>
          <p:nvPr/>
        </p:nvSpPr>
        <p:spPr>
          <a:xfrm>
            <a:off x="4413313" y="1192838"/>
            <a:ext cx="45186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chemeClr val="accent2"/>
                </a:solidFill>
                <a:latin typeface="Ubuntu"/>
                <a:ea typeface="Ubuntu"/>
                <a:cs typeface="Ubuntu"/>
                <a:sym typeface="Ubuntu"/>
              </a:rPr>
              <a:t> </a:t>
            </a:r>
            <a:r>
              <a:rPr b="1" lang="en" sz="1700">
                <a:solidFill>
                  <a:schemeClr val="accent2"/>
                </a:solidFill>
                <a:latin typeface="Ubuntu"/>
                <a:ea typeface="Ubuntu"/>
                <a:cs typeface="Ubuntu"/>
                <a:sym typeface="Ubuntu"/>
              </a:rPr>
              <a:t> </a:t>
            </a:r>
            <a:r>
              <a:rPr b="1" lang="en" sz="1600">
                <a:solidFill>
                  <a:schemeClr val="accent2"/>
                </a:solidFill>
                <a:latin typeface="Ubuntu"/>
                <a:ea typeface="Ubuntu"/>
                <a:cs typeface="Ubuntu"/>
                <a:sym typeface="Ubuntu"/>
              </a:rPr>
              <a:t>    </a:t>
            </a:r>
            <a:r>
              <a:rPr b="1" lang="en" sz="1600">
                <a:solidFill>
                  <a:schemeClr val="accent4"/>
                </a:solidFill>
                <a:latin typeface="Ubuntu"/>
                <a:ea typeface="Ubuntu"/>
                <a:cs typeface="Ubuntu"/>
                <a:sym typeface="Ubuntu"/>
              </a:rPr>
              <a:t>Time for</a:t>
            </a:r>
            <a:r>
              <a:rPr b="1" lang="en" sz="2200">
                <a:solidFill>
                  <a:schemeClr val="accent2"/>
                </a:solidFill>
                <a:latin typeface="Ubuntu"/>
                <a:ea typeface="Ubuntu"/>
                <a:cs typeface="Ubuntu"/>
                <a:sym typeface="Ubuntu"/>
              </a:rPr>
              <a:t> </a:t>
            </a:r>
            <a:endParaRPr b="1" sz="2200">
              <a:solidFill>
                <a:schemeClr val="accent2"/>
              </a:solidFill>
              <a:latin typeface="Ubuntu"/>
              <a:ea typeface="Ubuntu"/>
              <a:cs typeface="Ubuntu"/>
              <a:sym typeface="Ubuntu"/>
            </a:endParaRPr>
          </a:p>
          <a:p>
            <a:pPr indent="0" lvl="0" marL="0" rtl="0" algn="l">
              <a:spcBef>
                <a:spcPts val="0"/>
              </a:spcBef>
              <a:spcAft>
                <a:spcPts val="0"/>
              </a:spcAft>
              <a:buNone/>
            </a:pPr>
            <a:r>
              <a:rPr b="1" lang="en" sz="3200">
                <a:solidFill>
                  <a:schemeClr val="accent1"/>
                </a:solidFill>
                <a:latin typeface="Open Sans"/>
                <a:ea typeface="Open Sans"/>
                <a:cs typeface="Open Sans"/>
                <a:sym typeface="Open Sans"/>
              </a:rPr>
              <a:t>PROBLEM</a:t>
            </a:r>
            <a:r>
              <a:rPr b="1" lang="en" sz="3200">
                <a:solidFill>
                  <a:schemeClr val="accent5"/>
                </a:solidFill>
                <a:latin typeface="Open Sans"/>
                <a:ea typeface="Open Sans"/>
                <a:cs typeface="Open Sans"/>
                <a:sym typeface="Open Sans"/>
              </a:rPr>
              <a:t> </a:t>
            </a:r>
            <a:r>
              <a:rPr b="1" lang="en" sz="3200">
                <a:solidFill>
                  <a:schemeClr val="accent3"/>
                </a:solidFill>
                <a:latin typeface="Open Sans"/>
                <a:ea typeface="Open Sans"/>
                <a:cs typeface="Open Sans"/>
                <a:sym typeface="Open Sans"/>
              </a:rPr>
              <a:t>SOLVING</a:t>
            </a:r>
            <a:r>
              <a:rPr b="1" lang="en" sz="3200">
                <a:solidFill>
                  <a:schemeClr val="accent4"/>
                </a:solidFill>
                <a:latin typeface="Open Sans"/>
                <a:ea typeface="Open Sans"/>
                <a:cs typeface="Open Sans"/>
                <a:sym typeface="Open Sans"/>
              </a:rPr>
              <a:t>!</a:t>
            </a:r>
            <a:endParaRPr b="1" sz="3200">
              <a:solidFill>
                <a:schemeClr val="accent4"/>
              </a:solidFill>
              <a:latin typeface="Open Sans"/>
              <a:ea typeface="Open Sans"/>
              <a:cs typeface="Open Sans"/>
              <a:sym typeface="Open Sans"/>
            </a:endParaRPr>
          </a:p>
        </p:txBody>
      </p:sp>
      <p:sp>
        <p:nvSpPr>
          <p:cNvPr id="1255" name="Google Shape;1255;p70"/>
          <p:cNvSpPr/>
          <p:nvPr/>
        </p:nvSpPr>
        <p:spPr>
          <a:xfrm>
            <a:off x="4509188" y="2113350"/>
            <a:ext cx="2580000" cy="1680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56" name="Google Shape;1256;p70"/>
          <p:cNvGrpSpPr/>
          <p:nvPr/>
        </p:nvGrpSpPr>
        <p:grpSpPr>
          <a:xfrm>
            <a:off x="4509208" y="1330103"/>
            <a:ext cx="227520" cy="248922"/>
            <a:chOff x="4469316" y="1236218"/>
            <a:chExt cx="360570" cy="400390"/>
          </a:xfrm>
        </p:grpSpPr>
        <p:sp>
          <p:nvSpPr>
            <p:cNvPr id="1257" name="Google Shape;1257;p70"/>
            <p:cNvSpPr/>
            <p:nvPr/>
          </p:nvSpPr>
          <p:spPr>
            <a:xfrm>
              <a:off x="4498361" y="1279378"/>
              <a:ext cx="56044" cy="54783"/>
            </a:xfrm>
            <a:custGeom>
              <a:rect b="b" l="l" r="r" t="t"/>
              <a:pathLst>
                <a:path extrusionOk="0" h="1607" w="1644">
                  <a:moveTo>
                    <a:pt x="621" y="1607"/>
                  </a:moveTo>
                  <a:cubicBezTo>
                    <a:pt x="572" y="1607"/>
                    <a:pt x="536" y="1583"/>
                    <a:pt x="499" y="1546"/>
                  </a:cubicBezTo>
                  <a:lnTo>
                    <a:pt x="122" y="1096"/>
                  </a:lnTo>
                  <a:cubicBezTo>
                    <a:pt x="37" y="986"/>
                    <a:pt x="0" y="865"/>
                    <a:pt x="13" y="731"/>
                  </a:cubicBezTo>
                  <a:cubicBezTo>
                    <a:pt x="25" y="597"/>
                    <a:pt x="86" y="475"/>
                    <a:pt x="195" y="390"/>
                  </a:cubicBezTo>
                  <a:lnTo>
                    <a:pt x="499" y="134"/>
                  </a:lnTo>
                  <a:cubicBezTo>
                    <a:pt x="597" y="49"/>
                    <a:pt x="731" y="1"/>
                    <a:pt x="865" y="13"/>
                  </a:cubicBezTo>
                  <a:cubicBezTo>
                    <a:pt x="998" y="25"/>
                    <a:pt x="1120" y="98"/>
                    <a:pt x="1205" y="195"/>
                  </a:cubicBezTo>
                  <a:lnTo>
                    <a:pt x="1583" y="646"/>
                  </a:lnTo>
                  <a:cubicBezTo>
                    <a:pt x="1643" y="719"/>
                    <a:pt x="1631" y="816"/>
                    <a:pt x="1570" y="865"/>
                  </a:cubicBezTo>
                  <a:cubicBezTo>
                    <a:pt x="1497" y="913"/>
                    <a:pt x="1400" y="913"/>
                    <a:pt x="1351" y="840"/>
                  </a:cubicBezTo>
                  <a:lnTo>
                    <a:pt x="974" y="390"/>
                  </a:lnTo>
                  <a:cubicBezTo>
                    <a:pt x="938" y="354"/>
                    <a:pt x="889" y="329"/>
                    <a:pt x="840" y="317"/>
                  </a:cubicBezTo>
                  <a:cubicBezTo>
                    <a:pt x="779" y="317"/>
                    <a:pt x="731" y="329"/>
                    <a:pt x="694" y="366"/>
                  </a:cubicBezTo>
                  <a:lnTo>
                    <a:pt x="390" y="621"/>
                  </a:lnTo>
                  <a:cubicBezTo>
                    <a:pt x="341" y="658"/>
                    <a:pt x="317" y="706"/>
                    <a:pt x="317" y="755"/>
                  </a:cubicBezTo>
                  <a:cubicBezTo>
                    <a:pt x="317" y="804"/>
                    <a:pt x="329" y="865"/>
                    <a:pt x="366" y="901"/>
                  </a:cubicBezTo>
                  <a:lnTo>
                    <a:pt x="743" y="1351"/>
                  </a:lnTo>
                  <a:cubicBezTo>
                    <a:pt x="792" y="1424"/>
                    <a:pt x="779" y="1510"/>
                    <a:pt x="718" y="1570"/>
                  </a:cubicBezTo>
                  <a:cubicBezTo>
                    <a:pt x="694" y="1595"/>
                    <a:pt x="658" y="1607"/>
                    <a:pt x="621" y="1607"/>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8" name="Google Shape;1258;p70"/>
            <p:cNvSpPr/>
            <p:nvPr/>
          </p:nvSpPr>
          <p:spPr>
            <a:xfrm>
              <a:off x="4469316" y="1276072"/>
              <a:ext cx="360570" cy="360536"/>
            </a:xfrm>
            <a:custGeom>
              <a:rect b="b" l="l" r="r" t="t"/>
              <a:pathLst>
                <a:path extrusionOk="0" h="10576" w="10577">
                  <a:moveTo>
                    <a:pt x="5294" y="304"/>
                  </a:moveTo>
                  <a:cubicBezTo>
                    <a:pt x="2544" y="304"/>
                    <a:pt x="305" y="2544"/>
                    <a:pt x="305" y="5294"/>
                  </a:cubicBezTo>
                  <a:cubicBezTo>
                    <a:pt x="305" y="8044"/>
                    <a:pt x="2544" y="10272"/>
                    <a:pt x="5294" y="10272"/>
                  </a:cubicBezTo>
                  <a:cubicBezTo>
                    <a:pt x="8033" y="10272"/>
                    <a:pt x="10272" y="8044"/>
                    <a:pt x="10272" y="5294"/>
                  </a:cubicBezTo>
                  <a:cubicBezTo>
                    <a:pt x="10272" y="2544"/>
                    <a:pt x="8033" y="304"/>
                    <a:pt x="5294" y="304"/>
                  </a:cubicBezTo>
                  <a:close/>
                  <a:moveTo>
                    <a:pt x="5294" y="10576"/>
                  </a:moveTo>
                  <a:cubicBezTo>
                    <a:pt x="2374" y="10576"/>
                    <a:pt x="1" y="8203"/>
                    <a:pt x="1" y="5294"/>
                  </a:cubicBezTo>
                  <a:cubicBezTo>
                    <a:pt x="1" y="2373"/>
                    <a:pt x="2374" y="0"/>
                    <a:pt x="5294" y="0"/>
                  </a:cubicBezTo>
                  <a:cubicBezTo>
                    <a:pt x="8203" y="0"/>
                    <a:pt x="10576" y="2373"/>
                    <a:pt x="10576" y="5294"/>
                  </a:cubicBezTo>
                  <a:cubicBezTo>
                    <a:pt x="10576" y="8203"/>
                    <a:pt x="8203" y="10576"/>
                    <a:pt x="5294" y="10576"/>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9" name="Google Shape;1259;p70"/>
            <p:cNvSpPr/>
            <p:nvPr/>
          </p:nvSpPr>
          <p:spPr>
            <a:xfrm>
              <a:off x="4507089" y="1314220"/>
              <a:ext cx="285026" cy="284651"/>
            </a:xfrm>
            <a:custGeom>
              <a:rect b="b" l="l" r="r" t="t"/>
              <a:pathLst>
                <a:path extrusionOk="0" h="8350" w="8361">
                  <a:moveTo>
                    <a:pt x="4186" y="305"/>
                  </a:moveTo>
                  <a:cubicBezTo>
                    <a:pt x="2045" y="305"/>
                    <a:pt x="304" y="2033"/>
                    <a:pt x="304" y="4175"/>
                  </a:cubicBezTo>
                  <a:cubicBezTo>
                    <a:pt x="304" y="6305"/>
                    <a:pt x="2045" y="8045"/>
                    <a:pt x="4186" y="8045"/>
                  </a:cubicBezTo>
                  <a:cubicBezTo>
                    <a:pt x="6316" y="8045"/>
                    <a:pt x="8057" y="6305"/>
                    <a:pt x="8057" y="4175"/>
                  </a:cubicBezTo>
                  <a:cubicBezTo>
                    <a:pt x="8057" y="2033"/>
                    <a:pt x="6316" y="305"/>
                    <a:pt x="4186" y="305"/>
                  </a:cubicBezTo>
                  <a:close/>
                  <a:moveTo>
                    <a:pt x="4186" y="8349"/>
                  </a:moveTo>
                  <a:cubicBezTo>
                    <a:pt x="1874" y="8349"/>
                    <a:pt x="0" y="6475"/>
                    <a:pt x="0" y="4175"/>
                  </a:cubicBezTo>
                  <a:cubicBezTo>
                    <a:pt x="0" y="1875"/>
                    <a:pt x="1874" y="1"/>
                    <a:pt x="4186" y="1"/>
                  </a:cubicBezTo>
                  <a:cubicBezTo>
                    <a:pt x="6487" y="1"/>
                    <a:pt x="8361" y="1875"/>
                    <a:pt x="8361" y="4175"/>
                  </a:cubicBezTo>
                  <a:cubicBezTo>
                    <a:pt x="8361" y="6475"/>
                    <a:pt x="6487" y="8349"/>
                    <a:pt x="4186" y="8349"/>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0" name="Google Shape;1260;p70"/>
            <p:cNvSpPr/>
            <p:nvPr/>
          </p:nvSpPr>
          <p:spPr>
            <a:xfrm>
              <a:off x="4523657" y="1334572"/>
              <a:ext cx="247732" cy="248107"/>
            </a:xfrm>
            <a:custGeom>
              <a:rect b="b" l="l" r="r" t="t"/>
              <a:pathLst>
                <a:path extrusionOk="0" h="7278" w="7267">
                  <a:moveTo>
                    <a:pt x="3700" y="0"/>
                  </a:moveTo>
                  <a:cubicBezTo>
                    <a:pt x="1644" y="0"/>
                    <a:pt x="1" y="1728"/>
                    <a:pt x="123" y="3809"/>
                  </a:cubicBezTo>
                  <a:cubicBezTo>
                    <a:pt x="232" y="5586"/>
                    <a:pt x="1680" y="7034"/>
                    <a:pt x="3469" y="7144"/>
                  </a:cubicBezTo>
                  <a:cubicBezTo>
                    <a:pt x="5538" y="7278"/>
                    <a:pt x="7266" y="5623"/>
                    <a:pt x="7266" y="3578"/>
                  </a:cubicBezTo>
                  <a:lnTo>
                    <a:pt x="3700" y="3578"/>
                  </a:lnTo>
                  <a:lnTo>
                    <a:pt x="3700" y="0"/>
                  </a:lnTo>
                  <a:close/>
                </a:path>
              </a:pathLst>
            </a:custGeom>
            <a:solidFill>
              <a:srgbClr val="77BB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1" name="Google Shape;1261;p70"/>
            <p:cNvSpPr/>
            <p:nvPr/>
          </p:nvSpPr>
          <p:spPr>
            <a:xfrm>
              <a:off x="4629033" y="1236218"/>
              <a:ext cx="41113" cy="50249"/>
            </a:xfrm>
            <a:custGeom>
              <a:rect b="b" l="l" r="r" t="t"/>
              <a:pathLst>
                <a:path extrusionOk="0" h="1474" w="1206">
                  <a:moveTo>
                    <a:pt x="1048" y="1473"/>
                  </a:moveTo>
                  <a:cubicBezTo>
                    <a:pt x="962" y="1473"/>
                    <a:pt x="902" y="1413"/>
                    <a:pt x="902" y="1327"/>
                  </a:cubicBezTo>
                  <a:lnTo>
                    <a:pt x="902" y="305"/>
                  </a:lnTo>
                  <a:lnTo>
                    <a:pt x="305" y="305"/>
                  </a:lnTo>
                  <a:lnTo>
                    <a:pt x="305" y="1327"/>
                  </a:lnTo>
                  <a:cubicBezTo>
                    <a:pt x="305" y="1413"/>
                    <a:pt x="244" y="1473"/>
                    <a:pt x="159" y="1473"/>
                  </a:cubicBezTo>
                  <a:cubicBezTo>
                    <a:pt x="74" y="1473"/>
                    <a:pt x="1" y="1413"/>
                    <a:pt x="1" y="1327"/>
                  </a:cubicBezTo>
                  <a:lnTo>
                    <a:pt x="1" y="147"/>
                  </a:lnTo>
                  <a:cubicBezTo>
                    <a:pt x="1" y="62"/>
                    <a:pt x="74" y="1"/>
                    <a:pt x="159" y="1"/>
                  </a:cubicBezTo>
                  <a:lnTo>
                    <a:pt x="1048" y="1"/>
                  </a:lnTo>
                  <a:cubicBezTo>
                    <a:pt x="1133" y="1"/>
                    <a:pt x="1206" y="62"/>
                    <a:pt x="1206" y="147"/>
                  </a:cubicBezTo>
                  <a:lnTo>
                    <a:pt x="1206" y="1327"/>
                  </a:lnTo>
                  <a:cubicBezTo>
                    <a:pt x="1206" y="1413"/>
                    <a:pt x="1133" y="1473"/>
                    <a:pt x="1048" y="1473"/>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2" name="Google Shape;1262;p70"/>
            <p:cNvSpPr/>
            <p:nvPr/>
          </p:nvSpPr>
          <p:spPr>
            <a:xfrm>
              <a:off x="4723227" y="1392220"/>
              <a:ext cx="33647" cy="23693"/>
            </a:xfrm>
            <a:custGeom>
              <a:rect b="b" l="l" r="r" t="t"/>
              <a:pathLst>
                <a:path extrusionOk="0" h="695" w="987">
                  <a:moveTo>
                    <a:pt x="171" y="694"/>
                  </a:moveTo>
                  <a:cubicBezTo>
                    <a:pt x="122" y="694"/>
                    <a:pt x="74" y="658"/>
                    <a:pt x="37" y="609"/>
                  </a:cubicBezTo>
                  <a:cubicBezTo>
                    <a:pt x="1" y="536"/>
                    <a:pt x="25" y="451"/>
                    <a:pt x="98" y="402"/>
                  </a:cubicBezTo>
                  <a:lnTo>
                    <a:pt x="731" y="37"/>
                  </a:lnTo>
                  <a:cubicBezTo>
                    <a:pt x="804" y="1"/>
                    <a:pt x="901" y="25"/>
                    <a:pt x="938" y="98"/>
                  </a:cubicBezTo>
                  <a:cubicBezTo>
                    <a:pt x="986" y="171"/>
                    <a:pt x="950" y="256"/>
                    <a:pt x="889" y="305"/>
                  </a:cubicBezTo>
                  <a:lnTo>
                    <a:pt x="244" y="670"/>
                  </a:lnTo>
                  <a:cubicBezTo>
                    <a:pt x="232" y="682"/>
                    <a:pt x="195" y="694"/>
                    <a:pt x="171" y="694"/>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3" name="Google Shape;1263;p70"/>
            <p:cNvSpPr/>
            <p:nvPr/>
          </p:nvSpPr>
          <p:spPr>
            <a:xfrm>
              <a:off x="4689614" y="1349504"/>
              <a:ext cx="24511" cy="32385"/>
            </a:xfrm>
            <a:custGeom>
              <a:rect b="b" l="l" r="r" t="t"/>
              <a:pathLst>
                <a:path extrusionOk="0" h="950" w="719">
                  <a:moveTo>
                    <a:pt x="171" y="950"/>
                  </a:moveTo>
                  <a:cubicBezTo>
                    <a:pt x="147" y="950"/>
                    <a:pt x="122" y="950"/>
                    <a:pt x="98" y="937"/>
                  </a:cubicBezTo>
                  <a:cubicBezTo>
                    <a:pt x="25" y="889"/>
                    <a:pt x="1" y="803"/>
                    <a:pt x="37" y="730"/>
                  </a:cubicBezTo>
                  <a:lnTo>
                    <a:pt x="402" y="98"/>
                  </a:lnTo>
                  <a:cubicBezTo>
                    <a:pt x="451" y="25"/>
                    <a:pt x="536" y="0"/>
                    <a:pt x="621" y="37"/>
                  </a:cubicBezTo>
                  <a:cubicBezTo>
                    <a:pt x="682" y="85"/>
                    <a:pt x="719" y="171"/>
                    <a:pt x="670" y="244"/>
                  </a:cubicBezTo>
                  <a:lnTo>
                    <a:pt x="305" y="877"/>
                  </a:lnTo>
                  <a:cubicBezTo>
                    <a:pt x="281" y="925"/>
                    <a:pt x="232" y="950"/>
                    <a:pt x="171" y="950"/>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264" name="Google Shape;1264;p70"/>
          <p:cNvPicPr preferRelativeResize="0"/>
          <p:nvPr/>
        </p:nvPicPr>
        <p:blipFill rotWithShape="1">
          <a:blip r:embed="rId9">
            <a:alphaModFix/>
          </a:blip>
          <a:srcRect b="1681" l="0" r="0" t="1690"/>
          <a:stretch/>
        </p:blipFill>
        <p:spPr>
          <a:xfrm>
            <a:off x="728974" y="1845708"/>
            <a:ext cx="3334625" cy="1812470"/>
          </a:xfrm>
          <a:prstGeom prst="rect">
            <a:avLst/>
          </a:prstGeom>
          <a:noFill/>
          <a:ln>
            <a:noFill/>
          </a:ln>
        </p:spPr>
      </p:pic>
      <p:grpSp>
        <p:nvGrpSpPr>
          <p:cNvPr id="1265" name="Google Shape;1265;p70"/>
          <p:cNvGrpSpPr/>
          <p:nvPr/>
        </p:nvGrpSpPr>
        <p:grpSpPr>
          <a:xfrm>
            <a:off x="2859100" y="658076"/>
            <a:ext cx="1390125" cy="1117724"/>
            <a:chOff x="2859100" y="658076"/>
            <a:chExt cx="1390125" cy="1117724"/>
          </a:xfrm>
        </p:grpSpPr>
        <p:pic>
          <p:nvPicPr>
            <p:cNvPr id="1266" name="Google Shape;1266;p70"/>
            <p:cNvPicPr preferRelativeResize="0"/>
            <p:nvPr/>
          </p:nvPicPr>
          <p:blipFill>
            <a:blip r:embed="rId10">
              <a:alphaModFix/>
            </a:blip>
            <a:stretch>
              <a:fillRect/>
            </a:stretch>
          </p:blipFill>
          <p:spPr>
            <a:xfrm rot="-208168">
              <a:off x="2889325" y="697357"/>
              <a:ext cx="1329675" cy="1039161"/>
            </a:xfrm>
            <a:prstGeom prst="rect">
              <a:avLst/>
            </a:prstGeom>
            <a:noFill/>
            <a:ln>
              <a:noFill/>
            </a:ln>
          </p:spPr>
        </p:pic>
        <p:pic>
          <p:nvPicPr>
            <p:cNvPr id="1267" name="Google Shape;1267;p70"/>
            <p:cNvPicPr preferRelativeResize="0"/>
            <p:nvPr/>
          </p:nvPicPr>
          <p:blipFill>
            <a:blip r:embed="rId11">
              <a:alphaModFix/>
            </a:blip>
            <a:stretch>
              <a:fillRect/>
            </a:stretch>
          </p:blipFill>
          <p:spPr>
            <a:xfrm>
              <a:off x="3681125" y="1269910"/>
              <a:ext cx="382482" cy="369300"/>
            </a:xfrm>
            <a:prstGeom prst="rect">
              <a:avLst/>
            </a:prstGeom>
            <a:noFill/>
            <a:ln>
              <a:noFill/>
            </a:ln>
          </p:spPr>
        </p:pic>
      </p:grpSp>
    </p:spTree>
  </p:cSld>
  <p:clrMapOvr>
    <a:masterClrMapping/>
  </p:clrMapOvr>
  <p:transition spd="med">
    <p:fade thruBlk="1"/>
  </p:transition>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271" name="Shape 1271"/>
        <p:cNvGrpSpPr/>
        <p:nvPr/>
      </p:nvGrpSpPr>
      <p:grpSpPr>
        <a:xfrm>
          <a:off x="0" y="0"/>
          <a:ext cx="0" cy="0"/>
          <a:chOff x="0" y="0"/>
          <a:chExt cx="0" cy="0"/>
        </a:xfrm>
      </p:grpSpPr>
      <p:sp>
        <p:nvSpPr>
          <p:cNvPr id="1272" name="Google Shape;1272;p71"/>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Module</a:t>
            </a:r>
            <a:r>
              <a:rPr lang="en" sz="1800">
                <a:solidFill>
                  <a:schemeClr val="dk1"/>
                </a:solidFill>
                <a:latin typeface="Ubuntu Medium"/>
                <a:ea typeface="Ubuntu Medium"/>
                <a:cs typeface="Ubuntu Medium"/>
                <a:sym typeface="Ubuntu Medium"/>
              </a:rPr>
              <a:t> 5 - Day 1</a:t>
            </a:r>
            <a:endParaRPr sz="1800">
              <a:solidFill>
                <a:schemeClr val="dk1"/>
              </a:solidFill>
              <a:latin typeface="Ubuntu Medium"/>
              <a:ea typeface="Ubuntu Medium"/>
              <a:cs typeface="Ubuntu Medium"/>
              <a:sym typeface="Ubuntu Medium"/>
            </a:endParaRPr>
          </a:p>
        </p:txBody>
      </p:sp>
      <p:sp>
        <p:nvSpPr>
          <p:cNvPr id="1273" name="Google Shape;1273;p71"/>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1"/>
                </a:solidFill>
                <a:latin typeface="Ubuntu"/>
                <a:ea typeface="Ubuntu"/>
                <a:cs typeface="Ubuntu"/>
                <a:sym typeface="Ubuntu"/>
              </a:rPr>
              <a:t>Problem Solving</a:t>
            </a:r>
            <a:endParaRPr b="1" sz="2100">
              <a:solidFill>
                <a:schemeClr val="accent1"/>
              </a:solidFill>
              <a:latin typeface="Ubuntu"/>
              <a:ea typeface="Ubuntu"/>
              <a:cs typeface="Ubuntu"/>
              <a:sym typeface="Ubuntu"/>
            </a:endParaRPr>
          </a:p>
        </p:txBody>
      </p:sp>
      <p:pic>
        <p:nvPicPr>
          <p:cNvPr id="1274" name="Google Shape;1274;p71"/>
          <p:cNvPicPr preferRelativeResize="0"/>
          <p:nvPr>
            <p:ph idx="2" type="pic"/>
          </p:nvPr>
        </p:nvPicPr>
        <p:blipFill rotWithShape="1">
          <a:blip r:embed="rId3">
            <a:alphaModFix/>
          </a:blip>
          <a:srcRect b="835" l="0" r="0" t="826"/>
          <a:stretch/>
        </p:blipFill>
        <p:spPr>
          <a:xfrm>
            <a:off x="232100" y="188650"/>
            <a:ext cx="879600" cy="864900"/>
          </a:xfrm>
          <a:prstGeom prst="ellipse">
            <a:avLst/>
          </a:prstGeom>
          <a:noFill/>
          <a:ln>
            <a:noFill/>
          </a:ln>
          <a:effectLst>
            <a:outerShdw blurRad="177800" rotWithShape="0" algn="ctr" dir="5400000" dist="50800">
              <a:srgbClr val="000000">
                <a:alpha val="14000"/>
              </a:srgbClr>
            </a:outerShdw>
          </a:effectLst>
        </p:spPr>
      </p:pic>
      <p:sp>
        <p:nvSpPr>
          <p:cNvPr id="1275" name="Google Shape;1275;p71"/>
          <p:cNvSpPr/>
          <p:nvPr/>
        </p:nvSpPr>
        <p:spPr>
          <a:xfrm>
            <a:off x="453250" y="1254525"/>
            <a:ext cx="8307000" cy="3716700"/>
          </a:xfrm>
          <a:prstGeom prst="roundRect">
            <a:avLst>
              <a:gd fmla="val 16667" name="adj"/>
            </a:avLst>
          </a:prstGeom>
          <a:solidFill>
            <a:srgbClr val="FFFFFE"/>
          </a:solidFill>
          <a:ln cap="flat" cmpd="sng" w="38100">
            <a:solidFill>
              <a:schemeClr val="accent1"/>
            </a:solidFill>
            <a:prstDash val="dot"/>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a:solidFill>
                  <a:schemeClr val="accent1"/>
                </a:solidFill>
                <a:latin typeface="Ubuntu"/>
                <a:ea typeface="Ubuntu"/>
                <a:cs typeface="Ubuntu"/>
                <a:sym typeface="Ubuntu"/>
              </a:rPr>
              <a:t>Problem of the Day</a:t>
            </a:r>
            <a:endParaRPr b="1">
              <a:solidFill>
                <a:schemeClr val="accent1"/>
              </a:solidFill>
              <a:latin typeface="Ubuntu"/>
              <a:ea typeface="Ubuntu"/>
              <a:cs typeface="Ubuntu"/>
              <a:sym typeface="Ubuntu"/>
            </a:endParaRPr>
          </a:p>
          <a:p>
            <a:pPr indent="0" lvl="0" marL="0" rtl="0" algn="ctr">
              <a:lnSpc>
                <a:spcPct val="115000"/>
              </a:lnSpc>
              <a:spcBef>
                <a:spcPts val="0"/>
              </a:spcBef>
              <a:spcAft>
                <a:spcPts val="0"/>
              </a:spcAft>
              <a:buNone/>
            </a:pPr>
            <a:r>
              <a:t/>
            </a:r>
            <a:endParaRPr b="1" sz="800">
              <a:solidFill>
                <a:srgbClr val="2B2B2B"/>
              </a:solidFill>
              <a:latin typeface="Ubuntu"/>
              <a:ea typeface="Ubuntu"/>
              <a:cs typeface="Ubuntu"/>
              <a:sym typeface="Ubuntu"/>
            </a:endParaRPr>
          </a:p>
          <a:p>
            <a:pPr indent="0" lvl="0" marL="0" rtl="0" algn="ctr">
              <a:lnSpc>
                <a:spcPct val="115000"/>
              </a:lnSpc>
              <a:spcBef>
                <a:spcPts val="0"/>
              </a:spcBef>
              <a:spcAft>
                <a:spcPts val="0"/>
              </a:spcAft>
              <a:buNone/>
            </a:pPr>
            <a:r>
              <a:rPr lang="en" sz="2300">
                <a:solidFill>
                  <a:schemeClr val="dk1"/>
                </a:solidFill>
                <a:latin typeface="Ubuntu Medium"/>
                <a:ea typeface="Ubuntu Medium"/>
                <a:cs typeface="Ubuntu Medium"/>
                <a:sym typeface="Ubuntu Medium"/>
              </a:rPr>
              <a:t>Kiesha, Horatio, and Iris wanted to know  whose toy car would roll the farthest. They made a long track and marked it every fourth of a foot. Kiesha’s car rolled 13/4      foot. Horatio’s car rolled 10/4 foot. Iris’ car rolled 17/4 foot. Whose car rolled the farthest? What was the order of the cars?</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p:txBody>
      </p:sp>
      <p:pic>
        <p:nvPicPr>
          <p:cNvPr id="1276" name="Google Shape;1276;p71"/>
          <p:cNvPicPr preferRelativeResize="0"/>
          <p:nvPr/>
        </p:nvPicPr>
        <p:blipFill rotWithShape="1">
          <a:blip r:embed="rId4">
            <a:alphaModFix/>
          </a:blip>
          <a:srcRect b="0" l="0" r="0" t="0"/>
          <a:stretch/>
        </p:blipFill>
        <p:spPr>
          <a:xfrm>
            <a:off x="5309275" y="305625"/>
            <a:ext cx="1249625" cy="1403575"/>
          </a:xfrm>
          <a:prstGeom prst="rect">
            <a:avLst/>
          </a:prstGeom>
          <a:noFill/>
          <a:ln>
            <a:noFill/>
          </a:ln>
        </p:spPr>
      </p:pic>
      <p:pic>
        <p:nvPicPr>
          <p:cNvPr id="1277" name="Google Shape;1277;p71"/>
          <p:cNvPicPr preferRelativeResize="0"/>
          <p:nvPr/>
        </p:nvPicPr>
        <p:blipFill>
          <a:blip r:embed="rId5">
            <a:alphaModFix/>
          </a:blip>
          <a:stretch>
            <a:fillRect/>
          </a:stretch>
        </p:blipFill>
        <p:spPr>
          <a:xfrm rot="-4958466">
            <a:off x="5125800" y="1231370"/>
            <a:ext cx="176914" cy="409624"/>
          </a:xfrm>
          <a:prstGeom prst="rect">
            <a:avLst/>
          </a:prstGeom>
          <a:noFill/>
          <a:ln>
            <a:noFill/>
          </a:ln>
        </p:spPr>
      </p:pic>
    </p:spTree>
  </p:cSld>
  <p:clrMapOvr>
    <a:masterClrMapping/>
  </p:clrMapOvr>
  <p:transition spd="med">
    <p:fade thruBlk="1"/>
  </p:transition>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281" name="Shape 1281"/>
        <p:cNvGrpSpPr/>
        <p:nvPr/>
      </p:nvGrpSpPr>
      <p:grpSpPr>
        <a:xfrm>
          <a:off x="0" y="0"/>
          <a:ext cx="0" cy="0"/>
          <a:chOff x="0" y="0"/>
          <a:chExt cx="0" cy="0"/>
        </a:xfrm>
      </p:grpSpPr>
      <p:sp>
        <p:nvSpPr>
          <p:cNvPr id="1282" name="Google Shape;1282;p72"/>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Module</a:t>
            </a:r>
            <a:r>
              <a:rPr lang="en" sz="1800">
                <a:solidFill>
                  <a:schemeClr val="dk1"/>
                </a:solidFill>
                <a:latin typeface="Ubuntu Medium"/>
                <a:ea typeface="Ubuntu Medium"/>
                <a:cs typeface="Ubuntu Medium"/>
                <a:sym typeface="Ubuntu Medium"/>
              </a:rPr>
              <a:t> 5 - Day 2</a:t>
            </a:r>
            <a:endParaRPr sz="1800">
              <a:solidFill>
                <a:schemeClr val="dk1"/>
              </a:solidFill>
              <a:latin typeface="Ubuntu Medium"/>
              <a:ea typeface="Ubuntu Medium"/>
              <a:cs typeface="Ubuntu Medium"/>
              <a:sym typeface="Ubuntu Medium"/>
            </a:endParaRPr>
          </a:p>
        </p:txBody>
      </p:sp>
      <p:sp>
        <p:nvSpPr>
          <p:cNvPr id="1283" name="Google Shape;1283;p72"/>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1"/>
                </a:solidFill>
                <a:latin typeface="Ubuntu"/>
                <a:ea typeface="Ubuntu"/>
                <a:cs typeface="Ubuntu"/>
                <a:sym typeface="Ubuntu"/>
              </a:rPr>
              <a:t>My Thinking Path</a:t>
            </a:r>
            <a:endParaRPr b="1" sz="2100">
              <a:solidFill>
                <a:schemeClr val="accent1"/>
              </a:solidFill>
              <a:latin typeface="Ubuntu"/>
              <a:ea typeface="Ubuntu"/>
              <a:cs typeface="Ubuntu"/>
              <a:sym typeface="Ubuntu"/>
            </a:endParaRPr>
          </a:p>
        </p:txBody>
      </p:sp>
      <p:pic>
        <p:nvPicPr>
          <p:cNvPr id="1284" name="Google Shape;1284;p72"/>
          <p:cNvPicPr preferRelativeResize="0"/>
          <p:nvPr>
            <p:ph idx="2" type="pic"/>
          </p:nvPr>
        </p:nvPicPr>
        <p:blipFill rotWithShape="1">
          <a:blip r:embed="rId3">
            <a:alphaModFix/>
          </a:blip>
          <a:srcRect b="835" l="0" r="0" t="826"/>
          <a:stretch/>
        </p:blipFill>
        <p:spPr>
          <a:xfrm>
            <a:off x="232100" y="188650"/>
            <a:ext cx="879600" cy="864900"/>
          </a:xfrm>
          <a:prstGeom prst="ellipse">
            <a:avLst/>
          </a:prstGeom>
          <a:noFill/>
          <a:ln>
            <a:noFill/>
          </a:ln>
          <a:effectLst>
            <a:outerShdw blurRad="177800" rotWithShape="0" algn="ctr" dir="5400000" dist="50800">
              <a:srgbClr val="000000">
                <a:alpha val="14000"/>
              </a:srgbClr>
            </a:outerShdw>
          </a:effectLst>
        </p:spPr>
      </p:pic>
      <p:sp>
        <p:nvSpPr>
          <p:cNvPr id="1285" name="Google Shape;1285;p72"/>
          <p:cNvSpPr/>
          <p:nvPr/>
        </p:nvSpPr>
        <p:spPr>
          <a:xfrm>
            <a:off x="915213" y="3574600"/>
            <a:ext cx="37605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One thing I learned is . . .</a:t>
            </a:r>
            <a:endParaRPr b="1" sz="2000">
              <a:solidFill>
                <a:srgbClr val="FFFFFF"/>
              </a:solidFill>
              <a:latin typeface="Open Sans"/>
              <a:ea typeface="Open Sans"/>
              <a:cs typeface="Open Sans"/>
              <a:sym typeface="Open Sans"/>
            </a:endParaRPr>
          </a:p>
        </p:txBody>
      </p:sp>
      <p:pic>
        <p:nvPicPr>
          <p:cNvPr id="1286" name="Google Shape;1286;p72"/>
          <p:cNvPicPr preferRelativeResize="0"/>
          <p:nvPr/>
        </p:nvPicPr>
        <p:blipFill>
          <a:blip r:embed="rId4">
            <a:alphaModFix/>
          </a:blip>
          <a:stretch>
            <a:fillRect/>
          </a:stretch>
        </p:blipFill>
        <p:spPr>
          <a:xfrm>
            <a:off x="635576" y="2369352"/>
            <a:ext cx="1286909" cy="1205274"/>
          </a:xfrm>
          <a:prstGeom prst="rect">
            <a:avLst/>
          </a:prstGeom>
          <a:noFill/>
          <a:ln>
            <a:noFill/>
          </a:ln>
        </p:spPr>
      </p:pic>
      <p:sp>
        <p:nvSpPr>
          <p:cNvPr id="1287" name="Google Shape;1287;p72"/>
          <p:cNvSpPr/>
          <p:nvPr/>
        </p:nvSpPr>
        <p:spPr>
          <a:xfrm>
            <a:off x="1457200" y="42484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This is like…</a:t>
            </a:r>
            <a:endParaRPr/>
          </a:p>
        </p:txBody>
      </p:sp>
      <p:sp>
        <p:nvSpPr>
          <p:cNvPr id="1288" name="Google Shape;1288;p72"/>
          <p:cNvSpPr/>
          <p:nvPr/>
        </p:nvSpPr>
        <p:spPr>
          <a:xfrm>
            <a:off x="3574957" y="4248425"/>
            <a:ext cx="23829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This is not like….</a:t>
            </a:r>
            <a:endParaRPr b="1" sz="2000">
              <a:solidFill>
                <a:srgbClr val="FFFFFF"/>
              </a:solidFill>
              <a:latin typeface="Open Sans"/>
              <a:ea typeface="Open Sans"/>
              <a:cs typeface="Open Sans"/>
              <a:sym typeface="Open Sans"/>
            </a:endParaRPr>
          </a:p>
        </p:txBody>
      </p:sp>
      <p:sp>
        <p:nvSpPr>
          <p:cNvPr id="1289" name="Google Shape;1289;p72"/>
          <p:cNvSpPr/>
          <p:nvPr/>
        </p:nvSpPr>
        <p:spPr>
          <a:xfrm>
            <a:off x="6093804" y="42484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I wonder…</a:t>
            </a:r>
            <a:endParaRPr b="1" sz="2000">
              <a:solidFill>
                <a:srgbClr val="FFFFFF"/>
              </a:solidFill>
              <a:latin typeface="Open Sans"/>
              <a:ea typeface="Open Sans"/>
              <a:cs typeface="Open Sans"/>
              <a:sym typeface="Open Sans"/>
            </a:endParaRPr>
          </a:p>
        </p:txBody>
      </p:sp>
      <p:sp>
        <p:nvSpPr>
          <p:cNvPr id="1290" name="Google Shape;1290;p72"/>
          <p:cNvSpPr/>
          <p:nvPr/>
        </p:nvSpPr>
        <p:spPr>
          <a:xfrm>
            <a:off x="4827100" y="3574625"/>
            <a:ext cx="37551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A question I have is . . .</a:t>
            </a:r>
            <a:endParaRPr b="1" sz="2000">
              <a:solidFill>
                <a:srgbClr val="FFFFFF"/>
              </a:solidFill>
              <a:latin typeface="Open Sans"/>
              <a:ea typeface="Open Sans"/>
              <a:cs typeface="Open Sans"/>
              <a:sym typeface="Open Sans"/>
            </a:endParaRPr>
          </a:p>
        </p:txBody>
      </p:sp>
      <p:sp>
        <p:nvSpPr>
          <p:cNvPr id="1291" name="Google Shape;1291;p72"/>
          <p:cNvSpPr/>
          <p:nvPr/>
        </p:nvSpPr>
        <p:spPr>
          <a:xfrm>
            <a:off x="1329150" y="1774075"/>
            <a:ext cx="630300" cy="390000"/>
          </a:xfrm>
          <a:prstGeom prst="wedgeEllipseCallout">
            <a:avLst>
              <a:gd fmla="val -24052" name="adj1"/>
              <a:gd fmla="val 93064" name="adj2"/>
            </a:avLst>
          </a:prstGeom>
          <a:solidFill>
            <a:srgbClr val="7DC9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Ubuntu"/>
                <a:ea typeface="Ubuntu"/>
                <a:cs typeface="Ubuntu"/>
                <a:sym typeface="Ubuntu"/>
              </a:rPr>
              <a:t>???</a:t>
            </a:r>
            <a:endParaRPr b="1">
              <a:solidFill>
                <a:srgbClr val="FFFFFF"/>
              </a:solidFill>
              <a:latin typeface="Ubuntu"/>
              <a:ea typeface="Ubuntu"/>
              <a:cs typeface="Ubuntu"/>
              <a:sym typeface="Ubuntu"/>
            </a:endParaRPr>
          </a:p>
        </p:txBody>
      </p:sp>
      <p:pic>
        <p:nvPicPr>
          <p:cNvPr id="1292" name="Google Shape;1292;p72"/>
          <p:cNvPicPr preferRelativeResize="0"/>
          <p:nvPr/>
        </p:nvPicPr>
        <p:blipFill>
          <a:blip r:embed="rId5">
            <a:alphaModFix/>
          </a:blip>
          <a:stretch>
            <a:fillRect/>
          </a:stretch>
        </p:blipFill>
        <p:spPr>
          <a:xfrm>
            <a:off x="6272124" y="1215600"/>
            <a:ext cx="1238925" cy="1041975"/>
          </a:xfrm>
          <a:prstGeom prst="rect">
            <a:avLst/>
          </a:prstGeom>
          <a:noFill/>
          <a:ln>
            <a:noFill/>
          </a:ln>
        </p:spPr>
      </p:pic>
      <p:pic>
        <p:nvPicPr>
          <p:cNvPr id="1293" name="Google Shape;1293;p72"/>
          <p:cNvPicPr preferRelativeResize="0"/>
          <p:nvPr/>
        </p:nvPicPr>
        <p:blipFill>
          <a:blip r:embed="rId6">
            <a:alphaModFix/>
          </a:blip>
          <a:stretch>
            <a:fillRect/>
          </a:stretch>
        </p:blipFill>
        <p:spPr>
          <a:xfrm rot="1337649">
            <a:off x="8058607" y="2220313"/>
            <a:ext cx="1256935" cy="2677373"/>
          </a:xfrm>
          <a:prstGeom prst="rect">
            <a:avLst/>
          </a:prstGeom>
          <a:noFill/>
          <a:ln>
            <a:noFill/>
          </a:ln>
        </p:spPr>
      </p:pic>
      <p:sp>
        <p:nvSpPr>
          <p:cNvPr id="1294" name="Google Shape;1294;p72"/>
          <p:cNvSpPr/>
          <p:nvPr/>
        </p:nvSpPr>
        <p:spPr>
          <a:xfrm>
            <a:off x="1896550" y="2257575"/>
            <a:ext cx="6533400" cy="492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What I know about comparing fractions is…</a:t>
            </a:r>
            <a:endParaRPr b="1" sz="2000">
              <a:solidFill>
                <a:srgbClr val="FFFFFF"/>
              </a:solidFill>
              <a:latin typeface="Open Sans"/>
              <a:ea typeface="Open Sans"/>
              <a:cs typeface="Open Sans"/>
              <a:sym typeface="Open Sans"/>
            </a:endParaRPr>
          </a:p>
        </p:txBody>
      </p:sp>
      <p:sp>
        <p:nvSpPr>
          <p:cNvPr id="1295" name="Google Shape;1295;p72"/>
          <p:cNvSpPr/>
          <p:nvPr/>
        </p:nvSpPr>
        <p:spPr>
          <a:xfrm>
            <a:off x="1896525" y="2916075"/>
            <a:ext cx="6533400" cy="492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What I know about equivalent fractions is…</a:t>
            </a:r>
            <a:endParaRPr b="1" sz="2000">
              <a:solidFill>
                <a:srgbClr val="FFFFFF"/>
              </a:solidFill>
              <a:latin typeface="Open Sans"/>
              <a:ea typeface="Open Sans"/>
              <a:cs typeface="Open Sans"/>
              <a:sym typeface="Open Sans"/>
            </a:endParaRPr>
          </a:p>
        </p:txBody>
      </p:sp>
    </p:spTree>
  </p:cSld>
  <p:clrMapOvr>
    <a:masterClrMapping/>
  </p:clrMapOvr>
  <p:transition spd="med">
    <p:fade thruBlk="1"/>
  </p:transition>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299" name="Shape 1299"/>
        <p:cNvGrpSpPr/>
        <p:nvPr/>
      </p:nvGrpSpPr>
      <p:grpSpPr>
        <a:xfrm>
          <a:off x="0" y="0"/>
          <a:ext cx="0" cy="0"/>
          <a:chOff x="0" y="0"/>
          <a:chExt cx="0" cy="0"/>
        </a:xfrm>
      </p:grpSpPr>
      <p:sp>
        <p:nvSpPr>
          <p:cNvPr id="1300" name="Google Shape;1300;p73"/>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Module</a:t>
            </a:r>
            <a:r>
              <a:rPr lang="en" sz="1800">
                <a:solidFill>
                  <a:schemeClr val="dk1"/>
                </a:solidFill>
                <a:latin typeface="Ubuntu Medium"/>
                <a:ea typeface="Ubuntu Medium"/>
                <a:cs typeface="Ubuntu Medium"/>
                <a:sym typeface="Ubuntu Medium"/>
              </a:rPr>
              <a:t> 5 - Day 2</a:t>
            </a:r>
            <a:endParaRPr sz="1800">
              <a:solidFill>
                <a:schemeClr val="dk1"/>
              </a:solidFill>
              <a:latin typeface="Ubuntu Medium"/>
              <a:ea typeface="Ubuntu Medium"/>
              <a:cs typeface="Ubuntu Medium"/>
              <a:sym typeface="Ubuntu Medium"/>
            </a:endParaRPr>
          </a:p>
        </p:txBody>
      </p:sp>
      <p:sp>
        <p:nvSpPr>
          <p:cNvPr id="1301" name="Google Shape;1301;p73"/>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1"/>
                </a:solidFill>
                <a:latin typeface="Ubuntu"/>
                <a:ea typeface="Ubuntu"/>
                <a:cs typeface="Ubuntu"/>
                <a:sym typeface="Ubuntu"/>
              </a:rPr>
              <a:t>Puzzle Talk</a:t>
            </a:r>
            <a:endParaRPr b="1" sz="2100">
              <a:solidFill>
                <a:schemeClr val="accent1"/>
              </a:solidFill>
              <a:latin typeface="Ubuntu"/>
              <a:ea typeface="Ubuntu"/>
              <a:cs typeface="Ubuntu"/>
              <a:sym typeface="Ubuntu"/>
            </a:endParaRPr>
          </a:p>
        </p:txBody>
      </p:sp>
      <p:pic>
        <p:nvPicPr>
          <p:cNvPr id="1302" name="Google Shape;1302;p73"/>
          <p:cNvPicPr preferRelativeResize="0"/>
          <p:nvPr>
            <p:ph idx="2" type="pic"/>
          </p:nvPr>
        </p:nvPicPr>
        <p:blipFill rotWithShape="1">
          <a:blip r:embed="rId3">
            <a:alphaModFix/>
          </a:blip>
          <a:srcRect b="835" l="0" r="0" t="826"/>
          <a:stretch/>
        </p:blipFill>
        <p:spPr>
          <a:xfrm>
            <a:off x="232100" y="188650"/>
            <a:ext cx="879600" cy="864900"/>
          </a:xfrm>
          <a:prstGeom prst="ellipse">
            <a:avLst/>
          </a:prstGeom>
          <a:noFill/>
          <a:ln>
            <a:noFill/>
          </a:ln>
          <a:effectLst>
            <a:outerShdw blurRad="177800" rotWithShape="0" algn="ctr" dir="5400000" dist="50800">
              <a:srgbClr val="000000">
                <a:alpha val="14000"/>
              </a:srgbClr>
            </a:outerShdw>
          </a:effectLst>
        </p:spPr>
      </p:pic>
      <p:pic>
        <p:nvPicPr>
          <p:cNvPr descr="E:\Новая папка (3)\вспомогательные\graphicriver-13574762-site2max-powerpoint\MockUp\mockup_png\Computer_4.png" id="1303" name="Google Shape;1303;p73"/>
          <p:cNvPicPr preferRelativeResize="0"/>
          <p:nvPr/>
        </p:nvPicPr>
        <p:blipFill rotWithShape="1">
          <a:blip r:embed="rId4">
            <a:alphaModFix/>
          </a:blip>
          <a:srcRect b="0" l="0" r="0" t="0"/>
          <a:stretch/>
        </p:blipFill>
        <p:spPr>
          <a:xfrm>
            <a:off x="70525" y="1624275"/>
            <a:ext cx="4589999" cy="2432850"/>
          </a:xfrm>
          <a:prstGeom prst="rect">
            <a:avLst/>
          </a:prstGeom>
          <a:noFill/>
          <a:ln>
            <a:noFill/>
          </a:ln>
        </p:spPr>
      </p:pic>
      <p:grpSp>
        <p:nvGrpSpPr>
          <p:cNvPr id="1304" name="Google Shape;1304;p73"/>
          <p:cNvGrpSpPr/>
          <p:nvPr/>
        </p:nvGrpSpPr>
        <p:grpSpPr>
          <a:xfrm>
            <a:off x="1590104" y="4057131"/>
            <a:ext cx="173012" cy="169916"/>
            <a:chOff x="8586628" y="1443880"/>
            <a:chExt cx="281458" cy="281458"/>
          </a:xfrm>
        </p:grpSpPr>
        <p:sp>
          <p:nvSpPr>
            <p:cNvPr id="1305" name="Google Shape;1305;p73"/>
            <p:cNvSpPr/>
            <p:nvPr/>
          </p:nvSpPr>
          <p:spPr>
            <a:xfrm>
              <a:off x="8590770" y="1448022"/>
              <a:ext cx="136754" cy="183598"/>
            </a:xfrm>
            <a:custGeom>
              <a:rect b="b" l="l" r="r" t="t"/>
              <a:pathLst>
                <a:path extrusionOk="0" h="6028" w="4490">
                  <a:moveTo>
                    <a:pt x="4395" y="0"/>
                  </a:moveTo>
                  <a:cubicBezTo>
                    <a:pt x="1988" y="53"/>
                    <a:pt x="53" y="1988"/>
                    <a:pt x="0" y="4395"/>
                  </a:cubicBezTo>
                  <a:cubicBezTo>
                    <a:pt x="11" y="4448"/>
                    <a:pt x="53" y="4489"/>
                    <a:pt x="115" y="4489"/>
                  </a:cubicBezTo>
                  <a:lnTo>
                    <a:pt x="1601" y="4489"/>
                  </a:lnTo>
                  <a:cubicBezTo>
                    <a:pt x="1727" y="4489"/>
                    <a:pt x="1831" y="4594"/>
                    <a:pt x="1831" y="4720"/>
                  </a:cubicBezTo>
                  <a:cubicBezTo>
                    <a:pt x="1831" y="4793"/>
                    <a:pt x="1811" y="4856"/>
                    <a:pt x="1758" y="4898"/>
                  </a:cubicBezTo>
                  <a:cubicBezTo>
                    <a:pt x="1737" y="4918"/>
                    <a:pt x="1727" y="4929"/>
                    <a:pt x="1706" y="4950"/>
                  </a:cubicBezTo>
                  <a:cubicBezTo>
                    <a:pt x="1706" y="4950"/>
                    <a:pt x="1706" y="4960"/>
                    <a:pt x="1695" y="4971"/>
                  </a:cubicBezTo>
                  <a:cubicBezTo>
                    <a:pt x="1685" y="4981"/>
                    <a:pt x="1675" y="4992"/>
                    <a:pt x="1664" y="5002"/>
                  </a:cubicBezTo>
                  <a:cubicBezTo>
                    <a:pt x="1664" y="5013"/>
                    <a:pt x="1664" y="5023"/>
                    <a:pt x="1654" y="5023"/>
                  </a:cubicBezTo>
                  <a:cubicBezTo>
                    <a:pt x="1643" y="5044"/>
                    <a:pt x="1643" y="5054"/>
                    <a:pt x="1633" y="5065"/>
                  </a:cubicBezTo>
                  <a:cubicBezTo>
                    <a:pt x="1633" y="5075"/>
                    <a:pt x="1622" y="5086"/>
                    <a:pt x="1622" y="5086"/>
                  </a:cubicBezTo>
                  <a:cubicBezTo>
                    <a:pt x="1612" y="5107"/>
                    <a:pt x="1612" y="5117"/>
                    <a:pt x="1601" y="5128"/>
                  </a:cubicBezTo>
                  <a:cubicBezTo>
                    <a:pt x="1601" y="5138"/>
                    <a:pt x="1601" y="5149"/>
                    <a:pt x="1591" y="5159"/>
                  </a:cubicBezTo>
                  <a:cubicBezTo>
                    <a:pt x="1591" y="5170"/>
                    <a:pt x="1580" y="5191"/>
                    <a:pt x="1580" y="5201"/>
                  </a:cubicBezTo>
                  <a:cubicBezTo>
                    <a:pt x="1580" y="5211"/>
                    <a:pt x="1580" y="5222"/>
                    <a:pt x="1570" y="5222"/>
                  </a:cubicBezTo>
                  <a:cubicBezTo>
                    <a:pt x="1570" y="5243"/>
                    <a:pt x="1570" y="5264"/>
                    <a:pt x="1559" y="5295"/>
                  </a:cubicBezTo>
                  <a:cubicBezTo>
                    <a:pt x="1559" y="5327"/>
                    <a:pt x="1559" y="5347"/>
                    <a:pt x="1559" y="5379"/>
                  </a:cubicBezTo>
                  <a:cubicBezTo>
                    <a:pt x="1559" y="5379"/>
                    <a:pt x="1559" y="5389"/>
                    <a:pt x="1559" y="5389"/>
                  </a:cubicBezTo>
                  <a:cubicBezTo>
                    <a:pt x="1559" y="5410"/>
                    <a:pt x="1559" y="5431"/>
                    <a:pt x="1559" y="5452"/>
                  </a:cubicBezTo>
                  <a:cubicBezTo>
                    <a:pt x="1570" y="5494"/>
                    <a:pt x="1580" y="5536"/>
                    <a:pt x="1591" y="5578"/>
                  </a:cubicBezTo>
                  <a:cubicBezTo>
                    <a:pt x="1591" y="5578"/>
                    <a:pt x="1591" y="5588"/>
                    <a:pt x="1601" y="5588"/>
                  </a:cubicBezTo>
                  <a:cubicBezTo>
                    <a:pt x="1601" y="5609"/>
                    <a:pt x="1612" y="5620"/>
                    <a:pt x="1612" y="5630"/>
                  </a:cubicBezTo>
                  <a:cubicBezTo>
                    <a:pt x="1612" y="5640"/>
                    <a:pt x="1622" y="5651"/>
                    <a:pt x="1622" y="5651"/>
                  </a:cubicBezTo>
                  <a:cubicBezTo>
                    <a:pt x="1633" y="5661"/>
                    <a:pt x="1633" y="5672"/>
                    <a:pt x="1643" y="5682"/>
                  </a:cubicBezTo>
                  <a:cubicBezTo>
                    <a:pt x="1643" y="5693"/>
                    <a:pt x="1654" y="5703"/>
                    <a:pt x="1654" y="5714"/>
                  </a:cubicBezTo>
                  <a:cubicBezTo>
                    <a:pt x="1654" y="5714"/>
                    <a:pt x="1664" y="5724"/>
                    <a:pt x="1664" y="5735"/>
                  </a:cubicBezTo>
                  <a:cubicBezTo>
                    <a:pt x="1685" y="5756"/>
                    <a:pt x="1695" y="5777"/>
                    <a:pt x="1716" y="5797"/>
                  </a:cubicBezTo>
                  <a:lnTo>
                    <a:pt x="1716" y="5808"/>
                  </a:lnTo>
                  <a:cubicBezTo>
                    <a:pt x="1727" y="5818"/>
                    <a:pt x="1737" y="5829"/>
                    <a:pt x="1748" y="5839"/>
                  </a:cubicBezTo>
                  <a:cubicBezTo>
                    <a:pt x="1758" y="5839"/>
                    <a:pt x="1758" y="5839"/>
                    <a:pt x="1758" y="5850"/>
                  </a:cubicBezTo>
                  <a:cubicBezTo>
                    <a:pt x="1769" y="5860"/>
                    <a:pt x="1779" y="5871"/>
                    <a:pt x="1790" y="5871"/>
                  </a:cubicBezTo>
                  <a:cubicBezTo>
                    <a:pt x="1800" y="5881"/>
                    <a:pt x="1800" y="5881"/>
                    <a:pt x="1800" y="5881"/>
                  </a:cubicBezTo>
                  <a:cubicBezTo>
                    <a:pt x="1842" y="5913"/>
                    <a:pt x="1873" y="5933"/>
                    <a:pt x="1915" y="5954"/>
                  </a:cubicBezTo>
                  <a:cubicBezTo>
                    <a:pt x="1926" y="5965"/>
                    <a:pt x="1936" y="5965"/>
                    <a:pt x="1936" y="5965"/>
                  </a:cubicBezTo>
                  <a:cubicBezTo>
                    <a:pt x="1947" y="5975"/>
                    <a:pt x="1957" y="5975"/>
                    <a:pt x="1968" y="5986"/>
                  </a:cubicBezTo>
                  <a:cubicBezTo>
                    <a:pt x="1978" y="5986"/>
                    <a:pt x="1988" y="5986"/>
                    <a:pt x="1999" y="5996"/>
                  </a:cubicBezTo>
                  <a:cubicBezTo>
                    <a:pt x="2009" y="5996"/>
                    <a:pt x="2020" y="5996"/>
                    <a:pt x="2020" y="6007"/>
                  </a:cubicBezTo>
                  <a:cubicBezTo>
                    <a:pt x="2041" y="6007"/>
                    <a:pt x="2051" y="6007"/>
                    <a:pt x="2072" y="6017"/>
                  </a:cubicBezTo>
                  <a:lnTo>
                    <a:pt x="2083" y="6017"/>
                  </a:lnTo>
                  <a:cubicBezTo>
                    <a:pt x="2104" y="6017"/>
                    <a:pt x="2124" y="6028"/>
                    <a:pt x="2145" y="6028"/>
                  </a:cubicBezTo>
                  <a:lnTo>
                    <a:pt x="2292" y="6028"/>
                  </a:lnTo>
                  <a:cubicBezTo>
                    <a:pt x="2334" y="6028"/>
                    <a:pt x="2376" y="6017"/>
                    <a:pt x="2428" y="5996"/>
                  </a:cubicBezTo>
                  <a:lnTo>
                    <a:pt x="2438" y="5996"/>
                  </a:lnTo>
                  <a:cubicBezTo>
                    <a:pt x="2449" y="5986"/>
                    <a:pt x="2470" y="5986"/>
                    <a:pt x="2480" y="5975"/>
                  </a:cubicBezTo>
                  <a:lnTo>
                    <a:pt x="2501" y="5975"/>
                  </a:lnTo>
                  <a:cubicBezTo>
                    <a:pt x="2512" y="5965"/>
                    <a:pt x="2533" y="5954"/>
                    <a:pt x="2543" y="5944"/>
                  </a:cubicBezTo>
                  <a:lnTo>
                    <a:pt x="2554" y="5944"/>
                  </a:lnTo>
                  <a:cubicBezTo>
                    <a:pt x="2574" y="5933"/>
                    <a:pt x="2585" y="5923"/>
                    <a:pt x="2606" y="5913"/>
                  </a:cubicBezTo>
                  <a:cubicBezTo>
                    <a:pt x="2616" y="5902"/>
                    <a:pt x="2627" y="5892"/>
                    <a:pt x="2627" y="5892"/>
                  </a:cubicBezTo>
                  <a:cubicBezTo>
                    <a:pt x="2637" y="5881"/>
                    <a:pt x="2648" y="5881"/>
                    <a:pt x="2648" y="5871"/>
                  </a:cubicBezTo>
                  <a:cubicBezTo>
                    <a:pt x="2658" y="5860"/>
                    <a:pt x="2669" y="5860"/>
                    <a:pt x="2679" y="5850"/>
                  </a:cubicBezTo>
                  <a:cubicBezTo>
                    <a:pt x="2679" y="5839"/>
                    <a:pt x="2690" y="5839"/>
                    <a:pt x="2700" y="5829"/>
                  </a:cubicBezTo>
                  <a:cubicBezTo>
                    <a:pt x="2700" y="5818"/>
                    <a:pt x="2710" y="5818"/>
                    <a:pt x="2721" y="5808"/>
                  </a:cubicBezTo>
                  <a:cubicBezTo>
                    <a:pt x="2721" y="5797"/>
                    <a:pt x="2731" y="5787"/>
                    <a:pt x="2742" y="5787"/>
                  </a:cubicBezTo>
                  <a:cubicBezTo>
                    <a:pt x="2752" y="5766"/>
                    <a:pt x="2752" y="5756"/>
                    <a:pt x="2763" y="5745"/>
                  </a:cubicBezTo>
                  <a:cubicBezTo>
                    <a:pt x="2773" y="5735"/>
                    <a:pt x="2784" y="5724"/>
                    <a:pt x="2784" y="5714"/>
                  </a:cubicBezTo>
                  <a:cubicBezTo>
                    <a:pt x="2794" y="5703"/>
                    <a:pt x="2794" y="5693"/>
                    <a:pt x="2805" y="5693"/>
                  </a:cubicBezTo>
                  <a:cubicBezTo>
                    <a:pt x="2805" y="5682"/>
                    <a:pt x="2815" y="5661"/>
                    <a:pt x="2815" y="5651"/>
                  </a:cubicBezTo>
                  <a:cubicBezTo>
                    <a:pt x="2826" y="5651"/>
                    <a:pt x="2826" y="5640"/>
                    <a:pt x="2826" y="5630"/>
                  </a:cubicBezTo>
                  <a:cubicBezTo>
                    <a:pt x="2836" y="5620"/>
                    <a:pt x="2836" y="5599"/>
                    <a:pt x="2847" y="5588"/>
                  </a:cubicBezTo>
                  <a:cubicBezTo>
                    <a:pt x="2847" y="5588"/>
                    <a:pt x="2847" y="5578"/>
                    <a:pt x="2847" y="5578"/>
                  </a:cubicBezTo>
                  <a:cubicBezTo>
                    <a:pt x="2867" y="5536"/>
                    <a:pt x="2878" y="5494"/>
                    <a:pt x="2878" y="5452"/>
                  </a:cubicBezTo>
                  <a:cubicBezTo>
                    <a:pt x="2878" y="5431"/>
                    <a:pt x="2878" y="5410"/>
                    <a:pt x="2878" y="5389"/>
                  </a:cubicBezTo>
                  <a:cubicBezTo>
                    <a:pt x="2878" y="5389"/>
                    <a:pt x="2888" y="5379"/>
                    <a:pt x="2888" y="5379"/>
                  </a:cubicBezTo>
                  <a:cubicBezTo>
                    <a:pt x="2888" y="5347"/>
                    <a:pt x="2878" y="5327"/>
                    <a:pt x="2878" y="5295"/>
                  </a:cubicBezTo>
                  <a:cubicBezTo>
                    <a:pt x="2878" y="5274"/>
                    <a:pt x="2867" y="5243"/>
                    <a:pt x="2867" y="5222"/>
                  </a:cubicBezTo>
                  <a:cubicBezTo>
                    <a:pt x="2867" y="5222"/>
                    <a:pt x="2867" y="5211"/>
                    <a:pt x="2867" y="5211"/>
                  </a:cubicBezTo>
                  <a:cubicBezTo>
                    <a:pt x="2857" y="5191"/>
                    <a:pt x="2857" y="5170"/>
                    <a:pt x="2847" y="5159"/>
                  </a:cubicBezTo>
                  <a:cubicBezTo>
                    <a:pt x="2847" y="5149"/>
                    <a:pt x="2847" y="5138"/>
                    <a:pt x="2836" y="5138"/>
                  </a:cubicBezTo>
                  <a:cubicBezTo>
                    <a:pt x="2836" y="5117"/>
                    <a:pt x="2826" y="5107"/>
                    <a:pt x="2815" y="5086"/>
                  </a:cubicBezTo>
                  <a:cubicBezTo>
                    <a:pt x="2815" y="5086"/>
                    <a:pt x="2815" y="5075"/>
                    <a:pt x="2815" y="5065"/>
                  </a:cubicBezTo>
                  <a:cubicBezTo>
                    <a:pt x="2805" y="5054"/>
                    <a:pt x="2794" y="5034"/>
                    <a:pt x="2784" y="5023"/>
                  </a:cubicBezTo>
                  <a:cubicBezTo>
                    <a:pt x="2784" y="5023"/>
                    <a:pt x="2773" y="5013"/>
                    <a:pt x="2773" y="5002"/>
                  </a:cubicBezTo>
                  <a:cubicBezTo>
                    <a:pt x="2763" y="4992"/>
                    <a:pt x="2752" y="4971"/>
                    <a:pt x="2742" y="4960"/>
                  </a:cubicBezTo>
                  <a:cubicBezTo>
                    <a:pt x="2742" y="4960"/>
                    <a:pt x="2731" y="4950"/>
                    <a:pt x="2731" y="4950"/>
                  </a:cubicBezTo>
                  <a:cubicBezTo>
                    <a:pt x="2721" y="4929"/>
                    <a:pt x="2700" y="4918"/>
                    <a:pt x="2690" y="4898"/>
                  </a:cubicBezTo>
                  <a:cubicBezTo>
                    <a:pt x="2637" y="4856"/>
                    <a:pt x="2606" y="4793"/>
                    <a:pt x="2606" y="4720"/>
                  </a:cubicBezTo>
                  <a:cubicBezTo>
                    <a:pt x="2606" y="4594"/>
                    <a:pt x="2710" y="4489"/>
                    <a:pt x="2847" y="4489"/>
                  </a:cubicBezTo>
                  <a:lnTo>
                    <a:pt x="4364" y="4489"/>
                  </a:lnTo>
                  <a:cubicBezTo>
                    <a:pt x="4437" y="4489"/>
                    <a:pt x="4489" y="4437"/>
                    <a:pt x="4489" y="4364"/>
                  </a:cubicBezTo>
                  <a:lnTo>
                    <a:pt x="4489" y="2847"/>
                  </a:lnTo>
                  <a:cubicBezTo>
                    <a:pt x="4489" y="2710"/>
                    <a:pt x="4374" y="2606"/>
                    <a:pt x="4249" y="2606"/>
                  </a:cubicBezTo>
                  <a:cubicBezTo>
                    <a:pt x="4186" y="2606"/>
                    <a:pt x="4123" y="2637"/>
                    <a:pt x="4071" y="2690"/>
                  </a:cubicBezTo>
                  <a:cubicBezTo>
                    <a:pt x="4060" y="2700"/>
                    <a:pt x="4039" y="2721"/>
                    <a:pt x="4019" y="2731"/>
                  </a:cubicBezTo>
                  <a:cubicBezTo>
                    <a:pt x="4019" y="2731"/>
                    <a:pt x="4019" y="2742"/>
                    <a:pt x="4008" y="2742"/>
                  </a:cubicBezTo>
                  <a:cubicBezTo>
                    <a:pt x="3998" y="2752"/>
                    <a:pt x="3977" y="2763"/>
                    <a:pt x="3966" y="2773"/>
                  </a:cubicBezTo>
                  <a:cubicBezTo>
                    <a:pt x="3956" y="2773"/>
                    <a:pt x="3956" y="2784"/>
                    <a:pt x="3945" y="2784"/>
                  </a:cubicBezTo>
                  <a:cubicBezTo>
                    <a:pt x="3935" y="2794"/>
                    <a:pt x="3914" y="2805"/>
                    <a:pt x="3903" y="2815"/>
                  </a:cubicBezTo>
                  <a:lnTo>
                    <a:pt x="3883" y="2815"/>
                  </a:lnTo>
                  <a:cubicBezTo>
                    <a:pt x="3872" y="2826"/>
                    <a:pt x="3851" y="2836"/>
                    <a:pt x="3830" y="2836"/>
                  </a:cubicBezTo>
                  <a:cubicBezTo>
                    <a:pt x="3830" y="2847"/>
                    <a:pt x="3820" y="2847"/>
                    <a:pt x="3820" y="2847"/>
                  </a:cubicBezTo>
                  <a:cubicBezTo>
                    <a:pt x="3799" y="2857"/>
                    <a:pt x="3778" y="2857"/>
                    <a:pt x="3757" y="2867"/>
                  </a:cubicBezTo>
                  <a:lnTo>
                    <a:pt x="3746" y="2867"/>
                  </a:lnTo>
                  <a:cubicBezTo>
                    <a:pt x="3694" y="2878"/>
                    <a:pt x="3652" y="2888"/>
                    <a:pt x="3600" y="2888"/>
                  </a:cubicBezTo>
                  <a:lnTo>
                    <a:pt x="3590" y="2888"/>
                  </a:lnTo>
                  <a:cubicBezTo>
                    <a:pt x="3569" y="2878"/>
                    <a:pt x="3537" y="2878"/>
                    <a:pt x="3516" y="2878"/>
                  </a:cubicBezTo>
                  <a:cubicBezTo>
                    <a:pt x="3495" y="2878"/>
                    <a:pt x="3485" y="2878"/>
                    <a:pt x="3464" y="2867"/>
                  </a:cubicBezTo>
                  <a:lnTo>
                    <a:pt x="3453" y="2867"/>
                  </a:lnTo>
                  <a:cubicBezTo>
                    <a:pt x="3433" y="2867"/>
                    <a:pt x="3412" y="2857"/>
                    <a:pt x="3401" y="2847"/>
                  </a:cubicBezTo>
                  <a:lnTo>
                    <a:pt x="3380" y="2847"/>
                  </a:lnTo>
                  <a:cubicBezTo>
                    <a:pt x="3359" y="2836"/>
                    <a:pt x="3349" y="2836"/>
                    <a:pt x="3338" y="2826"/>
                  </a:cubicBezTo>
                  <a:cubicBezTo>
                    <a:pt x="3328" y="2826"/>
                    <a:pt x="3317" y="2826"/>
                    <a:pt x="3317" y="2815"/>
                  </a:cubicBezTo>
                  <a:cubicBezTo>
                    <a:pt x="3307" y="2815"/>
                    <a:pt x="3297" y="2805"/>
                    <a:pt x="3286" y="2805"/>
                  </a:cubicBezTo>
                  <a:cubicBezTo>
                    <a:pt x="3276" y="2794"/>
                    <a:pt x="3265" y="2794"/>
                    <a:pt x="3255" y="2784"/>
                  </a:cubicBezTo>
                  <a:cubicBezTo>
                    <a:pt x="3255" y="2784"/>
                    <a:pt x="3244" y="2784"/>
                    <a:pt x="3244" y="2773"/>
                  </a:cubicBezTo>
                  <a:cubicBezTo>
                    <a:pt x="3213" y="2763"/>
                    <a:pt x="3192" y="2742"/>
                    <a:pt x="3171" y="2721"/>
                  </a:cubicBezTo>
                  <a:cubicBezTo>
                    <a:pt x="3160" y="2710"/>
                    <a:pt x="3140" y="2700"/>
                    <a:pt x="3129" y="2690"/>
                  </a:cubicBezTo>
                  <a:cubicBezTo>
                    <a:pt x="3129" y="2690"/>
                    <a:pt x="3129" y="2679"/>
                    <a:pt x="3129" y="2679"/>
                  </a:cubicBezTo>
                  <a:cubicBezTo>
                    <a:pt x="3119" y="2669"/>
                    <a:pt x="3108" y="2658"/>
                    <a:pt x="3098" y="2648"/>
                  </a:cubicBezTo>
                  <a:cubicBezTo>
                    <a:pt x="3087" y="2648"/>
                    <a:pt x="3087" y="2637"/>
                    <a:pt x="3087" y="2637"/>
                  </a:cubicBezTo>
                  <a:cubicBezTo>
                    <a:pt x="3056" y="2606"/>
                    <a:pt x="3035" y="2564"/>
                    <a:pt x="3014" y="2533"/>
                  </a:cubicBezTo>
                  <a:cubicBezTo>
                    <a:pt x="3014" y="2522"/>
                    <a:pt x="3003" y="2512"/>
                    <a:pt x="3003" y="2501"/>
                  </a:cubicBezTo>
                  <a:cubicBezTo>
                    <a:pt x="2993" y="2491"/>
                    <a:pt x="2993" y="2491"/>
                    <a:pt x="2993" y="2480"/>
                  </a:cubicBezTo>
                  <a:cubicBezTo>
                    <a:pt x="2983" y="2470"/>
                    <a:pt x="2983" y="2449"/>
                    <a:pt x="2972" y="2438"/>
                  </a:cubicBezTo>
                  <a:cubicBezTo>
                    <a:pt x="2972" y="2438"/>
                    <a:pt x="2972" y="2428"/>
                    <a:pt x="2972" y="2417"/>
                  </a:cubicBezTo>
                  <a:cubicBezTo>
                    <a:pt x="2962" y="2407"/>
                    <a:pt x="2962" y="2386"/>
                    <a:pt x="2951" y="2365"/>
                  </a:cubicBezTo>
                  <a:cubicBezTo>
                    <a:pt x="2951" y="2365"/>
                    <a:pt x="2951" y="2365"/>
                    <a:pt x="2951" y="2355"/>
                  </a:cubicBezTo>
                  <a:cubicBezTo>
                    <a:pt x="2951" y="2344"/>
                    <a:pt x="2941" y="2323"/>
                    <a:pt x="2941" y="2302"/>
                  </a:cubicBezTo>
                  <a:lnTo>
                    <a:pt x="2941" y="2292"/>
                  </a:lnTo>
                  <a:cubicBezTo>
                    <a:pt x="2941" y="2281"/>
                    <a:pt x="2941" y="2271"/>
                    <a:pt x="2941" y="2250"/>
                  </a:cubicBezTo>
                  <a:cubicBezTo>
                    <a:pt x="2941" y="2240"/>
                    <a:pt x="2941" y="2229"/>
                    <a:pt x="2941" y="2219"/>
                  </a:cubicBezTo>
                  <a:cubicBezTo>
                    <a:pt x="2941" y="2208"/>
                    <a:pt x="2941" y="2198"/>
                    <a:pt x="2941" y="2187"/>
                  </a:cubicBezTo>
                  <a:cubicBezTo>
                    <a:pt x="2941" y="2177"/>
                    <a:pt x="2941" y="2166"/>
                    <a:pt x="2941" y="2145"/>
                  </a:cubicBezTo>
                  <a:cubicBezTo>
                    <a:pt x="2941" y="2124"/>
                    <a:pt x="2951" y="2104"/>
                    <a:pt x="2951" y="2083"/>
                  </a:cubicBezTo>
                  <a:cubicBezTo>
                    <a:pt x="2951" y="2083"/>
                    <a:pt x="2951" y="2072"/>
                    <a:pt x="2951" y="2072"/>
                  </a:cubicBezTo>
                  <a:cubicBezTo>
                    <a:pt x="2962" y="2051"/>
                    <a:pt x="2962" y="2041"/>
                    <a:pt x="2972" y="2020"/>
                  </a:cubicBezTo>
                  <a:cubicBezTo>
                    <a:pt x="2972" y="2020"/>
                    <a:pt x="2972" y="2009"/>
                    <a:pt x="2972" y="1999"/>
                  </a:cubicBezTo>
                  <a:cubicBezTo>
                    <a:pt x="2983" y="1988"/>
                    <a:pt x="2983" y="1978"/>
                    <a:pt x="2993" y="1968"/>
                  </a:cubicBezTo>
                  <a:cubicBezTo>
                    <a:pt x="2993" y="1957"/>
                    <a:pt x="2993" y="1947"/>
                    <a:pt x="3003" y="1936"/>
                  </a:cubicBezTo>
                  <a:cubicBezTo>
                    <a:pt x="3003" y="1926"/>
                    <a:pt x="3014" y="1926"/>
                    <a:pt x="3014" y="1915"/>
                  </a:cubicBezTo>
                  <a:cubicBezTo>
                    <a:pt x="3035" y="1873"/>
                    <a:pt x="3056" y="1842"/>
                    <a:pt x="3087" y="1800"/>
                  </a:cubicBezTo>
                  <a:lnTo>
                    <a:pt x="3098" y="1800"/>
                  </a:lnTo>
                  <a:cubicBezTo>
                    <a:pt x="3108" y="1779"/>
                    <a:pt x="3119" y="1769"/>
                    <a:pt x="3129" y="1758"/>
                  </a:cubicBezTo>
                  <a:cubicBezTo>
                    <a:pt x="3140" y="1737"/>
                    <a:pt x="3160" y="1727"/>
                    <a:pt x="3171" y="1716"/>
                  </a:cubicBezTo>
                  <a:cubicBezTo>
                    <a:pt x="3192" y="1695"/>
                    <a:pt x="3213" y="1685"/>
                    <a:pt x="3244" y="1664"/>
                  </a:cubicBezTo>
                  <a:cubicBezTo>
                    <a:pt x="3244" y="1664"/>
                    <a:pt x="3255" y="1654"/>
                    <a:pt x="3255" y="1654"/>
                  </a:cubicBezTo>
                  <a:cubicBezTo>
                    <a:pt x="3265" y="1654"/>
                    <a:pt x="3276" y="1643"/>
                    <a:pt x="3286" y="1643"/>
                  </a:cubicBezTo>
                  <a:cubicBezTo>
                    <a:pt x="3297" y="1633"/>
                    <a:pt x="3307" y="1633"/>
                    <a:pt x="3317" y="1622"/>
                  </a:cubicBezTo>
                  <a:cubicBezTo>
                    <a:pt x="3317" y="1622"/>
                    <a:pt x="3328" y="1612"/>
                    <a:pt x="3338" y="1612"/>
                  </a:cubicBezTo>
                  <a:cubicBezTo>
                    <a:pt x="3349" y="1612"/>
                    <a:pt x="3359" y="1601"/>
                    <a:pt x="3380" y="1601"/>
                  </a:cubicBezTo>
                  <a:cubicBezTo>
                    <a:pt x="3380" y="1601"/>
                    <a:pt x="3391" y="1591"/>
                    <a:pt x="3401" y="1591"/>
                  </a:cubicBezTo>
                  <a:cubicBezTo>
                    <a:pt x="3412" y="1580"/>
                    <a:pt x="3433" y="1580"/>
                    <a:pt x="3453" y="1570"/>
                  </a:cubicBezTo>
                  <a:lnTo>
                    <a:pt x="3516" y="1570"/>
                  </a:lnTo>
                  <a:cubicBezTo>
                    <a:pt x="3516" y="1565"/>
                    <a:pt x="3516" y="1565"/>
                    <a:pt x="3516" y="1565"/>
                  </a:cubicBezTo>
                  <a:cubicBezTo>
                    <a:pt x="3516" y="1565"/>
                    <a:pt x="3516" y="1565"/>
                    <a:pt x="3516" y="1559"/>
                  </a:cubicBezTo>
                  <a:lnTo>
                    <a:pt x="3600" y="1559"/>
                  </a:lnTo>
                  <a:cubicBezTo>
                    <a:pt x="3652" y="1559"/>
                    <a:pt x="3694" y="1559"/>
                    <a:pt x="3746" y="1580"/>
                  </a:cubicBezTo>
                  <a:lnTo>
                    <a:pt x="3757" y="1580"/>
                  </a:lnTo>
                  <a:cubicBezTo>
                    <a:pt x="3778" y="1580"/>
                    <a:pt x="3799" y="1591"/>
                    <a:pt x="3820" y="1591"/>
                  </a:cubicBezTo>
                  <a:cubicBezTo>
                    <a:pt x="3820" y="1601"/>
                    <a:pt x="3830" y="1601"/>
                    <a:pt x="3830" y="1601"/>
                  </a:cubicBezTo>
                  <a:cubicBezTo>
                    <a:pt x="3851" y="1612"/>
                    <a:pt x="3872" y="1612"/>
                    <a:pt x="3883" y="1622"/>
                  </a:cubicBezTo>
                  <a:cubicBezTo>
                    <a:pt x="3893" y="1622"/>
                    <a:pt x="3893" y="1633"/>
                    <a:pt x="3903" y="1633"/>
                  </a:cubicBezTo>
                  <a:cubicBezTo>
                    <a:pt x="3914" y="1643"/>
                    <a:pt x="3935" y="1654"/>
                    <a:pt x="3945" y="1654"/>
                  </a:cubicBezTo>
                  <a:cubicBezTo>
                    <a:pt x="3956" y="1664"/>
                    <a:pt x="3956" y="1664"/>
                    <a:pt x="3966" y="1664"/>
                  </a:cubicBezTo>
                  <a:cubicBezTo>
                    <a:pt x="3977" y="1675"/>
                    <a:pt x="3998" y="1695"/>
                    <a:pt x="4008" y="1706"/>
                  </a:cubicBezTo>
                  <a:lnTo>
                    <a:pt x="4019" y="1706"/>
                  </a:lnTo>
                  <a:cubicBezTo>
                    <a:pt x="4039" y="1727"/>
                    <a:pt x="4060" y="1737"/>
                    <a:pt x="4071" y="1758"/>
                  </a:cubicBezTo>
                  <a:cubicBezTo>
                    <a:pt x="4123" y="1811"/>
                    <a:pt x="4186" y="1831"/>
                    <a:pt x="4249" y="1831"/>
                  </a:cubicBezTo>
                  <a:cubicBezTo>
                    <a:pt x="4374" y="1831"/>
                    <a:pt x="4489" y="1727"/>
                    <a:pt x="4489" y="1601"/>
                  </a:cubicBezTo>
                  <a:lnTo>
                    <a:pt x="4489" y="115"/>
                  </a:lnTo>
                  <a:cubicBezTo>
                    <a:pt x="4489" y="53"/>
                    <a:pt x="4448" y="11"/>
                    <a:pt x="4395" y="0"/>
                  </a:cubicBezTo>
                  <a:close/>
                </a:path>
              </a:pathLst>
            </a:custGeom>
            <a:solidFill>
              <a:srgbClr val="1C9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6" name="Google Shape;1306;p73"/>
            <p:cNvSpPr/>
            <p:nvPr/>
          </p:nvSpPr>
          <p:spPr>
            <a:xfrm>
              <a:off x="8590770" y="1584746"/>
              <a:ext cx="183933" cy="136450"/>
            </a:xfrm>
            <a:custGeom>
              <a:rect b="b" l="l" r="r" t="t"/>
              <a:pathLst>
                <a:path extrusionOk="0" h="4480" w="6039">
                  <a:moveTo>
                    <a:pt x="115" y="0"/>
                  </a:moveTo>
                  <a:cubicBezTo>
                    <a:pt x="53" y="0"/>
                    <a:pt x="11" y="32"/>
                    <a:pt x="0" y="95"/>
                  </a:cubicBezTo>
                  <a:cubicBezTo>
                    <a:pt x="53" y="2491"/>
                    <a:pt x="1988" y="4437"/>
                    <a:pt x="4395" y="4479"/>
                  </a:cubicBezTo>
                  <a:cubicBezTo>
                    <a:pt x="4448" y="4469"/>
                    <a:pt x="4489" y="4427"/>
                    <a:pt x="4489" y="4364"/>
                  </a:cubicBezTo>
                  <a:lnTo>
                    <a:pt x="4489" y="2868"/>
                  </a:lnTo>
                  <a:cubicBezTo>
                    <a:pt x="4489" y="2732"/>
                    <a:pt x="4594" y="2627"/>
                    <a:pt x="4720" y="2627"/>
                  </a:cubicBezTo>
                  <a:cubicBezTo>
                    <a:pt x="4741" y="2627"/>
                    <a:pt x="4751" y="2627"/>
                    <a:pt x="4772" y="2637"/>
                  </a:cubicBezTo>
                  <a:cubicBezTo>
                    <a:pt x="4782" y="2637"/>
                    <a:pt x="4803" y="2637"/>
                    <a:pt x="4814" y="2648"/>
                  </a:cubicBezTo>
                  <a:cubicBezTo>
                    <a:pt x="4845" y="2658"/>
                    <a:pt x="4877" y="2679"/>
                    <a:pt x="4898" y="2700"/>
                  </a:cubicBezTo>
                  <a:cubicBezTo>
                    <a:pt x="4929" y="2742"/>
                    <a:pt x="4971" y="2773"/>
                    <a:pt x="5013" y="2794"/>
                  </a:cubicBezTo>
                  <a:cubicBezTo>
                    <a:pt x="5075" y="2836"/>
                    <a:pt x="5149" y="2868"/>
                    <a:pt x="5222" y="2889"/>
                  </a:cubicBezTo>
                  <a:cubicBezTo>
                    <a:pt x="5265" y="2901"/>
                    <a:pt x="5311" y="2906"/>
                    <a:pt x="5359" y="2906"/>
                  </a:cubicBezTo>
                  <a:cubicBezTo>
                    <a:pt x="5393" y="2906"/>
                    <a:pt x="5428" y="2903"/>
                    <a:pt x="5463" y="2899"/>
                  </a:cubicBezTo>
                  <a:cubicBezTo>
                    <a:pt x="5494" y="2889"/>
                    <a:pt x="5536" y="2889"/>
                    <a:pt x="5567" y="2878"/>
                  </a:cubicBezTo>
                  <a:cubicBezTo>
                    <a:pt x="5588" y="2868"/>
                    <a:pt x="5620" y="2857"/>
                    <a:pt x="5641" y="2847"/>
                  </a:cubicBezTo>
                  <a:cubicBezTo>
                    <a:pt x="5672" y="2836"/>
                    <a:pt x="5703" y="2815"/>
                    <a:pt x="5735" y="2794"/>
                  </a:cubicBezTo>
                  <a:cubicBezTo>
                    <a:pt x="5756" y="2784"/>
                    <a:pt x="5777" y="2763"/>
                    <a:pt x="5797" y="2753"/>
                  </a:cubicBezTo>
                  <a:cubicBezTo>
                    <a:pt x="5808" y="2732"/>
                    <a:pt x="5829" y="2721"/>
                    <a:pt x="5839" y="2700"/>
                  </a:cubicBezTo>
                  <a:cubicBezTo>
                    <a:pt x="5902" y="2637"/>
                    <a:pt x="5954" y="2564"/>
                    <a:pt x="5986" y="2480"/>
                  </a:cubicBezTo>
                  <a:cubicBezTo>
                    <a:pt x="6007" y="2428"/>
                    <a:pt x="6017" y="2376"/>
                    <a:pt x="6028" y="2313"/>
                  </a:cubicBezTo>
                  <a:cubicBezTo>
                    <a:pt x="6038" y="2271"/>
                    <a:pt x="6038" y="2219"/>
                    <a:pt x="6028" y="2167"/>
                  </a:cubicBezTo>
                  <a:cubicBezTo>
                    <a:pt x="6017" y="2030"/>
                    <a:pt x="5954" y="1905"/>
                    <a:pt x="5860" y="1800"/>
                  </a:cubicBezTo>
                  <a:cubicBezTo>
                    <a:pt x="5818" y="1748"/>
                    <a:pt x="5766" y="1706"/>
                    <a:pt x="5703" y="1675"/>
                  </a:cubicBezTo>
                  <a:cubicBezTo>
                    <a:pt x="5600" y="1610"/>
                    <a:pt x="5484" y="1579"/>
                    <a:pt x="5368" y="1579"/>
                  </a:cubicBezTo>
                  <a:cubicBezTo>
                    <a:pt x="5238" y="1579"/>
                    <a:pt x="5108" y="1618"/>
                    <a:pt x="4992" y="1696"/>
                  </a:cubicBezTo>
                  <a:cubicBezTo>
                    <a:pt x="4981" y="1706"/>
                    <a:pt x="4960" y="1717"/>
                    <a:pt x="4939" y="1737"/>
                  </a:cubicBezTo>
                  <a:cubicBezTo>
                    <a:pt x="4929" y="1748"/>
                    <a:pt x="4908" y="1758"/>
                    <a:pt x="4898" y="1779"/>
                  </a:cubicBezTo>
                  <a:cubicBezTo>
                    <a:pt x="4887" y="1790"/>
                    <a:pt x="4877" y="1800"/>
                    <a:pt x="4856" y="1811"/>
                  </a:cubicBezTo>
                  <a:cubicBezTo>
                    <a:pt x="4845" y="1821"/>
                    <a:pt x="4835" y="1832"/>
                    <a:pt x="4814" y="1832"/>
                  </a:cubicBezTo>
                  <a:cubicBezTo>
                    <a:pt x="4782" y="1853"/>
                    <a:pt x="4751" y="1853"/>
                    <a:pt x="4720" y="1853"/>
                  </a:cubicBezTo>
                  <a:cubicBezTo>
                    <a:pt x="4594" y="1853"/>
                    <a:pt x="4489" y="1748"/>
                    <a:pt x="4489" y="1622"/>
                  </a:cubicBezTo>
                  <a:lnTo>
                    <a:pt x="4489" y="116"/>
                  </a:lnTo>
                  <a:cubicBezTo>
                    <a:pt x="4489" y="53"/>
                    <a:pt x="4437" y="0"/>
                    <a:pt x="4364" y="0"/>
                  </a:cubicBezTo>
                  <a:lnTo>
                    <a:pt x="2847" y="0"/>
                  </a:lnTo>
                  <a:cubicBezTo>
                    <a:pt x="2710" y="0"/>
                    <a:pt x="2606" y="105"/>
                    <a:pt x="2606" y="231"/>
                  </a:cubicBezTo>
                  <a:cubicBezTo>
                    <a:pt x="2606" y="304"/>
                    <a:pt x="2637" y="367"/>
                    <a:pt x="2690" y="409"/>
                  </a:cubicBezTo>
                  <a:cubicBezTo>
                    <a:pt x="2700" y="429"/>
                    <a:pt x="2721" y="440"/>
                    <a:pt x="2731" y="461"/>
                  </a:cubicBezTo>
                  <a:cubicBezTo>
                    <a:pt x="2731" y="461"/>
                    <a:pt x="2742" y="471"/>
                    <a:pt x="2742" y="471"/>
                  </a:cubicBezTo>
                  <a:cubicBezTo>
                    <a:pt x="2752" y="482"/>
                    <a:pt x="2763" y="503"/>
                    <a:pt x="2773" y="513"/>
                  </a:cubicBezTo>
                  <a:cubicBezTo>
                    <a:pt x="2773" y="524"/>
                    <a:pt x="2784" y="534"/>
                    <a:pt x="2784" y="534"/>
                  </a:cubicBezTo>
                  <a:cubicBezTo>
                    <a:pt x="2794" y="545"/>
                    <a:pt x="2805" y="565"/>
                    <a:pt x="2815" y="576"/>
                  </a:cubicBezTo>
                  <a:cubicBezTo>
                    <a:pt x="2815" y="586"/>
                    <a:pt x="2815" y="597"/>
                    <a:pt x="2815" y="597"/>
                  </a:cubicBezTo>
                  <a:cubicBezTo>
                    <a:pt x="2826" y="618"/>
                    <a:pt x="2836" y="628"/>
                    <a:pt x="2836" y="649"/>
                  </a:cubicBezTo>
                  <a:cubicBezTo>
                    <a:pt x="2847" y="649"/>
                    <a:pt x="2847" y="660"/>
                    <a:pt x="2847" y="670"/>
                  </a:cubicBezTo>
                  <a:cubicBezTo>
                    <a:pt x="2857" y="681"/>
                    <a:pt x="2857" y="702"/>
                    <a:pt x="2867" y="722"/>
                  </a:cubicBezTo>
                  <a:cubicBezTo>
                    <a:pt x="2867" y="722"/>
                    <a:pt x="2867" y="733"/>
                    <a:pt x="2867" y="733"/>
                  </a:cubicBezTo>
                  <a:cubicBezTo>
                    <a:pt x="2867" y="754"/>
                    <a:pt x="2878" y="785"/>
                    <a:pt x="2878" y="806"/>
                  </a:cubicBezTo>
                  <a:cubicBezTo>
                    <a:pt x="2878" y="838"/>
                    <a:pt x="2888" y="858"/>
                    <a:pt x="2888" y="890"/>
                  </a:cubicBezTo>
                  <a:cubicBezTo>
                    <a:pt x="2888" y="890"/>
                    <a:pt x="2878" y="900"/>
                    <a:pt x="2878" y="900"/>
                  </a:cubicBezTo>
                  <a:cubicBezTo>
                    <a:pt x="2878" y="921"/>
                    <a:pt x="2878" y="942"/>
                    <a:pt x="2878" y="963"/>
                  </a:cubicBezTo>
                  <a:cubicBezTo>
                    <a:pt x="2878" y="963"/>
                    <a:pt x="2878" y="963"/>
                    <a:pt x="2878" y="974"/>
                  </a:cubicBezTo>
                  <a:cubicBezTo>
                    <a:pt x="2867" y="1005"/>
                    <a:pt x="2867" y="1047"/>
                    <a:pt x="2847" y="1089"/>
                  </a:cubicBezTo>
                  <a:cubicBezTo>
                    <a:pt x="2847" y="1089"/>
                    <a:pt x="2847" y="1099"/>
                    <a:pt x="2847" y="1099"/>
                  </a:cubicBezTo>
                  <a:cubicBezTo>
                    <a:pt x="2836" y="1110"/>
                    <a:pt x="2836" y="1131"/>
                    <a:pt x="2826" y="1141"/>
                  </a:cubicBezTo>
                  <a:cubicBezTo>
                    <a:pt x="2826" y="1151"/>
                    <a:pt x="2826" y="1162"/>
                    <a:pt x="2815" y="1162"/>
                  </a:cubicBezTo>
                  <a:cubicBezTo>
                    <a:pt x="2815" y="1172"/>
                    <a:pt x="2805" y="1193"/>
                    <a:pt x="2805" y="1204"/>
                  </a:cubicBezTo>
                  <a:cubicBezTo>
                    <a:pt x="2794" y="1204"/>
                    <a:pt x="2794" y="1214"/>
                    <a:pt x="2784" y="1225"/>
                  </a:cubicBezTo>
                  <a:cubicBezTo>
                    <a:pt x="2784" y="1235"/>
                    <a:pt x="2773" y="1246"/>
                    <a:pt x="2763" y="1256"/>
                  </a:cubicBezTo>
                  <a:cubicBezTo>
                    <a:pt x="2752" y="1267"/>
                    <a:pt x="2752" y="1277"/>
                    <a:pt x="2742" y="1298"/>
                  </a:cubicBezTo>
                  <a:cubicBezTo>
                    <a:pt x="2731" y="1298"/>
                    <a:pt x="2721" y="1308"/>
                    <a:pt x="2721" y="1319"/>
                  </a:cubicBezTo>
                  <a:cubicBezTo>
                    <a:pt x="2710" y="1329"/>
                    <a:pt x="2700" y="1329"/>
                    <a:pt x="2700" y="1340"/>
                  </a:cubicBezTo>
                  <a:cubicBezTo>
                    <a:pt x="2690" y="1350"/>
                    <a:pt x="2679" y="1350"/>
                    <a:pt x="2679" y="1361"/>
                  </a:cubicBezTo>
                  <a:cubicBezTo>
                    <a:pt x="2669" y="1371"/>
                    <a:pt x="2658" y="1371"/>
                    <a:pt x="2648" y="1382"/>
                  </a:cubicBezTo>
                  <a:cubicBezTo>
                    <a:pt x="2648" y="1392"/>
                    <a:pt x="2637" y="1392"/>
                    <a:pt x="2627" y="1403"/>
                  </a:cubicBezTo>
                  <a:cubicBezTo>
                    <a:pt x="2627" y="1403"/>
                    <a:pt x="2616" y="1413"/>
                    <a:pt x="2606" y="1424"/>
                  </a:cubicBezTo>
                  <a:cubicBezTo>
                    <a:pt x="2585" y="1434"/>
                    <a:pt x="2574" y="1444"/>
                    <a:pt x="2554" y="1455"/>
                  </a:cubicBezTo>
                  <a:lnTo>
                    <a:pt x="2543" y="1455"/>
                  </a:lnTo>
                  <a:cubicBezTo>
                    <a:pt x="2533" y="1465"/>
                    <a:pt x="2512" y="1476"/>
                    <a:pt x="2501" y="1486"/>
                  </a:cubicBezTo>
                  <a:lnTo>
                    <a:pt x="2480" y="1486"/>
                  </a:lnTo>
                  <a:cubicBezTo>
                    <a:pt x="2470" y="1497"/>
                    <a:pt x="2449" y="1497"/>
                    <a:pt x="2438" y="1507"/>
                  </a:cubicBezTo>
                  <a:lnTo>
                    <a:pt x="2428" y="1507"/>
                  </a:lnTo>
                  <a:cubicBezTo>
                    <a:pt x="2386" y="1528"/>
                    <a:pt x="2344" y="1539"/>
                    <a:pt x="2302" y="1539"/>
                  </a:cubicBezTo>
                  <a:lnTo>
                    <a:pt x="2145" y="1539"/>
                  </a:lnTo>
                  <a:cubicBezTo>
                    <a:pt x="2124" y="1539"/>
                    <a:pt x="2104" y="1528"/>
                    <a:pt x="2083" y="1528"/>
                  </a:cubicBezTo>
                  <a:lnTo>
                    <a:pt x="2072" y="1528"/>
                  </a:lnTo>
                  <a:cubicBezTo>
                    <a:pt x="2051" y="1518"/>
                    <a:pt x="2041" y="1518"/>
                    <a:pt x="2020" y="1518"/>
                  </a:cubicBezTo>
                  <a:cubicBezTo>
                    <a:pt x="2020" y="1507"/>
                    <a:pt x="2009" y="1507"/>
                    <a:pt x="1999" y="1507"/>
                  </a:cubicBezTo>
                  <a:cubicBezTo>
                    <a:pt x="1988" y="1497"/>
                    <a:pt x="1978" y="1497"/>
                    <a:pt x="1968" y="1497"/>
                  </a:cubicBezTo>
                  <a:cubicBezTo>
                    <a:pt x="1957" y="1486"/>
                    <a:pt x="1947" y="1486"/>
                    <a:pt x="1936" y="1476"/>
                  </a:cubicBezTo>
                  <a:cubicBezTo>
                    <a:pt x="1936" y="1476"/>
                    <a:pt x="1926" y="1476"/>
                    <a:pt x="1915" y="1465"/>
                  </a:cubicBezTo>
                  <a:cubicBezTo>
                    <a:pt x="1873" y="1444"/>
                    <a:pt x="1842" y="1424"/>
                    <a:pt x="1800" y="1392"/>
                  </a:cubicBezTo>
                  <a:cubicBezTo>
                    <a:pt x="1800" y="1392"/>
                    <a:pt x="1800" y="1392"/>
                    <a:pt x="1790" y="1382"/>
                  </a:cubicBezTo>
                  <a:cubicBezTo>
                    <a:pt x="1779" y="1382"/>
                    <a:pt x="1769" y="1371"/>
                    <a:pt x="1758" y="1361"/>
                  </a:cubicBezTo>
                  <a:cubicBezTo>
                    <a:pt x="1758" y="1350"/>
                    <a:pt x="1758" y="1350"/>
                    <a:pt x="1748" y="1350"/>
                  </a:cubicBezTo>
                  <a:cubicBezTo>
                    <a:pt x="1737" y="1340"/>
                    <a:pt x="1727" y="1329"/>
                    <a:pt x="1716" y="1319"/>
                  </a:cubicBezTo>
                  <a:lnTo>
                    <a:pt x="1716" y="1308"/>
                  </a:lnTo>
                  <a:cubicBezTo>
                    <a:pt x="1695" y="1288"/>
                    <a:pt x="1685" y="1267"/>
                    <a:pt x="1664" y="1246"/>
                  </a:cubicBezTo>
                  <a:cubicBezTo>
                    <a:pt x="1664" y="1235"/>
                    <a:pt x="1654" y="1225"/>
                    <a:pt x="1654" y="1225"/>
                  </a:cubicBezTo>
                  <a:cubicBezTo>
                    <a:pt x="1654" y="1214"/>
                    <a:pt x="1643" y="1204"/>
                    <a:pt x="1643" y="1193"/>
                  </a:cubicBezTo>
                  <a:cubicBezTo>
                    <a:pt x="1633" y="1183"/>
                    <a:pt x="1633" y="1172"/>
                    <a:pt x="1622" y="1162"/>
                  </a:cubicBezTo>
                  <a:cubicBezTo>
                    <a:pt x="1622" y="1162"/>
                    <a:pt x="1612" y="1151"/>
                    <a:pt x="1612" y="1141"/>
                  </a:cubicBezTo>
                  <a:cubicBezTo>
                    <a:pt x="1612" y="1131"/>
                    <a:pt x="1601" y="1120"/>
                    <a:pt x="1601" y="1099"/>
                  </a:cubicBezTo>
                  <a:cubicBezTo>
                    <a:pt x="1591" y="1099"/>
                    <a:pt x="1591" y="1089"/>
                    <a:pt x="1591" y="1089"/>
                  </a:cubicBezTo>
                  <a:cubicBezTo>
                    <a:pt x="1580" y="1047"/>
                    <a:pt x="1570" y="1005"/>
                    <a:pt x="1559" y="963"/>
                  </a:cubicBezTo>
                  <a:cubicBezTo>
                    <a:pt x="1559" y="942"/>
                    <a:pt x="1559" y="921"/>
                    <a:pt x="1559" y="900"/>
                  </a:cubicBezTo>
                  <a:cubicBezTo>
                    <a:pt x="1559" y="900"/>
                    <a:pt x="1559" y="890"/>
                    <a:pt x="1559" y="890"/>
                  </a:cubicBezTo>
                  <a:cubicBezTo>
                    <a:pt x="1559" y="879"/>
                    <a:pt x="1559" y="879"/>
                    <a:pt x="1559" y="879"/>
                  </a:cubicBezTo>
                  <a:cubicBezTo>
                    <a:pt x="1559" y="858"/>
                    <a:pt x="1559" y="838"/>
                    <a:pt x="1559" y="806"/>
                  </a:cubicBezTo>
                  <a:cubicBezTo>
                    <a:pt x="1570" y="775"/>
                    <a:pt x="1570" y="754"/>
                    <a:pt x="1570" y="733"/>
                  </a:cubicBezTo>
                  <a:cubicBezTo>
                    <a:pt x="1580" y="733"/>
                    <a:pt x="1580" y="722"/>
                    <a:pt x="1580" y="712"/>
                  </a:cubicBezTo>
                  <a:cubicBezTo>
                    <a:pt x="1580" y="702"/>
                    <a:pt x="1591" y="681"/>
                    <a:pt x="1591" y="670"/>
                  </a:cubicBezTo>
                  <a:cubicBezTo>
                    <a:pt x="1601" y="660"/>
                    <a:pt x="1601" y="649"/>
                    <a:pt x="1601" y="639"/>
                  </a:cubicBezTo>
                  <a:cubicBezTo>
                    <a:pt x="1612" y="628"/>
                    <a:pt x="1612" y="618"/>
                    <a:pt x="1622" y="597"/>
                  </a:cubicBezTo>
                  <a:cubicBezTo>
                    <a:pt x="1622" y="597"/>
                    <a:pt x="1633" y="586"/>
                    <a:pt x="1633" y="576"/>
                  </a:cubicBezTo>
                  <a:cubicBezTo>
                    <a:pt x="1643" y="565"/>
                    <a:pt x="1643" y="555"/>
                    <a:pt x="1654" y="534"/>
                  </a:cubicBezTo>
                  <a:cubicBezTo>
                    <a:pt x="1664" y="534"/>
                    <a:pt x="1664" y="524"/>
                    <a:pt x="1664" y="513"/>
                  </a:cubicBezTo>
                  <a:cubicBezTo>
                    <a:pt x="1675" y="503"/>
                    <a:pt x="1685" y="492"/>
                    <a:pt x="1695" y="482"/>
                  </a:cubicBezTo>
                  <a:cubicBezTo>
                    <a:pt x="1706" y="471"/>
                    <a:pt x="1706" y="461"/>
                    <a:pt x="1706" y="461"/>
                  </a:cubicBezTo>
                  <a:cubicBezTo>
                    <a:pt x="1727" y="440"/>
                    <a:pt x="1737" y="429"/>
                    <a:pt x="1758" y="409"/>
                  </a:cubicBezTo>
                  <a:cubicBezTo>
                    <a:pt x="1811" y="367"/>
                    <a:pt x="1831" y="304"/>
                    <a:pt x="1831" y="231"/>
                  </a:cubicBezTo>
                  <a:cubicBezTo>
                    <a:pt x="1831" y="105"/>
                    <a:pt x="1727" y="0"/>
                    <a:pt x="1601" y="0"/>
                  </a:cubicBezTo>
                  <a:close/>
                </a:path>
              </a:pathLst>
            </a:custGeom>
            <a:solidFill>
              <a:srgbClr val="7DC8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7" name="Google Shape;1307;p73"/>
            <p:cNvSpPr/>
            <p:nvPr/>
          </p:nvSpPr>
          <p:spPr>
            <a:xfrm>
              <a:off x="8727494" y="1537567"/>
              <a:ext cx="136450" cy="183628"/>
            </a:xfrm>
            <a:custGeom>
              <a:rect b="b" l="l" r="r" t="t"/>
              <a:pathLst>
                <a:path extrusionOk="0" h="6029" w="4480">
                  <a:moveTo>
                    <a:pt x="2261" y="1"/>
                  </a:moveTo>
                  <a:cubicBezTo>
                    <a:pt x="1664" y="1"/>
                    <a:pt x="1371" y="723"/>
                    <a:pt x="1800" y="1131"/>
                  </a:cubicBezTo>
                  <a:cubicBezTo>
                    <a:pt x="1842" y="1183"/>
                    <a:pt x="1874" y="1246"/>
                    <a:pt x="1874" y="1309"/>
                  </a:cubicBezTo>
                  <a:cubicBezTo>
                    <a:pt x="1874" y="1434"/>
                    <a:pt x="1769" y="1549"/>
                    <a:pt x="1633" y="1549"/>
                  </a:cubicBezTo>
                  <a:lnTo>
                    <a:pt x="116" y="1549"/>
                  </a:lnTo>
                  <a:cubicBezTo>
                    <a:pt x="53" y="1549"/>
                    <a:pt x="0" y="1602"/>
                    <a:pt x="0" y="1665"/>
                  </a:cubicBezTo>
                  <a:lnTo>
                    <a:pt x="0" y="3171"/>
                  </a:lnTo>
                  <a:cubicBezTo>
                    <a:pt x="0" y="3297"/>
                    <a:pt x="105" y="3402"/>
                    <a:pt x="231" y="3402"/>
                  </a:cubicBezTo>
                  <a:cubicBezTo>
                    <a:pt x="262" y="3402"/>
                    <a:pt x="293" y="3402"/>
                    <a:pt x="325" y="3381"/>
                  </a:cubicBezTo>
                  <a:cubicBezTo>
                    <a:pt x="346" y="3381"/>
                    <a:pt x="356" y="3370"/>
                    <a:pt x="367" y="3360"/>
                  </a:cubicBezTo>
                  <a:cubicBezTo>
                    <a:pt x="388" y="3349"/>
                    <a:pt x="398" y="3339"/>
                    <a:pt x="409" y="3328"/>
                  </a:cubicBezTo>
                  <a:cubicBezTo>
                    <a:pt x="419" y="3307"/>
                    <a:pt x="440" y="3297"/>
                    <a:pt x="450" y="3286"/>
                  </a:cubicBezTo>
                  <a:cubicBezTo>
                    <a:pt x="471" y="3266"/>
                    <a:pt x="492" y="3255"/>
                    <a:pt x="503" y="3245"/>
                  </a:cubicBezTo>
                  <a:cubicBezTo>
                    <a:pt x="534" y="3224"/>
                    <a:pt x="566" y="3213"/>
                    <a:pt x="586" y="3192"/>
                  </a:cubicBezTo>
                  <a:cubicBezTo>
                    <a:pt x="639" y="3171"/>
                    <a:pt x="691" y="3150"/>
                    <a:pt x="743" y="3140"/>
                  </a:cubicBezTo>
                  <a:cubicBezTo>
                    <a:pt x="785" y="3130"/>
                    <a:pt x="838" y="3130"/>
                    <a:pt x="879" y="3130"/>
                  </a:cubicBezTo>
                  <a:cubicBezTo>
                    <a:pt x="1214" y="3130"/>
                    <a:pt x="1507" y="3381"/>
                    <a:pt x="1539" y="3716"/>
                  </a:cubicBezTo>
                  <a:cubicBezTo>
                    <a:pt x="1549" y="3768"/>
                    <a:pt x="1549" y="3820"/>
                    <a:pt x="1539" y="3862"/>
                  </a:cubicBezTo>
                  <a:cubicBezTo>
                    <a:pt x="1528" y="3925"/>
                    <a:pt x="1518" y="3977"/>
                    <a:pt x="1497" y="4029"/>
                  </a:cubicBezTo>
                  <a:cubicBezTo>
                    <a:pt x="1465" y="4113"/>
                    <a:pt x="1413" y="4186"/>
                    <a:pt x="1350" y="4249"/>
                  </a:cubicBezTo>
                  <a:cubicBezTo>
                    <a:pt x="1340" y="4270"/>
                    <a:pt x="1319" y="4281"/>
                    <a:pt x="1308" y="4302"/>
                  </a:cubicBezTo>
                  <a:cubicBezTo>
                    <a:pt x="1288" y="4312"/>
                    <a:pt x="1267" y="4333"/>
                    <a:pt x="1246" y="4343"/>
                  </a:cubicBezTo>
                  <a:cubicBezTo>
                    <a:pt x="1214" y="4364"/>
                    <a:pt x="1183" y="4385"/>
                    <a:pt x="1152" y="4396"/>
                  </a:cubicBezTo>
                  <a:cubicBezTo>
                    <a:pt x="1131" y="4406"/>
                    <a:pt x="1099" y="4417"/>
                    <a:pt x="1078" y="4427"/>
                  </a:cubicBezTo>
                  <a:cubicBezTo>
                    <a:pt x="1047" y="4438"/>
                    <a:pt x="1005" y="4438"/>
                    <a:pt x="974" y="4448"/>
                  </a:cubicBezTo>
                  <a:cubicBezTo>
                    <a:pt x="939" y="4452"/>
                    <a:pt x="904" y="4455"/>
                    <a:pt x="870" y="4455"/>
                  </a:cubicBezTo>
                  <a:cubicBezTo>
                    <a:pt x="822" y="4455"/>
                    <a:pt x="776" y="4450"/>
                    <a:pt x="733" y="4438"/>
                  </a:cubicBezTo>
                  <a:cubicBezTo>
                    <a:pt x="660" y="4417"/>
                    <a:pt x="586" y="4385"/>
                    <a:pt x="524" y="4343"/>
                  </a:cubicBezTo>
                  <a:cubicBezTo>
                    <a:pt x="482" y="4322"/>
                    <a:pt x="440" y="4291"/>
                    <a:pt x="409" y="4249"/>
                  </a:cubicBezTo>
                  <a:cubicBezTo>
                    <a:pt x="388" y="4228"/>
                    <a:pt x="356" y="4207"/>
                    <a:pt x="325" y="4197"/>
                  </a:cubicBezTo>
                  <a:cubicBezTo>
                    <a:pt x="314" y="4186"/>
                    <a:pt x="293" y="4186"/>
                    <a:pt x="283" y="4186"/>
                  </a:cubicBezTo>
                  <a:cubicBezTo>
                    <a:pt x="262" y="4176"/>
                    <a:pt x="252" y="4176"/>
                    <a:pt x="231" y="4176"/>
                  </a:cubicBezTo>
                  <a:cubicBezTo>
                    <a:pt x="105" y="4176"/>
                    <a:pt x="0" y="4281"/>
                    <a:pt x="0" y="4417"/>
                  </a:cubicBezTo>
                  <a:lnTo>
                    <a:pt x="0" y="5913"/>
                  </a:lnTo>
                  <a:cubicBezTo>
                    <a:pt x="0" y="5976"/>
                    <a:pt x="32" y="6018"/>
                    <a:pt x="95" y="6028"/>
                  </a:cubicBezTo>
                  <a:cubicBezTo>
                    <a:pt x="2491" y="5986"/>
                    <a:pt x="4437" y="4040"/>
                    <a:pt x="4479" y="1644"/>
                  </a:cubicBezTo>
                  <a:cubicBezTo>
                    <a:pt x="4469" y="1581"/>
                    <a:pt x="4427" y="1549"/>
                    <a:pt x="4364" y="1549"/>
                  </a:cubicBezTo>
                  <a:lnTo>
                    <a:pt x="2878" y="1549"/>
                  </a:lnTo>
                  <a:cubicBezTo>
                    <a:pt x="2753" y="1549"/>
                    <a:pt x="2648" y="1434"/>
                    <a:pt x="2648" y="1309"/>
                  </a:cubicBezTo>
                  <a:cubicBezTo>
                    <a:pt x="2648" y="1246"/>
                    <a:pt x="2679" y="1183"/>
                    <a:pt x="2721" y="1131"/>
                  </a:cubicBezTo>
                  <a:cubicBezTo>
                    <a:pt x="3150" y="723"/>
                    <a:pt x="2857" y="1"/>
                    <a:pt x="2261" y="1"/>
                  </a:cubicBezTo>
                  <a:close/>
                </a:path>
              </a:pathLst>
            </a:custGeom>
            <a:solidFill>
              <a:srgbClr val="F8A3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8" name="Google Shape;1308;p73"/>
            <p:cNvSpPr/>
            <p:nvPr/>
          </p:nvSpPr>
          <p:spPr>
            <a:xfrm>
              <a:off x="8680315" y="1448022"/>
              <a:ext cx="183628" cy="136754"/>
            </a:xfrm>
            <a:custGeom>
              <a:rect b="b" l="l" r="r" t="t"/>
              <a:pathLst>
                <a:path extrusionOk="0" h="4490" w="6029">
                  <a:moveTo>
                    <a:pt x="1644" y="0"/>
                  </a:moveTo>
                  <a:cubicBezTo>
                    <a:pt x="1581" y="11"/>
                    <a:pt x="1549" y="53"/>
                    <a:pt x="1549" y="115"/>
                  </a:cubicBezTo>
                  <a:lnTo>
                    <a:pt x="1549" y="1601"/>
                  </a:lnTo>
                  <a:cubicBezTo>
                    <a:pt x="1549" y="1727"/>
                    <a:pt x="1434" y="1831"/>
                    <a:pt x="1309" y="1831"/>
                  </a:cubicBezTo>
                  <a:cubicBezTo>
                    <a:pt x="1246" y="1831"/>
                    <a:pt x="1183" y="1811"/>
                    <a:pt x="1131" y="1758"/>
                  </a:cubicBezTo>
                  <a:cubicBezTo>
                    <a:pt x="1120" y="1737"/>
                    <a:pt x="1099" y="1727"/>
                    <a:pt x="1079" y="1706"/>
                  </a:cubicBezTo>
                  <a:lnTo>
                    <a:pt x="1068" y="1706"/>
                  </a:lnTo>
                  <a:cubicBezTo>
                    <a:pt x="1058" y="1695"/>
                    <a:pt x="1037" y="1675"/>
                    <a:pt x="1026" y="1664"/>
                  </a:cubicBezTo>
                  <a:cubicBezTo>
                    <a:pt x="1016" y="1664"/>
                    <a:pt x="1016" y="1664"/>
                    <a:pt x="1005" y="1654"/>
                  </a:cubicBezTo>
                  <a:cubicBezTo>
                    <a:pt x="995" y="1654"/>
                    <a:pt x="974" y="1643"/>
                    <a:pt x="963" y="1633"/>
                  </a:cubicBezTo>
                  <a:cubicBezTo>
                    <a:pt x="953" y="1633"/>
                    <a:pt x="953" y="1622"/>
                    <a:pt x="943" y="1622"/>
                  </a:cubicBezTo>
                  <a:cubicBezTo>
                    <a:pt x="932" y="1612"/>
                    <a:pt x="911" y="1612"/>
                    <a:pt x="890" y="1601"/>
                  </a:cubicBezTo>
                  <a:cubicBezTo>
                    <a:pt x="890" y="1601"/>
                    <a:pt x="880" y="1601"/>
                    <a:pt x="880" y="1591"/>
                  </a:cubicBezTo>
                  <a:cubicBezTo>
                    <a:pt x="859" y="1591"/>
                    <a:pt x="838" y="1580"/>
                    <a:pt x="817" y="1580"/>
                  </a:cubicBezTo>
                  <a:lnTo>
                    <a:pt x="806" y="1580"/>
                  </a:lnTo>
                  <a:cubicBezTo>
                    <a:pt x="754" y="1559"/>
                    <a:pt x="702" y="1559"/>
                    <a:pt x="650" y="1559"/>
                  </a:cubicBezTo>
                  <a:lnTo>
                    <a:pt x="576" y="1559"/>
                  </a:lnTo>
                  <a:cubicBezTo>
                    <a:pt x="576" y="1565"/>
                    <a:pt x="576" y="1565"/>
                    <a:pt x="576" y="1565"/>
                  </a:cubicBezTo>
                  <a:cubicBezTo>
                    <a:pt x="576" y="1565"/>
                    <a:pt x="576" y="1565"/>
                    <a:pt x="576" y="1570"/>
                  </a:cubicBezTo>
                  <a:lnTo>
                    <a:pt x="513" y="1570"/>
                  </a:lnTo>
                  <a:cubicBezTo>
                    <a:pt x="493" y="1580"/>
                    <a:pt x="472" y="1580"/>
                    <a:pt x="461" y="1591"/>
                  </a:cubicBezTo>
                  <a:cubicBezTo>
                    <a:pt x="451" y="1591"/>
                    <a:pt x="440" y="1601"/>
                    <a:pt x="440" y="1601"/>
                  </a:cubicBezTo>
                  <a:cubicBezTo>
                    <a:pt x="419" y="1601"/>
                    <a:pt x="409" y="1612"/>
                    <a:pt x="398" y="1612"/>
                  </a:cubicBezTo>
                  <a:cubicBezTo>
                    <a:pt x="388" y="1612"/>
                    <a:pt x="377" y="1622"/>
                    <a:pt x="377" y="1622"/>
                  </a:cubicBezTo>
                  <a:cubicBezTo>
                    <a:pt x="367" y="1633"/>
                    <a:pt x="357" y="1633"/>
                    <a:pt x="346" y="1643"/>
                  </a:cubicBezTo>
                  <a:cubicBezTo>
                    <a:pt x="336" y="1643"/>
                    <a:pt x="325" y="1654"/>
                    <a:pt x="315" y="1654"/>
                  </a:cubicBezTo>
                  <a:cubicBezTo>
                    <a:pt x="315" y="1654"/>
                    <a:pt x="304" y="1664"/>
                    <a:pt x="304" y="1664"/>
                  </a:cubicBezTo>
                  <a:cubicBezTo>
                    <a:pt x="273" y="1685"/>
                    <a:pt x="252" y="1695"/>
                    <a:pt x="231" y="1716"/>
                  </a:cubicBezTo>
                  <a:cubicBezTo>
                    <a:pt x="220" y="1727"/>
                    <a:pt x="200" y="1737"/>
                    <a:pt x="189" y="1758"/>
                  </a:cubicBezTo>
                  <a:cubicBezTo>
                    <a:pt x="179" y="1769"/>
                    <a:pt x="168" y="1779"/>
                    <a:pt x="158" y="1800"/>
                  </a:cubicBezTo>
                  <a:lnTo>
                    <a:pt x="147" y="1800"/>
                  </a:lnTo>
                  <a:cubicBezTo>
                    <a:pt x="116" y="1842"/>
                    <a:pt x="95" y="1873"/>
                    <a:pt x="74" y="1915"/>
                  </a:cubicBezTo>
                  <a:cubicBezTo>
                    <a:pt x="74" y="1926"/>
                    <a:pt x="63" y="1926"/>
                    <a:pt x="63" y="1936"/>
                  </a:cubicBezTo>
                  <a:cubicBezTo>
                    <a:pt x="53" y="1947"/>
                    <a:pt x="53" y="1957"/>
                    <a:pt x="53" y="1968"/>
                  </a:cubicBezTo>
                  <a:cubicBezTo>
                    <a:pt x="43" y="1978"/>
                    <a:pt x="43" y="1988"/>
                    <a:pt x="32" y="1999"/>
                  </a:cubicBezTo>
                  <a:cubicBezTo>
                    <a:pt x="32" y="2009"/>
                    <a:pt x="32" y="2020"/>
                    <a:pt x="32" y="2020"/>
                  </a:cubicBezTo>
                  <a:cubicBezTo>
                    <a:pt x="22" y="2041"/>
                    <a:pt x="22" y="2051"/>
                    <a:pt x="11" y="2072"/>
                  </a:cubicBezTo>
                  <a:cubicBezTo>
                    <a:pt x="11" y="2072"/>
                    <a:pt x="11" y="2083"/>
                    <a:pt x="11" y="2083"/>
                  </a:cubicBezTo>
                  <a:cubicBezTo>
                    <a:pt x="11" y="2104"/>
                    <a:pt x="1" y="2124"/>
                    <a:pt x="1" y="2145"/>
                  </a:cubicBezTo>
                  <a:cubicBezTo>
                    <a:pt x="1" y="2166"/>
                    <a:pt x="1" y="2177"/>
                    <a:pt x="1" y="2187"/>
                  </a:cubicBezTo>
                  <a:cubicBezTo>
                    <a:pt x="1" y="2198"/>
                    <a:pt x="1" y="2208"/>
                    <a:pt x="1" y="2219"/>
                  </a:cubicBezTo>
                  <a:cubicBezTo>
                    <a:pt x="1" y="2229"/>
                    <a:pt x="1" y="2240"/>
                    <a:pt x="1" y="2250"/>
                  </a:cubicBezTo>
                  <a:cubicBezTo>
                    <a:pt x="1" y="2271"/>
                    <a:pt x="1" y="2281"/>
                    <a:pt x="1" y="2292"/>
                  </a:cubicBezTo>
                  <a:cubicBezTo>
                    <a:pt x="1" y="2313"/>
                    <a:pt x="11" y="2334"/>
                    <a:pt x="11" y="2355"/>
                  </a:cubicBezTo>
                  <a:cubicBezTo>
                    <a:pt x="11" y="2365"/>
                    <a:pt x="11" y="2365"/>
                    <a:pt x="11" y="2365"/>
                  </a:cubicBezTo>
                  <a:cubicBezTo>
                    <a:pt x="22" y="2386"/>
                    <a:pt x="22" y="2407"/>
                    <a:pt x="32" y="2417"/>
                  </a:cubicBezTo>
                  <a:cubicBezTo>
                    <a:pt x="32" y="2428"/>
                    <a:pt x="32" y="2438"/>
                    <a:pt x="32" y="2438"/>
                  </a:cubicBezTo>
                  <a:cubicBezTo>
                    <a:pt x="43" y="2449"/>
                    <a:pt x="43" y="2470"/>
                    <a:pt x="53" y="2480"/>
                  </a:cubicBezTo>
                  <a:cubicBezTo>
                    <a:pt x="53" y="2491"/>
                    <a:pt x="53" y="2491"/>
                    <a:pt x="63" y="2501"/>
                  </a:cubicBezTo>
                  <a:cubicBezTo>
                    <a:pt x="63" y="2512"/>
                    <a:pt x="74" y="2522"/>
                    <a:pt x="74" y="2533"/>
                  </a:cubicBezTo>
                  <a:cubicBezTo>
                    <a:pt x="95" y="2564"/>
                    <a:pt x="116" y="2606"/>
                    <a:pt x="147" y="2637"/>
                  </a:cubicBezTo>
                  <a:cubicBezTo>
                    <a:pt x="147" y="2637"/>
                    <a:pt x="147" y="2648"/>
                    <a:pt x="158" y="2648"/>
                  </a:cubicBezTo>
                  <a:cubicBezTo>
                    <a:pt x="168" y="2658"/>
                    <a:pt x="179" y="2669"/>
                    <a:pt x="189" y="2679"/>
                  </a:cubicBezTo>
                  <a:cubicBezTo>
                    <a:pt x="189" y="2679"/>
                    <a:pt x="189" y="2690"/>
                    <a:pt x="189" y="2690"/>
                  </a:cubicBezTo>
                  <a:cubicBezTo>
                    <a:pt x="200" y="2700"/>
                    <a:pt x="220" y="2710"/>
                    <a:pt x="231" y="2721"/>
                  </a:cubicBezTo>
                  <a:cubicBezTo>
                    <a:pt x="252" y="2742"/>
                    <a:pt x="273" y="2763"/>
                    <a:pt x="304" y="2773"/>
                  </a:cubicBezTo>
                  <a:cubicBezTo>
                    <a:pt x="304" y="2784"/>
                    <a:pt x="315" y="2784"/>
                    <a:pt x="315" y="2784"/>
                  </a:cubicBezTo>
                  <a:cubicBezTo>
                    <a:pt x="325" y="2794"/>
                    <a:pt x="336" y="2794"/>
                    <a:pt x="346" y="2805"/>
                  </a:cubicBezTo>
                  <a:cubicBezTo>
                    <a:pt x="357" y="2805"/>
                    <a:pt x="367" y="2815"/>
                    <a:pt x="377" y="2815"/>
                  </a:cubicBezTo>
                  <a:cubicBezTo>
                    <a:pt x="377" y="2826"/>
                    <a:pt x="388" y="2826"/>
                    <a:pt x="398" y="2826"/>
                  </a:cubicBezTo>
                  <a:cubicBezTo>
                    <a:pt x="409" y="2836"/>
                    <a:pt x="419" y="2836"/>
                    <a:pt x="440" y="2847"/>
                  </a:cubicBezTo>
                  <a:lnTo>
                    <a:pt x="461" y="2847"/>
                  </a:lnTo>
                  <a:cubicBezTo>
                    <a:pt x="472" y="2857"/>
                    <a:pt x="493" y="2867"/>
                    <a:pt x="513" y="2867"/>
                  </a:cubicBezTo>
                  <a:lnTo>
                    <a:pt x="524" y="2867"/>
                  </a:lnTo>
                  <a:cubicBezTo>
                    <a:pt x="545" y="2878"/>
                    <a:pt x="566" y="2878"/>
                    <a:pt x="576" y="2878"/>
                  </a:cubicBezTo>
                  <a:cubicBezTo>
                    <a:pt x="597" y="2878"/>
                    <a:pt x="629" y="2878"/>
                    <a:pt x="650" y="2888"/>
                  </a:cubicBezTo>
                  <a:lnTo>
                    <a:pt x="660" y="2888"/>
                  </a:lnTo>
                  <a:cubicBezTo>
                    <a:pt x="712" y="2888"/>
                    <a:pt x="754" y="2878"/>
                    <a:pt x="806" y="2867"/>
                  </a:cubicBezTo>
                  <a:lnTo>
                    <a:pt x="817" y="2867"/>
                  </a:lnTo>
                  <a:cubicBezTo>
                    <a:pt x="838" y="2857"/>
                    <a:pt x="859" y="2857"/>
                    <a:pt x="880" y="2847"/>
                  </a:cubicBezTo>
                  <a:cubicBezTo>
                    <a:pt x="880" y="2847"/>
                    <a:pt x="890" y="2847"/>
                    <a:pt x="890" y="2836"/>
                  </a:cubicBezTo>
                  <a:cubicBezTo>
                    <a:pt x="911" y="2836"/>
                    <a:pt x="932" y="2826"/>
                    <a:pt x="943" y="2815"/>
                  </a:cubicBezTo>
                  <a:lnTo>
                    <a:pt x="963" y="2815"/>
                  </a:lnTo>
                  <a:cubicBezTo>
                    <a:pt x="974" y="2805"/>
                    <a:pt x="995" y="2794"/>
                    <a:pt x="1005" y="2784"/>
                  </a:cubicBezTo>
                  <a:cubicBezTo>
                    <a:pt x="1016" y="2784"/>
                    <a:pt x="1016" y="2773"/>
                    <a:pt x="1026" y="2773"/>
                  </a:cubicBezTo>
                  <a:cubicBezTo>
                    <a:pt x="1037" y="2763"/>
                    <a:pt x="1058" y="2752"/>
                    <a:pt x="1068" y="2742"/>
                  </a:cubicBezTo>
                  <a:cubicBezTo>
                    <a:pt x="1079" y="2742"/>
                    <a:pt x="1079" y="2731"/>
                    <a:pt x="1079" y="2731"/>
                  </a:cubicBezTo>
                  <a:cubicBezTo>
                    <a:pt x="1099" y="2721"/>
                    <a:pt x="1120" y="2700"/>
                    <a:pt x="1131" y="2690"/>
                  </a:cubicBezTo>
                  <a:cubicBezTo>
                    <a:pt x="1183" y="2637"/>
                    <a:pt x="1246" y="2606"/>
                    <a:pt x="1309" y="2606"/>
                  </a:cubicBezTo>
                  <a:cubicBezTo>
                    <a:pt x="1434" y="2606"/>
                    <a:pt x="1549" y="2710"/>
                    <a:pt x="1549" y="2847"/>
                  </a:cubicBezTo>
                  <a:lnTo>
                    <a:pt x="1549" y="4364"/>
                  </a:lnTo>
                  <a:cubicBezTo>
                    <a:pt x="1549" y="4437"/>
                    <a:pt x="1602" y="4489"/>
                    <a:pt x="1665" y="4489"/>
                  </a:cubicBezTo>
                  <a:lnTo>
                    <a:pt x="3182" y="4489"/>
                  </a:lnTo>
                  <a:cubicBezTo>
                    <a:pt x="3318" y="4489"/>
                    <a:pt x="3423" y="4374"/>
                    <a:pt x="3423" y="4249"/>
                  </a:cubicBezTo>
                  <a:cubicBezTo>
                    <a:pt x="3423" y="4186"/>
                    <a:pt x="3391" y="4123"/>
                    <a:pt x="3349" y="4071"/>
                  </a:cubicBezTo>
                  <a:cubicBezTo>
                    <a:pt x="2920" y="3663"/>
                    <a:pt x="3213" y="2941"/>
                    <a:pt x="3810" y="2941"/>
                  </a:cubicBezTo>
                  <a:cubicBezTo>
                    <a:pt x="4406" y="2941"/>
                    <a:pt x="4699" y="3663"/>
                    <a:pt x="4270" y="4071"/>
                  </a:cubicBezTo>
                  <a:cubicBezTo>
                    <a:pt x="4228" y="4123"/>
                    <a:pt x="4197" y="4186"/>
                    <a:pt x="4197" y="4249"/>
                  </a:cubicBezTo>
                  <a:cubicBezTo>
                    <a:pt x="4197" y="4374"/>
                    <a:pt x="4302" y="4489"/>
                    <a:pt x="4427" y="4489"/>
                  </a:cubicBezTo>
                  <a:lnTo>
                    <a:pt x="5913" y="4489"/>
                  </a:lnTo>
                  <a:cubicBezTo>
                    <a:pt x="5976" y="4489"/>
                    <a:pt x="6018" y="4448"/>
                    <a:pt x="6028" y="4395"/>
                  </a:cubicBezTo>
                  <a:cubicBezTo>
                    <a:pt x="5986" y="1988"/>
                    <a:pt x="4040" y="53"/>
                    <a:pt x="164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9" name="Google Shape;1309;p73"/>
            <p:cNvSpPr/>
            <p:nvPr/>
          </p:nvSpPr>
          <p:spPr>
            <a:xfrm>
              <a:off x="8586628" y="1443880"/>
              <a:ext cx="144704" cy="191882"/>
            </a:xfrm>
            <a:custGeom>
              <a:rect b="b" l="l" r="r" t="t"/>
              <a:pathLst>
                <a:path extrusionOk="0" h="6300" w="4751">
                  <a:moveTo>
                    <a:pt x="4489" y="262"/>
                  </a:moveTo>
                  <a:lnTo>
                    <a:pt x="4489" y="1737"/>
                  </a:lnTo>
                  <a:cubicBezTo>
                    <a:pt x="4489" y="1790"/>
                    <a:pt x="4448" y="1842"/>
                    <a:pt x="4385" y="1842"/>
                  </a:cubicBezTo>
                  <a:cubicBezTo>
                    <a:pt x="4353" y="1842"/>
                    <a:pt x="4322" y="1821"/>
                    <a:pt x="4301" y="1800"/>
                  </a:cubicBezTo>
                  <a:cubicBezTo>
                    <a:pt x="4280" y="1779"/>
                    <a:pt x="4259" y="1758"/>
                    <a:pt x="4228" y="1737"/>
                  </a:cubicBezTo>
                  <a:cubicBezTo>
                    <a:pt x="4207" y="1716"/>
                    <a:pt x="4186" y="1706"/>
                    <a:pt x="4175" y="1695"/>
                  </a:cubicBezTo>
                  <a:lnTo>
                    <a:pt x="4155" y="1685"/>
                  </a:lnTo>
                  <a:cubicBezTo>
                    <a:pt x="4134" y="1674"/>
                    <a:pt x="4113" y="1664"/>
                    <a:pt x="4092" y="1654"/>
                  </a:cubicBezTo>
                  <a:lnTo>
                    <a:pt x="4071" y="1643"/>
                  </a:lnTo>
                  <a:cubicBezTo>
                    <a:pt x="4060" y="1633"/>
                    <a:pt x="4039" y="1622"/>
                    <a:pt x="4008" y="1612"/>
                  </a:cubicBezTo>
                  <a:lnTo>
                    <a:pt x="3998" y="1612"/>
                  </a:lnTo>
                  <a:cubicBezTo>
                    <a:pt x="3977" y="1601"/>
                    <a:pt x="3945" y="1591"/>
                    <a:pt x="3924" y="1591"/>
                  </a:cubicBezTo>
                  <a:lnTo>
                    <a:pt x="3914" y="1580"/>
                  </a:lnTo>
                  <a:cubicBezTo>
                    <a:pt x="3851" y="1570"/>
                    <a:pt x="3799" y="1559"/>
                    <a:pt x="3736" y="1559"/>
                  </a:cubicBezTo>
                  <a:lnTo>
                    <a:pt x="3726" y="1559"/>
                  </a:lnTo>
                  <a:cubicBezTo>
                    <a:pt x="3694" y="1570"/>
                    <a:pt x="3673" y="1570"/>
                    <a:pt x="3642" y="1570"/>
                  </a:cubicBezTo>
                  <a:lnTo>
                    <a:pt x="3631" y="1570"/>
                  </a:lnTo>
                  <a:cubicBezTo>
                    <a:pt x="3610" y="1570"/>
                    <a:pt x="3600" y="1580"/>
                    <a:pt x="3579" y="1580"/>
                  </a:cubicBezTo>
                  <a:lnTo>
                    <a:pt x="3569" y="1580"/>
                  </a:lnTo>
                  <a:cubicBezTo>
                    <a:pt x="3537" y="1591"/>
                    <a:pt x="3516" y="1591"/>
                    <a:pt x="3495" y="1601"/>
                  </a:cubicBezTo>
                  <a:cubicBezTo>
                    <a:pt x="3485" y="1601"/>
                    <a:pt x="3474" y="1612"/>
                    <a:pt x="3464" y="1612"/>
                  </a:cubicBezTo>
                  <a:cubicBezTo>
                    <a:pt x="3453" y="1622"/>
                    <a:pt x="3433" y="1622"/>
                    <a:pt x="3422" y="1633"/>
                  </a:cubicBezTo>
                  <a:cubicBezTo>
                    <a:pt x="3412" y="1633"/>
                    <a:pt x="3401" y="1643"/>
                    <a:pt x="3391" y="1643"/>
                  </a:cubicBezTo>
                  <a:cubicBezTo>
                    <a:pt x="3380" y="1654"/>
                    <a:pt x="3370" y="1654"/>
                    <a:pt x="3359" y="1664"/>
                  </a:cubicBezTo>
                  <a:cubicBezTo>
                    <a:pt x="3349" y="1664"/>
                    <a:pt x="3338" y="1674"/>
                    <a:pt x="3328" y="1685"/>
                  </a:cubicBezTo>
                  <a:lnTo>
                    <a:pt x="3307" y="1685"/>
                  </a:lnTo>
                  <a:cubicBezTo>
                    <a:pt x="3276" y="1706"/>
                    <a:pt x="3244" y="1737"/>
                    <a:pt x="3223" y="1758"/>
                  </a:cubicBezTo>
                  <a:cubicBezTo>
                    <a:pt x="3202" y="1769"/>
                    <a:pt x="3192" y="1779"/>
                    <a:pt x="3181" y="1800"/>
                  </a:cubicBezTo>
                  <a:lnTo>
                    <a:pt x="3171" y="1811"/>
                  </a:lnTo>
                  <a:cubicBezTo>
                    <a:pt x="3150" y="1821"/>
                    <a:pt x="3139" y="1831"/>
                    <a:pt x="3129" y="1842"/>
                  </a:cubicBezTo>
                  <a:lnTo>
                    <a:pt x="3119" y="1852"/>
                  </a:lnTo>
                  <a:cubicBezTo>
                    <a:pt x="3087" y="1894"/>
                    <a:pt x="3056" y="1947"/>
                    <a:pt x="3035" y="1988"/>
                  </a:cubicBezTo>
                  <a:cubicBezTo>
                    <a:pt x="3024" y="1999"/>
                    <a:pt x="3024" y="2009"/>
                    <a:pt x="3014" y="2020"/>
                  </a:cubicBezTo>
                  <a:lnTo>
                    <a:pt x="3003" y="2051"/>
                  </a:lnTo>
                  <a:cubicBezTo>
                    <a:pt x="3003" y="2062"/>
                    <a:pt x="2993" y="2083"/>
                    <a:pt x="2993" y="2093"/>
                  </a:cubicBezTo>
                  <a:lnTo>
                    <a:pt x="2983" y="2114"/>
                  </a:lnTo>
                  <a:cubicBezTo>
                    <a:pt x="2972" y="2135"/>
                    <a:pt x="2972" y="2156"/>
                    <a:pt x="2962" y="2177"/>
                  </a:cubicBezTo>
                  <a:lnTo>
                    <a:pt x="2962" y="2198"/>
                  </a:lnTo>
                  <a:cubicBezTo>
                    <a:pt x="2951" y="2219"/>
                    <a:pt x="2951" y="2240"/>
                    <a:pt x="2951" y="2271"/>
                  </a:cubicBezTo>
                  <a:cubicBezTo>
                    <a:pt x="2951" y="2281"/>
                    <a:pt x="2951" y="2292"/>
                    <a:pt x="2941" y="2313"/>
                  </a:cubicBezTo>
                  <a:lnTo>
                    <a:pt x="2941" y="2323"/>
                  </a:lnTo>
                  <a:cubicBezTo>
                    <a:pt x="2941" y="2334"/>
                    <a:pt x="2941" y="2344"/>
                    <a:pt x="2941" y="2355"/>
                  </a:cubicBezTo>
                  <a:cubicBezTo>
                    <a:pt x="2941" y="2365"/>
                    <a:pt x="2941" y="2376"/>
                    <a:pt x="2941" y="2386"/>
                  </a:cubicBezTo>
                  <a:lnTo>
                    <a:pt x="3077" y="2376"/>
                  </a:lnTo>
                  <a:lnTo>
                    <a:pt x="2941" y="2407"/>
                  </a:lnTo>
                  <a:cubicBezTo>
                    <a:pt x="2951" y="2417"/>
                    <a:pt x="2951" y="2428"/>
                    <a:pt x="2951" y="2449"/>
                  </a:cubicBezTo>
                  <a:cubicBezTo>
                    <a:pt x="2951" y="2480"/>
                    <a:pt x="2962" y="2501"/>
                    <a:pt x="2962" y="2533"/>
                  </a:cubicBezTo>
                  <a:cubicBezTo>
                    <a:pt x="2972" y="2553"/>
                    <a:pt x="2972" y="2574"/>
                    <a:pt x="2983" y="2595"/>
                  </a:cubicBezTo>
                  <a:lnTo>
                    <a:pt x="2993" y="2616"/>
                  </a:lnTo>
                  <a:cubicBezTo>
                    <a:pt x="2993" y="2637"/>
                    <a:pt x="3003" y="2648"/>
                    <a:pt x="3003" y="2669"/>
                  </a:cubicBezTo>
                  <a:lnTo>
                    <a:pt x="3024" y="2700"/>
                  </a:lnTo>
                  <a:cubicBezTo>
                    <a:pt x="3024" y="2710"/>
                    <a:pt x="3035" y="2721"/>
                    <a:pt x="3035" y="2731"/>
                  </a:cubicBezTo>
                  <a:cubicBezTo>
                    <a:pt x="3056" y="2773"/>
                    <a:pt x="3087" y="2815"/>
                    <a:pt x="3119" y="2857"/>
                  </a:cubicBezTo>
                  <a:cubicBezTo>
                    <a:pt x="3119" y="2857"/>
                    <a:pt x="3129" y="2867"/>
                    <a:pt x="3129" y="2867"/>
                  </a:cubicBezTo>
                  <a:cubicBezTo>
                    <a:pt x="3139" y="2878"/>
                    <a:pt x="3150" y="2899"/>
                    <a:pt x="3171" y="2909"/>
                  </a:cubicBezTo>
                  <a:lnTo>
                    <a:pt x="3181" y="2920"/>
                  </a:lnTo>
                  <a:cubicBezTo>
                    <a:pt x="3192" y="2930"/>
                    <a:pt x="3202" y="2941"/>
                    <a:pt x="3223" y="2962"/>
                  </a:cubicBezTo>
                  <a:cubicBezTo>
                    <a:pt x="3244" y="2983"/>
                    <a:pt x="3276" y="3003"/>
                    <a:pt x="3307" y="3024"/>
                  </a:cubicBezTo>
                  <a:cubicBezTo>
                    <a:pt x="3317" y="3024"/>
                    <a:pt x="3328" y="3035"/>
                    <a:pt x="3328" y="3035"/>
                  </a:cubicBezTo>
                  <a:cubicBezTo>
                    <a:pt x="3338" y="3045"/>
                    <a:pt x="3349" y="3045"/>
                    <a:pt x="3359" y="3056"/>
                  </a:cubicBezTo>
                  <a:cubicBezTo>
                    <a:pt x="3370" y="3056"/>
                    <a:pt x="3380" y="3066"/>
                    <a:pt x="3391" y="3077"/>
                  </a:cubicBezTo>
                  <a:lnTo>
                    <a:pt x="3422" y="3087"/>
                  </a:lnTo>
                  <a:cubicBezTo>
                    <a:pt x="3443" y="3087"/>
                    <a:pt x="3453" y="3098"/>
                    <a:pt x="3474" y="3108"/>
                  </a:cubicBezTo>
                  <a:lnTo>
                    <a:pt x="3495" y="3108"/>
                  </a:lnTo>
                  <a:cubicBezTo>
                    <a:pt x="3516" y="3119"/>
                    <a:pt x="3537" y="3129"/>
                    <a:pt x="3569" y="3129"/>
                  </a:cubicBezTo>
                  <a:cubicBezTo>
                    <a:pt x="3569" y="3129"/>
                    <a:pt x="3579" y="3139"/>
                    <a:pt x="3579" y="3139"/>
                  </a:cubicBezTo>
                  <a:lnTo>
                    <a:pt x="3642" y="3139"/>
                  </a:lnTo>
                  <a:cubicBezTo>
                    <a:pt x="3663" y="3150"/>
                    <a:pt x="3694" y="3150"/>
                    <a:pt x="3726" y="3150"/>
                  </a:cubicBezTo>
                  <a:lnTo>
                    <a:pt x="3736" y="3150"/>
                  </a:lnTo>
                  <a:cubicBezTo>
                    <a:pt x="3799" y="3150"/>
                    <a:pt x="3851" y="3139"/>
                    <a:pt x="3914" y="3129"/>
                  </a:cubicBezTo>
                  <a:lnTo>
                    <a:pt x="3924" y="3129"/>
                  </a:lnTo>
                  <a:cubicBezTo>
                    <a:pt x="3945" y="3119"/>
                    <a:pt x="3977" y="3119"/>
                    <a:pt x="3998" y="3108"/>
                  </a:cubicBezTo>
                  <a:lnTo>
                    <a:pt x="4019" y="3098"/>
                  </a:lnTo>
                  <a:cubicBezTo>
                    <a:pt x="4039" y="3087"/>
                    <a:pt x="4060" y="3087"/>
                    <a:pt x="4081" y="3077"/>
                  </a:cubicBezTo>
                  <a:lnTo>
                    <a:pt x="4092" y="3066"/>
                  </a:lnTo>
                  <a:cubicBezTo>
                    <a:pt x="4113" y="3056"/>
                    <a:pt x="4134" y="3045"/>
                    <a:pt x="4155" y="3024"/>
                  </a:cubicBezTo>
                  <a:lnTo>
                    <a:pt x="4175" y="3024"/>
                  </a:lnTo>
                  <a:cubicBezTo>
                    <a:pt x="4186" y="3003"/>
                    <a:pt x="4207" y="2993"/>
                    <a:pt x="4228" y="2983"/>
                  </a:cubicBezTo>
                  <a:cubicBezTo>
                    <a:pt x="4228" y="2983"/>
                    <a:pt x="4238" y="2972"/>
                    <a:pt x="4238" y="2972"/>
                  </a:cubicBezTo>
                  <a:cubicBezTo>
                    <a:pt x="4259" y="2951"/>
                    <a:pt x="4280" y="2930"/>
                    <a:pt x="4301" y="2909"/>
                  </a:cubicBezTo>
                  <a:cubicBezTo>
                    <a:pt x="4322" y="2888"/>
                    <a:pt x="4353" y="2878"/>
                    <a:pt x="4385" y="2878"/>
                  </a:cubicBezTo>
                  <a:cubicBezTo>
                    <a:pt x="4448" y="2878"/>
                    <a:pt x="4489" y="2920"/>
                    <a:pt x="4489" y="2983"/>
                  </a:cubicBezTo>
                  <a:lnTo>
                    <a:pt x="4489" y="4489"/>
                  </a:lnTo>
                  <a:lnTo>
                    <a:pt x="2983" y="4489"/>
                  </a:lnTo>
                  <a:cubicBezTo>
                    <a:pt x="2773" y="4489"/>
                    <a:pt x="2616" y="4657"/>
                    <a:pt x="2616" y="4856"/>
                  </a:cubicBezTo>
                  <a:cubicBezTo>
                    <a:pt x="2616" y="4960"/>
                    <a:pt x="2658" y="5054"/>
                    <a:pt x="2731" y="5128"/>
                  </a:cubicBezTo>
                  <a:cubicBezTo>
                    <a:pt x="2742" y="5138"/>
                    <a:pt x="2763" y="5159"/>
                    <a:pt x="2773" y="5180"/>
                  </a:cubicBezTo>
                  <a:cubicBezTo>
                    <a:pt x="2784" y="5190"/>
                    <a:pt x="2794" y="5201"/>
                    <a:pt x="2805" y="5211"/>
                  </a:cubicBezTo>
                  <a:cubicBezTo>
                    <a:pt x="2805" y="5211"/>
                    <a:pt x="2805" y="5232"/>
                    <a:pt x="2805" y="5232"/>
                  </a:cubicBezTo>
                  <a:cubicBezTo>
                    <a:pt x="2815" y="5243"/>
                    <a:pt x="2826" y="5253"/>
                    <a:pt x="2826" y="5264"/>
                  </a:cubicBezTo>
                  <a:lnTo>
                    <a:pt x="2836" y="5285"/>
                  </a:lnTo>
                  <a:cubicBezTo>
                    <a:pt x="2846" y="5295"/>
                    <a:pt x="2846" y="5306"/>
                    <a:pt x="2857" y="5316"/>
                  </a:cubicBezTo>
                  <a:lnTo>
                    <a:pt x="2983" y="5274"/>
                  </a:lnTo>
                  <a:lnTo>
                    <a:pt x="2857" y="5337"/>
                  </a:lnTo>
                  <a:cubicBezTo>
                    <a:pt x="2867" y="5347"/>
                    <a:pt x="2867" y="5358"/>
                    <a:pt x="2867" y="5379"/>
                  </a:cubicBezTo>
                  <a:lnTo>
                    <a:pt x="2878" y="5389"/>
                  </a:lnTo>
                  <a:cubicBezTo>
                    <a:pt x="2878" y="5410"/>
                    <a:pt x="2888" y="5431"/>
                    <a:pt x="2888" y="5452"/>
                  </a:cubicBezTo>
                  <a:cubicBezTo>
                    <a:pt x="2888" y="5463"/>
                    <a:pt x="2888" y="5483"/>
                    <a:pt x="2888" y="5504"/>
                  </a:cubicBezTo>
                  <a:lnTo>
                    <a:pt x="2888" y="5525"/>
                  </a:lnTo>
                  <a:cubicBezTo>
                    <a:pt x="2888" y="5536"/>
                    <a:pt x="2888" y="5557"/>
                    <a:pt x="2888" y="5567"/>
                  </a:cubicBezTo>
                  <a:cubicBezTo>
                    <a:pt x="2878" y="5609"/>
                    <a:pt x="2867" y="5640"/>
                    <a:pt x="2857" y="5682"/>
                  </a:cubicBezTo>
                  <a:cubicBezTo>
                    <a:pt x="2857" y="5693"/>
                    <a:pt x="2846" y="5703"/>
                    <a:pt x="2846" y="5714"/>
                  </a:cubicBezTo>
                  <a:lnTo>
                    <a:pt x="2836" y="5735"/>
                  </a:lnTo>
                  <a:cubicBezTo>
                    <a:pt x="2836" y="5745"/>
                    <a:pt x="2826" y="5756"/>
                    <a:pt x="2826" y="5766"/>
                  </a:cubicBezTo>
                  <a:lnTo>
                    <a:pt x="2815" y="5776"/>
                  </a:lnTo>
                  <a:cubicBezTo>
                    <a:pt x="2805" y="5787"/>
                    <a:pt x="2805" y="5797"/>
                    <a:pt x="2794" y="5808"/>
                  </a:cubicBezTo>
                  <a:cubicBezTo>
                    <a:pt x="2784" y="5818"/>
                    <a:pt x="2784" y="5829"/>
                    <a:pt x="2763" y="5850"/>
                  </a:cubicBezTo>
                  <a:lnTo>
                    <a:pt x="2752" y="5850"/>
                  </a:lnTo>
                  <a:cubicBezTo>
                    <a:pt x="2752" y="5860"/>
                    <a:pt x="2742" y="5871"/>
                    <a:pt x="2742" y="5871"/>
                  </a:cubicBezTo>
                  <a:lnTo>
                    <a:pt x="2721" y="5892"/>
                  </a:lnTo>
                  <a:cubicBezTo>
                    <a:pt x="2721" y="5892"/>
                    <a:pt x="2710" y="5902"/>
                    <a:pt x="2700" y="5913"/>
                  </a:cubicBezTo>
                  <a:lnTo>
                    <a:pt x="2679" y="5923"/>
                  </a:lnTo>
                  <a:cubicBezTo>
                    <a:pt x="2679" y="5933"/>
                    <a:pt x="2669" y="5933"/>
                    <a:pt x="2669" y="5944"/>
                  </a:cubicBezTo>
                  <a:cubicBezTo>
                    <a:pt x="2648" y="5944"/>
                    <a:pt x="2637" y="5954"/>
                    <a:pt x="2627" y="5965"/>
                  </a:cubicBezTo>
                  <a:lnTo>
                    <a:pt x="2690" y="6080"/>
                  </a:lnTo>
                  <a:lnTo>
                    <a:pt x="2616" y="5965"/>
                  </a:lnTo>
                  <a:cubicBezTo>
                    <a:pt x="2606" y="5975"/>
                    <a:pt x="2595" y="5986"/>
                    <a:pt x="2585" y="5986"/>
                  </a:cubicBezTo>
                  <a:lnTo>
                    <a:pt x="2637" y="6111"/>
                  </a:lnTo>
                  <a:lnTo>
                    <a:pt x="2564" y="5996"/>
                  </a:lnTo>
                  <a:cubicBezTo>
                    <a:pt x="2553" y="5996"/>
                    <a:pt x="2543" y="6007"/>
                    <a:pt x="2522" y="6007"/>
                  </a:cubicBezTo>
                  <a:cubicBezTo>
                    <a:pt x="2491" y="6028"/>
                    <a:pt x="2449" y="6028"/>
                    <a:pt x="2417" y="6038"/>
                  </a:cubicBezTo>
                  <a:lnTo>
                    <a:pt x="2292" y="6038"/>
                  </a:lnTo>
                  <a:cubicBezTo>
                    <a:pt x="2281" y="6028"/>
                    <a:pt x="2260" y="6028"/>
                    <a:pt x="2250" y="6028"/>
                  </a:cubicBezTo>
                  <a:lnTo>
                    <a:pt x="2219" y="6153"/>
                  </a:lnTo>
                  <a:lnTo>
                    <a:pt x="2229" y="6017"/>
                  </a:lnTo>
                  <a:lnTo>
                    <a:pt x="2198" y="6017"/>
                  </a:lnTo>
                  <a:lnTo>
                    <a:pt x="2177" y="6007"/>
                  </a:lnTo>
                  <a:cubicBezTo>
                    <a:pt x="2166" y="6007"/>
                    <a:pt x="2166" y="5996"/>
                    <a:pt x="2156" y="5996"/>
                  </a:cubicBezTo>
                  <a:lnTo>
                    <a:pt x="2114" y="5975"/>
                  </a:lnTo>
                  <a:cubicBezTo>
                    <a:pt x="2083" y="5954"/>
                    <a:pt x="2041" y="5933"/>
                    <a:pt x="2020" y="5913"/>
                  </a:cubicBezTo>
                  <a:cubicBezTo>
                    <a:pt x="2009" y="5902"/>
                    <a:pt x="1999" y="5892"/>
                    <a:pt x="1978" y="5881"/>
                  </a:cubicBezTo>
                  <a:cubicBezTo>
                    <a:pt x="1967" y="5871"/>
                    <a:pt x="1967" y="5860"/>
                    <a:pt x="1957" y="5850"/>
                  </a:cubicBezTo>
                  <a:cubicBezTo>
                    <a:pt x="1936" y="5829"/>
                    <a:pt x="1926" y="5818"/>
                    <a:pt x="1915" y="5797"/>
                  </a:cubicBezTo>
                  <a:lnTo>
                    <a:pt x="1800" y="5871"/>
                  </a:lnTo>
                  <a:lnTo>
                    <a:pt x="1905" y="5776"/>
                  </a:lnTo>
                  <a:lnTo>
                    <a:pt x="1894" y="5756"/>
                  </a:lnTo>
                  <a:cubicBezTo>
                    <a:pt x="1884" y="5756"/>
                    <a:pt x="1884" y="5745"/>
                    <a:pt x="1873" y="5735"/>
                  </a:cubicBezTo>
                  <a:lnTo>
                    <a:pt x="1873" y="5714"/>
                  </a:lnTo>
                  <a:cubicBezTo>
                    <a:pt x="1863" y="5703"/>
                    <a:pt x="1863" y="5693"/>
                    <a:pt x="1852" y="5682"/>
                  </a:cubicBezTo>
                  <a:lnTo>
                    <a:pt x="1737" y="5724"/>
                  </a:lnTo>
                  <a:lnTo>
                    <a:pt x="1852" y="5672"/>
                  </a:lnTo>
                  <a:cubicBezTo>
                    <a:pt x="1842" y="5640"/>
                    <a:pt x="1831" y="5609"/>
                    <a:pt x="1831" y="5567"/>
                  </a:cubicBezTo>
                  <a:cubicBezTo>
                    <a:pt x="1831" y="5557"/>
                    <a:pt x="1831" y="5536"/>
                    <a:pt x="1831" y="5525"/>
                  </a:cubicBezTo>
                  <a:lnTo>
                    <a:pt x="1821" y="5504"/>
                  </a:lnTo>
                  <a:cubicBezTo>
                    <a:pt x="1821" y="5483"/>
                    <a:pt x="1831" y="5463"/>
                    <a:pt x="1831" y="5442"/>
                  </a:cubicBezTo>
                  <a:cubicBezTo>
                    <a:pt x="1831" y="5421"/>
                    <a:pt x="1831" y="5410"/>
                    <a:pt x="1842" y="5389"/>
                  </a:cubicBezTo>
                  <a:lnTo>
                    <a:pt x="1706" y="5358"/>
                  </a:lnTo>
                  <a:lnTo>
                    <a:pt x="1842" y="5368"/>
                  </a:lnTo>
                  <a:cubicBezTo>
                    <a:pt x="1842" y="5358"/>
                    <a:pt x="1852" y="5347"/>
                    <a:pt x="1852" y="5337"/>
                  </a:cubicBezTo>
                  <a:lnTo>
                    <a:pt x="1863" y="5316"/>
                  </a:lnTo>
                  <a:cubicBezTo>
                    <a:pt x="1863" y="5306"/>
                    <a:pt x="1873" y="5295"/>
                    <a:pt x="1873" y="5285"/>
                  </a:cubicBezTo>
                  <a:lnTo>
                    <a:pt x="1884" y="5264"/>
                  </a:lnTo>
                  <a:cubicBezTo>
                    <a:pt x="1894" y="5253"/>
                    <a:pt x="1894" y="5243"/>
                    <a:pt x="1905" y="5232"/>
                  </a:cubicBezTo>
                  <a:lnTo>
                    <a:pt x="1915" y="5211"/>
                  </a:lnTo>
                  <a:cubicBezTo>
                    <a:pt x="1926" y="5201"/>
                    <a:pt x="1926" y="5190"/>
                    <a:pt x="1936" y="5180"/>
                  </a:cubicBezTo>
                  <a:cubicBezTo>
                    <a:pt x="1936" y="5180"/>
                    <a:pt x="1947" y="5170"/>
                    <a:pt x="1947" y="5170"/>
                  </a:cubicBezTo>
                  <a:cubicBezTo>
                    <a:pt x="1957" y="5149"/>
                    <a:pt x="1967" y="5138"/>
                    <a:pt x="1988" y="5128"/>
                  </a:cubicBezTo>
                  <a:cubicBezTo>
                    <a:pt x="2062" y="5054"/>
                    <a:pt x="2104" y="4960"/>
                    <a:pt x="2104" y="4856"/>
                  </a:cubicBezTo>
                  <a:cubicBezTo>
                    <a:pt x="2104" y="4657"/>
                    <a:pt x="1936" y="4489"/>
                    <a:pt x="1737" y="4489"/>
                  </a:cubicBezTo>
                  <a:lnTo>
                    <a:pt x="262" y="4489"/>
                  </a:lnTo>
                  <a:cubicBezTo>
                    <a:pt x="325" y="2187"/>
                    <a:pt x="2187" y="325"/>
                    <a:pt x="4489" y="262"/>
                  </a:cubicBezTo>
                  <a:close/>
                  <a:moveTo>
                    <a:pt x="4521" y="0"/>
                  </a:moveTo>
                  <a:cubicBezTo>
                    <a:pt x="2051" y="53"/>
                    <a:pt x="53" y="2041"/>
                    <a:pt x="0" y="4521"/>
                  </a:cubicBezTo>
                  <a:cubicBezTo>
                    <a:pt x="0" y="4531"/>
                    <a:pt x="0" y="4542"/>
                    <a:pt x="0" y="4552"/>
                  </a:cubicBezTo>
                  <a:cubicBezTo>
                    <a:pt x="32" y="4667"/>
                    <a:pt x="136" y="4751"/>
                    <a:pt x="251" y="4751"/>
                  </a:cubicBezTo>
                  <a:lnTo>
                    <a:pt x="1737" y="4751"/>
                  </a:lnTo>
                  <a:cubicBezTo>
                    <a:pt x="1790" y="4751"/>
                    <a:pt x="1842" y="4803"/>
                    <a:pt x="1842" y="4856"/>
                  </a:cubicBezTo>
                  <a:cubicBezTo>
                    <a:pt x="1842" y="4887"/>
                    <a:pt x="1821" y="4918"/>
                    <a:pt x="1800" y="4939"/>
                  </a:cubicBezTo>
                  <a:cubicBezTo>
                    <a:pt x="1779" y="4960"/>
                    <a:pt x="1758" y="4981"/>
                    <a:pt x="1748" y="5002"/>
                  </a:cubicBezTo>
                  <a:lnTo>
                    <a:pt x="1727" y="5023"/>
                  </a:lnTo>
                  <a:cubicBezTo>
                    <a:pt x="1716" y="5034"/>
                    <a:pt x="1706" y="5054"/>
                    <a:pt x="1695" y="5065"/>
                  </a:cubicBezTo>
                  <a:lnTo>
                    <a:pt x="1674" y="5096"/>
                  </a:lnTo>
                  <a:cubicBezTo>
                    <a:pt x="1674" y="5107"/>
                    <a:pt x="1664" y="5128"/>
                    <a:pt x="1654" y="5138"/>
                  </a:cubicBezTo>
                  <a:cubicBezTo>
                    <a:pt x="1643" y="5149"/>
                    <a:pt x="1643" y="5159"/>
                    <a:pt x="1643" y="5170"/>
                  </a:cubicBezTo>
                  <a:cubicBezTo>
                    <a:pt x="1633" y="5190"/>
                    <a:pt x="1622" y="5201"/>
                    <a:pt x="1622" y="5222"/>
                  </a:cubicBezTo>
                  <a:cubicBezTo>
                    <a:pt x="1612" y="5232"/>
                    <a:pt x="1612" y="5243"/>
                    <a:pt x="1601" y="5253"/>
                  </a:cubicBezTo>
                  <a:cubicBezTo>
                    <a:pt x="1601" y="5274"/>
                    <a:pt x="1591" y="5285"/>
                    <a:pt x="1591" y="5316"/>
                  </a:cubicBezTo>
                  <a:lnTo>
                    <a:pt x="1580" y="5337"/>
                  </a:lnTo>
                  <a:cubicBezTo>
                    <a:pt x="1580" y="5358"/>
                    <a:pt x="1570" y="5389"/>
                    <a:pt x="1570" y="5421"/>
                  </a:cubicBezTo>
                  <a:cubicBezTo>
                    <a:pt x="1570" y="5452"/>
                    <a:pt x="1559" y="5483"/>
                    <a:pt x="1559" y="5515"/>
                  </a:cubicBezTo>
                  <a:cubicBezTo>
                    <a:pt x="1559" y="5515"/>
                    <a:pt x="1559" y="5525"/>
                    <a:pt x="1570" y="5536"/>
                  </a:cubicBezTo>
                  <a:cubicBezTo>
                    <a:pt x="1570" y="5557"/>
                    <a:pt x="1570" y="5578"/>
                    <a:pt x="1570" y="5599"/>
                  </a:cubicBezTo>
                  <a:cubicBezTo>
                    <a:pt x="1580" y="5651"/>
                    <a:pt x="1591" y="5703"/>
                    <a:pt x="1601" y="5756"/>
                  </a:cubicBezTo>
                  <a:lnTo>
                    <a:pt x="1612" y="5766"/>
                  </a:lnTo>
                  <a:cubicBezTo>
                    <a:pt x="1612" y="5787"/>
                    <a:pt x="1622" y="5808"/>
                    <a:pt x="1633" y="5818"/>
                  </a:cubicBezTo>
                  <a:cubicBezTo>
                    <a:pt x="1633" y="5829"/>
                    <a:pt x="1633" y="5839"/>
                    <a:pt x="1643" y="5850"/>
                  </a:cubicBezTo>
                  <a:cubicBezTo>
                    <a:pt x="1654" y="5860"/>
                    <a:pt x="1654" y="5871"/>
                    <a:pt x="1664" y="5892"/>
                  </a:cubicBezTo>
                  <a:cubicBezTo>
                    <a:pt x="1664" y="5902"/>
                    <a:pt x="1674" y="5913"/>
                    <a:pt x="1674" y="5913"/>
                  </a:cubicBezTo>
                  <a:lnTo>
                    <a:pt x="1695" y="5933"/>
                  </a:lnTo>
                  <a:cubicBezTo>
                    <a:pt x="1716" y="5965"/>
                    <a:pt x="1737" y="5996"/>
                    <a:pt x="1758" y="6028"/>
                  </a:cubicBezTo>
                  <a:cubicBezTo>
                    <a:pt x="1769" y="6038"/>
                    <a:pt x="1779" y="6049"/>
                    <a:pt x="1800" y="6069"/>
                  </a:cubicBezTo>
                  <a:cubicBezTo>
                    <a:pt x="1800" y="6069"/>
                    <a:pt x="1811" y="6069"/>
                    <a:pt x="1811" y="6080"/>
                  </a:cubicBezTo>
                  <a:cubicBezTo>
                    <a:pt x="1821" y="6090"/>
                    <a:pt x="1831" y="6101"/>
                    <a:pt x="1842" y="6111"/>
                  </a:cubicBezTo>
                  <a:cubicBezTo>
                    <a:pt x="1842" y="6111"/>
                    <a:pt x="1852" y="6122"/>
                    <a:pt x="1852" y="6122"/>
                  </a:cubicBezTo>
                  <a:cubicBezTo>
                    <a:pt x="1905" y="6153"/>
                    <a:pt x="1947" y="6185"/>
                    <a:pt x="1999" y="6216"/>
                  </a:cubicBezTo>
                  <a:cubicBezTo>
                    <a:pt x="1999" y="6216"/>
                    <a:pt x="2009" y="6216"/>
                    <a:pt x="2020" y="6226"/>
                  </a:cubicBezTo>
                  <a:cubicBezTo>
                    <a:pt x="2030" y="6226"/>
                    <a:pt x="2041" y="6237"/>
                    <a:pt x="2051" y="6237"/>
                  </a:cubicBezTo>
                  <a:cubicBezTo>
                    <a:pt x="2062" y="6247"/>
                    <a:pt x="2083" y="6247"/>
                    <a:pt x="2093" y="6258"/>
                  </a:cubicBezTo>
                  <a:lnTo>
                    <a:pt x="2124" y="6258"/>
                  </a:lnTo>
                  <a:cubicBezTo>
                    <a:pt x="2135" y="6268"/>
                    <a:pt x="2156" y="6268"/>
                    <a:pt x="2177" y="6279"/>
                  </a:cubicBezTo>
                  <a:lnTo>
                    <a:pt x="2198" y="6279"/>
                  </a:lnTo>
                  <a:cubicBezTo>
                    <a:pt x="2219" y="6289"/>
                    <a:pt x="2240" y="6289"/>
                    <a:pt x="2271" y="6289"/>
                  </a:cubicBezTo>
                  <a:cubicBezTo>
                    <a:pt x="2292" y="6300"/>
                    <a:pt x="2323" y="6300"/>
                    <a:pt x="2344" y="6300"/>
                  </a:cubicBezTo>
                  <a:lnTo>
                    <a:pt x="2428" y="6300"/>
                  </a:lnTo>
                  <a:cubicBezTo>
                    <a:pt x="2428" y="6300"/>
                    <a:pt x="2438" y="6289"/>
                    <a:pt x="2438" y="6289"/>
                  </a:cubicBezTo>
                  <a:cubicBezTo>
                    <a:pt x="2491" y="6289"/>
                    <a:pt x="2543" y="6279"/>
                    <a:pt x="2595" y="6258"/>
                  </a:cubicBezTo>
                  <a:lnTo>
                    <a:pt x="2616" y="6258"/>
                  </a:lnTo>
                  <a:cubicBezTo>
                    <a:pt x="2637" y="6247"/>
                    <a:pt x="2648" y="6237"/>
                    <a:pt x="2679" y="6226"/>
                  </a:cubicBezTo>
                  <a:lnTo>
                    <a:pt x="2690" y="6226"/>
                  </a:lnTo>
                  <a:cubicBezTo>
                    <a:pt x="2710" y="6216"/>
                    <a:pt x="2721" y="6206"/>
                    <a:pt x="2742" y="6195"/>
                  </a:cubicBezTo>
                  <a:cubicBezTo>
                    <a:pt x="2752" y="6195"/>
                    <a:pt x="2763" y="6185"/>
                    <a:pt x="2763" y="6185"/>
                  </a:cubicBezTo>
                  <a:cubicBezTo>
                    <a:pt x="2784" y="6174"/>
                    <a:pt x="2794" y="6164"/>
                    <a:pt x="2815" y="6153"/>
                  </a:cubicBezTo>
                  <a:cubicBezTo>
                    <a:pt x="2826" y="6143"/>
                    <a:pt x="2836" y="6143"/>
                    <a:pt x="2846" y="6122"/>
                  </a:cubicBezTo>
                  <a:lnTo>
                    <a:pt x="2867" y="6111"/>
                  </a:lnTo>
                  <a:cubicBezTo>
                    <a:pt x="2878" y="6101"/>
                    <a:pt x="2899" y="6090"/>
                    <a:pt x="2899" y="6080"/>
                  </a:cubicBezTo>
                  <a:lnTo>
                    <a:pt x="2920" y="6059"/>
                  </a:lnTo>
                  <a:cubicBezTo>
                    <a:pt x="2930" y="6049"/>
                    <a:pt x="2941" y="6038"/>
                    <a:pt x="2951" y="6028"/>
                  </a:cubicBezTo>
                  <a:lnTo>
                    <a:pt x="2972" y="6007"/>
                  </a:lnTo>
                  <a:cubicBezTo>
                    <a:pt x="2983" y="5986"/>
                    <a:pt x="3003" y="5975"/>
                    <a:pt x="3014" y="5954"/>
                  </a:cubicBezTo>
                  <a:cubicBezTo>
                    <a:pt x="3014" y="5944"/>
                    <a:pt x="3024" y="5923"/>
                    <a:pt x="3035" y="5913"/>
                  </a:cubicBezTo>
                  <a:lnTo>
                    <a:pt x="3056" y="5892"/>
                  </a:lnTo>
                  <a:cubicBezTo>
                    <a:pt x="3056" y="5871"/>
                    <a:pt x="3066" y="5860"/>
                    <a:pt x="3077" y="5850"/>
                  </a:cubicBezTo>
                  <a:lnTo>
                    <a:pt x="3087" y="5829"/>
                  </a:lnTo>
                  <a:cubicBezTo>
                    <a:pt x="3087" y="5808"/>
                    <a:pt x="3098" y="5787"/>
                    <a:pt x="3108" y="5766"/>
                  </a:cubicBezTo>
                  <a:cubicBezTo>
                    <a:pt x="3108" y="5766"/>
                    <a:pt x="3108" y="5756"/>
                    <a:pt x="3108" y="5756"/>
                  </a:cubicBezTo>
                  <a:cubicBezTo>
                    <a:pt x="3129" y="5703"/>
                    <a:pt x="3139" y="5651"/>
                    <a:pt x="3139" y="5599"/>
                  </a:cubicBezTo>
                  <a:cubicBezTo>
                    <a:pt x="3150" y="5578"/>
                    <a:pt x="3150" y="5557"/>
                    <a:pt x="3150" y="5525"/>
                  </a:cubicBezTo>
                  <a:cubicBezTo>
                    <a:pt x="3150" y="5525"/>
                    <a:pt x="3150" y="5515"/>
                    <a:pt x="3150" y="5515"/>
                  </a:cubicBezTo>
                  <a:cubicBezTo>
                    <a:pt x="3150" y="5483"/>
                    <a:pt x="3150" y="5452"/>
                    <a:pt x="3150" y="5410"/>
                  </a:cubicBezTo>
                  <a:cubicBezTo>
                    <a:pt x="3139" y="5389"/>
                    <a:pt x="3139" y="5358"/>
                    <a:pt x="3129" y="5337"/>
                  </a:cubicBezTo>
                  <a:lnTo>
                    <a:pt x="3129" y="5316"/>
                  </a:lnTo>
                  <a:cubicBezTo>
                    <a:pt x="3119" y="5295"/>
                    <a:pt x="3119" y="5274"/>
                    <a:pt x="3108" y="5253"/>
                  </a:cubicBezTo>
                  <a:lnTo>
                    <a:pt x="3098" y="5222"/>
                  </a:lnTo>
                  <a:cubicBezTo>
                    <a:pt x="3087" y="5201"/>
                    <a:pt x="3087" y="5190"/>
                    <a:pt x="3077" y="5170"/>
                  </a:cubicBezTo>
                  <a:lnTo>
                    <a:pt x="3066" y="5149"/>
                  </a:lnTo>
                  <a:cubicBezTo>
                    <a:pt x="3056" y="5128"/>
                    <a:pt x="3045" y="5107"/>
                    <a:pt x="3035" y="5086"/>
                  </a:cubicBezTo>
                  <a:lnTo>
                    <a:pt x="3024" y="5075"/>
                  </a:lnTo>
                  <a:cubicBezTo>
                    <a:pt x="3003" y="5054"/>
                    <a:pt x="2993" y="5034"/>
                    <a:pt x="2983" y="5013"/>
                  </a:cubicBezTo>
                  <a:cubicBezTo>
                    <a:pt x="2972" y="5013"/>
                    <a:pt x="2972" y="5002"/>
                    <a:pt x="2972" y="5002"/>
                  </a:cubicBezTo>
                  <a:cubicBezTo>
                    <a:pt x="2951" y="4981"/>
                    <a:pt x="2930" y="4960"/>
                    <a:pt x="2909" y="4939"/>
                  </a:cubicBezTo>
                  <a:cubicBezTo>
                    <a:pt x="2888" y="4918"/>
                    <a:pt x="2878" y="4887"/>
                    <a:pt x="2878" y="4856"/>
                  </a:cubicBezTo>
                  <a:cubicBezTo>
                    <a:pt x="2878" y="4803"/>
                    <a:pt x="2920" y="4751"/>
                    <a:pt x="2983" y="4751"/>
                  </a:cubicBezTo>
                  <a:lnTo>
                    <a:pt x="4500" y="4751"/>
                  </a:lnTo>
                  <a:cubicBezTo>
                    <a:pt x="4636" y="4751"/>
                    <a:pt x="4751" y="4636"/>
                    <a:pt x="4751" y="4500"/>
                  </a:cubicBezTo>
                  <a:lnTo>
                    <a:pt x="4751" y="2983"/>
                  </a:lnTo>
                  <a:cubicBezTo>
                    <a:pt x="4751" y="2773"/>
                    <a:pt x="4584" y="2616"/>
                    <a:pt x="4385" y="2616"/>
                  </a:cubicBezTo>
                  <a:cubicBezTo>
                    <a:pt x="4280" y="2616"/>
                    <a:pt x="4186" y="2658"/>
                    <a:pt x="4113" y="2731"/>
                  </a:cubicBezTo>
                  <a:cubicBezTo>
                    <a:pt x="4102" y="2742"/>
                    <a:pt x="4081" y="2763"/>
                    <a:pt x="4071" y="2773"/>
                  </a:cubicBezTo>
                  <a:cubicBezTo>
                    <a:pt x="4050" y="2784"/>
                    <a:pt x="4039" y="2794"/>
                    <a:pt x="4029" y="2805"/>
                  </a:cubicBezTo>
                  <a:lnTo>
                    <a:pt x="4102" y="2909"/>
                  </a:lnTo>
                  <a:lnTo>
                    <a:pt x="4019" y="2805"/>
                  </a:lnTo>
                  <a:cubicBezTo>
                    <a:pt x="3998" y="2815"/>
                    <a:pt x="3987" y="2826"/>
                    <a:pt x="3977" y="2826"/>
                  </a:cubicBezTo>
                  <a:lnTo>
                    <a:pt x="3966" y="2836"/>
                  </a:lnTo>
                  <a:cubicBezTo>
                    <a:pt x="3945" y="2846"/>
                    <a:pt x="3935" y="2846"/>
                    <a:pt x="3924" y="2857"/>
                  </a:cubicBezTo>
                  <a:lnTo>
                    <a:pt x="3914" y="2857"/>
                  </a:lnTo>
                  <a:cubicBezTo>
                    <a:pt x="3893" y="2867"/>
                    <a:pt x="3882" y="2867"/>
                    <a:pt x="3851" y="2878"/>
                  </a:cubicBezTo>
                  <a:cubicBezTo>
                    <a:pt x="3820" y="2888"/>
                    <a:pt x="3778" y="2888"/>
                    <a:pt x="3746" y="2888"/>
                  </a:cubicBezTo>
                  <a:lnTo>
                    <a:pt x="3663" y="2888"/>
                  </a:lnTo>
                  <a:cubicBezTo>
                    <a:pt x="3652" y="2878"/>
                    <a:pt x="3642" y="2878"/>
                    <a:pt x="3621" y="2878"/>
                  </a:cubicBezTo>
                  <a:cubicBezTo>
                    <a:pt x="3600" y="2878"/>
                    <a:pt x="3589" y="2867"/>
                    <a:pt x="3569" y="2867"/>
                  </a:cubicBezTo>
                  <a:lnTo>
                    <a:pt x="3558" y="2857"/>
                  </a:lnTo>
                  <a:cubicBezTo>
                    <a:pt x="3548" y="2857"/>
                    <a:pt x="3537" y="2846"/>
                    <a:pt x="3527" y="2846"/>
                  </a:cubicBezTo>
                  <a:lnTo>
                    <a:pt x="3485" y="2826"/>
                  </a:lnTo>
                  <a:cubicBezTo>
                    <a:pt x="3474" y="2826"/>
                    <a:pt x="3464" y="2815"/>
                    <a:pt x="3464" y="2815"/>
                  </a:cubicBezTo>
                  <a:lnTo>
                    <a:pt x="3391" y="2920"/>
                  </a:lnTo>
                  <a:lnTo>
                    <a:pt x="3453" y="2805"/>
                  </a:lnTo>
                  <a:cubicBezTo>
                    <a:pt x="3433" y="2794"/>
                    <a:pt x="3412" y="2773"/>
                    <a:pt x="3391" y="2763"/>
                  </a:cubicBezTo>
                  <a:cubicBezTo>
                    <a:pt x="3380" y="2752"/>
                    <a:pt x="3370" y="2742"/>
                    <a:pt x="3359" y="2731"/>
                  </a:cubicBezTo>
                  <a:cubicBezTo>
                    <a:pt x="3349" y="2721"/>
                    <a:pt x="3338" y="2710"/>
                    <a:pt x="3328" y="2690"/>
                  </a:cubicBezTo>
                  <a:cubicBezTo>
                    <a:pt x="3307" y="2669"/>
                    <a:pt x="3286" y="2637"/>
                    <a:pt x="3265" y="2606"/>
                  </a:cubicBezTo>
                  <a:lnTo>
                    <a:pt x="3244" y="2564"/>
                  </a:lnTo>
                  <a:cubicBezTo>
                    <a:pt x="3244" y="2553"/>
                    <a:pt x="3244" y="2543"/>
                    <a:pt x="3234" y="2533"/>
                  </a:cubicBezTo>
                  <a:lnTo>
                    <a:pt x="3234" y="2522"/>
                  </a:lnTo>
                  <a:cubicBezTo>
                    <a:pt x="3223" y="2501"/>
                    <a:pt x="3223" y="2491"/>
                    <a:pt x="3213" y="2470"/>
                  </a:cubicBezTo>
                  <a:cubicBezTo>
                    <a:pt x="3213" y="2449"/>
                    <a:pt x="3213" y="2438"/>
                    <a:pt x="3213" y="2417"/>
                  </a:cubicBezTo>
                  <a:cubicBezTo>
                    <a:pt x="3213" y="2407"/>
                    <a:pt x="3213" y="2407"/>
                    <a:pt x="3202" y="2386"/>
                  </a:cubicBezTo>
                  <a:cubicBezTo>
                    <a:pt x="3202" y="2386"/>
                    <a:pt x="3202" y="2376"/>
                    <a:pt x="3202" y="2365"/>
                  </a:cubicBezTo>
                  <a:lnTo>
                    <a:pt x="3202" y="2323"/>
                  </a:lnTo>
                  <a:cubicBezTo>
                    <a:pt x="3213" y="2313"/>
                    <a:pt x="3213" y="2302"/>
                    <a:pt x="3213" y="2292"/>
                  </a:cubicBezTo>
                  <a:cubicBezTo>
                    <a:pt x="3213" y="2271"/>
                    <a:pt x="3213" y="2260"/>
                    <a:pt x="3223" y="2240"/>
                  </a:cubicBezTo>
                  <a:cubicBezTo>
                    <a:pt x="3223" y="2229"/>
                    <a:pt x="3223" y="2208"/>
                    <a:pt x="3234" y="2198"/>
                  </a:cubicBezTo>
                  <a:lnTo>
                    <a:pt x="3234" y="2177"/>
                  </a:lnTo>
                  <a:cubicBezTo>
                    <a:pt x="3244" y="2166"/>
                    <a:pt x="3244" y="2166"/>
                    <a:pt x="3244" y="2145"/>
                  </a:cubicBezTo>
                  <a:lnTo>
                    <a:pt x="3265" y="2114"/>
                  </a:lnTo>
                  <a:cubicBezTo>
                    <a:pt x="3286" y="2072"/>
                    <a:pt x="3307" y="2041"/>
                    <a:pt x="3328" y="2020"/>
                  </a:cubicBezTo>
                  <a:cubicBezTo>
                    <a:pt x="3338" y="2009"/>
                    <a:pt x="3349" y="1999"/>
                    <a:pt x="3359" y="1978"/>
                  </a:cubicBezTo>
                  <a:cubicBezTo>
                    <a:pt x="3370" y="1978"/>
                    <a:pt x="3380" y="1967"/>
                    <a:pt x="3391" y="1957"/>
                  </a:cubicBezTo>
                  <a:cubicBezTo>
                    <a:pt x="3412" y="1936"/>
                    <a:pt x="3433" y="1915"/>
                    <a:pt x="3464" y="1905"/>
                  </a:cubicBezTo>
                  <a:cubicBezTo>
                    <a:pt x="3464" y="1894"/>
                    <a:pt x="3474" y="1894"/>
                    <a:pt x="3485" y="1894"/>
                  </a:cubicBezTo>
                  <a:lnTo>
                    <a:pt x="3527" y="1873"/>
                  </a:lnTo>
                  <a:cubicBezTo>
                    <a:pt x="3537" y="1863"/>
                    <a:pt x="3548" y="1863"/>
                    <a:pt x="3558" y="1852"/>
                  </a:cubicBezTo>
                  <a:lnTo>
                    <a:pt x="3569" y="1852"/>
                  </a:lnTo>
                  <a:cubicBezTo>
                    <a:pt x="3589" y="1842"/>
                    <a:pt x="3610" y="1842"/>
                    <a:pt x="3631" y="1831"/>
                  </a:cubicBezTo>
                  <a:lnTo>
                    <a:pt x="3673" y="1831"/>
                  </a:lnTo>
                  <a:cubicBezTo>
                    <a:pt x="3684" y="1831"/>
                    <a:pt x="3705" y="1831"/>
                    <a:pt x="3736" y="1821"/>
                  </a:cubicBezTo>
                  <a:cubicBezTo>
                    <a:pt x="3778" y="1821"/>
                    <a:pt x="3820" y="1831"/>
                    <a:pt x="3862" y="1842"/>
                  </a:cubicBezTo>
                  <a:cubicBezTo>
                    <a:pt x="3882" y="1842"/>
                    <a:pt x="3893" y="1852"/>
                    <a:pt x="3914" y="1852"/>
                  </a:cubicBezTo>
                  <a:lnTo>
                    <a:pt x="3956" y="1727"/>
                  </a:lnTo>
                  <a:lnTo>
                    <a:pt x="3924" y="1863"/>
                  </a:lnTo>
                  <a:cubicBezTo>
                    <a:pt x="3935" y="1863"/>
                    <a:pt x="3945" y="1873"/>
                    <a:pt x="3966" y="1873"/>
                  </a:cubicBezTo>
                  <a:lnTo>
                    <a:pt x="3977" y="1884"/>
                  </a:lnTo>
                  <a:cubicBezTo>
                    <a:pt x="3987" y="1894"/>
                    <a:pt x="4008" y="1894"/>
                    <a:pt x="4019" y="1905"/>
                  </a:cubicBezTo>
                  <a:lnTo>
                    <a:pt x="4081" y="1790"/>
                  </a:lnTo>
                  <a:lnTo>
                    <a:pt x="4029" y="1915"/>
                  </a:lnTo>
                  <a:cubicBezTo>
                    <a:pt x="4039" y="1926"/>
                    <a:pt x="4050" y="1936"/>
                    <a:pt x="4071" y="1947"/>
                  </a:cubicBezTo>
                  <a:cubicBezTo>
                    <a:pt x="4092" y="1957"/>
                    <a:pt x="4102" y="1967"/>
                    <a:pt x="4113" y="1988"/>
                  </a:cubicBezTo>
                  <a:cubicBezTo>
                    <a:pt x="4186" y="2062"/>
                    <a:pt x="4280" y="2104"/>
                    <a:pt x="4385" y="2104"/>
                  </a:cubicBezTo>
                  <a:cubicBezTo>
                    <a:pt x="4584" y="2104"/>
                    <a:pt x="4751" y="1936"/>
                    <a:pt x="4751" y="1737"/>
                  </a:cubicBezTo>
                  <a:lnTo>
                    <a:pt x="4751" y="251"/>
                  </a:lnTo>
                  <a:cubicBezTo>
                    <a:pt x="4751" y="136"/>
                    <a:pt x="4667" y="32"/>
                    <a:pt x="4552" y="11"/>
                  </a:cubicBezTo>
                  <a:cubicBezTo>
                    <a:pt x="4542" y="0"/>
                    <a:pt x="4531" y="0"/>
                    <a:pt x="4521"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0" name="Google Shape;1310;p73"/>
            <p:cNvSpPr/>
            <p:nvPr/>
          </p:nvSpPr>
          <p:spPr>
            <a:xfrm>
              <a:off x="8586628" y="1580603"/>
              <a:ext cx="191882" cy="144734"/>
            </a:xfrm>
            <a:custGeom>
              <a:rect b="b" l="l" r="r" t="t"/>
              <a:pathLst>
                <a:path extrusionOk="0" h="4752" w="6300">
                  <a:moveTo>
                    <a:pt x="4489" y="262"/>
                  </a:moveTo>
                  <a:lnTo>
                    <a:pt x="4489" y="1758"/>
                  </a:lnTo>
                  <a:cubicBezTo>
                    <a:pt x="4489" y="1968"/>
                    <a:pt x="4664" y="2124"/>
                    <a:pt x="4857" y="2124"/>
                  </a:cubicBezTo>
                  <a:cubicBezTo>
                    <a:pt x="4905" y="2124"/>
                    <a:pt x="4954" y="2114"/>
                    <a:pt x="5002" y="2093"/>
                  </a:cubicBezTo>
                  <a:cubicBezTo>
                    <a:pt x="5034" y="2083"/>
                    <a:pt x="5054" y="2062"/>
                    <a:pt x="5075" y="2051"/>
                  </a:cubicBezTo>
                  <a:cubicBezTo>
                    <a:pt x="5086" y="2041"/>
                    <a:pt x="5107" y="2020"/>
                    <a:pt x="5128" y="2010"/>
                  </a:cubicBezTo>
                  <a:cubicBezTo>
                    <a:pt x="5138" y="1989"/>
                    <a:pt x="5149" y="1978"/>
                    <a:pt x="5159" y="1968"/>
                  </a:cubicBezTo>
                  <a:cubicBezTo>
                    <a:pt x="5180" y="1957"/>
                    <a:pt x="5191" y="1947"/>
                    <a:pt x="5201" y="1936"/>
                  </a:cubicBezTo>
                  <a:cubicBezTo>
                    <a:pt x="5264" y="1905"/>
                    <a:pt x="5327" y="1873"/>
                    <a:pt x="5400" y="1853"/>
                  </a:cubicBezTo>
                  <a:cubicBezTo>
                    <a:pt x="5430" y="1848"/>
                    <a:pt x="5460" y="1846"/>
                    <a:pt x="5491" y="1846"/>
                  </a:cubicBezTo>
                  <a:cubicBezTo>
                    <a:pt x="5534" y="1846"/>
                    <a:pt x="5577" y="1851"/>
                    <a:pt x="5620" y="1863"/>
                  </a:cubicBezTo>
                  <a:cubicBezTo>
                    <a:pt x="5672" y="1873"/>
                    <a:pt x="5724" y="1894"/>
                    <a:pt x="5777" y="1915"/>
                  </a:cubicBezTo>
                  <a:cubicBezTo>
                    <a:pt x="5818" y="1947"/>
                    <a:pt x="5860" y="1978"/>
                    <a:pt x="5902" y="2020"/>
                  </a:cubicBezTo>
                  <a:cubicBezTo>
                    <a:pt x="5913" y="2030"/>
                    <a:pt x="5923" y="2051"/>
                    <a:pt x="5933" y="2062"/>
                  </a:cubicBezTo>
                  <a:cubicBezTo>
                    <a:pt x="5986" y="2135"/>
                    <a:pt x="6028" y="2229"/>
                    <a:pt x="6038" y="2323"/>
                  </a:cubicBezTo>
                  <a:cubicBezTo>
                    <a:pt x="6038" y="2365"/>
                    <a:pt x="6038" y="2397"/>
                    <a:pt x="6038" y="2439"/>
                  </a:cubicBezTo>
                  <a:cubicBezTo>
                    <a:pt x="6028" y="2480"/>
                    <a:pt x="6017" y="2522"/>
                    <a:pt x="6007" y="2564"/>
                  </a:cubicBezTo>
                  <a:cubicBezTo>
                    <a:pt x="5975" y="2637"/>
                    <a:pt x="5933" y="2700"/>
                    <a:pt x="5881" y="2752"/>
                  </a:cubicBezTo>
                  <a:cubicBezTo>
                    <a:pt x="5871" y="2763"/>
                    <a:pt x="5860" y="2773"/>
                    <a:pt x="5850" y="2784"/>
                  </a:cubicBezTo>
                  <a:cubicBezTo>
                    <a:pt x="5829" y="2794"/>
                    <a:pt x="5808" y="2815"/>
                    <a:pt x="5797" y="2826"/>
                  </a:cubicBezTo>
                  <a:cubicBezTo>
                    <a:pt x="5777" y="2836"/>
                    <a:pt x="5745" y="2847"/>
                    <a:pt x="5724" y="2857"/>
                  </a:cubicBezTo>
                  <a:cubicBezTo>
                    <a:pt x="5703" y="2868"/>
                    <a:pt x="5682" y="2878"/>
                    <a:pt x="5661" y="2889"/>
                  </a:cubicBezTo>
                  <a:cubicBezTo>
                    <a:pt x="5640" y="2899"/>
                    <a:pt x="5609" y="2899"/>
                    <a:pt x="5578" y="2899"/>
                  </a:cubicBezTo>
                  <a:cubicBezTo>
                    <a:pt x="5546" y="2904"/>
                    <a:pt x="5515" y="2907"/>
                    <a:pt x="5484" y="2907"/>
                  </a:cubicBezTo>
                  <a:cubicBezTo>
                    <a:pt x="5452" y="2907"/>
                    <a:pt x="5421" y="2904"/>
                    <a:pt x="5389" y="2899"/>
                  </a:cubicBezTo>
                  <a:cubicBezTo>
                    <a:pt x="5327" y="2878"/>
                    <a:pt x="5274" y="2857"/>
                    <a:pt x="5222" y="2826"/>
                  </a:cubicBezTo>
                  <a:cubicBezTo>
                    <a:pt x="5180" y="2805"/>
                    <a:pt x="5159" y="2773"/>
                    <a:pt x="5128" y="2752"/>
                  </a:cubicBezTo>
                  <a:cubicBezTo>
                    <a:pt x="5096" y="2711"/>
                    <a:pt x="5054" y="2690"/>
                    <a:pt x="5002" y="2669"/>
                  </a:cubicBezTo>
                  <a:cubicBezTo>
                    <a:pt x="4951" y="2644"/>
                    <a:pt x="4899" y="2633"/>
                    <a:pt x="4848" y="2633"/>
                  </a:cubicBezTo>
                  <a:cubicBezTo>
                    <a:pt x="4659" y="2633"/>
                    <a:pt x="4489" y="2789"/>
                    <a:pt x="4489" y="3004"/>
                  </a:cubicBezTo>
                  <a:lnTo>
                    <a:pt x="4489" y="4490"/>
                  </a:lnTo>
                  <a:cubicBezTo>
                    <a:pt x="2187" y="4427"/>
                    <a:pt x="325" y="2575"/>
                    <a:pt x="262" y="262"/>
                  </a:cubicBezTo>
                  <a:lnTo>
                    <a:pt x="1737" y="262"/>
                  </a:lnTo>
                  <a:cubicBezTo>
                    <a:pt x="1790" y="262"/>
                    <a:pt x="1842" y="314"/>
                    <a:pt x="1842" y="367"/>
                  </a:cubicBezTo>
                  <a:cubicBezTo>
                    <a:pt x="1842" y="398"/>
                    <a:pt x="1821" y="429"/>
                    <a:pt x="1800" y="450"/>
                  </a:cubicBezTo>
                  <a:cubicBezTo>
                    <a:pt x="1779" y="471"/>
                    <a:pt x="1758" y="492"/>
                    <a:pt x="1748" y="513"/>
                  </a:cubicBezTo>
                  <a:lnTo>
                    <a:pt x="1727" y="534"/>
                  </a:lnTo>
                  <a:cubicBezTo>
                    <a:pt x="1716" y="545"/>
                    <a:pt x="1706" y="565"/>
                    <a:pt x="1695" y="576"/>
                  </a:cubicBezTo>
                  <a:lnTo>
                    <a:pt x="1674" y="607"/>
                  </a:lnTo>
                  <a:cubicBezTo>
                    <a:pt x="1674" y="618"/>
                    <a:pt x="1664" y="639"/>
                    <a:pt x="1654" y="649"/>
                  </a:cubicBezTo>
                  <a:cubicBezTo>
                    <a:pt x="1643" y="660"/>
                    <a:pt x="1643" y="670"/>
                    <a:pt x="1643" y="681"/>
                  </a:cubicBezTo>
                  <a:cubicBezTo>
                    <a:pt x="1633" y="701"/>
                    <a:pt x="1622" y="712"/>
                    <a:pt x="1622" y="733"/>
                  </a:cubicBezTo>
                  <a:cubicBezTo>
                    <a:pt x="1612" y="743"/>
                    <a:pt x="1612" y="754"/>
                    <a:pt x="1601" y="764"/>
                  </a:cubicBezTo>
                  <a:cubicBezTo>
                    <a:pt x="1601" y="785"/>
                    <a:pt x="1591" y="796"/>
                    <a:pt x="1591" y="827"/>
                  </a:cubicBezTo>
                  <a:lnTo>
                    <a:pt x="1580" y="848"/>
                  </a:lnTo>
                  <a:cubicBezTo>
                    <a:pt x="1580" y="869"/>
                    <a:pt x="1570" y="900"/>
                    <a:pt x="1570" y="932"/>
                  </a:cubicBezTo>
                  <a:cubicBezTo>
                    <a:pt x="1570" y="963"/>
                    <a:pt x="1559" y="994"/>
                    <a:pt x="1559" y="1026"/>
                  </a:cubicBezTo>
                  <a:cubicBezTo>
                    <a:pt x="1559" y="1026"/>
                    <a:pt x="1559" y="1036"/>
                    <a:pt x="1570" y="1047"/>
                  </a:cubicBezTo>
                  <a:cubicBezTo>
                    <a:pt x="1570" y="1068"/>
                    <a:pt x="1570" y="1089"/>
                    <a:pt x="1570" y="1110"/>
                  </a:cubicBezTo>
                  <a:cubicBezTo>
                    <a:pt x="1580" y="1162"/>
                    <a:pt x="1591" y="1214"/>
                    <a:pt x="1601" y="1267"/>
                  </a:cubicBezTo>
                  <a:lnTo>
                    <a:pt x="1612" y="1277"/>
                  </a:lnTo>
                  <a:cubicBezTo>
                    <a:pt x="1612" y="1298"/>
                    <a:pt x="1622" y="1319"/>
                    <a:pt x="1633" y="1329"/>
                  </a:cubicBezTo>
                  <a:cubicBezTo>
                    <a:pt x="1633" y="1340"/>
                    <a:pt x="1633" y="1350"/>
                    <a:pt x="1643" y="1361"/>
                  </a:cubicBezTo>
                  <a:cubicBezTo>
                    <a:pt x="1654" y="1371"/>
                    <a:pt x="1654" y="1382"/>
                    <a:pt x="1664" y="1403"/>
                  </a:cubicBezTo>
                  <a:cubicBezTo>
                    <a:pt x="1664" y="1413"/>
                    <a:pt x="1674" y="1424"/>
                    <a:pt x="1674" y="1424"/>
                  </a:cubicBezTo>
                  <a:lnTo>
                    <a:pt x="1695" y="1444"/>
                  </a:lnTo>
                  <a:cubicBezTo>
                    <a:pt x="1716" y="1476"/>
                    <a:pt x="1737" y="1507"/>
                    <a:pt x="1758" y="1539"/>
                  </a:cubicBezTo>
                  <a:cubicBezTo>
                    <a:pt x="1769" y="1549"/>
                    <a:pt x="1779" y="1560"/>
                    <a:pt x="1800" y="1580"/>
                  </a:cubicBezTo>
                  <a:lnTo>
                    <a:pt x="1811" y="1591"/>
                  </a:lnTo>
                  <a:cubicBezTo>
                    <a:pt x="1821" y="1601"/>
                    <a:pt x="1831" y="1612"/>
                    <a:pt x="1842" y="1622"/>
                  </a:cubicBezTo>
                  <a:cubicBezTo>
                    <a:pt x="1842" y="1622"/>
                    <a:pt x="1852" y="1633"/>
                    <a:pt x="1852" y="1633"/>
                  </a:cubicBezTo>
                  <a:cubicBezTo>
                    <a:pt x="1905" y="1664"/>
                    <a:pt x="1947" y="1696"/>
                    <a:pt x="1999" y="1727"/>
                  </a:cubicBezTo>
                  <a:cubicBezTo>
                    <a:pt x="1999" y="1727"/>
                    <a:pt x="2009" y="1727"/>
                    <a:pt x="2020" y="1737"/>
                  </a:cubicBezTo>
                  <a:cubicBezTo>
                    <a:pt x="2030" y="1737"/>
                    <a:pt x="2041" y="1748"/>
                    <a:pt x="2051" y="1748"/>
                  </a:cubicBezTo>
                  <a:cubicBezTo>
                    <a:pt x="2062" y="1758"/>
                    <a:pt x="2083" y="1758"/>
                    <a:pt x="2093" y="1769"/>
                  </a:cubicBezTo>
                  <a:lnTo>
                    <a:pt x="2124" y="1769"/>
                  </a:lnTo>
                  <a:cubicBezTo>
                    <a:pt x="2135" y="1779"/>
                    <a:pt x="2156" y="1779"/>
                    <a:pt x="2177" y="1790"/>
                  </a:cubicBezTo>
                  <a:lnTo>
                    <a:pt x="2198" y="1790"/>
                  </a:lnTo>
                  <a:cubicBezTo>
                    <a:pt x="2219" y="1800"/>
                    <a:pt x="2240" y="1800"/>
                    <a:pt x="2271" y="1800"/>
                  </a:cubicBezTo>
                  <a:cubicBezTo>
                    <a:pt x="2292" y="1811"/>
                    <a:pt x="2313" y="1811"/>
                    <a:pt x="2344" y="1811"/>
                  </a:cubicBezTo>
                  <a:lnTo>
                    <a:pt x="2438" y="1811"/>
                  </a:lnTo>
                  <a:cubicBezTo>
                    <a:pt x="2438" y="1811"/>
                    <a:pt x="2449" y="1800"/>
                    <a:pt x="2449" y="1800"/>
                  </a:cubicBezTo>
                  <a:cubicBezTo>
                    <a:pt x="2501" y="1800"/>
                    <a:pt x="2553" y="1790"/>
                    <a:pt x="2595" y="1769"/>
                  </a:cubicBezTo>
                  <a:lnTo>
                    <a:pt x="2616" y="1769"/>
                  </a:lnTo>
                  <a:cubicBezTo>
                    <a:pt x="2637" y="1758"/>
                    <a:pt x="2648" y="1748"/>
                    <a:pt x="2679" y="1737"/>
                  </a:cubicBezTo>
                  <a:lnTo>
                    <a:pt x="2690" y="1737"/>
                  </a:lnTo>
                  <a:cubicBezTo>
                    <a:pt x="2710" y="1727"/>
                    <a:pt x="2721" y="1717"/>
                    <a:pt x="2742" y="1706"/>
                  </a:cubicBezTo>
                  <a:cubicBezTo>
                    <a:pt x="2752" y="1706"/>
                    <a:pt x="2763" y="1696"/>
                    <a:pt x="2763" y="1696"/>
                  </a:cubicBezTo>
                  <a:cubicBezTo>
                    <a:pt x="2784" y="1685"/>
                    <a:pt x="2794" y="1675"/>
                    <a:pt x="2815" y="1664"/>
                  </a:cubicBezTo>
                  <a:cubicBezTo>
                    <a:pt x="2826" y="1654"/>
                    <a:pt x="2836" y="1654"/>
                    <a:pt x="2846" y="1633"/>
                  </a:cubicBezTo>
                  <a:lnTo>
                    <a:pt x="2867" y="1622"/>
                  </a:lnTo>
                  <a:cubicBezTo>
                    <a:pt x="2878" y="1612"/>
                    <a:pt x="2899" y="1601"/>
                    <a:pt x="2909" y="1591"/>
                  </a:cubicBezTo>
                  <a:lnTo>
                    <a:pt x="2920" y="1570"/>
                  </a:lnTo>
                  <a:cubicBezTo>
                    <a:pt x="2930" y="1560"/>
                    <a:pt x="2941" y="1549"/>
                    <a:pt x="2951" y="1539"/>
                  </a:cubicBezTo>
                  <a:lnTo>
                    <a:pt x="2972" y="1518"/>
                  </a:lnTo>
                  <a:cubicBezTo>
                    <a:pt x="2983" y="1497"/>
                    <a:pt x="3003" y="1486"/>
                    <a:pt x="3014" y="1465"/>
                  </a:cubicBezTo>
                  <a:cubicBezTo>
                    <a:pt x="3014" y="1455"/>
                    <a:pt x="3024" y="1444"/>
                    <a:pt x="3035" y="1424"/>
                  </a:cubicBezTo>
                  <a:lnTo>
                    <a:pt x="3045" y="1403"/>
                  </a:lnTo>
                  <a:cubicBezTo>
                    <a:pt x="3056" y="1382"/>
                    <a:pt x="3066" y="1371"/>
                    <a:pt x="3077" y="1361"/>
                  </a:cubicBezTo>
                  <a:lnTo>
                    <a:pt x="3087" y="1340"/>
                  </a:lnTo>
                  <a:cubicBezTo>
                    <a:pt x="3087" y="1319"/>
                    <a:pt x="3098" y="1298"/>
                    <a:pt x="3108" y="1277"/>
                  </a:cubicBezTo>
                  <a:cubicBezTo>
                    <a:pt x="3108" y="1277"/>
                    <a:pt x="3108" y="1267"/>
                    <a:pt x="3108" y="1267"/>
                  </a:cubicBezTo>
                  <a:cubicBezTo>
                    <a:pt x="3129" y="1214"/>
                    <a:pt x="3139" y="1162"/>
                    <a:pt x="3139" y="1110"/>
                  </a:cubicBezTo>
                  <a:cubicBezTo>
                    <a:pt x="3150" y="1089"/>
                    <a:pt x="3150" y="1068"/>
                    <a:pt x="3150" y="1036"/>
                  </a:cubicBezTo>
                  <a:cubicBezTo>
                    <a:pt x="3150" y="1036"/>
                    <a:pt x="3150" y="1026"/>
                    <a:pt x="3150" y="1026"/>
                  </a:cubicBezTo>
                  <a:cubicBezTo>
                    <a:pt x="3150" y="994"/>
                    <a:pt x="3150" y="963"/>
                    <a:pt x="3150" y="921"/>
                  </a:cubicBezTo>
                  <a:cubicBezTo>
                    <a:pt x="3139" y="900"/>
                    <a:pt x="3139" y="869"/>
                    <a:pt x="3129" y="848"/>
                  </a:cubicBezTo>
                  <a:lnTo>
                    <a:pt x="3129" y="827"/>
                  </a:lnTo>
                  <a:cubicBezTo>
                    <a:pt x="3119" y="806"/>
                    <a:pt x="3119" y="785"/>
                    <a:pt x="3108" y="764"/>
                  </a:cubicBezTo>
                  <a:lnTo>
                    <a:pt x="3098" y="733"/>
                  </a:lnTo>
                  <a:cubicBezTo>
                    <a:pt x="3087" y="712"/>
                    <a:pt x="3087" y="701"/>
                    <a:pt x="3077" y="681"/>
                  </a:cubicBezTo>
                  <a:lnTo>
                    <a:pt x="3066" y="660"/>
                  </a:lnTo>
                  <a:cubicBezTo>
                    <a:pt x="3056" y="639"/>
                    <a:pt x="3045" y="618"/>
                    <a:pt x="3035" y="597"/>
                  </a:cubicBezTo>
                  <a:lnTo>
                    <a:pt x="3024" y="586"/>
                  </a:lnTo>
                  <a:cubicBezTo>
                    <a:pt x="3003" y="565"/>
                    <a:pt x="2993" y="545"/>
                    <a:pt x="2983" y="524"/>
                  </a:cubicBezTo>
                  <a:cubicBezTo>
                    <a:pt x="2972" y="524"/>
                    <a:pt x="2972" y="513"/>
                    <a:pt x="2972" y="513"/>
                  </a:cubicBezTo>
                  <a:cubicBezTo>
                    <a:pt x="2951" y="492"/>
                    <a:pt x="2930" y="471"/>
                    <a:pt x="2909" y="450"/>
                  </a:cubicBezTo>
                  <a:cubicBezTo>
                    <a:pt x="2888" y="429"/>
                    <a:pt x="2878" y="398"/>
                    <a:pt x="2878" y="367"/>
                  </a:cubicBezTo>
                  <a:cubicBezTo>
                    <a:pt x="2878" y="314"/>
                    <a:pt x="2920" y="262"/>
                    <a:pt x="2983" y="262"/>
                  </a:cubicBezTo>
                  <a:close/>
                  <a:moveTo>
                    <a:pt x="251" y="0"/>
                  </a:moveTo>
                  <a:cubicBezTo>
                    <a:pt x="136" y="0"/>
                    <a:pt x="32" y="84"/>
                    <a:pt x="0" y="199"/>
                  </a:cubicBezTo>
                  <a:cubicBezTo>
                    <a:pt x="0" y="210"/>
                    <a:pt x="0" y="220"/>
                    <a:pt x="0" y="231"/>
                  </a:cubicBezTo>
                  <a:cubicBezTo>
                    <a:pt x="53" y="2711"/>
                    <a:pt x="2051" y="4709"/>
                    <a:pt x="4521" y="4751"/>
                  </a:cubicBezTo>
                  <a:lnTo>
                    <a:pt x="4552" y="4751"/>
                  </a:lnTo>
                  <a:cubicBezTo>
                    <a:pt x="4667" y="4720"/>
                    <a:pt x="4751" y="4626"/>
                    <a:pt x="4751" y="4500"/>
                  </a:cubicBezTo>
                  <a:lnTo>
                    <a:pt x="4751" y="3004"/>
                  </a:lnTo>
                  <a:cubicBezTo>
                    <a:pt x="4751" y="2962"/>
                    <a:pt x="4772" y="2930"/>
                    <a:pt x="4803" y="2909"/>
                  </a:cubicBezTo>
                  <a:cubicBezTo>
                    <a:pt x="4818" y="2902"/>
                    <a:pt x="4838" y="2895"/>
                    <a:pt x="4856" y="2895"/>
                  </a:cubicBezTo>
                  <a:cubicBezTo>
                    <a:pt x="4863" y="2895"/>
                    <a:pt x="4870" y="2896"/>
                    <a:pt x="4877" y="2899"/>
                  </a:cubicBezTo>
                  <a:lnTo>
                    <a:pt x="4898" y="2899"/>
                  </a:lnTo>
                  <a:cubicBezTo>
                    <a:pt x="4918" y="2909"/>
                    <a:pt x="4929" y="2920"/>
                    <a:pt x="4939" y="2930"/>
                  </a:cubicBezTo>
                  <a:cubicBezTo>
                    <a:pt x="4981" y="2972"/>
                    <a:pt x="5023" y="3014"/>
                    <a:pt x="5075" y="3045"/>
                  </a:cubicBezTo>
                  <a:cubicBezTo>
                    <a:pt x="5149" y="3098"/>
                    <a:pt x="5243" y="3129"/>
                    <a:pt x="5327" y="3150"/>
                  </a:cubicBezTo>
                  <a:cubicBezTo>
                    <a:pt x="5382" y="3162"/>
                    <a:pt x="5437" y="3167"/>
                    <a:pt x="5492" y="3167"/>
                  </a:cubicBezTo>
                  <a:cubicBezTo>
                    <a:pt x="5531" y="3167"/>
                    <a:pt x="5570" y="3165"/>
                    <a:pt x="5609" y="3161"/>
                  </a:cubicBezTo>
                  <a:cubicBezTo>
                    <a:pt x="5651" y="3161"/>
                    <a:pt x="5703" y="3150"/>
                    <a:pt x="5745" y="3140"/>
                  </a:cubicBezTo>
                  <a:cubicBezTo>
                    <a:pt x="5777" y="3129"/>
                    <a:pt x="5797" y="3119"/>
                    <a:pt x="5829" y="3098"/>
                  </a:cubicBezTo>
                  <a:cubicBezTo>
                    <a:pt x="5902" y="3066"/>
                    <a:pt x="5954" y="3035"/>
                    <a:pt x="6017" y="2983"/>
                  </a:cubicBezTo>
                  <a:cubicBezTo>
                    <a:pt x="6038" y="2972"/>
                    <a:pt x="6049" y="2951"/>
                    <a:pt x="6070" y="2930"/>
                  </a:cubicBezTo>
                  <a:cubicBezTo>
                    <a:pt x="6143" y="2857"/>
                    <a:pt x="6206" y="2763"/>
                    <a:pt x="6247" y="2658"/>
                  </a:cubicBezTo>
                  <a:cubicBezTo>
                    <a:pt x="6268" y="2596"/>
                    <a:pt x="6289" y="2533"/>
                    <a:pt x="6289" y="2470"/>
                  </a:cubicBezTo>
                  <a:cubicBezTo>
                    <a:pt x="6300" y="2407"/>
                    <a:pt x="6300" y="2355"/>
                    <a:pt x="6289" y="2292"/>
                  </a:cubicBezTo>
                  <a:cubicBezTo>
                    <a:pt x="6279" y="2156"/>
                    <a:pt x="6226" y="2020"/>
                    <a:pt x="6143" y="1905"/>
                  </a:cubicBezTo>
                  <a:cubicBezTo>
                    <a:pt x="6132" y="1884"/>
                    <a:pt x="6111" y="1863"/>
                    <a:pt x="6090" y="1842"/>
                  </a:cubicBezTo>
                  <a:cubicBezTo>
                    <a:pt x="5986" y="1727"/>
                    <a:pt x="5839" y="1633"/>
                    <a:pt x="5672" y="1601"/>
                  </a:cubicBezTo>
                  <a:cubicBezTo>
                    <a:pt x="5620" y="1591"/>
                    <a:pt x="5565" y="1586"/>
                    <a:pt x="5510" y="1586"/>
                  </a:cubicBezTo>
                  <a:cubicBezTo>
                    <a:pt x="5455" y="1586"/>
                    <a:pt x="5400" y="1591"/>
                    <a:pt x="5347" y="1601"/>
                  </a:cubicBezTo>
                  <a:cubicBezTo>
                    <a:pt x="5274" y="1612"/>
                    <a:pt x="5222" y="1633"/>
                    <a:pt x="5159" y="1664"/>
                  </a:cubicBezTo>
                  <a:cubicBezTo>
                    <a:pt x="5128" y="1685"/>
                    <a:pt x="5086" y="1706"/>
                    <a:pt x="5054" y="1727"/>
                  </a:cubicBezTo>
                  <a:cubicBezTo>
                    <a:pt x="5034" y="1737"/>
                    <a:pt x="5013" y="1758"/>
                    <a:pt x="4992" y="1769"/>
                  </a:cubicBezTo>
                  <a:cubicBezTo>
                    <a:pt x="4981" y="1790"/>
                    <a:pt x="4960" y="1800"/>
                    <a:pt x="4939" y="1821"/>
                  </a:cubicBezTo>
                  <a:cubicBezTo>
                    <a:pt x="4929" y="1832"/>
                    <a:pt x="4929" y="1832"/>
                    <a:pt x="4918" y="1842"/>
                  </a:cubicBezTo>
                  <a:cubicBezTo>
                    <a:pt x="4918" y="1842"/>
                    <a:pt x="4908" y="1853"/>
                    <a:pt x="4898" y="1853"/>
                  </a:cubicBezTo>
                  <a:cubicBezTo>
                    <a:pt x="4885" y="1857"/>
                    <a:pt x="4870" y="1859"/>
                    <a:pt x="4855" y="1859"/>
                  </a:cubicBezTo>
                  <a:cubicBezTo>
                    <a:pt x="4835" y="1859"/>
                    <a:pt x="4816" y="1854"/>
                    <a:pt x="4803" y="1842"/>
                  </a:cubicBezTo>
                  <a:cubicBezTo>
                    <a:pt x="4772" y="1821"/>
                    <a:pt x="4751" y="1790"/>
                    <a:pt x="4751" y="1758"/>
                  </a:cubicBezTo>
                  <a:lnTo>
                    <a:pt x="4751" y="252"/>
                  </a:lnTo>
                  <a:cubicBezTo>
                    <a:pt x="4751" y="115"/>
                    <a:pt x="4636" y="0"/>
                    <a:pt x="4500" y="0"/>
                  </a:cubicBezTo>
                  <a:lnTo>
                    <a:pt x="2983" y="0"/>
                  </a:lnTo>
                  <a:cubicBezTo>
                    <a:pt x="2773" y="0"/>
                    <a:pt x="2616" y="168"/>
                    <a:pt x="2616" y="367"/>
                  </a:cubicBezTo>
                  <a:cubicBezTo>
                    <a:pt x="2616" y="471"/>
                    <a:pt x="2658" y="565"/>
                    <a:pt x="2731" y="639"/>
                  </a:cubicBezTo>
                  <a:cubicBezTo>
                    <a:pt x="2742" y="649"/>
                    <a:pt x="2763" y="670"/>
                    <a:pt x="2773" y="691"/>
                  </a:cubicBezTo>
                  <a:cubicBezTo>
                    <a:pt x="2784" y="701"/>
                    <a:pt x="2794" y="712"/>
                    <a:pt x="2805" y="722"/>
                  </a:cubicBezTo>
                  <a:cubicBezTo>
                    <a:pt x="2805" y="722"/>
                    <a:pt x="2805" y="743"/>
                    <a:pt x="2805" y="743"/>
                  </a:cubicBezTo>
                  <a:cubicBezTo>
                    <a:pt x="2815" y="754"/>
                    <a:pt x="2826" y="764"/>
                    <a:pt x="2826" y="775"/>
                  </a:cubicBezTo>
                  <a:lnTo>
                    <a:pt x="2836" y="796"/>
                  </a:lnTo>
                  <a:cubicBezTo>
                    <a:pt x="2846" y="806"/>
                    <a:pt x="2846" y="817"/>
                    <a:pt x="2857" y="827"/>
                  </a:cubicBezTo>
                  <a:lnTo>
                    <a:pt x="2983" y="785"/>
                  </a:lnTo>
                  <a:lnTo>
                    <a:pt x="2857" y="848"/>
                  </a:lnTo>
                  <a:cubicBezTo>
                    <a:pt x="2867" y="858"/>
                    <a:pt x="2867" y="869"/>
                    <a:pt x="2867" y="890"/>
                  </a:cubicBezTo>
                  <a:lnTo>
                    <a:pt x="2878" y="900"/>
                  </a:lnTo>
                  <a:cubicBezTo>
                    <a:pt x="2878" y="921"/>
                    <a:pt x="2888" y="942"/>
                    <a:pt x="2888" y="963"/>
                  </a:cubicBezTo>
                  <a:cubicBezTo>
                    <a:pt x="2888" y="974"/>
                    <a:pt x="2888" y="994"/>
                    <a:pt x="2888" y="1015"/>
                  </a:cubicBezTo>
                  <a:lnTo>
                    <a:pt x="2888" y="1036"/>
                  </a:lnTo>
                  <a:cubicBezTo>
                    <a:pt x="2888" y="1047"/>
                    <a:pt x="2888" y="1068"/>
                    <a:pt x="2888" y="1089"/>
                  </a:cubicBezTo>
                  <a:cubicBezTo>
                    <a:pt x="2878" y="1120"/>
                    <a:pt x="2867" y="1162"/>
                    <a:pt x="2857" y="1193"/>
                  </a:cubicBezTo>
                  <a:cubicBezTo>
                    <a:pt x="2857" y="1204"/>
                    <a:pt x="2846" y="1214"/>
                    <a:pt x="2846" y="1225"/>
                  </a:cubicBezTo>
                  <a:lnTo>
                    <a:pt x="2836" y="1246"/>
                  </a:lnTo>
                  <a:cubicBezTo>
                    <a:pt x="2836" y="1256"/>
                    <a:pt x="2826" y="1267"/>
                    <a:pt x="2826" y="1277"/>
                  </a:cubicBezTo>
                  <a:lnTo>
                    <a:pt x="2815" y="1287"/>
                  </a:lnTo>
                  <a:cubicBezTo>
                    <a:pt x="2805" y="1298"/>
                    <a:pt x="2805" y="1308"/>
                    <a:pt x="2794" y="1319"/>
                  </a:cubicBezTo>
                  <a:cubicBezTo>
                    <a:pt x="2784" y="1329"/>
                    <a:pt x="2784" y="1340"/>
                    <a:pt x="2763" y="1361"/>
                  </a:cubicBezTo>
                  <a:lnTo>
                    <a:pt x="2752" y="1361"/>
                  </a:lnTo>
                  <a:cubicBezTo>
                    <a:pt x="2752" y="1371"/>
                    <a:pt x="2742" y="1382"/>
                    <a:pt x="2742" y="1382"/>
                  </a:cubicBezTo>
                  <a:lnTo>
                    <a:pt x="2721" y="1403"/>
                  </a:lnTo>
                  <a:cubicBezTo>
                    <a:pt x="2721" y="1403"/>
                    <a:pt x="2710" y="1413"/>
                    <a:pt x="2700" y="1424"/>
                  </a:cubicBezTo>
                  <a:lnTo>
                    <a:pt x="2679" y="1434"/>
                  </a:lnTo>
                  <a:cubicBezTo>
                    <a:pt x="2679" y="1444"/>
                    <a:pt x="2669" y="1444"/>
                    <a:pt x="2669" y="1455"/>
                  </a:cubicBezTo>
                  <a:cubicBezTo>
                    <a:pt x="2648" y="1455"/>
                    <a:pt x="2637" y="1465"/>
                    <a:pt x="2627" y="1476"/>
                  </a:cubicBezTo>
                  <a:lnTo>
                    <a:pt x="2690" y="1591"/>
                  </a:lnTo>
                  <a:lnTo>
                    <a:pt x="2616" y="1486"/>
                  </a:lnTo>
                  <a:cubicBezTo>
                    <a:pt x="2606" y="1486"/>
                    <a:pt x="2595" y="1497"/>
                    <a:pt x="2585" y="1497"/>
                  </a:cubicBezTo>
                  <a:lnTo>
                    <a:pt x="2637" y="1622"/>
                  </a:lnTo>
                  <a:lnTo>
                    <a:pt x="2564" y="1507"/>
                  </a:lnTo>
                  <a:cubicBezTo>
                    <a:pt x="2553" y="1507"/>
                    <a:pt x="2543" y="1518"/>
                    <a:pt x="2522" y="1518"/>
                  </a:cubicBezTo>
                  <a:cubicBezTo>
                    <a:pt x="2491" y="1539"/>
                    <a:pt x="2449" y="1539"/>
                    <a:pt x="2417" y="1549"/>
                  </a:cubicBezTo>
                  <a:lnTo>
                    <a:pt x="2292" y="1549"/>
                  </a:lnTo>
                  <a:cubicBezTo>
                    <a:pt x="2281" y="1539"/>
                    <a:pt x="2260" y="1539"/>
                    <a:pt x="2250" y="1539"/>
                  </a:cubicBezTo>
                  <a:lnTo>
                    <a:pt x="2219" y="1664"/>
                  </a:lnTo>
                  <a:lnTo>
                    <a:pt x="2229" y="1528"/>
                  </a:lnTo>
                  <a:lnTo>
                    <a:pt x="2198" y="1528"/>
                  </a:lnTo>
                  <a:lnTo>
                    <a:pt x="2177" y="1518"/>
                  </a:lnTo>
                  <a:cubicBezTo>
                    <a:pt x="2166" y="1518"/>
                    <a:pt x="2166" y="1507"/>
                    <a:pt x="2156" y="1507"/>
                  </a:cubicBezTo>
                  <a:lnTo>
                    <a:pt x="2114" y="1486"/>
                  </a:lnTo>
                  <a:cubicBezTo>
                    <a:pt x="2083" y="1465"/>
                    <a:pt x="2041" y="1444"/>
                    <a:pt x="2020" y="1424"/>
                  </a:cubicBezTo>
                  <a:cubicBezTo>
                    <a:pt x="2009" y="1413"/>
                    <a:pt x="1999" y="1403"/>
                    <a:pt x="1978" y="1392"/>
                  </a:cubicBezTo>
                  <a:cubicBezTo>
                    <a:pt x="1967" y="1382"/>
                    <a:pt x="1967" y="1371"/>
                    <a:pt x="1957" y="1361"/>
                  </a:cubicBezTo>
                  <a:cubicBezTo>
                    <a:pt x="1936" y="1340"/>
                    <a:pt x="1926" y="1329"/>
                    <a:pt x="1915" y="1308"/>
                  </a:cubicBezTo>
                  <a:lnTo>
                    <a:pt x="1800" y="1382"/>
                  </a:lnTo>
                  <a:lnTo>
                    <a:pt x="1905" y="1287"/>
                  </a:lnTo>
                  <a:lnTo>
                    <a:pt x="1894" y="1267"/>
                  </a:lnTo>
                  <a:cubicBezTo>
                    <a:pt x="1884" y="1267"/>
                    <a:pt x="1884" y="1256"/>
                    <a:pt x="1873" y="1246"/>
                  </a:cubicBezTo>
                  <a:lnTo>
                    <a:pt x="1873" y="1225"/>
                  </a:lnTo>
                  <a:cubicBezTo>
                    <a:pt x="1863" y="1214"/>
                    <a:pt x="1863" y="1204"/>
                    <a:pt x="1852" y="1193"/>
                  </a:cubicBezTo>
                  <a:lnTo>
                    <a:pt x="1737" y="1235"/>
                  </a:lnTo>
                  <a:lnTo>
                    <a:pt x="1852" y="1183"/>
                  </a:lnTo>
                  <a:cubicBezTo>
                    <a:pt x="1842" y="1151"/>
                    <a:pt x="1831" y="1120"/>
                    <a:pt x="1831" y="1078"/>
                  </a:cubicBezTo>
                  <a:cubicBezTo>
                    <a:pt x="1831" y="1068"/>
                    <a:pt x="1831" y="1047"/>
                    <a:pt x="1831" y="1036"/>
                  </a:cubicBezTo>
                  <a:lnTo>
                    <a:pt x="1695" y="1026"/>
                  </a:lnTo>
                  <a:lnTo>
                    <a:pt x="1821" y="1015"/>
                  </a:lnTo>
                  <a:cubicBezTo>
                    <a:pt x="1821" y="994"/>
                    <a:pt x="1831" y="974"/>
                    <a:pt x="1831" y="953"/>
                  </a:cubicBezTo>
                  <a:cubicBezTo>
                    <a:pt x="1831" y="932"/>
                    <a:pt x="1831" y="921"/>
                    <a:pt x="1842" y="900"/>
                  </a:cubicBezTo>
                  <a:lnTo>
                    <a:pt x="1706" y="869"/>
                  </a:lnTo>
                  <a:lnTo>
                    <a:pt x="1842" y="879"/>
                  </a:lnTo>
                  <a:cubicBezTo>
                    <a:pt x="1842" y="869"/>
                    <a:pt x="1852" y="858"/>
                    <a:pt x="1852" y="848"/>
                  </a:cubicBezTo>
                  <a:lnTo>
                    <a:pt x="1863" y="827"/>
                  </a:lnTo>
                  <a:cubicBezTo>
                    <a:pt x="1863" y="817"/>
                    <a:pt x="1873" y="806"/>
                    <a:pt x="1873" y="796"/>
                  </a:cubicBezTo>
                  <a:lnTo>
                    <a:pt x="1884" y="775"/>
                  </a:lnTo>
                  <a:cubicBezTo>
                    <a:pt x="1894" y="764"/>
                    <a:pt x="1894" y="754"/>
                    <a:pt x="1905" y="743"/>
                  </a:cubicBezTo>
                  <a:lnTo>
                    <a:pt x="1915" y="722"/>
                  </a:lnTo>
                  <a:cubicBezTo>
                    <a:pt x="1926" y="712"/>
                    <a:pt x="1926" y="701"/>
                    <a:pt x="1936" y="691"/>
                  </a:cubicBezTo>
                  <a:cubicBezTo>
                    <a:pt x="1936" y="691"/>
                    <a:pt x="1947" y="681"/>
                    <a:pt x="1947" y="681"/>
                  </a:cubicBezTo>
                  <a:cubicBezTo>
                    <a:pt x="1957" y="660"/>
                    <a:pt x="1967" y="649"/>
                    <a:pt x="1988" y="639"/>
                  </a:cubicBezTo>
                  <a:cubicBezTo>
                    <a:pt x="2062" y="565"/>
                    <a:pt x="2104" y="471"/>
                    <a:pt x="2104" y="367"/>
                  </a:cubicBezTo>
                  <a:cubicBezTo>
                    <a:pt x="2104" y="168"/>
                    <a:pt x="1936" y="0"/>
                    <a:pt x="1737"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1" name="Google Shape;1311;p73"/>
            <p:cNvSpPr/>
            <p:nvPr/>
          </p:nvSpPr>
          <p:spPr>
            <a:xfrm>
              <a:off x="8723352" y="1533425"/>
              <a:ext cx="144734" cy="191913"/>
            </a:xfrm>
            <a:custGeom>
              <a:rect b="b" l="l" r="r" t="t"/>
              <a:pathLst>
                <a:path extrusionOk="0" h="6301" w="4752">
                  <a:moveTo>
                    <a:pt x="2397" y="262"/>
                  </a:moveTo>
                  <a:cubicBezTo>
                    <a:pt x="2868" y="262"/>
                    <a:pt x="3108" y="848"/>
                    <a:pt x="2763" y="1173"/>
                  </a:cubicBezTo>
                  <a:cubicBezTo>
                    <a:pt x="2690" y="1246"/>
                    <a:pt x="2648" y="1340"/>
                    <a:pt x="2648" y="1445"/>
                  </a:cubicBezTo>
                  <a:cubicBezTo>
                    <a:pt x="2648" y="1644"/>
                    <a:pt x="2815" y="1811"/>
                    <a:pt x="3014" y="1811"/>
                  </a:cubicBezTo>
                  <a:lnTo>
                    <a:pt x="4490" y="1811"/>
                  </a:lnTo>
                  <a:cubicBezTo>
                    <a:pt x="4427" y="4124"/>
                    <a:pt x="2575" y="5976"/>
                    <a:pt x="262" y="6039"/>
                  </a:cubicBezTo>
                  <a:lnTo>
                    <a:pt x="262" y="4553"/>
                  </a:lnTo>
                  <a:cubicBezTo>
                    <a:pt x="262" y="4490"/>
                    <a:pt x="314" y="4448"/>
                    <a:pt x="367" y="4448"/>
                  </a:cubicBezTo>
                  <a:lnTo>
                    <a:pt x="409" y="4448"/>
                  </a:lnTo>
                  <a:cubicBezTo>
                    <a:pt x="429" y="4458"/>
                    <a:pt x="440" y="4469"/>
                    <a:pt x="450" y="4479"/>
                  </a:cubicBezTo>
                  <a:cubicBezTo>
                    <a:pt x="492" y="4521"/>
                    <a:pt x="534" y="4563"/>
                    <a:pt x="586" y="4594"/>
                  </a:cubicBezTo>
                  <a:cubicBezTo>
                    <a:pt x="660" y="4647"/>
                    <a:pt x="754" y="4678"/>
                    <a:pt x="838" y="4699"/>
                  </a:cubicBezTo>
                  <a:cubicBezTo>
                    <a:pt x="893" y="4711"/>
                    <a:pt x="948" y="4716"/>
                    <a:pt x="1003" y="4716"/>
                  </a:cubicBezTo>
                  <a:cubicBezTo>
                    <a:pt x="1042" y="4716"/>
                    <a:pt x="1081" y="4714"/>
                    <a:pt x="1120" y="4710"/>
                  </a:cubicBezTo>
                  <a:cubicBezTo>
                    <a:pt x="1162" y="4710"/>
                    <a:pt x="1214" y="4699"/>
                    <a:pt x="1256" y="4689"/>
                  </a:cubicBezTo>
                  <a:cubicBezTo>
                    <a:pt x="1288" y="4678"/>
                    <a:pt x="1308" y="4668"/>
                    <a:pt x="1340" y="4647"/>
                  </a:cubicBezTo>
                  <a:cubicBezTo>
                    <a:pt x="1413" y="4615"/>
                    <a:pt x="1465" y="4584"/>
                    <a:pt x="1528" y="4532"/>
                  </a:cubicBezTo>
                  <a:cubicBezTo>
                    <a:pt x="1549" y="4521"/>
                    <a:pt x="1560" y="4500"/>
                    <a:pt x="1581" y="4479"/>
                  </a:cubicBezTo>
                  <a:cubicBezTo>
                    <a:pt x="1654" y="4406"/>
                    <a:pt x="1717" y="4312"/>
                    <a:pt x="1758" y="4207"/>
                  </a:cubicBezTo>
                  <a:cubicBezTo>
                    <a:pt x="1779" y="4145"/>
                    <a:pt x="1800" y="4082"/>
                    <a:pt x="1800" y="4019"/>
                  </a:cubicBezTo>
                  <a:cubicBezTo>
                    <a:pt x="1811" y="3956"/>
                    <a:pt x="1811" y="3904"/>
                    <a:pt x="1800" y="3841"/>
                  </a:cubicBezTo>
                  <a:cubicBezTo>
                    <a:pt x="1790" y="3705"/>
                    <a:pt x="1737" y="3569"/>
                    <a:pt x="1654" y="3454"/>
                  </a:cubicBezTo>
                  <a:cubicBezTo>
                    <a:pt x="1643" y="3433"/>
                    <a:pt x="1622" y="3412"/>
                    <a:pt x="1601" y="3391"/>
                  </a:cubicBezTo>
                  <a:cubicBezTo>
                    <a:pt x="1497" y="3276"/>
                    <a:pt x="1350" y="3182"/>
                    <a:pt x="1183" y="3150"/>
                  </a:cubicBezTo>
                  <a:cubicBezTo>
                    <a:pt x="1131" y="3140"/>
                    <a:pt x="1076" y="3135"/>
                    <a:pt x="1021" y="3135"/>
                  </a:cubicBezTo>
                  <a:cubicBezTo>
                    <a:pt x="966" y="3135"/>
                    <a:pt x="911" y="3140"/>
                    <a:pt x="858" y="3150"/>
                  </a:cubicBezTo>
                  <a:cubicBezTo>
                    <a:pt x="785" y="3161"/>
                    <a:pt x="733" y="3182"/>
                    <a:pt x="670" y="3213"/>
                  </a:cubicBezTo>
                  <a:cubicBezTo>
                    <a:pt x="639" y="3234"/>
                    <a:pt x="597" y="3255"/>
                    <a:pt x="565" y="3276"/>
                  </a:cubicBezTo>
                  <a:cubicBezTo>
                    <a:pt x="545" y="3286"/>
                    <a:pt x="524" y="3307"/>
                    <a:pt x="503" y="3318"/>
                  </a:cubicBezTo>
                  <a:cubicBezTo>
                    <a:pt x="492" y="3339"/>
                    <a:pt x="471" y="3349"/>
                    <a:pt x="450" y="3370"/>
                  </a:cubicBezTo>
                  <a:cubicBezTo>
                    <a:pt x="440" y="3381"/>
                    <a:pt x="440" y="3381"/>
                    <a:pt x="429" y="3391"/>
                  </a:cubicBezTo>
                  <a:cubicBezTo>
                    <a:pt x="429" y="3391"/>
                    <a:pt x="419" y="3402"/>
                    <a:pt x="409" y="3402"/>
                  </a:cubicBezTo>
                  <a:cubicBezTo>
                    <a:pt x="396" y="3406"/>
                    <a:pt x="381" y="3408"/>
                    <a:pt x="366" y="3408"/>
                  </a:cubicBezTo>
                  <a:cubicBezTo>
                    <a:pt x="346" y="3408"/>
                    <a:pt x="327" y="3403"/>
                    <a:pt x="314" y="3391"/>
                  </a:cubicBezTo>
                  <a:cubicBezTo>
                    <a:pt x="283" y="3370"/>
                    <a:pt x="262" y="3339"/>
                    <a:pt x="262" y="3307"/>
                  </a:cubicBezTo>
                  <a:lnTo>
                    <a:pt x="262" y="1811"/>
                  </a:lnTo>
                  <a:lnTo>
                    <a:pt x="1769" y="1811"/>
                  </a:lnTo>
                  <a:cubicBezTo>
                    <a:pt x="1978" y="1811"/>
                    <a:pt x="2135" y="1644"/>
                    <a:pt x="2146" y="1445"/>
                  </a:cubicBezTo>
                  <a:cubicBezTo>
                    <a:pt x="2135" y="1340"/>
                    <a:pt x="2093" y="1246"/>
                    <a:pt x="2020" y="1173"/>
                  </a:cubicBezTo>
                  <a:cubicBezTo>
                    <a:pt x="1685" y="838"/>
                    <a:pt x="1915" y="262"/>
                    <a:pt x="2397" y="262"/>
                  </a:cubicBezTo>
                  <a:close/>
                  <a:moveTo>
                    <a:pt x="2394" y="1"/>
                  </a:moveTo>
                  <a:cubicBezTo>
                    <a:pt x="1975" y="1"/>
                    <a:pt x="1601" y="341"/>
                    <a:pt x="1601" y="796"/>
                  </a:cubicBezTo>
                  <a:cubicBezTo>
                    <a:pt x="1601" y="1005"/>
                    <a:pt x="1685" y="1215"/>
                    <a:pt x="1842" y="1361"/>
                  </a:cubicBezTo>
                  <a:cubicBezTo>
                    <a:pt x="1863" y="1382"/>
                    <a:pt x="1874" y="1413"/>
                    <a:pt x="1884" y="1445"/>
                  </a:cubicBezTo>
                  <a:cubicBezTo>
                    <a:pt x="1874" y="1508"/>
                    <a:pt x="1832" y="1549"/>
                    <a:pt x="1769" y="1549"/>
                  </a:cubicBezTo>
                  <a:lnTo>
                    <a:pt x="252" y="1549"/>
                  </a:lnTo>
                  <a:cubicBezTo>
                    <a:pt x="116" y="1549"/>
                    <a:pt x="0" y="1664"/>
                    <a:pt x="0" y="1801"/>
                  </a:cubicBezTo>
                  <a:lnTo>
                    <a:pt x="0" y="3307"/>
                  </a:lnTo>
                  <a:cubicBezTo>
                    <a:pt x="0" y="3517"/>
                    <a:pt x="175" y="3673"/>
                    <a:pt x="368" y="3673"/>
                  </a:cubicBezTo>
                  <a:cubicBezTo>
                    <a:pt x="416" y="3673"/>
                    <a:pt x="465" y="3663"/>
                    <a:pt x="513" y="3642"/>
                  </a:cubicBezTo>
                  <a:cubicBezTo>
                    <a:pt x="545" y="3632"/>
                    <a:pt x="565" y="3611"/>
                    <a:pt x="586" y="3600"/>
                  </a:cubicBezTo>
                  <a:cubicBezTo>
                    <a:pt x="597" y="3590"/>
                    <a:pt x="618" y="3569"/>
                    <a:pt x="639" y="3559"/>
                  </a:cubicBezTo>
                  <a:cubicBezTo>
                    <a:pt x="649" y="3538"/>
                    <a:pt x="660" y="3527"/>
                    <a:pt x="670" y="3517"/>
                  </a:cubicBezTo>
                  <a:cubicBezTo>
                    <a:pt x="691" y="3506"/>
                    <a:pt x="702" y="3496"/>
                    <a:pt x="712" y="3485"/>
                  </a:cubicBezTo>
                  <a:cubicBezTo>
                    <a:pt x="775" y="3454"/>
                    <a:pt x="838" y="3422"/>
                    <a:pt x="911" y="3402"/>
                  </a:cubicBezTo>
                  <a:cubicBezTo>
                    <a:pt x="941" y="3397"/>
                    <a:pt x="971" y="3395"/>
                    <a:pt x="1002" y="3395"/>
                  </a:cubicBezTo>
                  <a:cubicBezTo>
                    <a:pt x="1045" y="3395"/>
                    <a:pt x="1088" y="3400"/>
                    <a:pt x="1131" y="3412"/>
                  </a:cubicBezTo>
                  <a:cubicBezTo>
                    <a:pt x="1183" y="3422"/>
                    <a:pt x="1235" y="3443"/>
                    <a:pt x="1288" y="3464"/>
                  </a:cubicBezTo>
                  <a:cubicBezTo>
                    <a:pt x="1329" y="3496"/>
                    <a:pt x="1371" y="3527"/>
                    <a:pt x="1413" y="3569"/>
                  </a:cubicBezTo>
                  <a:cubicBezTo>
                    <a:pt x="1424" y="3579"/>
                    <a:pt x="1434" y="3600"/>
                    <a:pt x="1444" y="3611"/>
                  </a:cubicBezTo>
                  <a:cubicBezTo>
                    <a:pt x="1497" y="3684"/>
                    <a:pt x="1539" y="3778"/>
                    <a:pt x="1549" y="3872"/>
                  </a:cubicBezTo>
                  <a:cubicBezTo>
                    <a:pt x="1549" y="3914"/>
                    <a:pt x="1549" y="3946"/>
                    <a:pt x="1549" y="3988"/>
                  </a:cubicBezTo>
                  <a:cubicBezTo>
                    <a:pt x="1539" y="4029"/>
                    <a:pt x="1528" y="4071"/>
                    <a:pt x="1518" y="4113"/>
                  </a:cubicBezTo>
                  <a:cubicBezTo>
                    <a:pt x="1486" y="4186"/>
                    <a:pt x="1444" y="4249"/>
                    <a:pt x="1392" y="4301"/>
                  </a:cubicBezTo>
                  <a:cubicBezTo>
                    <a:pt x="1382" y="4312"/>
                    <a:pt x="1371" y="4322"/>
                    <a:pt x="1361" y="4333"/>
                  </a:cubicBezTo>
                  <a:cubicBezTo>
                    <a:pt x="1340" y="4343"/>
                    <a:pt x="1319" y="4364"/>
                    <a:pt x="1308" y="4375"/>
                  </a:cubicBezTo>
                  <a:cubicBezTo>
                    <a:pt x="1288" y="4385"/>
                    <a:pt x="1256" y="4396"/>
                    <a:pt x="1235" y="4406"/>
                  </a:cubicBezTo>
                  <a:cubicBezTo>
                    <a:pt x="1214" y="4417"/>
                    <a:pt x="1193" y="4427"/>
                    <a:pt x="1172" y="4438"/>
                  </a:cubicBezTo>
                  <a:cubicBezTo>
                    <a:pt x="1151" y="4448"/>
                    <a:pt x="1120" y="4448"/>
                    <a:pt x="1089" y="4448"/>
                  </a:cubicBezTo>
                  <a:cubicBezTo>
                    <a:pt x="1057" y="4453"/>
                    <a:pt x="1026" y="4456"/>
                    <a:pt x="995" y="4456"/>
                  </a:cubicBezTo>
                  <a:cubicBezTo>
                    <a:pt x="963" y="4456"/>
                    <a:pt x="932" y="4453"/>
                    <a:pt x="900" y="4448"/>
                  </a:cubicBezTo>
                  <a:cubicBezTo>
                    <a:pt x="838" y="4427"/>
                    <a:pt x="785" y="4406"/>
                    <a:pt x="733" y="4375"/>
                  </a:cubicBezTo>
                  <a:cubicBezTo>
                    <a:pt x="691" y="4354"/>
                    <a:pt x="670" y="4322"/>
                    <a:pt x="639" y="4301"/>
                  </a:cubicBezTo>
                  <a:cubicBezTo>
                    <a:pt x="607" y="4260"/>
                    <a:pt x="565" y="4239"/>
                    <a:pt x="513" y="4218"/>
                  </a:cubicBezTo>
                  <a:cubicBezTo>
                    <a:pt x="462" y="4193"/>
                    <a:pt x="410" y="4182"/>
                    <a:pt x="359" y="4182"/>
                  </a:cubicBezTo>
                  <a:cubicBezTo>
                    <a:pt x="170" y="4182"/>
                    <a:pt x="0" y="4338"/>
                    <a:pt x="0" y="4553"/>
                  </a:cubicBezTo>
                  <a:lnTo>
                    <a:pt x="0" y="6049"/>
                  </a:lnTo>
                  <a:cubicBezTo>
                    <a:pt x="0" y="6175"/>
                    <a:pt x="84" y="6269"/>
                    <a:pt x="199" y="6300"/>
                  </a:cubicBezTo>
                  <a:lnTo>
                    <a:pt x="231" y="6300"/>
                  </a:lnTo>
                  <a:cubicBezTo>
                    <a:pt x="2711" y="6258"/>
                    <a:pt x="4709" y="4260"/>
                    <a:pt x="4751" y="1780"/>
                  </a:cubicBezTo>
                  <a:cubicBezTo>
                    <a:pt x="4751" y="1769"/>
                    <a:pt x="4751" y="1759"/>
                    <a:pt x="4751" y="1748"/>
                  </a:cubicBezTo>
                  <a:cubicBezTo>
                    <a:pt x="4720" y="1633"/>
                    <a:pt x="4626" y="1549"/>
                    <a:pt x="4500" y="1549"/>
                  </a:cubicBezTo>
                  <a:lnTo>
                    <a:pt x="3014" y="1549"/>
                  </a:lnTo>
                  <a:cubicBezTo>
                    <a:pt x="2962" y="1549"/>
                    <a:pt x="2909" y="1508"/>
                    <a:pt x="2909" y="1445"/>
                  </a:cubicBezTo>
                  <a:cubicBezTo>
                    <a:pt x="2909" y="1413"/>
                    <a:pt x="2930" y="1382"/>
                    <a:pt x="2951" y="1361"/>
                  </a:cubicBezTo>
                  <a:cubicBezTo>
                    <a:pt x="3359" y="963"/>
                    <a:pt x="3223" y="283"/>
                    <a:pt x="2700" y="63"/>
                  </a:cubicBezTo>
                  <a:cubicBezTo>
                    <a:pt x="2598" y="21"/>
                    <a:pt x="2495" y="1"/>
                    <a:pt x="2394" y="1"/>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2" name="Google Shape;1312;p73"/>
            <p:cNvSpPr/>
            <p:nvPr/>
          </p:nvSpPr>
          <p:spPr>
            <a:xfrm>
              <a:off x="8676173" y="1443880"/>
              <a:ext cx="191913" cy="144704"/>
            </a:xfrm>
            <a:custGeom>
              <a:rect b="b" l="l" r="r" t="t"/>
              <a:pathLst>
                <a:path extrusionOk="0" h="4751" w="6301">
                  <a:moveTo>
                    <a:pt x="1811" y="262"/>
                  </a:moveTo>
                  <a:cubicBezTo>
                    <a:pt x="4124" y="325"/>
                    <a:pt x="5976" y="2187"/>
                    <a:pt x="6039" y="4489"/>
                  </a:cubicBezTo>
                  <a:lnTo>
                    <a:pt x="4563" y="4489"/>
                  </a:lnTo>
                  <a:cubicBezTo>
                    <a:pt x="4511" y="4489"/>
                    <a:pt x="4458" y="4448"/>
                    <a:pt x="4458" y="4385"/>
                  </a:cubicBezTo>
                  <a:cubicBezTo>
                    <a:pt x="4458" y="4353"/>
                    <a:pt x="4479" y="4322"/>
                    <a:pt x="4500" y="4301"/>
                  </a:cubicBezTo>
                  <a:cubicBezTo>
                    <a:pt x="5003" y="3809"/>
                    <a:pt x="4657" y="2941"/>
                    <a:pt x="3946" y="2941"/>
                  </a:cubicBezTo>
                  <a:cubicBezTo>
                    <a:pt x="3506" y="2941"/>
                    <a:pt x="3150" y="3296"/>
                    <a:pt x="3150" y="3736"/>
                  </a:cubicBezTo>
                  <a:cubicBezTo>
                    <a:pt x="3150" y="3945"/>
                    <a:pt x="3234" y="4155"/>
                    <a:pt x="3391" y="4301"/>
                  </a:cubicBezTo>
                  <a:cubicBezTo>
                    <a:pt x="3412" y="4322"/>
                    <a:pt x="3423" y="4353"/>
                    <a:pt x="3433" y="4385"/>
                  </a:cubicBezTo>
                  <a:cubicBezTo>
                    <a:pt x="3423" y="4448"/>
                    <a:pt x="3381" y="4489"/>
                    <a:pt x="3318" y="4489"/>
                  </a:cubicBezTo>
                  <a:lnTo>
                    <a:pt x="1811" y="4489"/>
                  </a:lnTo>
                  <a:lnTo>
                    <a:pt x="1811" y="2983"/>
                  </a:lnTo>
                  <a:cubicBezTo>
                    <a:pt x="1811" y="2773"/>
                    <a:pt x="1644" y="2616"/>
                    <a:pt x="1445" y="2616"/>
                  </a:cubicBezTo>
                  <a:cubicBezTo>
                    <a:pt x="1340" y="2616"/>
                    <a:pt x="1246" y="2658"/>
                    <a:pt x="1173" y="2731"/>
                  </a:cubicBezTo>
                  <a:cubicBezTo>
                    <a:pt x="1162" y="2742"/>
                    <a:pt x="1141" y="2763"/>
                    <a:pt x="1131" y="2773"/>
                  </a:cubicBezTo>
                  <a:cubicBezTo>
                    <a:pt x="1110" y="2784"/>
                    <a:pt x="1099" y="2794"/>
                    <a:pt x="1089" y="2805"/>
                  </a:cubicBezTo>
                  <a:lnTo>
                    <a:pt x="1162" y="2909"/>
                  </a:lnTo>
                  <a:lnTo>
                    <a:pt x="1079" y="2805"/>
                  </a:lnTo>
                  <a:cubicBezTo>
                    <a:pt x="1058" y="2815"/>
                    <a:pt x="1047" y="2826"/>
                    <a:pt x="1037" y="2826"/>
                  </a:cubicBezTo>
                  <a:lnTo>
                    <a:pt x="1026" y="2836"/>
                  </a:lnTo>
                  <a:cubicBezTo>
                    <a:pt x="1005" y="2846"/>
                    <a:pt x="995" y="2846"/>
                    <a:pt x="984" y="2857"/>
                  </a:cubicBezTo>
                  <a:lnTo>
                    <a:pt x="974" y="2857"/>
                  </a:lnTo>
                  <a:cubicBezTo>
                    <a:pt x="953" y="2867"/>
                    <a:pt x="942" y="2867"/>
                    <a:pt x="911" y="2878"/>
                  </a:cubicBezTo>
                  <a:cubicBezTo>
                    <a:pt x="880" y="2888"/>
                    <a:pt x="838" y="2888"/>
                    <a:pt x="806" y="2888"/>
                  </a:cubicBezTo>
                  <a:lnTo>
                    <a:pt x="733" y="2888"/>
                  </a:lnTo>
                  <a:cubicBezTo>
                    <a:pt x="712" y="2878"/>
                    <a:pt x="702" y="2878"/>
                    <a:pt x="681" y="2878"/>
                  </a:cubicBezTo>
                  <a:cubicBezTo>
                    <a:pt x="660" y="2878"/>
                    <a:pt x="649" y="2867"/>
                    <a:pt x="629" y="2867"/>
                  </a:cubicBezTo>
                  <a:lnTo>
                    <a:pt x="618" y="2857"/>
                  </a:lnTo>
                  <a:cubicBezTo>
                    <a:pt x="608" y="2857"/>
                    <a:pt x="597" y="2846"/>
                    <a:pt x="587" y="2846"/>
                  </a:cubicBezTo>
                  <a:lnTo>
                    <a:pt x="545" y="2826"/>
                  </a:lnTo>
                  <a:cubicBezTo>
                    <a:pt x="534" y="2826"/>
                    <a:pt x="524" y="2815"/>
                    <a:pt x="524" y="2815"/>
                  </a:cubicBezTo>
                  <a:lnTo>
                    <a:pt x="451" y="2920"/>
                  </a:lnTo>
                  <a:lnTo>
                    <a:pt x="513" y="2805"/>
                  </a:lnTo>
                  <a:cubicBezTo>
                    <a:pt x="493" y="2794"/>
                    <a:pt x="472" y="2773"/>
                    <a:pt x="451" y="2763"/>
                  </a:cubicBezTo>
                  <a:cubicBezTo>
                    <a:pt x="440" y="2752"/>
                    <a:pt x="430" y="2742"/>
                    <a:pt x="419" y="2731"/>
                  </a:cubicBezTo>
                  <a:cubicBezTo>
                    <a:pt x="409" y="2721"/>
                    <a:pt x="398" y="2710"/>
                    <a:pt x="388" y="2690"/>
                  </a:cubicBezTo>
                  <a:cubicBezTo>
                    <a:pt x="367" y="2669"/>
                    <a:pt x="346" y="2637"/>
                    <a:pt x="325" y="2606"/>
                  </a:cubicBezTo>
                  <a:lnTo>
                    <a:pt x="304" y="2564"/>
                  </a:lnTo>
                  <a:cubicBezTo>
                    <a:pt x="304" y="2553"/>
                    <a:pt x="304" y="2543"/>
                    <a:pt x="294" y="2533"/>
                  </a:cubicBezTo>
                  <a:lnTo>
                    <a:pt x="294" y="2522"/>
                  </a:lnTo>
                  <a:cubicBezTo>
                    <a:pt x="283" y="2501"/>
                    <a:pt x="283" y="2491"/>
                    <a:pt x="273" y="2470"/>
                  </a:cubicBezTo>
                  <a:cubicBezTo>
                    <a:pt x="273" y="2449"/>
                    <a:pt x="273" y="2438"/>
                    <a:pt x="273" y="2417"/>
                  </a:cubicBezTo>
                  <a:cubicBezTo>
                    <a:pt x="273" y="2407"/>
                    <a:pt x="262" y="2407"/>
                    <a:pt x="262" y="2386"/>
                  </a:cubicBezTo>
                  <a:cubicBezTo>
                    <a:pt x="262" y="2386"/>
                    <a:pt x="262" y="2376"/>
                    <a:pt x="262" y="2365"/>
                  </a:cubicBezTo>
                  <a:lnTo>
                    <a:pt x="262" y="2323"/>
                  </a:lnTo>
                  <a:cubicBezTo>
                    <a:pt x="273" y="2313"/>
                    <a:pt x="273" y="2302"/>
                    <a:pt x="273" y="2292"/>
                  </a:cubicBezTo>
                  <a:cubicBezTo>
                    <a:pt x="273" y="2271"/>
                    <a:pt x="273" y="2260"/>
                    <a:pt x="283" y="2240"/>
                  </a:cubicBezTo>
                  <a:cubicBezTo>
                    <a:pt x="283" y="2229"/>
                    <a:pt x="283" y="2208"/>
                    <a:pt x="294" y="2198"/>
                  </a:cubicBezTo>
                  <a:lnTo>
                    <a:pt x="294" y="2177"/>
                  </a:lnTo>
                  <a:cubicBezTo>
                    <a:pt x="304" y="2166"/>
                    <a:pt x="304" y="2166"/>
                    <a:pt x="304" y="2145"/>
                  </a:cubicBezTo>
                  <a:lnTo>
                    <a:pt x="325" y="2114"/>
                  </a:lnTo>
                  <a:cubicBezTo>
                    <a:pt x="346" y="2072"/>
                    <a:pt x="367" y="2041"/>
                    <a:pt x="388" y="2020"/>
                  </a:cubicBezTo>
                  <a:cubicBezTo>
                    <a:pt x="398" y="2009"/>
                    <a:pt x="409" y="1999"/>
                    <a:pt x="419" y="1978"/>
                  </a:cubicBezTo>
                  <a:cubicBezTo>
                    <a:pt x="430" y="1978"/>
                    <a:pt x="440" y="1967"/>
                    <a:pt x="451" y="1957"/>
                  </a:cubicBezTo>
                  <a:cubicBezTo>
                    <a:pt x="472" y="1936"/>
                    <a:pt x="493" y="1915"/>
                    <a:pt x="524" y="1905"/>
                  </a:cubicBezTo>
                  <a:lnTo>
                    <a:pt x="587" y="1873"/>
                  </a:lnTo>
                  <a:cubicBezTo>
                    <a:pt x="597" y="1863"/>
                    <a:pt x="608" y="1863"/>
                    <a:pt x="618" y="1852"/>
                  </a:cubicBezTo>
                  <a:lnTo>
                    <a:pt x="629" y="1852"/>
                  </a:lnTo>
                  <a:cubicBezTo>
                    <a:pt x="649" y="1842"/>
                    <a:pt x="670" y="1842"/>
                    <a:pt x="691" y="1831"/>
                  </a:cubicBezTo>
                  <a:lnTo>
                    <a:pt x="733" y="1831"/>
                  </a:lnTo>
                  <a:cubicBezTo>
                    <a:pt x="754" y="1831"/>
                    <a:pt x="775" y="1831"/>
                    <a:pt x="796" y="1821"/>
                  </a:cubicBezTo>
                  <a:cubicBezTo>
                    <a:pt x="838" y="1821"/>
                    <a:pt x="880" y="1831"/>
                    <a:pt x="922" y="1842"/>
                  </a:cubicBezTo>
                  <a:cubicBezTo>
                    <a:pt x="942" y="1842"/>
                    <a:pt x="953" y="1852"/>
                    <a:pt x="974" y="1852"/>
                  </a:cubicBezTo>
                  <a:lnTo>
                    <a:pt x="1016" y="1727"/>
                  </a:lnTo>
                  <a:lnTo>
                    <a:pt x="984" y="1863"/>
                  </a:lnTo>
                  <a:cubicBezTo>
                    <a:pt x="995" y="1863"/>
                    <a:pt x="1005" y="1873"/>
                    <a:pt x="1026" y="1873"/>
                  </a:cubicBezTo>
                  <a:lnTo>
                    <a:pt x="1037" y="1884"/>
                  </a:lnTo>
                  <a:cubicBezTo>
                    <a:pt x="1047" y="1894"/>
                    <a:pt x="1068" y="1894"/>
                    <a:pt x="1079" y="1905"/>
                  </a:cubicBezTo>
                  <a:lnTo>
                    <a:pt x="1141" y="1790"/>
                  </a:lnTo>
                  <a:lnTo>
                    <a:pt x="1089" y="1915"/>
                  </a:lnTo>
                  <a:cubicBezTo>
                    <a:pt x="1099" y="1926"/>
                    <a:pt x="1110" y="1936"/>
                    <a:pt x="1131" y="1947"/>
                  </a:cubicBezTo>
                  <a:cubicBezTo>
                    <a:pt x="1152" y="1957"/>
                    <a:pt x="1162" y="1967"/>
                    <a:pt x="1173" y="1988"/>
                  </a:cubicBezTo>
                  <a:cubicBezTo>
                    <a:pt x="1246" y="2062"/>
                    <a:pt x="1340" y="2104"/>
                    <a:pt x="1445" y="2104"/>
                  </a:cubicBezTo>
                  <a:cubicBezTo>
                    <a:pt x="1644" y="2104"/>
                    <a:pt x="1811" y="1936"/>
                    <a:pt x="1811" y="1737"/>
                  </a:cubicBezTo>
                  <a:lnTo>
                    <a:pt x="1811" y="262"/>
                  </a:lnTo>
                  <a:close/>
                  <a:moveTo>
                    <a:pt x="1780" y="0"/>
                  </a:moveTo>
                  <a:cubicBezTo>
                    <a:pt x="1769" y="0"/>
                    <a:pt x="1759" y="0"/>
                    <a:pt x="1748" y="11"/>
                  </a:cubicBezTo>
                  <a:cubicBezTo>
                    <a:pt x="1633" y="32"/>
                    <a:pt x="1549" y="136"/>
                    <a:pt x="1549" y="251"/>
                  </a:cubicBezTo>
                  <a:lnTo>
                    <a:pt x="1549" y="1737"/>
                  </a:lnTo>
                  <a:cubicBezTo>
                    <a:pt x="1549" y="1798"/>
                    <a:pt x="1497" y="1837"/>
                    <a:pt x="1442" y="1837"/>
                  </a:cubicBezTo>
                  <a:cubicBezTo>
                    <a:pt x="1413" y="1837"/>
                    <a:pt x="1383" y="1826"/>
                    <a:pt x="1361" y="1800"/>
                  </a:cubicBezTo>
                  <a:cubicBezTo>
                    <a:pt x="1340" y="1779"/>
                    <a:pt x="1319" y="1758"/>
                    <a:pt x="1288" y="1737"/>
                  </a:cubicBezTo>
                  <a:cubicBezTo>
                    <a:pt x="1267" y="1727"/>
                    <a:pt x="1246" y="1706"/>
                    <a:pt x="1235" y="1695"/>
                  </a:cubicBezTo>
                  <a:lnTo>
                    <a:pt x="1215" y="1685"/>
                  </a:lnTo>
                  <a:cubicBezTo>
                    <a:pt x="1194" y="1674"/>
                    <a:pt x="1173" y="1664"/>
                    <a:pt x="1152" y="1654"/>
                  </a:cubicBezTo>
                  <a:lnTo>
                    <a:pt x="1131" y="1643"/>
                  </a:lnTo>
                  <a:cubicBezTo>
                    <a:pt x="1120" y="1633"/>
                    <a:pt x="1099" y="1622"/>
                    <a:pt x="1068" y="1612"/>
                  </a:cubicBezTo>
                  <a:lnTo>
                    <a:pt x="1058" y="1612"/>
                  </a:lnTo>
                  <a:cubicBezTo>
                    <a:pt x="1037" y="1601"/>
                    <a:pt x="1005" y="1591"/>
                    <a:pt x="984" y="1591"/>
                  </a:cubicBezTo>
                  <a:cubicBezTo>
                    <a:pt x="984" y="1591"/>
                    <a:pt x="974" y="1580"/>
                    <a:pt x="974" y="1580"/>
                  </a:cubicBezTo>
                  <a:cubicBezTo>
                    <a:pt x="911" y="1570"/>
                    <a:pt x="848" y="1559"/>
                    <a:pt x="786" y="1559"/>
                  </a:cubicBezTo>
                  <a:cubicBezTo>
                    <a:pt x="754" y="1570"/>
                    <a:pt x="733" y="1570"/>
                    <a:pt x="702" y="1570"/>
                  </a:cubicBezTo>
                  <a:lnTo>
                    <a:pt x="691" y="1570"/>
                  </a:lnTo>
                  <a:cubicBezTo>
                    <a:pt x="670" y="1570"/>
                    <a:pt x="660" y="1580"/>
                    <a:pt x="639" y="1580"/>
                  </a:cubicBezTo>
                  <a:lnTo>
                    <a:pt x="629" y="1580"/>
                  </a:lnTo>
                  <a:cubicBezTo>
                    <a:pt x="597" y="1591"/>
                    <a:pt x="576" y="1591"/>
                    <a:pt x="555" y="1601"/>
                  </a:cubicBezTo>
                  <a:cubicBezTo>
                    <a:pt x="545" y="1601"/>
                    <a:pt x="534" y="1612"/>
                    <a:pt x="524" y="1612"/>
                  </a:cubicBezTo>
                  <a:cubicBezTo>
                    <a:pt x="513" y="1622"/>
                    <a:pt x="493" y="1622"/>
                    <a:pt x="482" y="1633"/>
                  </a:cubicBezTo>
                  <a:cubicBezTo>
                    <a:pt x="472" y="1633"/>
                    <a:pt x="461" y="1643"/>
                    <a:pt x="451" y="1643"/>
                  </a:cubicBezTo>
                  <a:cubicBezTo>
                    <a:pt x="440" y="1654"/>
                    <a:pt x="430" y="1654"/>
                    <a:pt x="419" y="1664"/>
                  </a:cubicBezTo>
                  <a:cubicBezTo>
                    <a:pt x="409" y="1664"/>
                    <a:pt x="398" y="1674"/>
                    <a:pt x="388" y="1685"/>
                  </a:cubicBezTo>
                  <a:lnTo>
                    <a:pt x="367" y="1685"/>
                  </a:lnTo>
                  <a:cubicBezTo>
                    <a:pt x="336" y="1706"/>
                    <a:pt x="304" y="1737"/>
                    <a:pt x="283" y="1758"/>
                  </a:cubicBezTo>
                  <a:cubicBezTo>
                    <a:pt x="262" y="1769"/>
                    <a:pt x="252" y="1779"/>
                    <a:pt x="241" y="1800"/>
                  </a:cubicBezTo>
                  <a:cubicBezTo>
                    <a:pt x="241" y="1800"/>
                    <a:pt x="231" y="1811"/>
                    <a:pt x="231" y="1811"/>
                  </a:cubicBezTo>
                  <a:cubicBezTo>
                    <a:pt x="210" y="1821"/>
                    <a:pt x="199" y="1831"/>
                    <a:pt x="189" y="1842"/>
                  </a:cubicBezTo>
                  <a:lnTo>
                    <a:pt x="179" y="1852"/>
                  </a:lnTo>
                  <a:cubicBezTo>
                    <a:pt x="147" y="1894"/>
                    <a:pt x="116" y="1947"/>
                    <a:pt x="95" y="1988"/>
                  </a:cubicBezTo>
                  <a:cubicBezTo>
                    <a:pt x="84" y="1999"/>
                    <a:pt x="84" y="2009"/>
                    <a:pt x="74" y="2020"/>
                  </a:cubicBezTo>
                  <a:lnTo>
                    <a:pt x="63" y="2051"/>
                  </a:lnTo>
                  <a:cubicBezTo>
                    <a:pt x="63" y="2062"/>
                    <a:pt x="53" y="2083"/>
                    <a:pt x="53" y="2093"/>
                  </a:cubicBezTo>
                  <a:lnTo>
                    <a:pt x="43" y="2114"/>
                  </a:lnTo>
                  <a:cubicBezTo>
                    <a:pt x="32" y="2135"/>
                    <a:pt x="32" y="2156"/>
                    <a:pt x="22" y="2177"/>
                  </a:cubicBezTo>
                  <a:lnTo>
                    <a:pt x="22" y="2198"/>
                  </a:lnTo>
                  <a:cubicBezTo>
                    <a:pt x="11" y="2219"/>
                    <a:pt x="11" y="2250"/>
                    <a:pt x="11" y="2271"/>
                  </a:cubicBezTo>
                  <a:cubicBezTo>
                    <a:pt x="11" y="2281"/>
                    <a:pt x="11" y="2302"/>
                    <a:pt x="1" y="2313"/>
                  </a:cubicBezTo>
                  <a:lnTo>
                    <a:pt x="1" y="2323"/>
                  </a:lnTo>
                  <a:cubicBezTo>
                    <a:pt x="1" y="2334"/>
                    <a:pt x="1" y="2344"/>
                    <a:pt x="1" y="2355"/>
                  </a:cubicBezTo>
                  <a:cubicBezTo>
                    <a:pt x="1" y="2365"/>
                    <a:pt x="1" y="2376"/>
                    <a:pt x="1" y="2386"/>
                  </a:cubicBezTo>
                  <a:lnTo>
                    <a:pt x="137" y="2376"/>
                  </a:lnTo>
                  <a:lnTo>
                    <a:pt x="1" y="2407"/>
                  </a:lnTo>
                  <a:cubicBezTo>
                    <a:pt x="11" y="2417"/>
                    <a:pt x="11" y="2428"/>
                    <a:pt x="11" y="2449"/>
                  </a:cubicBezTo>
                  <a:cubicBezTo>
                    <a:pt x="11" y="2470"/>
                    <a:pt x="22" y="2501"/>
                    <a:pt x="22" y="2533"/>
                  </a:cubicBezTo>
                  <a:cubicBezTo>
                    <a:pt x="32" y="2553"/>
                    <a:pt x="32" y="2574"/>
                    <a:pt x="43" y="2595"/>
                  </a:cubicBezTo>
                  <a:lnTo>
                    <a:pt x="53" y="2616"/>
                  </a:lnTo>
                  <a:cubicBezTo>
                    <a:pt x="53" y="2637"/>
                    <a:pt x="63" y="2648"/>
                    <a:pt x="63" y="2669"/>
                  </a:cubicBezTo>
                  <a:lnTo>
                    <a:pt x="84" y="2700"/>
                  </a:lnTo>
                  <a:cubicBezTo>
                    <a:pt x="84" y="2710"/>
                    <a:pt x="95" y="2721"/>
                    <a:pt x="95" y="2731"/>
                  </a:cubicBezTo>
                  <a:cubicBezTo>
                    <a:pt x="116" y="2773"/>
                    <a:pt x="147" y="2815"/>
                    <a:pt x="179" y="2857"/>
                  </a:cubicBezTo>
                  <a:cubicBezTo>
                    <a:pt x="179" y="2857"/>
                    <a:pt x="189" y="2867"/>
                    <a:pt x="189" y="2867"/>
                  </a:cubicBezTo>
                  <a:cubicBezTo>
                    <a:pt x="199" y="2878"/>
                    <a:pt x="210" y="2899"/>
                    <a:pt x="231" y="2909"/>
                  </a:cubicBezTo>
                  <a:lnTo>
                    <a:pt x="241" y="2920"/>
                  </a:lnTo>
                  <a:cubicBezTo>
                    <a:pt x="252" y="2930"/>
                    <a:pt x="262" y="2941"/>
                    <a:pt x="283" y="2962"/>
                  </a:cubicBezTo>
                  <a:cubicBezTo>
                    <a:pt x="304" y="2983"/>
                    <a:pt x="336" y="3003"/>
                    <a:pt x="367" y="3024"/>
                  </a:cubicBezTo>
                  <a:cubicBezTo>
                    <a:pt x="377" y="3024"/>
                    <a:pt x="388" y="3035"/>
                    <a:pt x="388" y="3035"/>
                  </a:cubicBezTo>
                  <a:cubicBezTo>
                    <a:pt x="398" y="3045"/>
                    <a:pt x="409" y="3045"/>
                    <a:pt x="419" y="3056"/>
                  </a:cubicBezTo>
                  <a:cubicBezTo>
                    <a:pt x="430" y="3056"/>
                    <a:pt x="440" y="3066"/>
                    <a:pt x="451" y="3077"/>
                  </a:cubicBezTo>
                  <a:lnTo>
                    <a:pt x="482" y="3087"/>
                  </a:lnTo>
                  <a:cubicBezTo>
                    <a:pt x="503" y="3087"/>
                    <a:pt x="513" y="3098"/>
                    <a:pt x="534" y="3108"/>
                  </a:cubicBezTo>
                  <a:lnTo>
                    <a:pt x="555" y="3108"/>
                  </a:lnTo>
                  <a:cubicBezTo>
                    <a:pt x="576" y="3119"/>
                    <a:pt x="597" y="3129"/>
                    <a:pt x="629" y="3129"/>
                  </a:cubicBezTo>
                  <a:cubicBezTo>
                    <a:pt x="629" y="3129"/>
                    <a:pt x="639" y="3139"/>
                    <a:pt x="639" y="3139"/>
                  </a:cubicBezTo>
                  <a:lnTo>
                    <a:pt x="702" y="3139"/>
                  </a:lnTo>
                  <a:cubicBezTo>
                    <a:pt x="723" y="3150"/>
                    <a:pt x="754" y="3150"/>
                    <a:pt x="786" y="3150"/>
                  </a:cubicBezTo>
                  <a:lnTo>
                    <a:pt x="796" y="3150"/>
                  </a:lnTo>
                  <a:cubicBezTo>
                    <a:pt x="859" y="3150"/>
                    <a:pt x="911" y="3139"/>
                    <a:pt x="974" y="3129"/>
                  </a:cubicBezTo>
                  <a:lnTo>
                    <a:pt x="984" y="3129"/>
                  </a:lnTo>
                  <a:cubicBezTo>
                    <a:pt x="1005" y="3119"/>
                    <a:pt x="1037" y="3119"/>
                    <a:pt x="1058" y="3108"/>
                  </a:cubicBezTo>
                  <a:lnTo>
                    <a:pt x="1079" y="3098"/>
                  </a:lnTo>
                  <a:cubicBezTo>
                    <a:pt x="1099" y="3087"/>
                    <a:pt x="1120" y="3087"/>
                    <a:pt x="1141" y="3077"/>
                  </a:cubicBezTo>
                  <a:lnTo>
                    <a:pt x="1152" y="3066"/>
                  </a:lnTo>
                  <a:cubicBezTo>
                    <a:pt x="1173" y="3056"/>
                    <a:pt x="1194" y="3045"/>
                    <a:pt x="1215" y="3024"/>
                  </a:cubicBezTo>
                  <a:lnTo>
                    <a:pt x="1235" y="3024"/>
                  </a:lnTo>
                  <a:cubicBezTo>
                    <a:pt x="1246" y="3003"/>
                    <a:pt x="1267" y="2993"/>
                    <a:pt x="1288" y="2983"/>
                  </a:cubicBezTo>
                  <a:cubicBezTo>
                    <a:pt x="1288" y="2983"/>
                    <a:pt x="1298" y="2972"/>
                    <a:pt x="1298" y="2972"/>
                  </a:cubicBezTo>
                  <a:cubicBezTo>
                    <a:pt x="1319" y="2951"/>
                    <a:pt x="1340" y="2930"/>
                    <a:pt x="1361" y="2909"/>
                  </a:cubicBezTo>
                  <a:cubicBezTo>
                    <a:pt x="1382" y="2888"/>
                    <a:pt x="1413" y="2878"/>
                    <a:pt x="1445" y="2878"/>
                  </a:cubicBezTo>
                  <a:cubicBezTo>
                    <a:pt x="1508" y="2878"/>
                    <a:pt x="1549" y="2920"/>
                    <a:pt x="1549" y="2983"/>
                  </a:cubicBezTo>
                  <a:lnTo>
                    <a:pt x="1549" y="4500"/>
                  </a:lnTo>
                  <a:cubicBezTo>
                    <a:pt x="1549" y="4636"/>
                    <a:pt x="1665" y="4751"/>
                    <a:pt x="1801" y="4751"/>
                  </a:cubicBezTo>
                  <a:lnTo>
                    <a:pt x="3318" y="4751"/>
                  </a:lnTo>
                  <a:cubicBezTo>
                    <a:pt x="3527" y="4751"/>
                    <a:pt x="3684" y="4584"/>
                    <a:pt x="3695" y="4385"/>
                  </a:cubicBezTo>
                  <a:cubicBezTo>
                    <a:pt x="3684" y="4280"/>
                    <a:pt x="3642" y="4186"/>
                    <a:pt x="3569" y="4113"/>
                  </a:cubicBezTo>
                  <a:cubicBezTo>
                    <a:pt x="3234" y="3778"/>
                    <a:pt x="3464" y="3202"/>
                    <a:pt x="3946" y="3202"/>
                  </a:cubicBezTo>
                  <a:cubicBezTo>
                    <a:pt x="4417" y="3202"/>
                    <a:pt x="4657" y="3788"/>
                    <a:pt x="4312" y="4113"/>
                  </a:cubicBezTo>
                  <a:cubicBezTo>
                    <a:pt x="4239" y="4186"/>
                    <a:pt x="4197" y="4280"/>
                    <a:pt x="4197" y="4385"/>
                  </a:cubicBezTo>
                  <a:cubicBezTo>
                    <a:pt x="4197" y="4584"/>
                    <a:pt x="4364" y="4751"/>
                    <a:pt x="4563" y="4751"/>
                  </a:cubicBezTo>
                  <a:lnTo>
                    <a:pt x="6049" y="4751"/>
                  </a:lnTo>
                  <a:cubicBezTo>
                    <a:pt x="6175" y="4751"/>
                    <a:pt x="6269" y="4667"/>
                    <a:pt x="6300" y="4552"/>
                  </a:cubicBezTo>
                  <a:cubicBezTo>
                    <a:pt x="6300" y="4542"/>
                    <a:pt x="6300" y="4531"/>
                    <a:pt x="6300" y="4521"/>
                  </a:cubicBezTo>
                  <a:cubicBezTo>
                    <a:pt x="6258" y="2051"/>
                    <a:pt x="4260" y="53"/>
                    <a:pt x="1780"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3" name="Google Shape;1313;p73"/>
            <p:cNvSpPr/>
            <p:nvPr/>
          </p:nvSpPr>
          <p:spPr>
            <a:xfrm>
              <a:off x="8586628" y="1443880"/>
              <a:ext cx="281458" cy="281458"/>
            </a:xfrm>
            <a:custGeom>
              <a:rect b="b" l="l" r="r" t="t"/>
              <a:pathLst>
                <a:path extrusionOk="0" h="9241" w="9241">
                  <a:moveTo>
                    <a:pt x="4709" y="262"/>
                  </a:moveTo>
                  <a:cubicBezTo>
                    <a:pt x="7053" y="304"/>
                    <a:pt x="8937" y="2187"/>
                    <a:pt x="8979" y="4531"/>
                  </a:cubicBezTo>
                  <a:lnTo>
                    <a:pt x="8979" y="4573"/>
                  </a:lnTo>
                  <a:cubicBezTo>
                    <a:pt x="8979" y="4584"/>
                    <a:pt x="8979" y="4604"/>
                    <a:pt x="8979" y="4625"/>
                  </a:cubicBezTo>
                  <a:cubicBezTo>
                    <a:pt x="8979" y="4636"/>
                    <a:pt x="8979" y="4657"/>
                    <a:pt x="8979" y="4678"/>
                  </a:cubicBezTo>
                  <a:lnTo>
                    <a:pt x="8979" y="4709"/>
                  </a:lnTo>
                  <a:cubicBezTo>
                    <a:pt x="8937" y="7053"/>
                    <a:pt x="7053" y="8937"/>
                    <a:pt x="4709" y="8979"/>
                  </a:cubicBezTo>
                  <a:lnTo>
                    <a:pt x="4531" y="8979"/>
                  </a:lnTo>
                  <a:cubicBezTo>
                    <a:pt x="2187" y="8937"/>
                    <a:pt x="304" y="7053"/>
                    <a:pt x="262" y="4709"/>
                  </a:cubicBezTo>
                  <a:lnTo>
                    <a:pt x="262" y="4678"/>
                  </a:lnTo>
                  <a:cubicBezTo>
                    <a:pt x="262" y="4657"/>
                    <a:pt x="262" y="4636"/>
                    <a:pt x="262" y="4625"/>
                  </a:cubicBezTo>
                  <a:cubicBezTo>
                    <a:pt x="262" y="4604"/>
                    <a:pt x="262" y="4584"/>
                    <a:pt x="262" y="4573"/>
                  </a:cubicBezTo>
                  <a:lnTo>
                    <a:pt x="262" y="4531"/>
                  </a:lnTo>
                  <a:cubicBezTo>
                    <a:pt x="304" y="2187"/>
                    <a:pt x="2187" y="304"/>
                    <a:pt x="4531" y="262"/>
                  </a:cubicBezTo>
                  <a:close/>
                  <a:moveTo>
                    <a:pt x="4521" y="0"/>
                  </a:moveTo>
                  <a:cubicBezTo>
                    <a:pt x="2051" y="53"/>
                    <a:pt x="53" y="2051"/>
                    <a:pt x="0" y="4521"/>
                  </a:cubicBezTo>
                  <a:lnTo>
                    <a:pt x="0" y="4563"/>
                  </a:lnTo>
                  <a:cubicBezTo>
                    <a:pt x="0" y="4584"/>
                    <a:pt x="0" y="4604"/>
                    <a:pt x="0" y="4625"/>
                  </a:cubicBezTo>
                  <a:cubicBezTo>
                    <a:pt x="0" y="4646"/>
                    <a:pt x="0" y="4667"/>
                    <a:pt x="0" y="4688"/>
                  </a:cubicBezTo>
                  <a:lnTo>
                    <a:pt x="0" y="4720"/>
                  </a:lnTo>
                  <a:cubicBezTo>
                    <a:pt x="53" y="7200"/>
                    <a:pt x="2051" y="9198"/>
                    <a:pt x="4521" y="9240"/>
                  </a:cubicBezTo>
                  <a:lnTo>
                    <a:pt x="4720" y="9240"/>
                  </a:lnTo>
                  <a:cubicBezTo>
                    <a:pt x="7200" y="9198"/>
                    <a:pt x="9198" y="7200"/>
                    <a:pt x="9240" y="4720"/>
                  </a:cubicBezTo>
                  <a:lnTo>
                    <a:pt x="9240" y="4688"/>
                  </a:lnTo>
                  <a:cubicBezTo>
                    <a:pt x="9240" y="4667"/>
                    <a:pt x="9240" y="4646"/>
                    <a:pt x="9240" y="4625"/>
                  </a:cubicBezTo>
                  <a:cubicBezTo>
                    <a:pt x="9240" y="4604"/>
                    <a:pt x="9240" y="4584"/>
                    <a:pt x="9240" y="4563"/>
                  </a:cubicBezTo>
                  <a:lnTo>
                    <a:pt x="9240" y="4521"/>
                  </a:lnTo>
                  <a:cubicBezTo>
                    <a:pt x="9198" y="2051"/>
                    <a:pt x="7200" y="53"/>
                    <a:pt x="4720"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14" name="Google Shape;1314;p73"/>
          <p:cNvSpPr txBox="1"/>
          <p:nvPr/>
        </p:nvSpPr>
        <p:spPr>
          <a:xfrm>
            <a:off x="4447263" y="3011675"/>
            <a:ext cx="39267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Open Sans ExtraBold"/>
                <a:ea typeface="Open Sans ExtraBold"/>
                <a:cs typeface="Open Sans ExtraBold"/>
                <a:sym typeface="Open Sans ExtraBold"/>
              </a:rPr>
              <a:t>Learning Objective:</a:t>
            </a:r>
            <a:r>
              <a:rPr lang="en" sz="1200">
                <a:solidFill>
                  <a:schemeClr val="dk1"/>
                </a:solidFill>
                <a:latin typeface="Open Sans ExtraBold"/>
                <a:ea typeface="Open Sans ExtraBold"/>
                <a:cs typeface="Open Sans ExtraBold"/>
                <a:sym typeface="Open Sans ExtraBold"/>
              </a:rPr>
              <a:t> </a:t>
            </a:r>
            <a:endParaRPr sz="1200">
              <a:solidFill>
                <a:schemeClr val="dk1"/>
              </a:solidFill>
              <a:latin typeface="Open Sans ExtraBold"/>
              <a:ea typeface="Open Sans ExtraBold"/>
              <a:cs typeface="Open Sans ExtraBold"/>
              <a:sym typeface="Open Sans ExtraBold"/>
            </a:endParaRPr>
          </a:p>
          <a:p>
            <a:pPr indent="0" lvl="0" marL="0" rtl="0" algn="l">
              <a:spcBef>
                <a:spcPts val="0"/>
              </a:spcBef>
              <a:spcAft>
                <a:spcPts val="0"/>
              </a:spcAft>
              <a:buNone/>
            </a:pPr>
            <a:r>
              <a:rPr lang="en" sz="1800">
                <a:solidFill>
                  <a:schemeClr val="dk1"/>
                </a:solidFill>
                <a:latin typeface="Open Sans"/>
                <a:ea typeface="Open Sans"/>
                <a:cs typeface="Open Sans"/>
                <a:sym typeface="Open Sans"/>
              </a:rPr>
              <a:t>Comparing fractions and equivalent fractions</a:t>
            </a:r>
            <a:endParaRPr sz="1800">
              <a:solidFill>
                <a:schemeClr val="dk1"/>
              </a:solidFill>
              <a:latin typeface="Open Sans"/>
              <a:ea typeface="Open Sans"/>
              <a:cs typeface="Open Sans"/>
              <a:sym typeface="Open Sans"/>
            </a:endParaRPr>
          </a:p>
        </p:txBody>
      </p:sp>
      <p:sp>
        <p:nvSpPr>
          <p:cNvPr id="1315" name="Google Shape;1315;p73"/>
          <p:cNvSpPr txBox="1"/>
          <p:nvPr/>
        </p:nvSpPr>
        <p:spPr>
          <a:xfrm>
            <a:off x="4447263" y="2347313"/>
            <a:ext cx="4590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Open Sans ExtraBold"/>
                <a:ea typeface="Open Sans ExtraBold"/>
                <a:cs typeface="Open Sans ExtraBold"/>
                <a:sym typeface="Open Sans ExtraBold"/>
              </a:rPr>
              <a:t>ST Math Puzzle:</a:t>
            </a:r>
            <a:endParaRPr sz="1200">
              <a:solidFill>
                <a:schemeClr val="dk1"/>
              </a:solidFill>
              <a:latin typeface="Open Sans ExtraBold"/>
              <a:ea typeface="Open Sans ExtraBold"/>
              <a:cs typeface="Open Sans ExtraBold"/>
              <a:sym typeface="Open Sans ExtraBold"/>
            </a:endParaRPr>
          </a:p>
          <a:p>
            <a:pPr indent="0" lvl="0" marL="0" rtl="0" algn="l">
              <a:spcBef>
                <a:spcPts val="0"/>
              </a:spcBef>
              <a:spcAft>
                <a:spcPts val="0"/>
              </a:spcAft>
              <a:buNone/>
            </a:pPr>
            <a:r>
              <a:rPr lang="en" sz="1800">
                <a:solidFill>
                  <a:schemeClr val="dk1"/>
                </a:solidFill>
                <a:latin typeface="Open Sans"/>
                <a:ea typeface="Open Sans"/>
                <a:cs typeface="Open Sans"/>
                <a:sym typeface="Open Sans"/>
              </a:rPr>
              <a:t>Fraction Order Fill &gt; Level 1</a:t>
            </a:r>
            <a:endParaRPr sz="2000">
              <a:solidFill>
                <a:schemeClr val="dk1"/>
              </a:solidFill>
              <a:latin typeface="Open Sans"/>
              <a:ea typeface="Open Sans"/>
              <a:cs typeface="Open Sans"/>
              <a:sym typeface="Open Sans"/>
            </a:endParaRPr>
          </a:p>
        </p:txBody>
      </p:sp>
      <p:sp>
        <p:nvSpPr>
          <p:cNvPr id="1316" name="Google Shape;1316;p73"/>
          <p:cNvSpPr txBox="1"/>
          <p:nvPr/>
        </p:nvSpPr>
        <p:spPr>
          <a:xfrm>
            <a:off x="1754435" y="3957436"/>
            <a:ext cx="1222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u="sng">
                <a:solidFill>
                  <a:schemeClr val="hlink"/>
                </a:solidFill>
                <a:latin typeface="Ubuntu"/>
                <a:ea typeface="Ubuntu"/>
                <a:cs typeface="Ubuntu"/>
                <a:sym typeface="Ubuntu"/>
                <a:hlinkClick r:id="rId5"/>
              </a:rPr>
              <a:t>Puzzle Link</a:t>
            </a:r>
            <a:endParaRPr sz="1200">
              <a:latin typeface="Ubuntu"/>
              <a:ea typeface="Ubuntu"/>
              <a:cs typeface="Ubuntu"/>
              <a:sym typeface="Ubuntu"/>
            </a:endParaRPr>
          </a:p>
        </p:txBody>
      </p:sp>
      <p:grpSp>
        <p:nvGrpSpPr>
          <p:cNvPr id="1317" name="Google Shape;1317;p73"/>
          <p:cNvGrpSpPr/>
          <p:nvPr/>
        </p:nvGrpSpPr>
        <p:grpSpPr>
          <a:xfrm>
            <a:off x="7709843" y="3629462"/>
            <a:ext cx="1138164" cy="1468500"/>
            <a:chOff x="7709843" y="3629462"/>
            <a:chExt cx="1138164" cy="1468500"/>
          </a:xfrm>
        </p:grpSpPr>
        <p:pic>
          <p:nvPicPr>
            <p:cNvPr id="1318" name="Google Shape;1318;p73"/>
            <p:cNvPicPr preferRelativeResize="0"/>
            <p:nvPr/>
          </p:nvPicPr>
          <p:blipFill>
            <a:blip r:embed="rId6">
              <a:alphaModFix/>
            </a:blip>
            <a:stretch>
              <a:fillRect/>
            </a:stretch>
          </p:blipFill>
          <p:spPr>
            <a:xfrm>
              <a:off x="7773311" y="3629462"/>
              <a:ext cx="1074696" cy="1468500"/>
            </a:xfrm>
            <a:prstGeom prst="rect">
              <a:avLst/>
            </a:prstGeom>
            <a:noFill/>
            <a:ln>
              <a:noFill/>
            </a:ln>
          </p:spPr>
        </p:pic>
        <p:pic>
          <p:nvPicPr>
            <p:cNvPr id="1319" name="Google Shape;1319;p73"/>
            <p:cNvPicPr preferRelativeResize="0"/>
            <p:nvPr/>
          </p:nvPicPr>
          <p:blipFill>
            <a:blip r:embed="rId7">
              <a:alphaModFix/>
            </a:blip>
            <a:stretch>
              <a:fillRect/>
            </a:stretch>
          </p:blipFill>
          <p:spPr>
            <a:xfrm rot="-1549131">
              <a:off x="7784325" y="3766296"/>
              <a:ext cx="176914" cy="409624"/>
            </a:xfrm>
            <a:prstGeom prst="rect">
              <a:avLst/>
            </a:prstGeom>
            <a:noFill/>
            <a:ln>
              <a:noFill/>
            </a:ln>
          </p:spPr>
        </p:pic>
      </p:grpSp>
      <p:sp>
        <p:nvSpPr>
          <p:cNvPr id="1320" name="Google Shape;1320;p73">
            <a:hlinkClick r:id="rId8"/>
          </p:cNvPr>
          <p:cNvSpPr/>
          <p:nvPr/>
        </p:nvSpPr>
        <p:spPr>
          <a:xfrm>
            <a:off x="1500462" y="3987208"/>
            <a:ext cx="352800" cy="3099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1" name="Google Shape;1321;p73"/>
          <p:cNvSpPr txBox="1"/>
          <p:nvPr/>
        </p:nvSpPr>
        <p:spPr>
          <a:xfrm>
            <a:off x="4413313" y="1192838"/>
            <a:ext cx="45186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chemeClr val="accent2"/>
                </a:solidFill>
                <a:latin typeface="Ubuntu"/>
                <a:ea typeface="Ubuntu"/>
                <a:cs typeface="Ubuntu"/>
                <a:sym typeface="Ubuntu"/>
              </a:rPr>
              <a:t> </a:t>
            </a:r>
            <a:r>
              <a:rPr b="1" lang="en" sz="1700">
                <a:solidFill>
                  <a:schemeClr val="accent2"/>
                </a:solidFill>
                <a:latin typeface="Ubuntu"/>
                <a:ea typeface="Ubuntu"/>
                <a:cs typeface="Ubuntu"/>
                <a:sym typeface="Ubuntu"/>
              </a:rPr>
              <a:t> </a:t>
            </a:r>
            <a:r>
              <a:rPr b="1" lang="en" sz="1600">
                <a:solidFill>
                  <a:schemeClr val="accent2"/>
                </a:solidFill>
                <a:latin typeface="Ubuntu"/>
                <a:ea typeface="Ubuntu"/>
                <a:cs typeface="Ubuntu"/>
                <a:sym typeface="Ubuntu"/>
              </a:rPr>
              <a:t>    </a:t>
            </a:r>
            <a:r>
              <a:rPr b="1" lang="en" sz="1600">
                <a:solidFill>
                  <a:schemeClr val="accent4"/>
                </a:solidFill>
                <a:latin typeface="Ubuntu"/>
                <a:ea typeface="Ubuntu"/>
                <a:cs typeface="Ubuntu"/>
                <a:sym typeface="Ubuntu"/>
              </a:rPr>
              <a:t>Time for</a:t>
            </a:r>
            <a:r>
              <a:rPr b="1" lang="en" sz="2200">
                <a:solidFill>
                  <a:schemeClr val="accent2"/>
                </a:solidFill>
                <a:latin typeface="Ubuntu"/>
                <a:ea typeface="Ubuntu"/>
                <a:cs typeface="Ubuntu"/>
                <a:sym typeface="Ubuntu"/>
              </a:rPr>
              <a:t> </a:t>
            </a:r>
            <a:endParaRPr b="1" sz="2200">
              <a:solidFill>
                <a:schemeClr val="accent2"/>
              </a:solidFill>
              <a:latin typeface="Ubuntu"/>
              <a:ea typeface="Ubuntu"/>
              <a:cs typeface="Ubuntu"/>
              <a:sym typeface="Ubuntu"/>
            </a:endParaRPr>
          </a:p>
          <a:p>
            <a:pPr indent="0" lvl="0" marL="0" rtl="0" algn="l">
              <a:spcBef>
                <a:spcPts val="0"/>
              </a:spcBef>
              <a:spcAft>
                <a:spcPts val="0"/>
              </a:spcAft>
              <a:buNone/>
            </a:pPr>
            <a:r>
              <a:rPr b="1" lang="en" sz="3200">
                <a:solidFill>
                  <a:schemeClr val="accent1"/>
                </a:solidFill>
                <a:latin typeface="Open Sans"/>
                <a:ea typeface="Open Sans"/>
                <a:cs typeface="Open Sans"/>
                <a:sym typeface="Open Sans"/>
              </a:rPr>
              <a:t>PROBLEM</a:t>
            </a:r>
            <a:r>
              <a:rPr b="1" lang="en" sz="3200">
                <a:solidFill>
                  <a:schemeClr val="accent5"/>
                </a:solidFill>
                <a:latin typeface="Open Sans"/>
                <a:ea typeface="Open Sans"/>
                <a:cs typeface="Open Sans"/>
                <a:sym typeface="Open Sans"/>
              </a:rPr>
              <a:t> </a:t>
            </a:r>
            <a:r>
              <a:rPr b="1" lang="en" sz="3200">
                <a:solidFill>
                  <a:schemeClr val="accent3"/>
                </a:solidFill>
                <a:latin typeface="Open Sans"/>
                <a:ea typeface="Open Sans"/>
                <a:cs typeface="Open Sans"/>
                <a:sym typeface="Open Sans"/>
              </a:rPr>
              <a:t>SOLVING</a:t>
            </a:r>
            <a:r>
              <a:rPr b="1" lang="en" sz="3200">
                <a:solidFill>
                  <a:schemeClr val="accent4"/>
                </a:solidFill>
                <a:latin typeface="Open Sans"/>
                <a:ea typeface="Open Sans"/>
                <a:cs typeface="Open Sans"/>
                <a:sym typeface="Open Sans"/>
              </a:rPr>
              <a:t>!</a:t>
            </a:r>
            <a:endParaRPr b="1" sz="3200">
              <a:solidFill>
                <a:schemeClr val="accent4"/>
              </a:solidFill>
              <a:latin typeface="Open Sans"/>
              <a:ea typeface="Open Sans"/>
              <a:cs typeface="Open Sans"/>
              <a:sym typeface="Open Sans"/>
            </a:endParaRPr>
          </a:p>
        </p:txBody>
      </p:sp>
      <p:sp>
        <p:nvSpPr>
          <p:cNvPr id="1322" name="Google Shape;1322;p73"/>
          <p:cNvSpPr/>
          <p:nvPr/>
        </p:nvSpPr>
        <p:spPr>
          <a:xfrm>
            <a:off x="4509188" y="2113350"/>
            <a:ext cx="2580000" cy="1680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23" name="Google Shape;1323;p73"/>
          <p:cNvGrpSpPr/>
          <p:nvPr/>
        </p:nvGrpSpPr>
        <p:grpSpPr>
          <a:xfrm>
            <a:off x="4509208" y="1330103"/>
            <a:ext cx="227520" cy="248922"/>
            <a:chOff x="4469316" y="1236218"/>
            <a:chExt cx="360570" cy="400390"/>
          </a:xfrm>
        </p:grpSpPr>
        <p:sp>
          <p:nvSpPr>
            <p:cNvPr id="1324" name="Google Shape;1324;p73"/>
            <p:cNvSpPr/>
            <p:nvPr/>
          </p:nvSpPr>
          <p:spPr>
            <a:xfrm>
              <a:off x="4498361" y="1279378"/>
              <a:ext cx="56044" cy="54783"/>
            </a:xfrm>
            <a:custGeom>
              <a:rect b="b" l="l" r="r" t="t"/>
              <a:pathLst>
                <a:path extrusionOk="0" h="1607" w="1644">
                  <a:moveTo>
                    <a:pt x="621" y="1607"/>
                  </a:moveTo>
                  <a:cubicBezTo>
                    <a:pt x="572" y="1607"/>
                    <a:pt x="536" y="1583"/>
                    <a:pt x="499" y="1546"/>
                  </a:cubicBezTo>
                  <a:lnTo>
                    <a:pt x="122" y="1096"/>
                  </a:lnTo>
                  <a:cubicBezTo>
                    <a:pt x="37" y="986"/>
                    <a:pt x="0" y="865"/>
                    <a:pt x="13" y="731"/>
                  </a:cubicBezTo>
                  <a:cubicBezTo>
                    <a:pt x="25" y="597"/>
                    <a:pt x="86" y="475"/>
                    <a:pt x="195" y="390"/>
                  </a:cubicBezTo>
                  <a:lnTo>
                    <a:pt x="499" y="134"/>
                  </a:lnTo>
                  <a:cubicBezTo>
                    <a:pt x="597" y="49"/>
                    <a:pt x="731" y="1"/>
                    <a:pt x="865" y="13"/>
                  </a:cubicBezTo>
                  <a:cubicBezTo>
                    <a:pt x="998" y="25"/>
                    <a:pt x="1120" y="98"/>
                    <a:pt x="1205" y="195"/>
                  </a:cubicBezTo>
                  <a:lnTo>
                    <a:pt x="1583" y="646"/>
                  </a:lnTo>
                  <a:cubicBezTo>
                    <a:pt x="1643" y="719"/>
                    <a:pt x="1631" y="816"/>
                    <a:pt x="1570" y="865"/>
                  </a:cubicBezTo>
                  <a:cubicBezTo>
                    <a:pt x="1497" y="913"/>
                    <a:pt x="1400" y="913"/>
                    <a:pt x="1351" y="840"/>
                  </a:cubicBezTo>
                  <a:lnTo>
                    <a:pt x="974" y="390"/>
                  </a:lnTo>
                  <a:cubicBezTo>
                    <a:pt x="938" y="354"/>
                    <a:pt x="889" y="329"/>
                    <a:pt x="840" y="317"/>
                  </a:cubicBezTo>
                  <a:cubicBezTo>
                    <a:pt x="779" y="317"/>
                    <a:pt x="731" y="329"/>
                    <a:pt x="694" y="366"/>
                  </a:cubicBezTo>
                  <a:lnTo>
                    <a:pt x="390" y="621"/>
                  </a:lnTo>
                  <a:cubicBezTo>
                    <a:pt x="341" y="658"/>
                    <a:pt x="317" y="706"/>
                    <a:pt x="317" y="755"/>
                  </a:cubicBezTo>
                  <a:cubicBezTo>
                    <a:pt x="317" y="804"/>
                    <a:pt x="329" y="865"/>
                    <a:pt x="366" y="901"/>
                  </a:cubicBezTo>
                  <a:lnTo>
                    <a:pt x="743" y="1351"/>
                  </a:lnTo>
                  <a:cubicBezTo>
                    <a:pt x="792" y="1424"/>
                    <a:pt x="779" y="1510"/>
                    <a:pt x="718" y="1570"/>
                  </a:cubicBezTo>
                  <a:cubicBezTo>
                    <a:pt x="694" y="1595"/>
                    <a:pt x="658" y="1607"/>
                    <a:pt x="621" y="1607"/>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5" name="Google Shape;1325;p73"/>
            <p:cNvSpPr/>
            <p:nvPr/>
          </p:nvSpPr>
          <p:spPr>
            <a:xfrm>
              <a:off x="4469316" y="1276072"/>
              <a:ext cx="360570" cy="360536"/>
            </a:xfrm>
            <a:custGeom>
              <a:rect b="b" l="l" r="r" t="t"/>
              <a:pathLst>
                <a:path extrusionOk="0" h="10576" w="10577">
                  <a:moveTo>
                    <a:pt x="5294" y="304"/>
                  </a:moveTo>
                  <a:cubicBezTo>
                    <a:pt x="2544" y="304"/>
                    <a:pt x="305" y="2544"/>
                    <a:pt x="305" y="5294"/>
                  </a:cubicBezTo>
                  <a:cubicBezTo>
                    <a:pt x="305" y="8044"/>
                    <a:pt x="2544" y="10272"/>
                    <a:pt x="5294" y="10272"/>
                  </a:cubicBezTo>
                  <a:cubicBezTo>
                    <a:pt x="8033" y="10272"/>
                    <a:pt x="10272" y="8044"/>
                    <a:pt x="10272" y="5294"/>
                  </a:cubicBezTo>
                  <a:cubicBezTo>
                    <a:pt x="10272" y="2544"/>
                    <a:pt x="8033" y="304"/>
                    <a:pt x="5294" y="304"/>
                  </a:cubicBezTo>
                  <a:close/>
                  <a:moveTo>
                    <a:pt x="5294" y="10576"/>
                  </a:moveTo>
                  <a:cubicBezTo>
                    <a:pt x="2374" y="10576"/>
                    <a:pt x="1" y="8203"/>
                    <a:pt x="1" y="5294"/>
                  </a:cubicBezTo>
                  <a:cubicBezTo>
                    <a:pt x="1" y="2373"/>
                    <a:pt x="2374" y="0"/>
                    <a:pt x="5294" y="0"/>
                  </a:cubicBezTo>
                  <a:cubicBezTo>
                    <a:pt x="8203" y="0"/>
                    <a:pt x="10576" y="2373"/>
                    <a:pt x="10576" y="5294"/>
                  </a:cubicBezTo>
                  <a:cubicBezTo>
                    <a:pt x="10576" y="8203"/>
                    <a:pt x="8203" y="10576"/>
                    <a:pt x="5294" y="10576"/>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6" name="Google Shape;1326;p73"/>
            <p:cNvSpPr/>
            <p:nvPr/>
          </p:nvSpPr>
          <p:spPr>
            <a:xfrm>
              <a:off x="4507089" y="1314220"/>
              <a:ext cx="285026" cy="284651"/>
            </a:xfrm>
            <a:custGeom>
              <a:rect b="b" l="l" r="r" t="t"/>
              <a:pathLst>
                <a:path extrusionOk="0" h="8350" w="8361">
                  <a:moveTo>
                    <a:pt x="4186" y="305"/>
                  </a:moveTo>
                  <a:cubicBezTo>
                    <a:pt x="2045" y="305"/>
                    <a:pt x="304" y="2033"/>
                    <a:pt x="304" y="4175"/>
                  </a:cubicBezTo>
                  <a:cubicBezTo>
                    <a:pt x="304" y="6305"/>
                    <a:pt x="2045" y="8045"/>
                    <a:pt x="4186" y="8045"/>
                  </a:cubicBezTo>
                  <a:cubicBezTo>
                    <a:pt x="6316" y="8045"/>
                    <a:pt x="8057" y="6305"/>
                    <a:pt x="8057" y="4175"/>
                  </a:cubicBezTo>
                  <a:cubicBezTo>
                    <a:pt x="8057" y="2033"/>
                    <a:pt x="6316" y="305"/>
                    <a:pt x="4186" y="305"/>
                  </a:cubicBezTo>
                  <a:close/>
                  <a:moveTo>
                    <a:pt x="4186" y="8349"/>
                  </a:moveTo>
                  <a:cubicBezTo>
                    <a:pt x="1874" y="8349"/>
                    <a:pt x="0" y="6475"/>
                    <a:pt x="0" y="4175"/>
                  </a:cubicBezTo>
                  <a:cubicBezTo>
                    <a:pt x="0" y="1875"/>
                    <a:pt x="1874" y="1"/>
                    <a:pt x="4186" y="1"/>
                  </a:cubicBezTo>
                  <a:cubicBezTo>
                    <a:pt x="6487" y="1"/>
                    <a:pt x="8361" y="1875"/>
                    <a:pt x="8361" y="4175"/>
                  </a:cubicBezTo>
                  <a:cubicBezTo>
                    <a:pt x="8361" y="6475"/>
                    <a:pt x="6487" y="8349"/>
                    <a:pt x="4186" y="8349"/>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7" name="Google Shape;1327;p73"/>
            <p:cNvSpPr/>
            <p:nvPr/>
          </p:nvSpPr>
          <p:spPr>
            <a:xfrm>
              <a:off x="4523657" y="1334572"/>
              <a:ext cx="247732" cy="248107"/>
            </a:xfrm>
            <a:custGeom>
              <a:rect b="b" l="l" r="r" t="t"/>
              <a:pathLst>
                <a:path extrusionOk="0" h="7278" w="7267">
                  <a:moveTo>
                    <a:pt x="3700" y="0"/>
                  </a:moveTo>
                  <a:cubicBezTo>
                    <a:pt x="1644" y="0"/>
                    <a:pt x="1" y="1728"/>
                    <a:pt x="123" y="3809"/>
                  </a:cubicBezTo>
                  <a:cubicBezTo>
                    <a:pt x="232" y="5586"/>
                    <a:pt x="1680" y="7034"/>
                    <a:pt x="3469" y="7144"/>
                  </a:cubicBezTo>
                  <a:cubicBezTo>
                    <a:pt x="5538" y="7278"/>
                    <a:pt x="7266" y="5623"/>
                    <a:pt x="7266" y="3578"/>
                  </a:cubicBezTo>
                  <a:lnTo>
                    <a:pt x="3700" y="3578"/>
                  </a:lnTo>
                  <a:lnTo>
                    <a:pt x="3700" y="0"/>
                  </a:lnTo>
                  <a:close/>
                </a:path>
              </a:pathLst>
            </a:custGeom>
            <a:solidFill>
              <a:srgbClr val="77BB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8" name="Google Shape;1328;p73"/>
            <p:cNvSpPr/>
            <p:nvPr/>
          </p:nvSpPr>
          <p:spPr>
            <a:xfrm>
              <a:off x="4629033" y="1236218"/>
              <a:ext cx="41113" cy="50249"/>
            </a:xfrm>
            <a:custGeom>
              <a:rect b="b" l="l" r="r" t="t"/>
              <a:pathLst>
                <a:path extrusionOk="0" h="1474" w="1206">
                  <a:moveTo>
                    <a:pt x="1048" y="1473"/>
                  </a:moveTo>
                  <a:cubicBezTo>
                    <a:pt x="962" y="1473"/>
                    <a:pt x="902" y="1413"/>
                    <a:pt x="902" y="1327"/>
                  </a:cubicBezTo>
                  <a:lnTo>
                    <a:pt x="902" y="305"/>
                  </a:lnTo>
                  <a:lnTo>
                    <a:pt x="305" y="305"/>
                  </a:lnTo>
                  <a:lnTo>
                    <a:pt x="305" y="1327"/>
                  </a:lnTo>
                  <a:cubicBezTo>
                    <a:pt x="305" y="1413"/>
                    <a:pt x="244" y="1473"/>
                    <a:pt x="159" y="1473"/>
                  </a:cubicBezTo>
                  <a:cubicBezTo>
                    <a:pt x="74" y="1473"/>
                    <a:pt x="1" y="1413"/>
                    <a:pt x="1" y="1327"/>
                  </a:cubicBezTo>
                  <a:lnTo>
                    <a:pt x="1" y="147"/>
                  </a:lnTo>
                  <a:cubicBezTo>
                    <a:pt x="1" y="62"/>
                    <a:pt x="74" y="1"/>
                    <a:pt x="159" y="1"/>
                  </a:cubicBezTo>
                  <a:lnTo>
                    <a:pt x="1048" y="1"/>
                  </a:lnTo>
                  <a:cubicBezTo>
                    <a:pt x="1133" y="1"/>
                    <a:pt x="1206" y="62"/>
                    <a:pt x="1206" y="147"/>
                  </a:cubicBezTo>
                  <a:lnTo>
                    <a:pt x="1206" y="1327"/>
                  </a:lnTo>
                  <a:cubicBezTo>
                    <a:pt x="1206" y="1413"/>
                    <a:pt x="1133" y="1473"/>
                    <a:pt x="1048" y="1473"/>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9" name="Google Shape;1329;p73"/>
            <p:cNvSpPr/>
            <p:nvPr/>
          </p:nvSpPr>
          <p:spPr>
            <a:xfrm>
              <a:off x="4723227" y="1392220"/>
              <a:ext cx="33647" cy="23693"/>
            </a:xfrm>
            <a:custGeom>
              <a:rect b="b" l="l" r="r" t="t"/>
              <a:pathLst>
                <a:path extrusionOk="0" h="695" w="987">
                  <a:moveTo>
                    <a:pt x="171" y="694"/>
                  </a:moveTo>
                  <a:cubicBezTo>
                    <a:pt x="122" y="694"/>
                    <a:pt x="74" y="658"/>
                    <a:pt x="37" y="609"/>
                  </a:cubicBezTo>
                  <a:cubicBezTo>
                    <a:pt x="1" y="536"/>
                    <a:pt x="25" y="451"/>
                    <a:pt x="98" y="402"/>
                  </a:cubicBezTo>
                  <a:lnTo>
                    <a:pt x="731" y="37"/>
                  </a:lnTo>
                  <a:cubicBezTo>
                    <a:pt x="804" y="1"/>
                    <a:pt x="901" y="25"/>
                    <a:pt x="938" y="98"/>
                  </a:cubicBezTo>
                  <a:cubicBezTo>
                    <a:pt x="986" y="171"/>
                    <a:pt x="950" y="256"/>
                    <a:pt x="889" y="305"/>
                  </a:cubicBezTo>
                  <a:lnTo>
                    <a:pt x="244" y="670"/>
                  </a:lnTo>
                  <a:cubicBezTo>
                    <a:pt x="232" y="682"/>
                    <a:pt x="195" y="694"/>
                    <a:pt x="171" y="694"/>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0" name="Google Shape;1330;p73"/>
            <p:cNvSpPr/>
            <p:nvPr/>
          </p:nvSpPr>
          <p:spPr>
            <a:xfrm>
              <a:off x="4689614" y="1349504"/>
              <a:ext cx="24511" cy="32385"/>
            </a:xfrm>
            <a:custGeom>
              <a:rect b="b" l="l" r="r" t="t"/>
              <a:pathLst>
                <a:path extrusionOk="0" h="950" w="719">
                  <a:moveTo>
                    <a:pt x="171" y="950"/>
                  </a:moveTo>
                  <a:cubicBezTo>
                    <a:pt x="147" y="950"/>
                    <a:pt x="122" y="950"/>
                    <a:pt x="98" y="937"/>
                  </a:cubicBezTo>
                  <a:cubicBezTo>
                    <a:pt x="25" y="889"/>
                    <a:pt x="1" y="803"/>
                    <a:pt x="37" y="730"/>
                  </a:cubicBezTo>
                  <a:lnTo>
                    <a:pt x="402" y="98"/>
                  </a:lnTo>
                  <a:cubicBezTo>
                    <a:pt x="451" y="25"/>
                    <a:pt x="536" y="0"/>
                    <a:pt x="621" y="37"/>
                  </a:cubicBezTo>
                  <a:cubicBezTo>
                    <a:pt x="682" y="85"/>
                    <a:pt x="719" y="171"/>
                    <a:pt x="670" y="244"/>
                  </a:cubicBezTo>
                  <a:lnTo>
                    <a:pt x="305" y="877"/>
                  </a:lnTo>
                  <a:cubicBezTo>
                    <a:pt x="281" y="925"/>
                    <a:pt x="232" y="950"/>
                    <a:pt x="171" y="950"/>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331" name="Google Shape;1331;p73"/>
          <p:cNvPicPr preferRelativeResize="0"/>
          <p:nvPr/>
        </p:nvPicPr>
        <p:blipFill rotWithShape="1">
          <a:blip r:embed="rId9">
            <a:alphaModFix/>
          </a:blip>
          <a:srcRect b="1681" l="0" r="0" t="1690"/>
          <a:stretch/>
        </p:blipFill>
        <p:spPr>
          <a:xfrm>
            <a:off x="728974" y="1845708"/>
            <a:ext cx="3334625" cy="1812470"/>
          </a:xfrm>
          <a:prstGeom prst="rect">
            <a:avLst/>
          </a:prstGeom>
          <a:noFill/>
          <a:ln>
            <a:noFill/>
          </a:ln>
        </p:spPr>
      </p:pic>
      <p:grpSp>
        <p:nvGrpSpPr>
          <p:cNvPr id="1332" name="Google Shape;1332;p73"/>
          <p:cNvGrpSpPr/>
          <p:nvPr/>
        </p:nvGrpSpPr>
        <p:grpSpPr>
          <a:xfrm>
            <a:off x="2859100" y="658076"/>
            <a:ext cx="1390125" cy="1117724"/>
            <a:chOff x="2859100" y="658076"/>
            <a:chExt cx="1390125" cy="1117724"/>
          </a:xfrm>
        </p:grpSpPr>
        <p:pic>
          <p:nvPicPr>
            <p:cNvPr id="1333" name="Google Shape;1333;p73"/>
            <p:cNvPicPr preferRelativeResize="0"/>
            <p:nvPr/>
          </p:nvPicPr>
          <p:blipFill>
            <a:blip r:embed="rId10">
              <a:alphaModFix/>
            </a:blip>
            <a:stretch>
              <a:fillRect/>
            </a:stretch>
          </p:blipFill>
          <p:spPr>
            <a:xfrm rot="-208168">
              <a:off x="2889325" y="697357"/>
              <a:ext cx="1329675" cy="1039161"/>
            </a:xfrm>
            <a:prstGeom prst="rect">
              <a:avLst/>
            </a:prstGeom>
            <a:noFill/>
            <a:ln>
              <a:noFill/>
            </a:ln>
          </p:spPr>
        </p:pic>
        <p:pic>
          <p:nvPicPr>
            <p:cNvPr id="1334" name="Google Shape;1334;p73"/>
            <p:cNvPicPr preferRelativeResize="0"/>
            <p:nvPr/>
          </p:nvPicPr>
          <p:blipFill>
            <a:blip r:embed="rId11">
              <a:alphaModFix/>
            </a:blip>
            <a:stretch>
              <a:fillRect/>
            </a:stretch>
          </p:blipFill>
          <p:spPr>
            <a:xfrm>
              <a:off x="3681125" y="1269910"/>
              <a:ext cx="382482" cy="369300"/>
            </a:xfrm>
            <a:prstGeom prst="rect">
              <a:avLst/>
            </a:prstGeom>
            <a:noFill/>
            <a:ln>
              <a:noFill/>
            </a:ln>
          </p:spPr>
        </p:pic>
      </p:grpSp>
    </p:spTree>
  </p:cSld>
  <p:clrMapOvr>
    <a:masterClrMapping/>
  </p:clrMapOvr>
  <p:transition spd="med">
    <p:fade thruBlk="1"/>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164" name="Shape 164"/>
        <p:cNvGrpSpPr/>
        <p:nvPr/>
      </p:nvGrpSpPr>
      <p:grpSpPr>
        <a:xfrm>
          <a:off x="0" y="0"/>
          <a:ext cx="0" cy="0"/>
          <a:chOff x="0" y="0"/>
          <a:chExt cx="0" cy="0"/>
        </a:xfrm>
      </p:grpSpPr>
      <p:sp>
        <p:nvSpPr>
          <p:cNvPr id="165" name="Google Shape;165;p20"/>
          <p:cNvSpPr txBox="1"/>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rgbClr val="2B2B2B"/>
                </a:solidFill>
                <a:latin typeface="Ubuntu Medium"/>
                <a:ea typeface="Ubuntu Medium"/>
                <a:cs typeface="Ubuntu Medium"/>
                <a:sym typeface="Ubuntu Medium"/>
              </a:rPr>
              <a:t>Module</a:t>
            </a:r>
            <a:r>
              <a:rPr lang="en" sz="1800">
                <a:solidFill>
                  <a:srgbClr val="2B2B2B"/>
                </a:solidFill>
                <a:latin typeface="Ubuntu Medium"/>
                <a:ea typeface="Ubuntu Medium"/>
                <a:cs typeface="Ubuntu Medium"/>
                <a:sym typeface="Ubuntu Medium"/>
              </a:rPr>
              <a:t> 1 - Day 1</a:t>
            </a:r>
            <a:endParaRPr sz="1800">
              <a:solidFill>
                <a:srgbClr val="2B2B2B"/>
              </a:solidFill>
              <a:latin typeface="Ubuntu Medium"/>
              <a:ea typeface="Ubuntu Medium"/>
              <a:cs typeface="Ubuntu Medium"/>
              <a:sym typeface="Ubuntu Medium"/>
            </a:endParaRPr>
          </a:p>
        </p:txBody>
      </p:sp>
      <p:pic>
        <p:nvPicPr>
          <p:cNvPr id="166" name="Google Shape;166;p20"/>
          <p:cNvPicPr preferRelativeResize="0"/>
          <p:nvPr/>
        </p:nvPicPr>
        <p:blipFill rotWithShape="1">
          <a:blip r:embed="rId3">
            <a:alphaModFix/>
          </a:blip>
          <a:srcRect b="961" l="0" r="0" t="951"/>
          <a:stretch/>
        </p:blipFill>
        <p:spPr>
          <a:xfrm>
            <a:off x="272475" y="214750"/>
            <a:ext cx="879600" cy="862800"/>
          </a:xfrm>
          <a:prstGeom prst="ellipse">
            <a:avLst/>
          </a:prstGeom>
          <a:noFill/>
          <a:ln>
            <a:noFill/>
          </a:ln>
          <a:effectLst>
            <a:outerShdw blurRad="177800" rotWithShape="0" algn="ctr" dir="5400000" dist="50800">
              <a:srgbClr val="000000">
                <a:alpha val="14000"/>
              </a:srgbClr>
            </a:outerShdw>
          </a:effectLst>
        </p:spPr>
      </p:pic>
      <p:sp>
        <p:nvSpPr>
          <p:cNvPr id="167" name="Google Shape;167;p20"/>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rgbClr val="F8A344"/>
                </a:solidFill>
                <a:latin typeface="Ubuntu"/>
                <a:ea typeface="Ubuntu"/>
                <a:cs typeface="Ubuntu"/>
                <a:sym typeface="Ubuntu"/>
              </a:rPr>
              <a:t>Problem Solving</a:t>
            </a:r>
            <a:endParaRPr b="1" sz="2100">
              <a:solidFill>
                <a:srgbClr val="F8A344"/>
              </a:solidFill>
              <a:latin typeface="Ubuntu"/>
              <a:ea typeface="Ubuntu"/>
              <a:cs typeface="Ubuntu"/>
              <a:sym typeface="Ubuntu"/>
            </a:endParaRPr>
          </a:p>
        </p:txBody>
      </p:sp>
      <p:sp>
        <p:nvSpPr>
          <p:cNvPr id="168" name="Google Shape;168;p20"/>
          <p:cNvSpPr/>
          <p:nvPr/>
        </p:nvSpPr>
        <p:spPr>
          <a:xfrm>
            <a:off x="453250" y="1254525"/>
            <a:ext cx="8307000" cy="3716700"/>
          </a:xfrm>
          <a:prstGeom prst="roundRect">
            <a:avLst>
              <a:gd fmla="val 16667" name="adj"/>
            </a:avLst>
          </a:prstGeom>
          <a:solidFill>
            <a:srgbClr val="FFFFFE"/>
          </a:solidFill>
          <a:ln cap="flat" cmpd="sng" w="38100">
            <a:solidFill>
              <a:srgbClr val="F8A344"/>
            </a:solidFill>
            <a:prstDash val="dot"/>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a:solidFill>
                  <a:srgbClr val="F8A344"/>
                </a:solidFill>
                <a:latin typeface="Ubuntu"/>
                <a:ea typeface="Ubuntu"/>
                <a:cs typeface="Ubuntu"/>
                <a:sym typeface="Ubuntu"/>
              </a:rPr>
              <a:t>Problem of the Day</a:t>
            </a:r>
            <a:endParaRPr b="1">
              <a:solidFill>
                <a:srgbClr val="F8A344"/>
              </a:solidFill>
              <a:latin typeface="Ubuntu"/>
              <a:ea typeface="Ubuntu"/>
              <a:cs typeface="Ubuntu"/>
              <a:sym typeface="Ubuntu"/>
            </a:endParaRPr>
          </a:p>
          <a:p>
            <a:pPr indent="0" lvl="0" marL="0" rtl="0" algn="ctr">
              <a:lnSpc>
                <a:spcPct val="115000"/>
              </a:lnSpc>
              <a:spcBef>
                <a:spcPts val="0"/>
              </a:spcBef>
              <a:spcAft>
                <a:spcPts val="0"/>
              </a:spcAft>
              <a:buNone/>
            </a:pPr>
            <a:r>
              <a:t/>
            </a:r>
            <a:endParaRPr b="1" sz="800">
              <a:solidFill>
                <a:srgbClr val="2B2B2B"/>
              </a:solidFill>
              <a:latin typeface="Ubuntu"/>
              <a:ea typeface="Ubuntu"/>
              <a:cs typeface="Ubuntu"/>
              <a:sym typeface="Ubuntu"/>
            </a:endParaRPr>
          </a:p>
          <a:p>
            <a:pPr indent="0" lvl="0" marL="0" rtl="0" algn="ctr">
              <a:lnSpc>
                <a:spcPct val="115000"/>
              </a:lnSpc>
              <a:spcBef>
                <a:spcPts val="0"/>
              </a:spcBef>
              <a:spcAft>
                <a:spcPts val="0"/>
              </a:spcAft>
              <a:buNone/>
            </a:pPr>
            <a:r>
              <a:rPr lang="en" sz="2300">
                <a:solidFill>
                  <a:srgbClr val="2B2B2B"/>
                </a:solidFill>
                <a:latin typeface="Ubuntu Medium"/>
                <a:ea typeface="Ubuntu Medium"/>
                <a:cs typeface="Ubuntu Medium"/>
                <a:sym typeface="Ubuntu Medium"/>
              </a:rPr>
              <a:t>Create a class “Getting to Know Our Class” chart.</a:t>
            </a:r>
            <a:endParaRPr sz="2300">
              <a:solidFill>
                <a:srgbClr val="2B2B2B"/>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rgbClr val="2B2B2B"/>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rgbClr val="2B2B2B"/>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rgbClr val="2B2B2B"/>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rgbClr val="2B2B2B"/>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rgbClr val="2B2B2B"/>
              </a:solidFill>
              <a:latin typeface="Ubuntu Medium"/>
              <a:ea typeface="Ubuntu Medium"/>
              <a:cs typeface="Ubuntu Medium"/>
              <a:sym typeface="Ubuntu Medium"/>
            </a:endParaRPr>
          </a:p>
          <a:p>
            <a:pPr indent="0" lvl="0" marL="0" rtl="0" algn="l">
              <a:lnSpc>
                <a:spcPct val="115000"/>
              </a:lnSpc>
              <a:spcBef>
                <a:spcPts val="0"/>
              </a:spcBef>
              <a:spcAft>
                <a:spcPts val="0"/>
              </a:spcAft>
              <a:buNone/>
            </a:pPr>
            <a:r>
              <a:t/>
            </a:r>
            <a:endParaRPr sz="2300">
              <a:solidFill>
                <a:srgbClr val="2B2B2B"/>
              </a:solidFill>
              <a:latin typeface="Ubuntu Medium"/>
              <a:ea typeface="Ubuntu Medium"/>
              <a:cs typeface="Ubuntu Medium"/>
              <a:sym typeface="Ubuntu Medium"/>
            </a:endParaRPr>
          </a:p>
        </p:txBody>
      </p:sp>
      <p:pic>
        <p:nvPicPr>
          <p:cNvPr id="169" name="Google Shape;169;p20"/>
          <p:cNvPicPr preferRelativeResize="0"/>
          <p:nvPr/>
        </p:nvPicPr>
        <p:blipFill>
          <a:blip r:embed="rId4">
            <a:alphaModFix/>
          </a:blip>
          <a:stretch>
            <a:fillRect/>
          </a:stretch>
        </p:blipFill>
        <p:spPr>
          <a:xfrm>
            <a:off x="5314925" y="492550"/>
            <a:ext cx="1249625" cy="1221275"/>
          </a:xfrm>
          <a:prstGeom prst="rect">
            <a:avLst/>
          </a:prstGeom>
          <a:noFill/>
          <a:ln>
            <a:noFill/>
          </a:ln>
        </p:spPr>
      </p:pic>
      <p:pic>
        <p:nvPicPr>
          <p:cNvPr id="170" name="Google Shape;170;p20"/>
          <p:cNvPicPr preferRelativeResize="0"/>
          <p:nvPr/>
        </p:nvPicPr>
        <p:blipFill>
          <a:blip r:embed="rId5">
            <a:alphaModFix/>
          </a:blip>
          <a:stretch>
            <a:fillRect/>
          </a:stretch>
        </p:blipFill>
        <p:spPr>
          <a:xfrm rot="-4958466">
            <a:off x="5091850" y="1237045"/>
            <a:ext cx="176914" cy="409624"/>
          </a:xfrm>
          <a:prstGeom prst="rect">
            <a:avLst/>
          </a:prstGeom>
          <a:noFill/>
          <a:ln>
            <a:noFill/>
          </a:ln>
        </p:spPr>
      </p:pic>
    </p:spTree>
  </p:cSld>
  <p:clrMapOvr>
    <a:masterClrMapping/>
  </p:clrMapOvr>
  <p:transition spd="med">
    <p:fade thruBlk="1"/>
  </p:transition>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338" name="Shape 1338"/>
        <p:cNvGrpSpPr/>
        <p:nvPr/>
      </p:nvGrpSpPr>
      <p:grpSpPr>
        <a:xfrm>
          <a:off x="0" y="0"/>
          <a:ext cx="0" cy="0"/>
          <a:chOff x="0" y="0"/>
          <a:chExt cx="0" cy="0"/>
        </a:xfrm>
      </p:grpSpPr>
      <p:sp>
        <p:nvSpPr>
          <p:cNvPr id="1339" name="Google Shape;1339;p74"/>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Module</a:t>
            </a:r>
            <a:r>
              <a:rPr lang="en" sz="1800">
                <a:solidFill>
                  <a:schemeClr val="dk1"/>
                </a:solidFill>
                <a:latin typeface="Ubuntu Medium"/>
                <a:ea typeface="Ubuntu Medium"/>
                <a:cs typeface="Ubuntu Medium"/>
                <a:sym typeface="Ubuntu Medium"/>
              </a:rPr>
              <a:t> 5 - Day 2</a:t>
            </a:r>
            <a:endParaRPr sz="1800">
              <a:solidFill>
                <a:schemeClr val="dk1"/>
              </a:solidFill>
              <a:latin typeface="Ubuntu Medium"/>
              <a:ea typeface="Ubuntu Medium"/>
              <a:cs typeface="Ubuntu Medium"/>
              <a:sym typeface="Ubuntu Medium"/>
            </a:endParaRPr>
          </a:p>
        </p:txBody>
      </p:sp>
      <p:sp>
        <p:nvSpPr>
          <p:cNvPr id="1340" name="Google Shape;1340;p74"/>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1"/>
                </a:solidFill>
                <a:latin typeface="Ubuntu"/>
                <a:ea typeface="Ubuntu"/>
                <a:cs typeface="Ubuntu"/>
                <a:sym typeface="Ubuntu"/>
              </a:rPr>
              <a:t>Problem Solving</a:t>
            </a:r>
            <a:endParaRPr b="1" sz="2100">
              <a:solidFill>
                <a:schemeClr val="accent1"/>
              </a:solidFill>
              <a:latin typeface="Ubuntu"/>
              <a:ea typeface="Ubuntu"/>
              <a:cs typeface="Ubuntu"/>
              <a:sym typeface="Ubuntu"/>
            </a:endParaRPr>
          </a:p>
        </p:txBody>
      </p:sp>
      <p:pic>
        <p:nvPicPr>
          <p:cNvPr id="1341" name="Google Shape;1341;p74"/>
          <p:cNvPicPr preferRelativeResize="0"/>
          <p:nvPr>
            <p:ph idx="2" type="pic"/>
          </p:nvPr>
        </p:nvPicPr>
        <p:blipFill rotWithShape="1">
          <a:blip r:embed="rId3">
            <a:alphaModFix/>
          </a:blip>
          <a:srcRect b="835" l="0" r="0" t="826"/>
          <a:stretch/>
        </p:blipFill>
        <p:spPr>
          <a:xfrm>
            <a:off x="232100" y="188650"/>
            <a:ext cx="879600" cy="864900"/>
          </a:xfrm>
          <a:prstGeom prst="ellipse">
            <a:avLst/>
          </a:prstGeom>
          <a:noFill/>
          <a:ln>
            <a:noFill/>
          </a:ln>
          <a:effectLst>
            <a:outerShdw blurRad="177800" rotWithShape="0" algn="ctr" dir="5400000" dist="50800">
              <a:srgbClr val="000000">
                <a:alpha val="14000"/>
              </a:srgbClr>
            </a:outerShdw>
          </a:effectLst>
        </p:spPr>
      </p:pic>
      <p:sp>
        <p:nvSpPr>
          <p:cNvPr id="1342" name="Google Shape;1342;p74"/>
          <p:cNvSpPr/>
          <p:nvPr/>
        </p:nvSpPr>
        <p:spPr>
          <a:xfrm>
            <a:off x="453250" y="1254525"/>
            <a:ext cx="8307000" cy="3716700"/>
          </a:xfrm>
          <a:prstGeom prst="roundRect">
            <a:avLst>
              <a:gd fmla="val 16667" name="adj"/>
            </a:avLst>
          </a:prstGeom>
          <a:solidFill>
            <a:srgbClr val="FFFFFE"/>
          </a:solidFill>
          <a:ln cap="flat" cmpd="sng" w="38100">
            <a:solidFill>
              <a:schemeClr val="accent1"/>
            </a:solidFill>
            <a:prstDash val="dot"/>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a:solidFill>
                  <a:schemeClr val="accent1"/>
                </a:solidFill>
                <a:latin typeface="Ubuntu"/>
                <a:ea typeface="Ubuntu"/>
                <a:cs typeface="Ubuntu"/>
                <a:sym typeface="Ubuntu"/>
              </a:rPr>
              <a:t>Problem of the Day</a:t>
            </a:r>
            <a:endParaRPr b="1">
              <a:solidFill>
                <a:schemeClr val="accent1"/>
              </a:solidFill>
              <a:latin typeface="Ubuntu"/>
              <a:ea typeface="Ubuntu"/>
              <a:cs typeface="Ubuntu"/>
              <a:sym typeface="Ubuntu"/>
            </a:endParaRPr>
          </a:p>
          <a:p>
            <a:pPr indent="0" lvl="0" marL="0" rtl="0" algn="ctr">
              <a:lnSpc>
                <a:spcPct val="115000"/>
              </a:lnSpc>
              <a:spcBef>
                <a:spcPts val="0"/>
              </a:spcBef>
              <a:spcAft>
                <a:spcPts val="0"/>
              </a:spcAft>
              <a:buNone/>
            </a:pPr>
            <a:r>
              <a:t/>
            </a:r>
            <a:endParaRPr b="1" sz="800">
              <a:solidFill>
                <a:srgbClr val="2B2B2B"/>
              </a:solidFill>
              <a:latin typeface="Ubuntu"/>
              <a:ea typeface="Ubuntu"/>
              <a:cs typeface="Ubuntu"/>
              <a:sym typeface="Ubuntu"/>
            </a:endParaRPr>
          </a:p>
          <a:p>
            <a:pPr indent="-88900" lvl="0" marL="177800" rtl="0" algn="ctr">
              <a:lnSpc>
                <a:spcPct val="115000"/>
              </a:lnSpc>
              <a:spcBef>
                <a:spcPts val="0"/>
              </a:spcBef>
              <a:spcAft>
                <a:spcPts val="0"/>
              </a:spcAft>
              <a:buNone/>
            </a:pPr>
            <a:r>
              <a:rPr lang="en" sz="2300">
                <a:solidFill>
                  <a:schemeClr val="dk1"/>
                </a:solidFill>
                <a:latin typeface="Ubuntu Medium"/>
                <a:ea typeface="Ubuntu Medium"/>
                <a:cs typeface="Ubuntu Medium"/>
                <a:sym typeface="Ubuntu Medium"/>
              </a:rPr>
              <a:t>Carlos, Lionel, Jamal, and Jane compared the amount of milk they each drank at lunch. Carlos drank 3/4 of his milk, Lionel drank 1/4 of his milk, Jamal didn’t drink any milk, and Jane drank 1/2 of her milk. Compare the fraction of milk each person drank and put them in order from most to the least amount of milk each person drank.</a:t>
            </a:r>
            <a:endParaRPr sz="2300">
              <a:solidFill>
                <a:schemeClr val="dk1"/>
              </a:solidFill>
              <a:latin typeface="Ubuntu Medium"/>
              <a:ea typeface="Ubuntu Medium"/>
              <a:cs typeface="Ubuntu Medium"/>
              <a:sym typeface="Ubuntu Medium"/>
            </a:endParaRPr>
          </a:p>
        </p:txBody>
      </p:sp>
      <p:pic>
        <p:nvPicPr>
          <p:cNvPr id="1343" name="Google Shape;1343;p74"/>
          <p:cNvPicPr preferRelativeResize="0"/>
          <p:nvPr/>
        </p:nvPicPr>
        <p:blipFill rotWithShape="1">
          <a:blip r:embed="rId4">
            <a:alphaModFix/>
          </a:blip>
          <a:srcRect b="0" l="0" r="0" t="0"/>
          <a:stretch/>
        </p:blipFill>
        <p:spPr>
          <a:xfrm>
            <a:off x="5309275" y="305625"/>
            <a:ext cx="1249625" cy="1403575"/>
          </a:xfrm>
          <a:prstGeom prst="rect">
            <a:avLst/>
          </a:prstGeom>
          <a:noFill/>
          <a:ln>
            <a:noFill/>
          </a:ln>
        </p:spPr>
      </p:pic>
      <p:pic>
        <p:nvPicPr>
          <p:cNvPr id="1344" name="Google Shape;1344;p74"/>
          <p:cNvPicPr preferRelativeResize="0"/>
          <p:nvPr/>
        </p:nvPicPr>
        <p:blipFill>
          <a:blip r:embed="rId5">
            <a:alphaModFix/>
          </a:blip>
          <a:stretch>
            <a:fillRect/>
          </a:stretch>
        </p:blipFill>
        <p:spPr>
          <a:xfrm rot="-4958466">
            <a:off x="5125800" y="1231370"/>
            <a:ext cx="176914" cy="409624"/>
          </a:xfrm>
          <a:prstGeom prst="rect">
            <a:avLst/>
          </a:prstGeom>
          <a:noFill/>
          <a:ln>
            <a:noFill/>
          </a:ln>
        </p:spPr>
      </p:pic>
    </p:spTree>
  </p:cSld>
  <p:clrMapOvr>
    <a:masterClrMapping/>
  </p:clrMapOvr>
  <p:transition spd="med">
    <p:fade thruBlk="1"/>
  </p:transition>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348" name="Shape 1348"/>
        <p:cNvGrpSpPr/>
        <p:nvPr/>
      </p:nvGrpSpPr>
      <p:grpSpPr>
        <a:xfrm>
          <a:off x="0" y="0"/>
          <a:ext cx="0" cy="0"/>
          <a:chOff x="0" y="0"/>
          <a:chExt cx="0" cy="0"/>
        </a:xfrm>
      </p:grpSpPr>
      <p:sp>
        <p:nvSpPr>
          <p:cNvPr id="1349" name="Google Shape;1349;p75"/>
          <p:cNvSpPr/>
          <p:nvPr/>
        </p:nvSpPr>
        <p:spPr>
          <a:xfrm>
            <a:off x="4546879" y="1921239"/>
            <a:ext cx="2465400" cy="741900"/>
          </a:xfrm>
          <a:prstGeom prst="roundRect">
            <a:avLst>
              <a:gd fmla="val 16667" name="adj"/>
            </a:avLst>
          </a:prstGeom>
          <a:solidFill>
            <a:schemeClr val="lt2"/>
          </a:solidFill>
          <a:ln>
            <a:noFill/>
          </a:ln>
          <a:effectLst>
            <a:outerShdw blurRad="177800" rotWithShape="0" algn="ctr" dir="5400000" dist="50800">
              <a:srgbClr val="000000">
                <a:alpha val="1294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350" name="Google Shape;1350;p75"/>
          <p:cNvSpPr txBox="1"/>
          <p:nvPr>
            <p:ph idx="1" type="body"/>
          </p:nvPr>
        </p:nvSpPr>
        <p:spPr>
          <a:xfrm>
            <a:off x="4797755" y="1922791"/>
            <a:ext cx="2159400" cy="738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2400">
                <a:solidFill>
                  <a:schemeClr val="dk1"/>
                </a:solidFill>
                <a:latin typeface="Ubuntu Medium"/>
                <a:ea typeface="Ubuntu Medium"/>
                <a:cs typeface="Ubuntu Medium"/>
                <a:sym typeface="Ubuntu Medium"/>
              </a:rPr>
              <a:t>Reflection Poster</a:t>
            </a:r>
            <a:endParaRPr sz="2400">
              <a:solidFill>
                <a:schemeClr val="dk1"/>
              </a:solidFill>
              <a:latin typeface="Ubuntu Medium"/>
              <a:ea typeface="Ubuntu Medium"/>
              <a:cs typeface="Ubuntu Medium"/>
              <a:sym typeface="Ubuntu Medium"/>
            </a:endParaRPr>
          </a:p>
        </p:txBody>
      </p:sp>
      <p:pic>
        <p:nvPicPr>
          <p:cNvPr id="1351" name="Google Shape;1351;p75"/>
          <p:cNvPicPr preferRelativeResize="0"/>
          <p:nvPr>
            <p:ph idx="2" type="pic"/>
          </p:nvPr>
        </p:nvPicPr>
        <p:blipFill rotWithShape="1">
          <a:blip r:embed="rId3">
            <a:alphaModFix/>
          </a:blip>
          <a:srcRect b="835" l="0" r="0" t="826"/>
          <a:stretch/>
        </p:blipFill>
        <p:spPr>
          <a:xfrm>
            <a:off x="2114863" y="909450"/>
            <a:ext cx="2679300" cy="2634900"/>
          </a:xfrm>
          <a:prstGeom prst="ellipse">
            <a:avLst/>
          </a:prstGeom>
          <a:noFill/>
          <a:ln>
            <a:noFill/>
          </a:ln>
          <a:effectLst>
            <a:outerShdw blurRad="177800" rotWithShape="0" algn="ctr" dir="5400000" dist="50800">
              <a:srgbClr val="000000">
                <a:alpha val="14000"/>
              </a:srgbClr>
            </a:outerShdw>
          </a:effectLst>
        </p:spPr>
      </p:pic>
      <p:sp>
        <p:nvSpPr>
          <p:cNvPr id="1352" name="Google Shape;1352;p75"/>
          <p:cNvSpPr txBox="1"/>
          <p:nvPr/>
        </p:nvSpPr>
        <p:spPr>
          <a:xfrm>
            <a:off x="715800" y="3759250"/>
            <a:ext cx="7712400" cy="646500"/>
          </a:xfrm>
          <a:prstGeom prst="rect">
            <a:avLst/>
          </a:prstGeom>
          <a:solidFill>
            <a:schemeClr val="accent1"/>
          </a:solidFill>
          <a:ln cap="flat" cmpd="sng" w="28575">
            <a:solidFill>
              <a:schemeClr val="lt2"/>
            </a:solidFill>
            <a:prstDash val="dot"/>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3000">
                <a:solidFill>
                  <a:schemeClr val="lt2"/>
                </a:solidFill>
                <a:latin typeface="Ubuntu Medium"/>
                <a:ea typeface="Ubuntu Medium"/>
                <a:cs typeface="Ubuntu Medium"/>
                <a:sym typeface="Ubuntu Medium"/>
              </a:rPr>
              <a:t>Slides 62-63</a:t>
            </a:r>
            <a:endParaRPr sz="3000">
              <a:solidFill>
                <a:schemeClr val="lt2"/>
              </a:solidFill>
            </a:endParaRPr>
          </a:p>
        </p:txBody>
      </p:sp>
    </p:spTree>
  </p:cSld>
  <p:clrMapOvr>
    <a:masterClrMapping/>
  </p:clrMapOvr>
  <p:transition spd="med">
    <p:fade thruBlk="1"/>
  </p:transition>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6" name="Shape 1356"/>
        <p:cNvGrpSpPr/>
        <p:nvPr/>
      </p:nvGrpSpPr>
      <p:grpSpPr>
        <a:xfrm>
          <a:off x="0" y="0"/>
          <a:ext cx="0" cy="0"/>
          <a:chOff x="0" y="0"/>
          <a:chExt cx="0" cy="0"/>
        </a:xfrm>
      </p:grpSpPr>
      <p:sp>
        <p:nvSpPr>
          <p:cNvPr id="1357" name="Google Shape;1357;p76"/>
          <p:cNvSpPr/>
          <p:nvPr/>
        </p:nvSpPr>
        <p:spPr>
          <a:xfrm>
            <a:off x="3234950" y="568425"/>
            <a:ext cx="5665200" cy="3701400"/>
          </a:xfrm>
          <a:prstGeom prst="roundRect">
            <a:avLst>
              <a:gd fmla="val 16667" name="adj"/>
            </a:avLst>
          </a:prstGeom>
          <a:solidFill>
            <a:srgbClr val="FFFFFE"/>
          </a:solidFill>
          <a:ln cap="flat" cmpd="sng" w="38100">
            <a:solidFill>
              <a:schemeClr val="accent2"/>
            </a:solidFill>
            <a:prstDash val="dot"/>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p:txBody>
      </p:sp>
      <p:sp>
        <p:nvSpPr>
          <p:cNvPr id="1358" name="Google Shape;1358;p76"/>
          <p:cNvSpPr txBox="1"/>
          <p:nvPr>
            <p:ph idx="1" type="body"/>
          </p:nvPr>
        </p:nvSpPr>
        <p:spPr>
          <a:xfrm>
            <a:off x="3234950" y="903275"/>
            <a:ext cx="5665200" cy="321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400" u="sng">
                <a:solidFill>
                  <a:schemeClr val="accent1"/>
                </a:solidFill>
                <a:latin typeface="Ubuntu"/>
                <a:ea typeface="Ubuntu"/>
                <a:cs typeface="Ubuntu"/>
                <a:sym typeface="Ubuntu"/>
              </a:rPr>
              <a:t>LET’S BRAINSTORM</a:t>
            </a:r>
            <a:endParaRPr b="1" sz="2400" u="sng">
              <a:solidFill>
                <a:schemeClr val="accent1"/>
              </a:solidFill>
              <a:latin typeface="Ubuntu"/>
              <a:ea typeface="Ubuntu"/>
              <a:cs typeface="Ubuntu"/>
              <a:sym typeface="Ubuntu"/>
            </a:endParaRPr>
          </a:p>
          <a:p>
            <a:pPr indent="0" lvl="0" marL="0" rtl="0" algn="l">
              <a:spcBef>
                <a:spcPts val="0"/>
              </a:spcBef>
              <a:spcAft>
                <a:spcPts val="0"/>
              </a:spcAft>
              <a:buNone/>
            </a:pPr>
            <a:r>
              <a:t/>
            </a:r>
            <a:endParaRPr sz="1000">
              <a:latin typeface="Ubuntu"/>
              <a:ea typeface="Ubuntu"/>
              <a:cs typeface="Ubuntu"/>
              <a:sym typeface="Ubuntu"/>
            </a:endParaRPr>
          </a:p>
          <a:p>
            <a:pPr indent="-342900" lvl="0" marL="457200" rtl="0" algn="l">
              <a:lnSpc>
                <a:spcPct val="150000"/>
              </a:lnSpc>
              <a:spcBef>
                <a:spcPts val="0"/>
              </a:spcBef>
              <a:spcAft>
                <a:spcPts val="0"/>
              </a:spcAft>
              <a:buSzPts val="1800"/>
              <a:buFont typeface="Ubuntu"/>
              <a:buChar char="★"/>
            </a:pPr>
            <a:r>
              <a:rPr lang="en" sz="1800">
                <a:latin typeface="Ubuntu"/>
                <a:ea typeface="Ubuntu"/>
                <a:cs typeface="Ubuntu"/>
                <a:sym typeface="Ubuntu"/>
              </a:rPr>
              <a:t>What m</a:t>
            </a:r>
            <a:r>
              <a:rPr lang="en" sz="1800">
                <a:latin typeface="Ubuntu"/>
                <a:ea typeface="Ubuntu"/>
                <a:cs typeface="Ubuntu"/>
                <a:sym typeface="Ubuntu"/>
              </a:rPr>
              <a:t>ath</a:t>
            </a:r>
            <a:r>
              <a:rPr lang="en" sz="1800">
                <a:latin typeface="Ubuntu"/>
                <a:ea typeface="Ubuntu"/>
                <a:cs typeface="Ubuntu"/>
                <a:sym typeface="Ubuntu"/>
              </a:rPr>
              <a:t> concepts did you learn this summer?</a:t>
            </a:r>
            <a:endParaRPr sz="1800">
              <a:latin typeface="Ubuntu"/>
              <a:ea typeface="Ubuntu"/>
              <a:cs typeface="Ubuntu"/>
              <a:sym typeface="Ubuntu"/>
            </a:endParaRPr>
          </a:p>
          <a:p>
            <a:pPr indent="-342900" lvl="0" marL="457200" rtl="0" algn="l">
              <a:lnSpc>
                <a:spcPct val="150000"/>
              </a:lnSpc>
              <a:spcBef>
                <a:spcPts val="0"/>
              </a:spcBef>
              <a:spcAft>
                <a:spcPts val="0"/>
              </a:spcAft>
              <a:buSzPts val="1800"/>
              <a:buFont typeface="Ubuntu"/>
              <a:buChar char="★"/>
            </a:pPr>
            <a:r>
              <a:rPr lang="en" sz="1800">
                <a:latin typeface="Ubuntu"/>
                <a:ea typeface="Ubuntu"/>
                <a:cs typeface="Ubuntu"/>
                <a:sym typeface="Ubuntu"/>
              </a:rPr>
              <a:t>What new vocabulary did you learn? </a:t>
            </a:r>
            <a:endParaRPr sz="1800">
              <a:latin typeface="Ubuntu"/>
              <a:ea typeface="Ubuntu"/>
              <a:cs typeface="Ubuntu"/>
              <a:sym typeface="Ubuntu"/>
            </a:endParaRPr>
          </a:p>
          <a:p>
            <a:pPr indent="-342900" lvl="0" marL="457200" rtl="0" algn="l">
              <a:lnSpc>
                <a:spcPct val="100000"/>
              </a:lnSpc>
              <a:spcBef>
                <a:spcPts val="0"/>
              </a:spcBef>
              <a:spcAft>
                <a:spcPts val="0"/>
              </a:spcAft>
              <a:buSzPts val="1800"/>
              <a:buFont typeface="Ubuntu"/>
              <a:buChar char="★"/>
            </a:pPr>
            <a:r>
              <a:rPr lang="en" sz="1800">
                <a:latin typeface="Ubuntu"/>
                <a:ea typeface="Ubuntu"/>
                <a:cs typeface="Ubuntu"/>
                <a:sym typeface="Ubuntu"/>
              </a:rPr>
              <a:t>What strategies did you use when you got stuck?</a:t>
            </a:r>
            <a:endParaRPr sz="1800">
              <a:latin typeface="Ubuntu"/>
              <a:ea typeface="Ubuntu"/>
              <a:cs typeface="Ubuntu"/>
              <a:sym typeface="Ubuntu"/>
            </a:endParaRPr>
          </a:p>
          <a:p>
            <a:pPr indent="0" lvl="0" marL="0" rtl="0" algn="l">
              <a:lnSpc>
                <a:spcPct val="150000"/>
              </a:lnSpc>
              <a:spcBef>
                <a:spcPts val="0"/>
              </a:spcBef>
              <a:spcAft>
                <a:spcPts val="0"/>
              </a:spcAft>
              <a:buNone/>
            </a:pPr>
            <a:r>
              <a:t/>
            </a:r>
            <a:endParaRPr sz="600">
              <a:latin typeface="Ubuntu"/>
              <a:ea typeface="Ubuntu"/>
              <a:cs typeface="Ubuntu"/>
              <a:sym typeface="Ubuntu"/>
            </a:endParaRPr>
          </a:p>
          <a:p>
            <a:pPr indent="-342900" lvl="0" marL="457200" rtl="0" algn="l">
              <a:lnSpc>
                <a:spcPct val="100000"/>
              </a:lnSpc>
              <a:spcBef>
                <a:spcPts val="0"/>
              </a:spcBef>
              <a:spcAft>
                <a:spcPts val="0"/>
              </a:spcAft>
              <a:buSzPts val="1800"/>
              <a:buFont typeface="Ubuntu"/>
              <a:buChar char="★"/>
            </a:pPr>
            <a:r>
              <a:rPr lang="en" sz="1800">
                <a:latin typeface="Ubuntu"/>
                <a:ea typeface="Ubuntu"/>
                <a:cs typeface="Ubuntu"/>
                <a:sym typeface="Ubuntu"/>
              </a:rPr>
              <a:t>How did you become a better </a:t>
            </a:r>
            <a:endParaRPr sz="1800">
              <a:latin typeface="Ubuntu"/>
              <a:ea typeface="Ubuntu"/>
              <a:cs typeface="Ubuntu"/>
              <a:sym typeface="Ubuntu"/>
            </a:endParaRPr>
          </a:p>
          <a:p>
            <a:pPr indent="0" lvl="0" marL="457200" rtl="0" algn="l">
              <a:lnSpc>
                <a:spcPct val="100000"/>
              </a:lnSpc>
              <a:spcBef>
                <a:spcPts val="0"/>
              </a:spcBef>
              <a:spcAft>
                <a:spcPts val="0"/>
              </a:spcAft>
              <a:buNone/>
            </a:pPr>
            <a:r>
              <a:rPr lang="en" sz="1800">
                <a:latin typeface="Ubuntu"/>
                <a:ea typeface="Ubuntu"/>
                <a:cs typeface="Ubuntu"/>
                <a:sym typeface="Ubuntu"/>
              </a:rPr>
              <a:t>mathematician?</a:t>
            </a:r>
            <a:endParaRPr sz="1800">
              <a:latin typeface="Ubuntu"/>
              <a:ea typeface="Ubuntu"/>
              <a:cs typeface="Ubuntu"/>
              <a:sym typeface="Ubuntu"/>
            </a:endParaRPr>
          </a:p>
          <a:p>
            <a:pPr indent="0" lvl="0" marL="0" rtl="0" algn="l">
              <a:spcBef>
                <a:spcPts val="0"/>
              </a:spcBef>
              <a:spcAft>
                <a:spcPts val="0"/>
              </a:spcAft>
              <a:buNone/>
            </a:pPr>
            <a:r>
              <a:t/>
            </a:r>
            <a:endParaRPr sz="2000">
              <a:latin typeface="Ubuntu"/>
              <a:ea typeface="Ubuntu"/>
              <a:cs typeface="Ubuntu"/>
              <a:sym typeface="Ubuntu"/>
            </a:endParaRPr>
          </a:p>
          <a:p>
            <a:pPr indent="0" lvl="0" marL="0" rtl="0" algn="ctr">
              <a:spcBef>
                <a:spcPts val="0"/>
              </a:spcBef>
              <a:spcAft>
                <a:spcPts val="0"/>
              </a:spcAft>
              <a:buNone/>
            </a:pPr>
            <a:r>
              <a:t/>
            </a:r>
            <a:endParaRPr sz="2000">
              <a:latin typeface="Ubuntu"/>
              <a:ea typeface="Ubuntu"/>
              <a:cs typeface="Ubuntu"/>
              <a:sym typeface="Ubuntu"/>
            </a:endParaRPr>
          </a:p>
        </p:txBody>
      </p:sp>
      <p:sp>
        <p:nvSpPr>
          <p:cNvPr id="1359" name="Google Shape;1359;p76"/>
          <p:cNvSpPr/>
          <p:nvPr/>
        </p:nvSpPr>
        <p:spPr>
          <a:xfrm>
            <a:off x="451688" y="1213150"/>
            <a:ext cx="2580000" cy="1680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0" name="Google Shape;1360;p76"/>
          <p:cNvSpPr txBox="1"/>
          <p:nvPr/>
        </p:nvSpPr>
        <p:spPr>
          <a:xfrm>
            <a:off x="250238" y="197338"/>
            <a:ext cx="45186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chemeClr val="accent2"/>
                </a:solidFill>
                <a:latin typeface="Ubuntu"/>
                <a:ea typeface="Ubuntu"/>
                <a:cs typeface="Ubuntu"/>
                <a:sym typeface="Ubuntu"/>
              </a:rPr>
              <a:t> </a:t>
            </a:r>
            <a:r>
              <a:rPr b="1" lang="en" sz="1700">
                <a:solidFill>
                  <a:schemeClr val="accent2"/>
                </a:solidFill>
                <a:latin typeface="Ubuntu"/>
                <a:ea typeface="Ubuntu"/>
                <a:cs typeface="Ubuntu"/>
                <a:sym typeface="Ubuntu"/>
              </a:rPr>
              <a:t> </a:t>
            </a:r>
            <a:r>
              <a:rPr b="1" lang="en" sz="1600">
                <a:solidFill>
                  <a:schemeClr val="accent2"/>
                </a:solidFill>
                <a:latin typeface="Ubuntu"/>
                <a:ea typeface="Ubuntu"/>
                <a:cs typeface="Ubuntu"/>
                <a:sym typeface="Ubuntu"/>
              </a:rPr>
              <a:t>    </a:t>
            </a:r>
            <a:r>
              <a:rPr b="1" lang="en" sz="1600">
                <a:solidFill>
                  <a:schemeClr val="accent4"/>
                </a:solidFill>
                <a:latin typeface="Ubuntu"/>
                <a:ea typeface="Ubuntu"/>
                <a:cs typeface="Ubuntu"/>
                <a:sym typeface="Ubuntu"/>
              </a:rPr>
              <a:t>Time for</a:t>
            </a:r>
            <a:r>
              <a:rPr b="1" lang="en" sz="2200">
                <a:solidFill>
                  <a:schemeClr val="accent2"/>
                </a:solidFill>
                <a:latin typeface="Ubuntu"/>
                <a:ea typeface="Ubuntu"/>
                <a:cs typeface="Ubuntu"/>
                <a:sym typeface="Ubuntu"/>
              </a:rPr>
              <a:t> </a:t>
            </a:r>
            <a:endParaRPr b="1" sz="2200">
              <a:solidFill>
                <a:schemeClr val="accent2"/>
              </a:solidFill>
              <a:latin typeface="Ubuntu"/>
              <a:ea typeface="Ubuntu"/>
              <a:cs typeface="Ubuntu"/>
              <a:sym typeface="Ubuntu"/>
            </a:endParaRPr>
          </a:p>
          <a:p>
            <a:pPr indent="0" lvl="0" marL="0" rtl="0" algn="l">
              <a:spcBef>
                <a:spcPts val="0"/>
              </a:spcBef>
              <a:spcAft>
                <a:spcPts val="0"/>
              </a:spcAft>
              <a:buNone/>
            </a:pPr>
            <a:r>
              <a:rPr b="1" lang="en" sz="3200">
                <a:solidFill>
                  <a:schemeClr val="accent5"/>
                </a:solidFill>
                <a:latin typeface="Open Sans"/>
                <a:ea typeface="Open Sans"/>
                <a:cs typeface="Open Sans"/>
                <a:sym typeface="Open Sans"/>
              </a:rPr>
              <a:t> </a:t>
            </a:r>
            <a:r>
              <a:rPr b="1" lang="en" sz="3200">
                <a:solidFill>
                  <a:schemeClr val="accent3"/>
                </a:solidFill>
                <a:latin typeface="Open Sans"/>
                <a:ea typeface="Open Sans"/>
                <a:cs typeface="Open Sans"/>
                <a:sym typeface="Open Sans"/>
              </a:rPr>
              <a:t>REFLECTION</a:t>
            </a:r>
            <a:r>
              <a:rPr b="1" lang="en" sz="3200">
                <a:solidFill>
                  <a:schemeClr val="accent4"/>
                </a:solidFill>
                <a:latin typeface="Open Sans"/>
                <a:ea typeface="Open Sans"/>
                <a:cs typeface="Open Sans"/>
                <a:sym typeface="Open Sans"/>
              </a:rPr>
              <a:t>!</a:t>
            </a:r>
            <a:endParaRPr b="1" sz="3200">
              <a:solidFill>
                <a:schemeClr val="accent4"/>
              </a:solidFill>
              <a:latin typeface="Open Sans"/>
              <a:ea typeface="Open Sans"/>
              <a:cs typeface="Open Sans"/>
              <a:sym typeface="Open Sans"/>
            </a:endParaRPr>
          </a:p>
        </p:txBody>
      </p:sp>
      <p:grpSp>
        <p:nvGrpSpPr>
          <p:cNvPr id="1361" name="Google Shape;1361;p76"/>
          <p:cNvGrpSpPr/>
          <p:nvPr/>
        </p:nvGrpSpPr>
        <p:grpSpPr>
          <a:xfrm>
            <a:off x="376308" y="319503"/>
            <a:ext cx="227520" cy="248922"/>
            <a:chOff x="4469316" y="1236218"/>
            <a:chExt cx="360570" cy="400390"/>
          </a:xfrm>
        </p:grpSpPr>
        <p:sp>
          <p:nvSpPr>
            <p:cNvPr id="1362" name="Google Shape;1362;p76"/>
            <p:cNvSpPr/>
            <p:nvPr/>
          </p:nvSpPr>
          <p:spPr>
            <a:xfrm>
              <a:off x="4498361" y="1279378"/>
              <a:ext cx="56044" cy="54783"/>
            </a:xfrm>
            <a:custGeom>
              <a:rect b="b" l="l" r="r" t="t"/>
              <a:pathLst>
                <a:path extrusionOk="0" h="1607" w="1644">
                  <a:moveTo>
                    <a:pt x="621" y="1607"/>
                  </a:moveTo>
                  <a:cubicBezTo>
                    <a:pt x="572" y="1607"/>
                    <a:pt x="536" y="1583"/>
                    <a:pt x="499" y="1546"/>
                  </a:cubicBezTo>
                  <a:lnTo>
                    <a:pt x="122" y="1096"/>
                  </a:lnTo>
                  <a:cubicBezTo>
                    <a:pt x="37" y="986"/>
                    <a:pt x="0" y="865"/>
                    <a:pt x="13" y="731"/>
                  </a:cubicBezTo>
                  <a:cubicBezTo>
                    <a:pt x="25" y="597"/>
                    <a:pt x="86" y="475"/>
                    <a:pt x="195" y="390"/>
                  </a:cubicBezTo>
                  <a:lnTo>
                    <a:pt x="499" y="134"/>
                  </a:lnTo>
                  <a:cubicBezTo>
                    <a:pt x="597" y="49"/>
                    <a:pt x="731" y="1"/>
                    <a:pt x="865" y="13"/>
                  </a:cubicBezTo>
                  <a:cubicBezTo>
                    <a:pt x="998" y="25"/>
                    <a:pt x="1120" y="98"/>
                    <a:pt x="1205" y="195"/>
                  </a:cubicBezTo>
                  <a:lnTo>
                    <a:pt x="1583" y="646"/>
                  </a:lnTo>
                  <a:cubicBezTo>
                    <a:pt x="1643" y="719"/>
                    <a:pt x="1631" y="816"/>
                    <a:pt x="1570" y="865"/>
                  </a:cubicBezTo>
                  <a:cubicBezTo>
                    <a:pt x="1497" y="913"/>
                    <a:pt x="1400" y="913"/>
                    <a:pt x="1351" y="840"/>
                  </a:cubicBezTo>
                  <a:lnTo>
                    <a:pt x="974" y="390"/>
                  </a:lnTo>
                  <a:cubicBezTo>
                    <a:pt x="938" y="354"/>
                    <a:pt x="889" y="329"/>
                    <a:pt x="840" y="317"/>
                  </a:cubicBezTo>
                  <a:cubicBezTo>
                    <a:pt x="779" y="317"/>
                    <a:pt x="731" y="329"/>
                    <a:pt x="694" y="366"/>
                  </a:cubicBezTo>
                  <a:lnTo>
                    <a:pt x="390" y="621"/>
                  </a:lnTo>
                  <a:cubicBezTo>
                    <a:pt x="341" y="658"/>
                    <a:pt x="317" y="706"/>
                    <a:pt x="317" y="755"/>
                  </a:cubicBezTo>
                  <a:cubicBezTo>
                    <a:pt x="317" y="804"/>
                    <a:pt x="329" y="865"/>
                    <a:pt x="366" y="901"/>
                  </a:cubicBezTo>
                  <a:lnTo>
                    <a:pt x="743" y="1351"/>
                  </a:lnTo>
                  <a:cubicBezTo>
                    <a:pt x="792" y="1424"/>
                    <a:pt x="779" y="1510"/>
                    <a:pt x="718" y="1570"/>
                  </a:cubicBezTo>
                  <a:cubicBezTo>
                    <a:pt x="694" y="1595"/>
                    <a:pt x="658" y="1607"/>
                    <a:pt x="621" y="1607"/>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3" name="Google Shape;1363;p76"/>
            <p:cNvSpPr/>
            <p:nvPr/>
          </p:nvSpPr>
          <p:spPr>
            <a:xfrm>
              <a:off x="4469316" y="1276072"/>
              <a:ext cx="360570" cy="360536"/>
            </a:xfrm>
            <a:custGeom>
              <a:rect b="b" l="l" r="r" t="t"/>
              <a:pathLst>
                <a:path extrusionOk="0" h="10576" w="10577">
                  <a:moveTo>
                    <a:pt x="5294" y="304"/>
                  </a:moveTo>
                  <a:cubicBezTo>
                    <a:pt x="2544" y="304"/>
                    <a:pt x="305" y="2544"/>
                    <a:pt x="305" y="5294"/>
                  </a:cubicBezTo>
                  <a:cubicBezTo>
                    <a:pt x="305" y="8044"/>
                    <a:pt x="2544" y="10272"/>
                    <a:pt x="5294" y="10272"/>
                  </a:cubicBezTo>
                  <a:cubicBezTo>
                    <a:pt x="8033" y="10272"/>
                    <a:pt x="10272" y="8044"/>
                    <a:pt x="10272" y="5294"/>
                  </a:cubicBezTo>
                  <a:cubicBezTo>
                    <a:pt x="10272" y="2544"/>
                    <a:pt x="8033" y="304"/>
                    <a:pt x="5294" y="304"/>
                  </a:cubicBezTo>
                  <a:close/>
                  <a:moveTo>
                    <a:pt x="5294" y="10576"/>
                  </a:moveTo>
                  <a:cubicBezTo>
                    <a:pt x="2374" y="10576"/>
                    <a:pt x="1" y="8203"/>
                    <a:pt x="1" y="5294"/>
                  </a:cubicBezTo>
                  <a:cubicBezTo>
                    <a:pt x="1" y="2373"/>
                    <a:pt x="2374" y="0"/>
                    <a:pt x="5294" y="0"/>
                  </a:cubicBezTo>
                  <a:cubicBezTo>
                    <a:pt x="8203" y="0"/>
                    <a:pt x="10576" y="2373"/>
                    <a:pt x="10576" y="5294"/>
                  </a:cubicBezTo>
                  <a:cubicBezTo>
                    <a:pt x="10576" y="8203"/>
                    <a:pt x="8203" y="10576"/>
                    <a:pt x="5294" y="10576"/>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4" name="Google Shape;1364;p76"/>
            <p:cNvSpPr/>
            <p:nvPr/>
          </p:nvSpPr>
          <p:spPr>
            <a:xfrm>
              <a:off x="4507089" y="1314220"/>
              <a:ext cx="285026" cy="284651"/>
            </a:xfrm>
            <a:custGeom>
              <a:rect b="b" l="l" r="r" t="t"/>
              <a:pathLst>
                <a:path extrusionOk="0" h="8350" w="8361">
                  <a:moveTo>
                    <a:pt x="4186" y="305"/>
                  </a:moveTo>
                  <a:cubicBezTo>
                    <a:pt x="2045" y="305"/>
                    <a:pt x="304" y="2033"/>
                    <a:pt x="304" y="4175"/>
                  </a:cubicBezTo>
                  <a:cubicBezTo>
                    <a:pt x="304" y="6305"/>
                    <a:pt x="2045" y="8045"/>
                    <a:pt x="4186" y="8045"/>
                  </a:cubicBezTo>
                  <a:cubicBezTo>
                    <a:pt x="6316" y="8045"/>
                    <a:pt x="8057" y="6305"/>
                    <a:pt x="8057" y="4175"/>
                  </a:cubicBezTo>
                  <a:cubicBezTo>
                    <a:pt x="8057" y="2033"/>
                    <a:pt x="6316" y="305"/>
                    <a:pt x="4186" y="305"/>
                  </a:cubicBezTo>
                  <a:close/>
                  <a:moveTo>
                    <a:pt x="4186" y="8349"/>
                  </a:moveTo>
                  <a:cubicBezTo>
                    <a:pt x="1874" y="8349"/>
                    <a:pt x="0" y="6475"/>
                    <a:pt x="0" y="4175"/>
                  </a:cubicBezTo>
                  <a:cubicBezTo>
                    <a:pt x="0" y="1875"/>
                    <a:pt x="1874" y="1"/>
                    <a:pt x="4186" y="1"/>
                  </a:cubicBezTo>
                  <a:cubicBezTo>
                    <a:pt x="6487" y="1"/>
                    <a:pt x="8361" y="1875"/>
                    <a:pt x="8361" y="4175"/>
                  </a:cubicBezTo>
                  <a:cubicBezTo>
                    <a:pt x="8361" y="6475"/>
                    <a:pt x="6487" y="8349"/>
                    <a:pt x="4186" y="8349"/>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5" name="Google Shape;1365;p76"/>
            <p:cNvSpPr/>
            <p:nvPr/>
          </p:nvSpPr>
          <p:spPr>
            <a:xfrm>
              <a:off x="4523657" y="1334572"/>
              <a:ext cx="247732" cy="248107"/>
            </a:xfrm>
            <a:custGeom>
              <a:rect b="b" l="l" r="r" t="t"/>
              <a:pathLst>
                <a:path extrusionOk="0" h="7278" w="7267">
                  <a:moveTo>
                    <a:pt x="3700" y="0"/>
                  </a:moveTo>
                  <a:cubicBezTo>
                    <a:pt x="1644" y="0"/>
                    <a:pt x="1" y="1728"/>
                    <a:pt x="123" y="3809"/>
                  </a:cubicBezTo>
                  <a:cubicBezTo>
                    <a:pt x="232" y="5586"/>
                    <a:pt x="1680" y="7034"/>
                    <a:pt x="3469" y="7144"/>
                  </a:cubicBezTo>
                  <a:cubicBezTo>
                    <a:pt x="5538" y="7278"/>
                    <a:pt x="7266" y="5623"/>
                    <a:pt x="7266" y="3578"/>
                  </a:cubicBezTo>
                  <a:lnTo>
                    <a:pt x="3700" y="3578"/>
                  </a:lnTo>
                  <a:lnTo>
                    <a:pt x="3700" y="0"/>
                  </a:lnTo>
                  <a:close/>
                </a:path>
              </a:pathLst>
            </a:custGeom>
            <a:solidFill>
              <a:srgbClr val="77BB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6" name="Google Shape;1366;p76"/>
            <p:cNvSpPr/>
            <p:nvPr/>
          </p:nvSpPr>
          <p:spPr>
            <a:xfrm>
              <a:off x="4629033" y="1236218"/>
              <a:ext cx="41113" cy="50249"/>
            </a:xfrm>
            <a:custGeom>
              <a:rect b="b" l="l" r="r" t="t"/>
              <a:pathLst>
                <a:path extrusionOk="0" h="1474" w="1206">
                  <a:moveTo>
                    <a:pt x="1048" y="1473"/>
                  </a:moveTo>
                  <a:cubicBezTo>
                    <a:pt x="962" y="1473"/>
                    <a:pt x="902" y="1413"/>
                    <a:pt x="902" y="1327"/>
                  </a:cubicBezTo>
                  <a:lnTo>
                    <a:pt x="902" y="305"/>
                  </a:lnTo>
                  <a:lnTo>
                    <a:pt x="305" y="305"/>
                  </a:lnTo>
                  <a:lnTo>
                    <a:pt x="305" y="1327"/>
                  </a:lnTo>
                  <a:cubicBezTo>
                    <a:pt x="305" y="1413"/>
                    <a:pt x="244" y="1473"/>
                    <a:pt x="159" y="1473"/>
                  </a:cubicBezTo>
                  <a:cubicBezTo>
                    <a:pt x="74" y="1473"/>
                    <a:pt x="1" y="1413"/>
                    <a:pt x="1" y="1327"/>
                  </a:cubicBezTo>
                  <a:lnTo>
                    <a:pt x="1" y="147"/>
                  </a:lnTo>
                  <a:cubicBezTo>
                    <a:pt x="1" y="62"/>
                    <a:pt x="74" y="1"/>
                    <a:pt x="159" y="1"/>
                  </a:cubicBezTo>
                  <a:lnTo>
                    <a:pt x="1048" y="1"/>
                  </a:lnTo>
                  <a:cubicBezTo>
                    <a:pt x="1133" y="1"/>
                    <a:pt x="1206" y="62"/>
                    <a:pt x="1206" y="147"/>
                  </a:cubicBezTo>
                  <a:lnTo>
                    <a:pt x="1206" y="1327"/>
                  </a:lnTo>
                  <a:cubicBezTo>
                    <a:pt x="1206" y="1413"/>
                    <a:pt x="1133" y="1473"/>
                    <a:pt x="1048" y="1473"/>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7" name="Google Shape;1367;p76"/>
            <p:cNvSpPr/>
            <p:nvPr/>
          </p:nvSpPr>
          <p:spPr>
            <a:xfrm>
              <a:off x="4723227" y="1392220"/>
              <a:ext cx="33647" cy="23693"/>
            </a:xfrm>
            <a:custGeom>
              <a:rect b="b" l="l" r="r" t="t"/>
              <a:pathLst>
                <a:path extrusionOk="0" h="695" w="987">
                  <a:moveTo>
                    <a:pt x="171" y="694"/>
                  </a:moveTo>
                  <a:cubicBezTo>
                    <a:pt x="122" y="694"/>
                    <a:pt x="74" y="658"/>
                    <a:pt x="37" y="609"/>
                  </a:cubicBezTo>
                  <a:cubicBezTo>
                    <a:pt x="1" y="536"/>
                    <a:pt x="25" y="451"/>
                    <a:pt x="98" y="402"/>
                  </a:cubicBezTo>
                  <a:lnTo>
                    <a:pt x="731" y="37"/>
                  </a:lnTo>
                  <a:cubicBezTo>
                    <a:pt x="804" y="1"/>
                    <a:pt x="901" y="25"/>
                    <a:pt x="938" y="98"/>
                  </a:cubicBezTo>
                  <a:cubicBezTo>
                    <a:pt x="986" y="171"/>
                    <a:pt x="950" y="256"/>
                    <a:pt x="889" y="305"/>
                  </a:cubicBezTo>
                  <a:lnTo>
                    <a:pt x="244" y="670"/>
                  </a:lnTo>
                  <a:cubicBezTo>
                    <a:pt x="232" y="682"/>
                    <a:pt x="195" y="694"/>
                    <a:pt x="171" y="694"/>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8" name="Google Shape;1368;p76"/>
            <p:cNvSpPr/>
            <p:nvPr/>
          </p:nvSpPr>
          <p:spPr>
            <a:xfrm>
              <a:off x="4689614" y="1349504"/>
              <a:ext cx="24511" cy="32385"/>
            </a:xfrm>
            <a:custGeom>
              <a:rect b="b" l="l" r="r" t="t"/>
              <a:pathLst>
                <a:path extrusionOk="0" h="950" w="719">
                  <a:moveTo>
                    <a:pt x="171" y="950"/>
                  </a:moveTo>
                  <a:cubicBezTo>
                    <a:pt x="147" y="950"/>
                    <a:pt x="122" y="950"/>
                    <a:pt x="98" y="937"/>
                  </a:cubicBezTo>
                  <a:cubicBezTo>
                    <a:pt x="25" y="889"/>
                    <a:pt x="1" y="803"/>
                    <a:pt x="37" y="730"/>
                  </a:cubicBezTo>
                  <a:lnTo>
                    <a:pt x="402" y="98"/>
                  </a:lnTo>
                  <a:cubicBezTo>
                    <a:pt x="451" y="25"/>
                    <a:pt x="536" y="0"/>
                    <a:pt x="621" y="37"/>
                  </a:cubicBezTo>
                  <a:cubicBezTo>
                    <a:pt x="682" y="85"/>
                    <a:pt x="719" y="171"/>
                    <a:pt x="670" y="244"/>
                  </a:cubicBezTo>
                  <a:lnTo>
                    <a:pt x="305" y="877"/>
                  </a:lnTo>
                  <a:cubicBezTo>
                    <a:pt x="281" y="925"/>
                    <a:pt x="232" y="950"/>
                    <a:pt x="171" y="950"/>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369" name="Google Shape;1369;p76"/>
          <p:cNvPicPr preferRelativeResize="0"/>
          <p:nvPr/>
        </p:nvPicPr>
        <p:blipFill>
          <a:blip r:embed="rId3">
            <a:alphaModFix/>
          </a:blip>
          <a:stretch>
            <a:fillRect/>
          </a:stretch>
        </p:blipFill>
        <p:spPr>
          <a:xfrm>
            <a:off x="7065800" y="3096544"/>
            <a:ext cx="1347350" cy="1173275"/>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3" name="Shape 1373"/>
        <p:cNvGrpSpPr/>
        <p:nvPr/>
      </p:nvGrpSpPr>
      <p:grpSpPr>
        <a:xfrm>
          <a:off x="0" y="0"/>
          <a:ext cx="0" cy="0"/>
          <a:chOff x="0" y="0"/>
          <a:chExt cx="0" cy="0"/>
        </a:xfrm>
      </p:grpSpPr>
      <p:sp>
        <p:nvSpPr>
          <p:cNvPr id="1374" name="Google Shape;1374;p77"/>
          <p:cNvSpPr/>
          <p:nvPr/>
        </p:nvSpPr>
        <p:spPr>
          <a:xfrm>
            <a:off x="3234950" y="568425"/>
            <a:ext cx="5665200" cy="3701400"/>
          </a:xfrm>
          <a:prstGeom prst="roundRect">
            <a:avLst>
              <a:gd fmla="val 16667" name="adj"/>
            </a:avLst>
          </a:prstGeom>
          <a:solidFill>
            <a:srgbClr val="FFFFFE"/>
          </a:solidFill>
          <a:ln cap="flat" cmpd="sng" w="38100">
            <a:solidFill>
              <a:schemeClr val="accent2"/>
            </a:solidFill>
            <a:prstDash val="dot"/>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p:txBody>
      </p:sp>
      <p:sp>
        <p:nvSpPr>
          <p:cNvPr id="1375" name="Google Shape;1375;p77"/>
          <p:cNvSpPr txBox="1"/>
          <p:nvPr>
            <p:ph idx="1" type="body"/>
          </p:nvPr>
        </p:nvSpPr>
        <p:spPr>
          <a:xfrm>
            <a:off x="3234950" y="903275"/>
            <a:ext cx="5817000" cy="321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chemeClr val="accent1"/>
                </a:solidFill>
                <a:latin typeface="Ubuntu"/>
                <a:ea typeface="Ubuntu"/>
                <a:cs typeface="Ubuntu"/>
                <a:sym typeface="Ubuntu"/>
              </a:rPr>
              <a:t>DESIGN A REFLECTION POSTER</a:t>
            </a:r>
            <a:endParaRPr b="1" sz="2400">
              <a:solidFill>
                <a:schemeClr val="accent1"/>
              </a:solidFill>
              <a:latin typeface="Ubuntu"/>
              <a:ea typeface="Ubuntu"/>
              <a:cs typeface="Ubuntu"/>
              <a:sym typeface="Ubuntu"/>
            </a:endParaRPr>
          </a:p>
          <a:p>
            <a:pPr indent="0" lvl="0" marL="0" rtl="0" algn="ctr">
              <a:spcBef>
                <a:spcPts val="0"/>
              </a:spcBef>
              <a:spcAft>
                <a:spcPts val="0"/>
              </a:spcAft>
              <a:buNone/>
            </a:pPr>
            <a:r>
              <a:rPr b="1" lang="en" sz="2000">
                <a:solidFill>
                  <a:schemeClr val="accent1"/>
                </a:solidFill>
                <a:latin typeface="Ubuntu"/>
                <a:ea typeface="Ubuntu"/>
                <a:cs typeface="Ubuntu"/>
                <a:sym typeface="Ubuntu"/>
              </a:rPr>
              <a:t>Share what you know!</a:t>
            </a:r>
            <a:r>
              <a:rPr lang="en" sz="2000">
                <a:latin typeface="Ubuntu"/>
                <a:ea typeface="Ubuntu"/>
                <a:cs typeface="Ubuntu"/>
                <a:sym typeface="Ubuntu"/>
              </a:rPr>
              <a:t> </a:t>
            </a:r>
            <a:endParaRPr sz="2000">
              <a:latin typeface="Ubuntu"/>
              <a:ea typeface="Ubuntu"/>
              <a:cs typeface="Ubuntu"/>
              <a:sym typeface="Ubuntu"/>
            </a:endParaRPr>
          </a:p>
          <a:p>
            <a:pPr indent="0" lvl="0" marL="0" rtl="0" algn="l">
              <a:spcBef>
                <a:spcPts val="0"/>
              </a:spcBef>
              <a:spcAft>
                <a:spcPts val="0"/>
              </a:spcAft>
              <a:buNone/>
            </a:pPr>
            <a:r>
              <a:t/>
            </a:r>
            <a:endParaRPr sz="1000">
              <a:latin typeface="Ubuntu"/>
              <a:ea typeface="Ubuntu"/>
              <a:cs typeface="Ubuntu"/>
              <a:sym typeface="Ubuntu"/>
            </a:endParaRPr>
          </a:p>
          <a:p>
            <a:pPr indent="-342900" lvl="0" marL="457200" rtl="0" algn="l">
              <a:lnSpc>
                <a:spcPct val="100000"/>
              </a:lnSpc>
              <a:spcBef>
                <a:spcPts val="0"/>
              </a:spcBef>
              <a:spcAft>
                <a:spcPts val="0"/>
              </a:spcAft>
              <a:buSzPts val="1800"/>
              <a:buFont typeface="Ubuntu"/>
              <a:buChar char="★"/>
            </a:pPr>
            <a:r>
              <a:rPr lang="en" sz="1800">
                <a:latin typeface="Ubuntu"/>
                <a:ea typeface="Ubuntu"/>
                <a:cs typeface="Ubuntu"/>
                <a:sym typeface="Ubuntu"/>
              </a:rPr>
              <a:t>What m</a:t>
            </a:r>
            <a:r>
              <a:rPr lang="en" sz="1800">
                <a:latin typeface="Ubuntu"/>
                <a:ea typeface="Ubuntu"/>
                <a:cs typeface="Ubuntu"/>
                <a:sym typeface="Ubuntu"/>
              </a:rPr>
              <a:t>ath</a:t>
            </a:r>
            <a:r>
              <a:rPr lang="en" sz="1800">
                <a:latin typeface="Ubuntu"/>
                <a:ea typeface="Ubuntu"/>
                <a:cs typeface="Ubuntu"/>
                <a:sym typeface="Ubuntu"/>
              </a:rPr>
              <a:t> concepts did you learn this summer?</a:t>
            </a:r>
            <a:endParaRPr sz="1800">
              <a:latin typeface="Ubuntu"/>
              <a:ea typeface="Ubuntu"/>
              <a:cs typeface="Ubuntu"/>
              <a:sym typeface="Ubuntu"/>
            </a:endParaRPr>
          </a:p>
          <a:p>
            <a:pPr indent="-342900" lvl="0" marL="457200" rtl="0" algn="l">
              <a:lnSpc>
                <a:spcPct val="100000"/>
              </a:lnSpc>
              <a:spcBef>
                <a:spcPts val="0"/>
              </a:spcBef>
              <a:spcAft>
                <a:spcPts val="0"/>
              </a:spcAft>
              <a:buSzPts val="1800"/>
              <a:buFont typeface="Ubuntu"/>
              <a:buChar char="★"/>
            </a:pPr>
            <a:r>
              <a:rPr lang="en" sz="1800">
                <a:latin typeface="Ubuntu"/>
                <a:ea typeface="Ubuntu"/>
                <a:cs typeface="Ubuntu"/>
                <a:sym typeface="Ubuntu"/>
              </a:rPr>
              <a:t>What new vocabulary did you learn? </a:t>
            </a:r>
            <a:endParaRPr sz="1800">
              <a:latin typeface="Ubuntu"/>
              <a:ea typeface="Ubuntu"/>
              <a:cs typeface="Ubuntu"/>
              <a:sym typeface="Ubuntu"/>
            </a:endParaRPr>
          </a:p>
          <a:p>
            <a:pPr indent="-342900" lvl="0" marL="457200" rtl="0" algn="l">
              <a:lnSpc>
                <a:spcPct val="100000"/>
              </a:lnSpc>
              <a:spcBef>
                <a:spcPts val="0"/>
              </a:spcBef>
              <a:spcAft>
                <a:spcPts val="0"/>
              </a:spcAft>
              <a:buSzPts val="1800"/>
              <a:buFont typeface="Ubuntu"/>
              <a:buChar char="★"/>
            </a:pPr>
            <a:r>
              <a:rPr lang="en" sz="1800">
                <a:latin typeface="Ubuntu"/>
                <a:ea typeface="Ubuntu"/>
                <a:cs typeface="Ubuntu"/>
                <a:sym typeface="Ubuntu"/>
              </a:rPr>
              <a:t>What strategies did you use when you got stuck?</a:t>
            </a:r>
            <a:endParaRPr sz="600">
              <a:latin typeface="Ubuntu"/>
              <a:ea typeface="Ubuntu"/>
              <a:cs typeface="Ubuntu"/>
              <a:sym typeface="Ubuntu"/>
            </a:endParaRPr>
          </a:p>
          <a:p>
            <a:pPr indent="-342900" lvl="0" marL="457200" rtl="0" algn="l">
              <a:lnSpc>
                <a:spcPct val="100000"/>
              </a:lnSpc>
              <a:spcBef>
                <a:spcPts val="0"/>
              </a:spcBef>
              <a:spcAft>
                <a:spcPts val="0"/>
              </a:spcAft>
              <a:buSzPts val="1800"/>
              <a:buFont typeface="Ubuntu"/>
              <a:buChar char="★"/>
            </a:pPr>
            <a:r>
              <a:rPr lang="en" sz="1800">
                <a:latin typeface="Ubuntu"/>
                <a:ea typeface="Ubuntu"/>
                <a:cs typeface="Ubuntu"/>
                <a:sym typeface="Ubuntu"/>
              </a:rPr>
              <a:t>How did you become a better mathematician?</a:t>
            </a:r>
            <a:endParaRPr sz="1800">
              <a:latin typeface="Ubuntu"/>
              <a:ea typeface="Ubuntu"/>
              <a:cs typeface="Ubuntu"/>
              <a:sym typeface="Ubuntu"/>
            </a:endParaRPr>
          </a:p>
          <a:p>
            <a:pPr indent="0" lvl="0" marL="0" rtl="0" algn="l">
              <a:spcBef>
                <a:spcPts val="0"/>
              </a:spcBef>
              <a:spcAft>
                <a:spcPts val="0"/>
              </a:spcAft>
              <a:buNone/>
            </a:pPr>
            <a:r>
              <a:t/>
            </a:r>
            <a:endParaRPr sz="1800">
              <a:latin typeface="Ubuntu"/>
              <a:ea typeface="Ubuntu"/>
              <a:cs typeface="Ubuntu"/>
              <a:sym typeface="Ubuntu"/>
            </a:endParaRPr>
          </a:p>
          <a:p>
            <a:pPr indent="0" lvl="0" marL="0" rtl="0" algn="ctr">
              <a:lnSpc>
                <a:spcPct val="100000"/>
              </a:lnSpc>
              <a:spcBef>
                <a:spcPts val="0"/>
              </a:spcBef>
              <a:spcAft>
                <a:spcPts val="0"/>
              </a:spcAft>
              <a:buNone/>
            </a:pPr>
            <a:r>
              <a:rPr lang="en" sz="2000">
                <a:latin typeface="Ubuntu"/>
                <a:ea typeface="Ubuntu"/>
                <a:cs typeface="Ubuntu"/>
                <a:sym typeface="Ubuntu"/>
              </a:rPr>
              <a:t>Make your poster </a:t>
            </a:r>
            <a:endParaRPr sz="2000">
              <a:latin typeface="Ubuntu"/>
              <a:ea typeface="Ubuntu"/>
              <a:cs typeface="Ubuntu"/>
              <a:sym typeface="Ubuntu"/>
            </a:endParaRPr>
          </a:p>
          <a:p>
            <a:pPr indent="0" lvl="0" marL="0" rtl="0" algn="ctr">
              <a:lnSpc>
                <a:spcPct val="100000"/>
              </a:lnSpc>
              <a:spcBef>
                <a:spcPts val="0"/>
              </a:spcBef>
              <a:spcAft>
                <a:spcPts val="0"/>
              </a:spcAft>
              <a:buNone/>
            </a:pPr>
            <a:r>
              <a:rPr b="1" lang="en" sz="2000">
                <a:solidFill>
                  <a:schemeClr val="accent2"/>
                </a:solidFill>
                <a:latin typeface="Ubuntu"/>
                <a:ea typeface="Ubuntu"/>
                <a:cs typeface="Ubuntu"/>
                <a:sym typeface="Ubuntu"/>
              </a:rPr>
              <a:t>colorful</a:t>
            </a:r>
            <a:r>
              <a:rPr lang="en" sz="2000">
                <a:latin typeface="Ubuntu"/>
                <a:ea typeface="Ubuntu"/>
                <a:cs typeface="Ubuntu"/>
                <a:sym typeface="Ubuntu"/>
              </a:rPr>
              <a:t>, </a:t>
            </a:r>
            <a:r>
              <a:rPr b="1" lang="en" sz="2000">
                <a:solidFill>
                  <a:schemeClr val="accent4"/>
                </a:solidFill>
                <a:latin typeface="Ubuntu"/>
                <a:ea typeface="Ubuntu"/>
                <a:cs typeface="Ubuntu"/>
                <a:sym typeface="Ubuntu"/>
              </a:rPr>
              <a:t>interesting</a:t>
            </a:r>
            <a:r>
              <a:rPr lang="en" sz="2000">
                <a:latin typeface="Ubuntu"/>
                <a:ea typeface="Ubuntu"/>
                <a:cs typeface="Ubuntu"/>
                <a:sym typeface="Ubuntu"/>
              </a:rPr>
              <a:t> and </a:t>
            </a:r>
            <a:r>
              <a:rPr b="1" lang="en" sz="2000">
                <a:solidFill>
                  <a:schemeClr val="accent3"/>
                </a:solidFill>
                <a:latin typeface="Ubuntu"/>
                <a:ea typeface="Ubuntu"/>
                <a:cs typeface="Ubuntu"/>
                <a:sym typeface="Ubuntu"/>
              </a:rPr>
              <a:t>informative</a:t>
            </a:r>
            <a:r>
              <a:rPr lang="en" sz="2000">
                <a:latin typeface="Ubuntu"/>
                <a:ea typeface="Ubuntu"/>
                <a:cs typeface="Ubuntu"/>
                <a:sym typeface="Ubuntu"/>
              </a:rPr>
              <a:t>. </a:t>
            </a:r>
            <a:endParaRPr sz="2000">
              <a:latin typeface="Ubuntu"/>
              <a:ea typeface="Ubuntu"/>
              <a:cs typeface="Ubuntu"/>
              <a:sym typeface="Ubuntu"/>
            </a:endParaRPr>
          </a:p>
        </p:txBody>
      </p:sp>
      <p:sp>
        <p:nvSpPr>
          <p:cNvPr id="1376" name="Google Shape;1376;p77"/>
          <p:cNvSpPr/>
          <p:nvPr/>
        </p:nvSpPr>
        <p:spPr>
          <a:xfrm>
            <a:off x="451688" y="1213150"/>
            <a:ext cx="2580000" cy="1680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7" name="Google Shape;1377;p77"/>
          <p:cNvSpPr txBox="1"/>
          <p:nvPr/>
        </p:nvSpPr>
        <p:spPr>
          <a:xfrm>
            <a:off x="250238" y="197338"/>
            <a:ext cx="45186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chemeClr val="accent2"/>
                </a:solidFill>
                <a:latin typeface="Ubuntu"/>
                <a:ea typeface="Ubuntu"/>
                <a:cs typeface="Ubuntu"/>
                <a:sym typeface="Ubuntu"/>
              </a:rPr>
              <a:t> </a:t>
            </a:r>
            <a:r>
              <a:rPr b="1" lang="en" sz="1700">
                <a:solidFill>
                  <a:schemeClr val="accent2"/>
                </a:solidFill>
                <a:latin typeface="Ubuntu"/>
                <a:ea typeface="Ubuntu"/>
                <a:cs typeface="Ubuntu"/>
                <a:sym typeface="Ubuntu"/>
              </a:rPr>
              <a:t> </a:t>
            </a:r>
            <a:r>
              <a:rPr b="1" lang="en" sz="1600">
                <a:solidFill>
                  <a:schemeClr val="accent2"/>
                </a:solidFill>
                <a:latin typeface="Ubuntu"/>
                <a:ea typeface="Ubuntu"/>
                <a:cs typeface="Ubuntu"/>
                <a:sym typeface="Ubuntu"/>
              </a:rPr>
              <a:t>    </a:t>
            </a:r>
            <a:r>
              <a:rPr b="1" lang="en" sz="1600">
                <a:solidFill>
                  <a:schemeClr val="accent4"/>
                </a:solidFill>
                <a:latin typeface="Ubuntu"/>
                <a:ea typeface="Ubuntu"/>
                <a:cs typeface="Ubuntu"/>
                <a:sym typeface="Ubuntu"/>
              </a:rPr>
              <a:t>Time for</a:t>
            </a:r>
            <a:r>
              <a:rPr b="1" lang="en" sz="2200">
                <a:solidFill>
                  <a:schemeClr val="accent2"/>
                </a:solidFill>
                <a:latin typeface="Ubuntu"/>
                <a:ea typeface="Ubuntu"/>
                <a:cs typeface="Ubuntu"/>
                <a:sym typeface="Ubuntu"/>
              </a:rPr>
              <a:t> </a:t>
            </a:r>
            <a:endParaRPr b="1" sz="2200">
              <a:solidFill>
                <a:schemeClr val="accent2"/>
              </a:solidFill>
              <a:latin typeface="Ubuntu"/>
              <a:ea typeface="Ubuntu"/>
              <a:cs typeface="Ubuntu"/>
              <a:sym typeface="Ubuntu"/>
            </a:endParaRPr>
          </a:p>
          <a:p>
            <a:pPr indent="0" lvl="0" marL="0" rtl="0" algn="l">
              <a:spcBef>
                <a:spcPts val="0"/>
              </a:spcBef>
              <a:spcAft>
                <a:spcPts val="0"/>
              </a:spcAft>
              <a:buNone/>
            </a:pPr>
            <a:r>
              <a:rPr b="1" lang="en" sz="3200">
                <a:solidFill>
                  <a:schemeClr val="accent5"/>
                </a:solidFill>
                <a:latin typeface="Open Sans"/>
                <a:ea typeface="Open Sans"/>
                <a:cs typeface="Open Sans"/>
                <a:sym typeface="Open Sans"/>
              </a:rPr>
              <a:t> </a:t>
            </a:r>
            <a:r>
              <a:rPr b="1" lang="en" sz="3200">
                <a:solidFill>
                  <a:schemeClr val="accent3"/>
                </a:solidFill>
                <a:latin typeface="Open Sans"/>
                <a:ea typeface="Open Sans"/>
                <a:cs typeface="Open Sans"/>
                <a:sym typeface="Open Sans"/>
              </a:rPr>
              <a:t>REFLECTION</a:t>
            </a:r>
            <a:r>
              <a:rPr b="1" lang="en" sz="3200">
                <a:solidFill>
                  <a:schemeClr val="accent4"/>
                </a:solidFill>
                <a:latin typeface="Open Sans"/>
                <a:ea typeface="Open Sans"/>
                <a:cs typeface="Open Sans"/>
                <a:sym typeface="Open Sans"/>
              </a:rPr>
              <a:t>!</a:t>
            </a:r>
            <a:endParaRPr b="1" sz="3200">
              <a:solidFill>
                <a:schemeClr val="accent4"/>
              </a:solidFill>
              <a:latin typeface="Open Sans"/>
              <a:ea typeface="Open Sans"/>
              <a:cs typeface="Open Sans"/>
              <a:sym typeface="Open Sans"/>
            </a:endParaRPr>
          </a:p>
        </p:txBody>
      </p:sp>
      <p:grpSp>
        <p:nvGrpSpPr>
          <p:cNvPr id="1378" name="Google Shape;1378;p77"/>
          <p:cNvGrpSpPr/>
          <p:nvPr/>
        </p:nvGrpSpPr>
        <p:grpSpPr>
          <a:xfrm>
            <a:off x="376308" y="319503"/>
            <a:ext cx="227520" cy="248922"/>
            <a:chOff x="4469316" y="1236218"/>
            <a:chExt cx="360570" cy="400390"/>
          </a:xfrm>
        </p:grpSpPr>
        <p:sp>
          <p:nvSpPr>
            <p:cNvPr id="1379" name="Google Shape;1379;p77"/>
            <p:cNvSpPr/>
            <p:nvPr/>
          </p:nvSpPr>
          <p:spPr>
            <a:xfrm>
              <a:off x="4498361" y="1279378"/>
              <a:ext cx="56044" cy="54783"/>
            </a:xfrm>
            <a:custGeom>
              <a:rect b="b" l="l" r="r" t="t"/>
              <a:pathLst>
                <a:path extrusionOk="0" h="1607" w="1644">
                  <a:moveTo>
                    <a:pt x="621" y="1607"/>
                  </a:moveTo>
                  <a:cubicBezTo>
                    <a:pt x="572" y="1607"/>
                    <a:pt x="536" y="1583"/>
                    <a:pt x="499" y="1546"/>
                  </a:cubicBezTo>
                  <a:lnTo>
                    <a:pt x="122" y="1096"/>
                  </a:lnTo>
                  <a:cubicBezTo>
                    <a:pt x="37" y="986"/>
                    <a:pt x="0" y="865"/>
                    <a:pt x="13" y="731"/>
                  </a:cubicBezTo>
                  <a:cubicBezTo>
                    <a:pt x="25" y="597"/>
                    <a:pt x="86" y="475"/>
                    <a:pt x="195" y="390"/>
                  </a:cubicBezTo>
                  <a:lnTo>
                    <a:pt x="499" y="134"/>
                  </a:lnTo>
                  <a:cubicBezTo>
                    <a:pt x="597" y="49"/>
                    <a:pt x="731" y="1"/>
                    <a:pt x="865" y="13"/>
                  </a:cubicBezTo>
                  <a:cubicBezTo>
                    <a:pt x="998" y="25"/>
                    <a:pt x="1120" y="98"/>
                    <a:pt x="1205" y="195"/>
                  </a:cubicBezTo>
                  <a:lnTo>
                    <a:pt x="1583" y="646"/>
                  </a:lnTo>
                  <a:cubicBezTo>
                    <a:pt x="1643" y="719"/>
                    <a:pt x="1631" y="816"/>
                    <a:pt x="1570" y="865"/>
                  </a:cubicBezTo>
                  <a:cubicBezTo>
                    <a:pt x="1497" y="913"/>
                    <a:pt x="1400" y="913"/>
                    <a:pt x="1351" y="840"/>
                  </a:cubicBezTo>
                  <a:lnTo>
                    <a:pt x="974" y="390"/>
                  </a:lnTo>
                  <a:cubicBezTo>
                    <a:pt x="938" y="354"/>
                    <a:pt x="889" y="329"/>
                    <a:pt x="840" y="317"/>
                  </a:cubicBezTo>
                  <a:cubicBezTo>
                    <a:pt x="779" y="317"/>
                    <a:pt x="731" y="329"/>
                    <a:pt x="694" y="366"/>
                  </a:cubicBezTo>
                  <a:lnTo>
                    <a:pt x="390" y="621"/>
                  </a:lnTo>
                  <a:cubicBezTo>
                    <a:pt x="341" y="658"/>
                    <a:pt x="317" y="706"/>
                    <a:pt x="317" y="755"/>
                  </a:cubicBezTo>
                  <a:cubicBezTo>
                    <a:pt x="317" y="804"/>
                    <a:pt x="329" y="865"/>
                    <a:pt x="366" y="901"/>
                  </a:cubicBezTo>
                  <a:lnTo>
                    <a:pt x="743" y="1351"/>
                  </a:lnTo>
                  <a:cubicBezTo>
                    <a:pt x="792" y="1424"/>
                    <a:pt x="779" y="1510"/>
                    <a:pt x="718" y="1570"/>
                  </a:cubicBezTo>
                  <a:cubicBezTo>
                    <a:pt x="694" y="1595"/>
                    <a:pt x="658" y="1607"/>
                    <a:pt x="621" y="1607"/>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0" name="Google Shape;1380;p77"/>
            <p:cNvSpPr/>
            <p:nvPr/>
          </p:nvSpPr>
          <p:spPr>
            <a:xfrm>
              <a:off x="4469316" y="1276072"/>
              <a:ext cx="360570" cy="360536"/>
            </a:xfrm>
            <a:custGeom>
              <a:rect b="b" l="l" r="r" t="t"/>
              <a:pathLst>
                <a:path extrusionOk="0" h="10576" w="10577">
                  <a:moveTo>
                    <a:pt x="5294" y="304"/>
                  </a:moveTo>
                  <a:cubicBezTo>
                    <a:pt x="2544" y="304"/>
                    <a:pt x="305" y="2544"/>
                    <a:pt x="305" y="5294"/>
                  </a:cubicBezTo>
                  <a:cubicBezTo>
                    <a:pt x="305" y="8044"/>
                    <a:pt x="2544" y="10272"/>
                    <a:pt x="5294" y="10272"/>
                  </a:cubicBezTo>
                  <a:cubicBezTo>
                    <a:pt x="8033" y="10272"/>
                    <a:pt x="10272" y="8044"/>
                    <a:pt x="10272" y="5294"/>
                  </a:cubicBezTo>
                  <a:cubicBezTo>
                    <a:pt x="10272" y="2544"/>
                    <a:pt x="8033" y="304"/>
                    <a:pt x="5294" y="304"/>
                  </a:cubicBezTo>
                  <a:close/>
                  <a:moveTo>
                    <a:pt x="5294" y="10576"/>
                  </a:moveTo>
                  <a:cubicBezTo>
                    <a:pt x="2374" y="10576"/>
                    <a:pt x="1" y="8203"/>
                    <a:pt x="1" y="5294"/>
                  </a:cubicBezTo>
                  <a:cubicBezTo>
                    <a:pt x="1" y="2373"/>
                    <a:pt x="2374" y="0"/>
                    <a:pt x="5294" y="0"/>
                  </a:cubicBezTo>
                  <a:cubicBezTo>
                    <a:pt x="8203" y="0"/>
                    <a:pt x="10576" y="2373"/>
                    <a:pt x="10576" y="5294"/>
                  </a:cubicBezTo>
                  <a:cubicBezTo>
                    <a:pt x="10576" y="8203"/>
                    <a:pt x="8203" y="10576"/>
                    <a:pt x="5294" y="10576"/>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1" name="Google Shape;1381;p77"/>
            <p:cNvSpPr/>
            <p:nvPr/>
          </p:nvSpPr>
          <p:spPr>
            <a:xfrm>
              <a:off x="4507089" y="1314220"/>
              <a:ext cx="285026" cy="284651"/>
            </a:xfrm>
            <a:custGeom>
              <a:rect b="b" l="l" r="r" t="t"/>
              <a:pathLst>
                <a:path extrusionOk="0" h="8350" w="8361">
                  <a:moveTo>
                    <a:pt x="4186" y="305"/>
                  </a:moveTo>
                  <a:cubicBezTo>
                    <a:pt x="2045" y="305"/>
                    <a:pt x="304" y="2033"/>
                    <a:pt x="304" y="4175"/>
                  </a:cubicBezTo>
                  <a:cubicBezTo>
                    <a:pt x="304" y="6305"/>
                    <a:pt x="2045" y="8045"/>
                    <a:pt x="4186" y="8045"/>
                  </a:cubicBezTo>
                  <a:cubicBezTo>
                    <a:pt x="6316" y="8045"/>
                    <a:pt x="8057" y="6305"/>
                    <a:pt x="8057" y="4175"/>
                  </a:cubicBezTo>
                  <a:cubicBezTo>
                    <a:pt x="8057" y="2033"/>
                    <a:pt x="6316" y="305"/>
                    <a:pt x="4186" y="305"/>
                  </a:cubicBezTo>
                  <a:close/>
                  <a:moveTo>
                    <a:pt x="4186" y="8349"/>
                  </a:moveTo>
                  <a:cubicBezTo>
                    <a:pt x="1874" y="8349"/>
                    <a:pt x="0" y="6475"/>
                    <a:pt x="0" y="4175"/>
                  </a:cubicBezTo>
                  <a:cubicBezTo>
                    <a:pt x="0" y="1875"/>
                    <a:pt x="1874" y="1"/>
                    <a:pt x="4186" y="1"/>
                  </a:cubicBezTo>
                  <a:cubicBezTo>
                    <a:pt x="6487" y="1"/>
                    <a:pt x="8361" y="1875"/>
                    <a:pt x="8361" y="4175"/>
                  </a:cubicBezTo>
                  <a:cubicBezTo>
                    <a:pt x="8361" y="6475"/>
                    <a:pt x="6487" y="8349"/>
                    <a:pt x="4186" y="8349"/>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2" name="Google Shape;1382;p77"/>
            <p:cNvSpPr/>
            <p:nvPr/>
          </p:nvSpPr>
          <p:spPr>
            <a:xfrm>
              <a:off x="4523657" y="1334572"/>
              <a:ext cx="247732" cy="248107"/>
            </a:xfrm>
            <a:custGeom>
              <a:rect b="b" l="l" r="r" t="t"/>
              <a:pathLst>
                <a:path extrusionOk="0" h="7278" w="7267">
                  <a:moveTo>
                    <a:pt x="3700" y="0"/>
                  </a:moveTo>
                  <a:cubicBezTo>
                    <a:pt x="1644" y="0"/>
                    <a:pt x="1" y="1728"/>
                    <a:pt x="123" y="3809"/>
                  </a:cubicBezTo>
                  <a:cubicBezTo>
                    <a:pt x="232" y="5586"/>
                    <a:pt x="1680" y="7034"/>
                    <a:pt x="3469" y="7144"/>
                  </a:cubicBezTo>
                  <a:cubicBezTo>
                    <a:pt x="5538" y="7278"/>
                    <a:pt x="7266" y="5623"/>
                    <a:pt x="7266" y="3578"/>
                  </a:cubicBezTo>
                  <a:lnTo>
                    <a:pt x="3700" y="3578"/>
                  </a:lnTo>
                  <a:lnTo>
                    <a:pt x="3700" y="0"/>
                  </a:lnTo>
                  <a:close/>
                </a:path>
              </a:pathLst>
            </a:custGeom>
            <a:solidFill>
              <a:srgbClr val="77BB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3" name="Google Shape;1383;p77"/>
            <p:cNvSpPr/>
            <p:nvPr/>
          </p:nvSpPr>
          <p:spPr>
            <a:xfrm>
              <a:off x="4629033" y="1236218"/>
              <a:ext cx="41113" cy="50249"/>
            </a:xfrm>
            <a:custGeom>
              <a:rect b="b" l="l" r="r" t="t"/>
              <a:pathLst>
                <a:path extrusionOk="0" h="1474" w="1206">
                  <a:moveTo>
                    <a:pt x="1048" y="1473"/>
                  </a:moveTo>
                  <a:cubicBezTo>
                    <a:pt x="962" y="1473"/>
                    <a:pt x="902" y="1413"/>
                    <a:pt x="902" y="1327"/>
                  </a:cubicBezTo>
                  <a:lnTo>
                    <a:pt x="902" y="305"/>
                  </a:lnTo>
                  <a:lnTo>
                    <a:pt x="305" y="305"/>
                  </a:lnTo>
                  <a:lnTo>
                    <a:pt x="305" y="1327"/>
                  </a:lnTo>
                  <a:cubicBezTo>
                    <a:pt x="305" y="1413"/>
                    <a:pt x="244" y="1473"/>
                    <a:pt x="159" y="1473"/>
                  </a:cubicBezTo>
                  <a:cubicBezTo>
                    <a:pt x="74" y="1473"/>
                    <a:pt x="1" y="1413"/>
                    <a:pt x="1" y="1327"/>
                  </a:cubicBezTo>
                  <a:lnTo>
                    <a:pt x="1" y="147"/>
                  </a:lnTo>
                  <a:cubicBezTo>
                    <a:pt x="1" y="62"/>
                    <a:pt x="74" y="1"/>
                    <a:pt x="159" y="1"/>
                  </a:cubicBezTo>
                  <a:lnTo>
                    <a:pt x="1048" y="1"/>
                  </a:lnTo>
                  <a:cubicBezTo>
                    <a:pt x="1133" y="1"/>
                    <a:pt x="1206" y="62"/>
                    <a:pt x="1206" y="147"/>
                  </a:cubicBezTo>
                  <a:lnTo>
                    <a:pt x="1206" y="1327"/>
                  </a:lnTo>
                  <a:cubicBezTo>
                    <a:pt x="1206" y="1413"/>
                    <a:pt x="1133" y="1473"/>
                    <a:pt x="1048" y="1473"/>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4" name="Google Shape;1384;p77"/>
            <p:cNvSpPr/>
            <p:nvPr/>
          </p:nvSpPr>
          <p:spPr>
            <a:xfrm>
              <a:off x="4723227" y="1392220"/>
              <a:ext cx="33647" cy="23693"/>
            </a:xfrm>
            <a:custGeom>
              <a:rect b="b" l="l" r="r" t="t"/>
              <a:pathLst>
                <a:path extrusionOk="0" h="695" w="987">
                  <a:moveTo>
                    <a:pt x="171" y="694"/>
                  </a:moveTo>
                  <a:cubicBezTo>
                    <a:pt x="122" y="694"/>
                    <a:pt x="74" y="658"/>
                    <a:pt x="37" y="609"/>
                  </a:cubicBezTo>
                  <a:cubicBezTo>
                    <a:pt x="1" y="536"/>
                    <a:pt x="25" y="451"/>
                    <a:pt x="98" y="402"/>
                  </a:cubicBezTo>
                  <a:lnTo>
                    <a:pt x="731" y="37"/>
                  </a:lnTo>
                  <a:cubicBezTo>
                    <a:pt x="804" y="1"/>
                    <a:pt x="901" y="25"/>
                    <a:pt x="938" y="98"/>
                  </a:cubicBezTo>
                  <a:cubicBezTo>
                    <a:pt x="986" y="171"/>
                    <a:pt x="950" y="256"/>
                    <a:pt x="889" y="305"/>
                  </a:cubicBezTo>
                  <a:lnTo>
                    <a:pt x="244" y="670"/>
                  </a:lnTo>
                  <a:cubicBezTo>
                    <a:pt x="232" y="682"/>
                    <a:pt x="195" y="694"/>
                    <a:pt x="171" y="694"/>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5" name="Google Shape;1385;p77"/>
            <p:cNvSpPr/>
            <p:nvPr/>
          </p:nvSpPr>
          <p:spPr>
            <a:xfrm>
              <a:off x="4689614" y="1349504"/>
              <a:ext cx="24511" cy="32385"/>
            </a:xfrm>
            <a:custGeom>
              <a:rect b="b" l="l" r="r" t="t"/>
              <a:pathLst>
                <a:path extrusionOk="0" h="950" w="719">
                  <a:moveTo>
                    <a:pt x="171" y="950"/>
                  </a:moveTo>
                  <a:cubicBezTo>
                    <a:pt x="147" y="950"/>
                    <a:pt x="122" y="950"/>
                    <a:pt x="98" y="937"/>
                  </a:cubicBezTo>
                  <a:cubicBezTo>
                    <a:pt x="25" y="889"/>
                    <a:pt x="1" y="803"/>
                    <a:pt x="37" y="730"/>
                  </a:cubicBezTo>
                  <a:lnTo>
                    <a:pt x="402" y="98"/>
                  </a:lnTo>
                  <a:cubicBezTo>
                    <a:pt x="451" y="25"/>
                    <a:pt x="536" y="0"/>
                    <a:pt x="621" y="37"/>
                  </a:cubicBezTo>
                  <a:cubicBezTo>
                    <a:pt x="682" y="85"/>
                    <a:pt x="719" y="171"/>
                    <a:pt x="670" y="244"/>
                  </a:cubicBezTo>
                  <a:lnTo>
                    <a:pt x="305" y="877"/>
                  </a:lnTo>
                  <a:cubicBezTo>
                    <a:pt x="281" y="925"/>
                    <a:pt x="232" y="950"/>
                    <a:pt x="171" y="950"/>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386" name="Google Shape;1386;p77"/>
          <p:cNvPicPr preferRelativeResize="0"/>
          <p:nvPr/>
        </p:nvPicPr>
        <p:blipFill>
          <a:blip r:embed="rId3">
            <a:alphaModFix/>
          </a:blip>
          <a:stretch>
            <a:fillRect/>
          </a:stretch>
        </p:blipFill>
        <p:spPr>
          <a:xfrm>
            <a:off x="7484925" y="423588"/>
            <a:ext cx="692600" cy="660375"/>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390" name="Shape 1390"/>
        <p:cNvGrpSpPr/>
        <p:nvPr/>
      </p:nvGrpSpPr>
      <p:grpSpPr>
        <a:xfrm>
          <a:off x="0" y="0"/>
          <a:ext cx="0" cy="0"/>
          <a:chOff x="0" y="0"/>
          <a:chExt cx="0" cy="0"/>
        </a:xfrm>
      </p:grpSpPr>
      <p:sp>
        <p:nvSpPr>
          <p:cNvPr id="1391" name="Google Shape;1391;p78"/>
          <p:cNvSpPr/>
          <p:nvPr/>
        </p:nvSpPr>
        <p:spPr>
          <a:xfrm>
            <a:off x="4546879" y="1921239"/>
            <a:ext cx="2465400" cy="741900"/>
          </a:xfrm>
          <a:prstGeom prst="roundRect">
            <a:avLst>
              <a:gd fmla="val 16667" name="adj"/>
            </a:avLst>
          </a:prstGeom>
          <a:solidFill>
            <a:schemeClr val="lt2"/>
          </a:solidFill>
          <a:ln>
            <a:noFill/>
          </a:ln>
          <a:effectLst>
            <a:outerShdw blurRad="177800" rotWithShape="0" algn="ctr" dir="5400000" dist="50800">
              <a:srgbClr val="000000">
                <a:alpha val="1294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392" name="Google Shape;1392;p78"/>
          <p:cNvSpPr txBox="1"/>
          <p:nvPr>
            <p:ph idx="1" type="body"/>
          </p:nvPr>
        </p:nvSpPr>
        <p:spPr>
          <a:xfrm>
            <a:off x="4797755" y="1922791"/>
            <a:ext cx="2159400" cy="738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2400">
                <a:solidFill>
                  <a:schemeClr val="dk1"/>
                </a:solidFill>
                <a:latin typeface="Ubuntu Medium"/>
                <a:ea typeface="Ubuntu Medium"/>
                <a:cs typeface="Ubuntu Medium"/>
                <a:sym typeface="Ubuntu Medium"/>
              </a:rPr>
              <a:t>Mini Math Game Design</a:t>
            </a:r>
            <a:endParaRPr sz="2400">
              <a:solidFill>
                <a:schemeClr val="dk1"/>
              </a:solidFill>
              <a:latin typeface="Ubuntu Medium"/>
              <a:ea typeface="Ubuntu Medium"/>
              <a:cs typeface="Ubuntu Medium"/>
              <a:sym typeface="Ubuntu Medium"/>
            </a:endParaRPr>
          </a:p>
        </p:txBody>
      </p:sp>
      <p:pic>
        <p:nvPicPr>
          <p:cNvPr id="1393" name="Google Shape;1393;p78"/>
          <p:cNvPicPr preferRelativeResize="0"/>
          <p:nvPr>
            <p:ph idx="2" type="pic"/>
          </p:nvPr>
        </p:nvPicPr>
        <p:blipFill rotWithShape="1">
          <a:blip r:embed="rId3">
            <a:alphaModFix/>
          </a:blip>
          <a:srcRect b="835" l="0" r="0" t="826"/>
          <a:stretch/>
        </p:blipFill>
        <p:spPr>
          <a:xfrm>
            <a:off x="2114863" y="909450"/>
            <a:ext cx="2679300" cy="2634900"/>
          </a:xfrm>
          <a:prstGeom prst="ellipse">
            <a:avLst/>
          </a:prstGeom>
          <a:noFill/>
          <a:ln>
            <a:noFill/>
          </a:ln>
          <a:effectLst>
            <a:outerShdw blurRad="177800" rotWithShape="0" algn="ctr" dir="5400000" dist="50800">
              <a:srgbClr val="000000">
                <a:alpha val="14000"/>
              </a:srgbClr>
            </a:outerShdw>
          </a:effectLst>
        </p:spPr>
      </p:pic>
      <p:sp>
        <p:nvSpPr>
          <p:cNvPr id="1394" name="Google Shape;1394;p78"/>
          <p:cNvSpPr txBox="1"/>
          <p:nvPr/>
        </p:nvSpPr>
        <p:spPr>
          <a:xfrm>
            <a:off x="715800" y="3759250"/>
            <a:ext cx="7712400" cy="1108200"/>
          </a:xfrm>
          <a:prstGeom prst="rect">
            <a:avLst/>
          </a:prstGeom>
          <a:solidFill>
            <a:schemeClr val="accent1"/>
          </a:solidFill>
          <a:ln cap="flat" cmpd="sng" w="28575">
            <a:solidFill>
              <a:schemeClr val="lt2"/>
            </a:solidFill>
            <a:prstDash val="dot"/>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3000">
                <a:solidFill>
                  <a:schemeClr val="lt2"/>
                </a:solidFill>
                <a:latin typeface="Ubuntu Medium"/>
                <a:ea typeface="Ubuntu Medium"/>
                <a:cs typeface="Ubuntu Medium"/>
                <a:sym typeface="Ubuntu Medium"/>
              </a:rPr>
              <a:t>Use Slides 65-69 if using the </a:t>
            </a:r>
            <a:endParaRPr sz="3000">
              <a:solidFill>
                <a:schemeClr val="lt2"/>
              </a:solidFill>
              <a:latin typeface="Ubuntu Medium"/>
              <a:ea typeface="Ubuntu Medium"/>
              <a:cs typeface="Ubuntu Medium"/>
              <a:sym typeface="Ubuntu Medium"/>
            </a:endParaRPr>
          </a:p>
          <a:p>
            <a:pPr indent="0" lvl="0" marL="0" rtl="0" algn="ctr">
              <a:spcBef>
                <a:spcPts val="0"/>
              </a:spcBef>
              <a:spcAft>
                <a:spcPts val="0"/>
              </a:spcAft>
              <a:buNone/>
            </a:pPr>
            <a:r>
              <a:rPr lang="en" sz="3000">
                <a:solidFill>
                  <a:schemeClr val="lt2"/>
                </a:solidFill>
                <a:latin typeface="Ubuntu Medium"/>
                <a:ea typeface="Ubuntu Medium"/>
                <a:cs typeface="Ubuntu Medium"/>
                <a:sym typeface="Ubuntu Medium"/>
              </a:rPr>
              <a:t>4-Day Immersion Program</a:t>
            </a:r>
            <a:endParaRPr sz="3000">
              <a:solidFill>
                <a:schemeClr val="lt2"/>
              </a:solidFill>
            </a:endParaRPr>
          </a:p>
        </p:txBody>
      </p:sp>
    </p:spTree>
  </p:cSld>
  <p:clrMapOvr>
    <a:masterClrMapping/>
  </p:clrMapOvr>
  <p:transition spd="med">
    <p:fade thruBlk="1"/>
  </p:transition>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8" name="Shape 1398"/>
        <p:cNvGrpSpPr/>
        <p:nvPr/>
      </p:nvGrpSpPr>
      <p:grpSpPr>
        <a:xfrm>
          <a:off x="0" y="0"/>
          <a:ext cx="0" cy="0"/>
          <a:chOff x="0" y="0"/>
          <a:chExt cx="0" cy="0"/>
        </a:xfrm>
      </p:grpSpPr>
      <p:sp>
        <p:nvSpPr>
          <p:cNvPr id="1399" name="Google Shape;1399;p79"/>
          <p:cNvSpPr/>
          <p:nvPr/>
        </p:nvSpPr>
        <p:spPr>
          <a:xfrm>
            <a:off x="3234950" y="568425"/>
            <a:ext cx="5665200" cy="3701400"/>
          </a:xfrm>
          <a:prstGeom prst="roundRect">
            <a:avLst>
              <a:gd fmla="val 16667" name="adj"/>
            </a:avLst>
          </a:prstGeom>
          <a:solidFill>
            <a:srgbClr val="FFFFFE"/>
          </a:solidFill>
          <a:ln cap="flat" cmpd="sng" w="38100">
            <a:solidFill>
              <a:schemeClr val="accent2"/>
            </a:solidFill>
            <a:prstDash val="dot"/>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300">
                <a:solidFill>
                  <a:schemeClr val="dk1"/>
                </a:solidFill>
                <a:latin typeface="Ubuntu Medium"/>
                <a:ea typeface="Ubuntu Medium"/>
                <a:cs typeface="Ubuntu Medium"/>
                <a:sym typeface="Ubuntu Medium"/>
              </a:rPr>
              <a:t>We are going to create a game like the ones you played this summer!</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p:txBody>
      </p:sp>
      <p:pic>
        <p:nvPicPr>
          <p:cNvPr id="1400" name="Google Shape;1400;p79"/>
          <p:cNvPicPr preferRelativeResize="0"/>
          <p:nvPr/>
        </p:nvPicPr>
        <p:blipFill>
          <a:blip r:embed="rId3">
            <a:alphaModFix/>
          </a:blip>
          <a:stretch>
            <a:fillRect/>
          </a:stretch>
        </p:blipFill>
        <p:spPr>
          <a:xfrm>
            <a:off x="4606750" y="1620700"/>
            <a:ext cx="2921576" cy="2921576"/>
          </a:xfrm>
          <a:prstGeom prst="rect">
            <a:avLst/>
          </a:prstGeom>
          <a:noFill/>
          <a:ln>
            <a:noFill/>
          </a:ln>
        </p:spPr>
      </p:pic>
      <p:pic>
        <p:nvPicPr>
          <p:cNvPr id="1401" name="Google Shape;1401;p79"/>
          <p:cNvPicPr preferRelativeResize="0"/>
          <p:nvPr/>
        </p:nvPicPr>
        <p:blipFill>
          <a:blip r:embed="rId4">
            <a:alphaModFix/>
          </a:blip>
          <a:stretch>
            <a:fillRect/>
          </a:stretch>
        </p:blipFill>
        <p:spPr>
          <a:xfrm>
            <a:off x="7670725" y="3370900"/>
            <a:ext cx="444950" cy="444950"/>
          </a:xfrm>
          <a:prstGeom prst="rect">
            <a:avLst/>
          </a:prstGeom>
          <a:noFill/>
          <a:ln>
            <a:noFill/>
          </a:ln>
        </p:spPr>
      </p:pic>
      <p:pic>
        <p:nvPicPr>
          <p:cNvPr id="1402" name="Google Shape;1402;p79"/>
          <p:cNvPicPr preferRelativeResize="0"/>
          <p:nvPr/>
        </p:nvPicPr>
        <p:blipFill>
          <a:blip r:embed="rId5">
            <a:alphaModFix/>
          </a:blip>
          <a:stretch>
            <a:fillRect/>
          </a:stretch>
        </p:blipFill>
        <p:spPr>
          <a:xfrm>
            <a:off x="218500" y="-70025"/>
            <a:ext cx="2819773" cy="1832450"/>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6" name="Shape 1406"/>
        <p:cNvGrpSpPr/>
        <p:nvPr/>
      </p:nvGrpSpPr>
      <p:grpSpPr>
        <a:xfrm>
          <a:off x="0" y="0"/>
          <a:ext cx="0" cy="0"/>
          <a:chOff x="0" y="0"/>
          <a:chExt cx="0" cy="0"/>
        </a:xfrm>
      </p:grpSpPr>
      <p:sp>
        <p:nvSpPr>
          <p:cNvPr id="1407" name="Google Shape;1407;p80"/>
          <p:cNvSpPr txBox="1"/>
          <p:nvPr>
            <p:ph idx="1" type="body"/>
          </p:nvPr>
        </p:nvSpPr>
        <p:spPr>
          <a:xfrm>
            <a:off x="1072250" y="934500"/>
            <a:ext cx="7201200" cy="3554400"/>
          </a:xfrm>
          <a:prstGeom prst="rect">
            <a:avLst/>
          </a:prstGeom>
          <a:noFill/>
          <a:ln cap="flat" cmpd="sng" w="38100">
            <a:solidFill>
              <a:schemeClr val="accent2"/>
            </a:solidFill>
            <a:prstDash val="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1408" name="Google Shape;1408;p80"/>
          <p:cNvPicPr preferRelativeResize="0"/>
          <p:nvPr/>
        </p:nvPicPr>
        <p:blipFill>
          <a:blip r:embed="rId3">
            <a:alphaModFix/>
          </a:blip>
          <a:stretch>
            <a:fillRect/>
          </a:stretch>
        </p:blipFill>
        <p:spPr>
          <a:xfrm>
            <a:off x="169975" y="-130000"/>
            <a:ext cx="2819773" cy="1832450"/>
          </a:xfrm>
          <a:prstGeom prst="rect">
            <a:avLst/>
          </a:prstGeom>
          <a:noFill/>
          <a:ln>
            <a:noFill/>
          </a:ln>
        </p:spPr>
      </p:pic>
      <p:sp>
        <p:nvSpPr>
          <p:cNvPr id="1409" name="Google Shape;1409;p80"/>
          <p:cNvSpPr txBox="1"/>
          <p:nvPr/>
        </p:nvSpPr>
        <p:spPr>
          <a:xfrm>
            <a:off x="1493400" y="1702450"/>
            <a:ext cx="6157200" cy="2770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400">
                <a:latin typeface="Ubuntu"/>
                <a:ea typeface="Ubuntu"/>
                <a:cs typeface="Ubuntu"/>
                <a:sym typeface="Ubuntu"/>
              </a:rPr>
              <a:t>What are some games you know?</a:t>
            </a:r>
            <a:endParaRPr b="1" sz="2400">
              <a:latin typeface="Ubuntu"/>
              <a:ea typeface="Ubuntu"/>
              <a:cs typeface="Ubuntu"/>
              <a:sym typeface="Ubuntu"/>
            </a:endParaRPr>
          </a:p>
          <a:p>
            <a:pPr indent="0" lvl="0" marL="0" rtl="0" algn="ctr">
              <a:spcBef>
                <a:spcPts val="0"/>
              </a:spcBef>
              <a:spcAft>
                <a:spcPts val="0"/>
              </a:spcAft>
              <a:buNone/>
            </a:pPr>
            <a:r>
              <a:t/>
            </a:r>
            <a:endParaRPr b="1" sz="2400">
              <a:latin typeface="Ubuntu"/>
              <a:ea typeface="Ubuntu"/>
              <a:cs typeface="Ubuntu"/>
              <a:sym typeface="Ubuntu"/>
            </a:endParaRPr>
          </a:p>
          <a:p>
            <a:pPr indent="0" lvl="0" marL="0" rtl="0" algn="ctr">
              <a:spcBef>
                <a:spcPts val="0"/>
              </a:spcBef>
              <a:spcAft>
                <a:spcPts val="0"/>
              </a:spcAft>
              <a:buNone/>
            </a:pPr>
            <a:r>
              <a:rPr b="1" lang="en" sz="2400">
                <a:latin typeface="Ubuntu"/>
                <a:ea typeface="Ubuntu"/>
                <a:cs typeface="Ubuntu"/>
                <a:sym typeface="Ubuntu"/>
              </a:rPr>
              <a:t>Can you think of how you might put math in the game?</a:t>
            </a:r>
            <a:endParaRPr b="1" sz="2400">
              <a:latin typeface="Ubuntu"/>
              <a:ea typeface="Ubuntu"/>
              <a:cs typeface="Ubuntu"/>
              <a:sym typeface="Ubuntu"/>
            </a:endParaRPr>
          </a:p>
          <a:p>
            <a:pPr indent="0" lvl="0" marL="0" rtl="0" algn="ctr">
              <a:spcBef>
                <a:spcPts val="0"/>
              </a:spcBef>
              <a:spcAft>
                <a:spcPts val="0"/>
              </a:spcAft>
              <a:buNone/>
            </a:pPr>
            <a:r>
              <a:t/>
            </a:r>
            <a:endParaRPr b="1" sz="2400">
              <a:latin typeface="Ubuntu"/>
              <a:ea typeface="Ubuntu"/>
              <a:cs typeface="Ubuntu"/>
              <a:sym typeface="Ubuntu"/>
            </a:endParaRPr>
          </a:p>
          <a:p>
            <a:pPr indent="0" lvl="0" marL="0" rtl="0" algn="ctr">
              <a:spcBef>
                <a:spcPts val="0"/>
              </a:spcBef>
              <a:spcAft>
                <a:spcPts val="0"/>
              </a:spcAft>
              <a:buNone/>
            </a:pPr>
            <a:r>
              <a:rPr b="1" lang="en" sz="2400">
                <a:latin typeface="Ubuntu"/>
                <a:ea typeface="Ubuntu"/>
                <a:cs typeface="Ubuntu"/>
                <a:sym typeface="Ubuntu"/>
              </a:rPr>
              <a:t>Can you think of a game you would like to make that is like the ones you know?</a:t>
            </a:r>
            <a:endParaRPr b="1" sz="2400">
              <a:latin typeface="Ubuntu"/>
              <a:ea typeface="Ubuntu"/>
              <a:cs typeface="Ubuntu"/>
              <a:sym typeface="Ubuntu"/>
            </a:endParaRPr>
          </a:p>
        </p:txBody>
      </p:sp>
      <p:pic>
        <p:nvPicPr>
          <p:cNvPr id="1410" name="Google Shape;1410;p80"/>
          <p:cNvPicPr preferRelativeResize="0"/>
          <p:nvPr/>
        </p:nvPicPr>
        <p:blipFill>
          <a:blip r:embed="rId3">
            <a:alphaModFix/>
          </a:blip>
          <a:stretch>
            <a:fillRect/>
          </a:stretch>
        </p:blipFill>
        <p:spPr>
          <a:xfrm>
            <a:off x="218500" y="-70025"/>
            <a:ext cx="2819773" cy="1832450"/>
          </a:xfrm>
          <a:prstGeom prst="rect">
            <a:avLst/>
          </a:prstGeom>
          <a:noFill/>
          <a:ln>
            <a:noFill/>
          </a:ln>
        </p:spPr>
      </p:pic>
      <p:sp>
        <p:nvSpPr>
          <p:cNvPr id="1411" name="Google Shape;1411;p80"/>
          <p:cNvSpPr/>
          <p:nvPr/>
        </p:nvSpPr>
        <p:spPr>
          <a:xfrm>
            <a:off x="3385488" y="369938"/>
            <a:ext cx="2819772" cy="1255932"/>
          </a:xfrm>
          <a:prstGeom prst="cloud">
            <a:avLst/>
          </a:prstGeom>
          <a:solidFill>
            <a:srgbClr val="FCE5CD"/>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2200">
                <a:latin typeface="Architects Daughter"/>
                <a:ea typeface="Architects Daughter"/>
                <a:cs typeface="Architects Daughter"/>
                <a:sym typeface="Architects Daughter"/>
              </a:rPr>
              <a:t>Let’s Brainstorm!</a:t>
            </a:r>
            <a:endParaRPr b="1" sz="2200">
              <a:latin typeface="Architects Daughter"/>
              <a:ea typeface="Architects Daughter"/>
              <a:cs typeface="Architects Daughter"/>
              <a:sym typeface="Architects Daughter"/>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5" name="Shape 1415"/>
        <p:cNvGrpSpPr/>
        <p:nvPr/>
      </p:nvGrpSpPr>
      <p:grpSpPr>
        <a:xfrm>
          <a:off x="0" y="0"/>
          <a:ext cx="0" cy="0"/>
          <a:chOff x="0" y="0"/>
          <a:chExt cx="0" cy="0"/>
        </a:xfrm>
      </p:grpSpPr>
      <p:sp>
        <p:nvSpPr>
          <p:cNvPr id="1416" name="Google Shape;1416;p81"/>
          <p:cNvSpPr txBox="1"/>
          <p:nvPr>
            <p:ph idx="1" type="body"/>
          </p:nvPr>
        </p:nvSpPr>
        <p:spPr>
          <a:xfrm>
            <a:off x="1072250" y="934500"/>
            <a:ext cx="7201200" cy="3554400"/>
          </a:xfrm>
          <a:prstGeom prst="rect">
            <a:avLst/>
          </a:prstGeom>
          <a:noFill/>
          <a:ln cap="flat" cmpd="sng" w="38100">
            <a:solidFill>
              <a:schemeClr val="accent2"/>
            </a:solidFill>
            <a:prstDash val="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1417" name="Google Shape;1417;p81"/>
          <p:cNvPicPr preferRelativeResize="0"/>
          <p:nvPr/>
        </p:nvPicPr>
        <p:blipFill>
          <a:blip r:embed="rId3">
            <a:alphaModFix/>
          </a:blip>
          <a:stretch>
            <a:fillRect/>
          </a:stretch>
        </p:blipFill>
        <p:spPr>
          <a:xfrm>
            <a:off x="169975" y="-130000"/>
            <a:ext cx="2819773" cy="1832450"/>
          </a:xfrm>
          <a:prstGeom prst="rect">
            <a:avLst/>
          </a:prstGeom>
          <a:noFill/>
          <a:ln>
            <a:noFill/>
          </a:ln>
        </p:spPr>
      </p:pic>
      <p:sp>
        <p:nvSpPr>
          <p:cNvPr id="1418" name="Google Shape;1418;p81"/>
          <p:cNvSpPr txBox="1"/>
          <p:nvPr/>
        </p:nvSpPr>
        <p:spPr>
          <a:xfrm>
            <a:off x="1378700" y="1702450"/>
            <a:ext cx="64482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400">
                <a:latin typeface="Ubuntu"/>
                <a:ea typeface="Ubuntu"/>
                <a:cs typeface="Ubuntu"/>
                <a:sym typeface="Ubuntu"/>
              </a:rPr>
              <a:t>When you make a new game, what math concepts can you include?</a:t>
            </a:r>
            <a:endParaRPr b="1" sz="2400">
              <a:latin typeface="Ubuntu"/>
              <a:ea typeface="Ubuntu"/>
              <a:cs typeface="Ubuntu"/>
              <a:sym typeface="Ubuntu"/>
            </a:endParaRPr>
          </a:p>
        </p:txBody>
      </p:sp>
      <p:pic>
        <p:nvPicPr>
          <p:cNvPr id="1419" name="Google Shape;1419;p81"/>
          <p:cNvPicPr preferRelativeResize="0"/>
          <p:nvPr/>
        </p:nvPicPr>
        <p:blipFill>
          <a:blip r:embed="rId3">
            <a:alphaModFix/>
          </a:blip>
          <a:stretch>
            <a:fillRect/>
          </a:stretch>
        </p:blipFill>
        <p:spPr>
          <a:xfrm>
            <a:off x="218500" y="-70025"/>
            <a:ext cx="2819773" cy="1832450"/>
          </a:xfrm>
          <a:prstGeom prst="rect">
            <a:avLst/>
          </a:prstGeom>
          <a:noFill/>
          <a:ln>
            <a:noFill/>
          </a:ln>
        </p:spPr>
      </p:pic>
      <p:sp>
        <p:nvSpPr>
          <p:cNvPr id="1420" name="Google Shape;1420;p81"/>
          <p:cNvSpPr txBox="1"/>
          <p:nvPr/>
        </p:nvSpPr>
        <p:spPr>
          <a:xfrm>
            <a:off x="4120350" y="2803500"/>
            <a:ext cx="1884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421" name="Google Shape;1421;p81"/>
          <p:cNvSpPr txBox="1"/>
          <p:nvPr/>
        </p:nvSpPr>
        <p:spPr>
          <a:xfrm>
            <a:off x="2473500" y="2644200"/>
            <a:ext cx="2098500" cy="1736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i="1" lang="en" sz="1800">
                <a:solidFill>
                  <a:srgbClr val="505155"/>
                </a:solidFill>
                <a:latin typeface="Ubuntu"/>
                <a:ea typeface="Ubuntu"/>
                <a:cs typeface="Ubuntu"/>
                <a:sym typeface="Ubuntu"/>
              </a:rPr>
              <a:t>___ addition</a:t>
            </a:r>
            <a:endParaRPr i="1" sz="1800">
              <a:solidFill>
                <a:srgbClr val="505155"/>
              </a:solidFill>
              <a:latin typeface="Ubuntu"/>
              <a:ea typeface="Ubuntu"/>
              <a:cs typeface="Ubuntu"/>
              <a:sym typeface="Ubuntu"/>
            </a:endParaRPr>
          </a:p>
          <a:p>
            <a:pPr indent="0" lvl="0" marL="0" rtl="0" algn="l">
              <a:lnSpc>
                <a:spcPct val="115000"/>
              </a:lnSpc>
              <a:spcBef>
                <a:spcPts val="0"/>
              </a:spcBef>
              <a:spcAft>
                <a:spcPts val="0"/>
              </a:spcAft>
              <a:buNone/>
            </a:pPr>
            <a:r>
              <a:rPr i="1" lang="en" sz="1800">
                <a:solidFill>
                  <a:srgbClr val="505155"/>
                </a:solidFill>
                <a:latin typeface="Ubuntu"/>
                <a:ea typeface="Ubuntu"/>
                <a:cs typeface="Ubuntu"/>
                <a:sym typeface="Ubuntu"/>
              </a:rPr>
              <a:t>___ subtraction </a:t>
            </a:r>
            <a:endParaRPr i="1" sz="1800">
              <a:solidFill>
                <a:srgbClr val="505155"/>
              </a:solidFill>
              <a:latin typeface="Ubuntu"/>
              <a:ea typeface="Ubuntu"/>
              <a:cs typeface="Ubuntu"/>
              <a:sym typeface="Ubuntu"/>
            </a:endParaRPr>
          </a:p>
          <a:p>
            <a:pPr indent="0" lvl="0" marL="0" rtl="0" algn="l">
              <a:lnSpc>
                <a:spcPct val="115000"/>
              </a:lnSpc>
              <a:spcBef>
                <a:spcPts val="0"/>
              </a:spcBef>
              <a:spcAft>
                <a:spcPts val="0"/>
              </a:spcAft>
              <a:buNone/>
            </a:pPr>
            <a:r>
              <a:rPr i="1" lang="en" sz="1800">
                <a:solidFill>
                  <a:srgbClr val="505155"/>
                </a:solidFill>
                <a:latin typeface="Ubuntu"/>
                <a:ea typeface="Ubuntu"/>
                <a:cs typeface="Ubuntu"/>
                <a:sym typeface="Ubuntu"/>
              </a:rPr>
              <a:t>___ shapes</a:t>
            </a:r>
            <a:endParaRPr i="1" sz="1800">
              <a:solidFill>
                <a:srgbClr val="505155"/>
              </a:solidFill>
              <a:latin typeface="Ubuntu"/>
              <a:ea typeface="Ubuntu"/>
              <a:cs typeface="Ubuntu"/>
              <a:sym typeface="Ubuntu"/>
            </a:endParaRPr>
          </a:p>
          <a:p>
            <a:pPr indent="0" lvl="0" marL="0" rtl="0" algn="l">
              <a:lnSpc>
                <a:spcPct val="115000"/>
              </a:lnSpc>
              <a:spcBef>
                <a:spcPts val="0"/>
              </a:spcBef>
              <a:spcAft>
                <a:spcPts val="0"/>
              </a:spcAft>
              <a:buNone/>
            </a:pPr>
            <a:r>
              <a:rPr i="1" lang="en" sz="1800">
                <a:solidFill>
                  <a:srgbClr val="505155"/>
                </a:solidFill>
                <a:latin typeface="Ubuntu"/>
                <a:ea typeface="Ubuntu"/>
                <a:cs typeface="Ubuntu"/>
                <a:sym typeface="Ubuntu"/>
              </a:rPr>
              <a:t>___ money</a:t>
            </a:r>
            <a:endParaRPr i="1" sz="1800">
              <a:solidFill>
                <a:srgbClr val="505155"/>
              </a:solidFill>
              <a:latin typeface="Ubuntu"/>
              <a:ea typeface="Ubuntu"/>
              <a:cs typeface="Ubuntu"/>
              <a:sym typeface="Ubuntu"/>
            </a:endParaRPr>
          </a:p>
          <a:p>
            <a:pPr indent="0" lvl="0" marL="0" rtl="0" algn="l">
              <a:lnSpc>
                <a:spcPct val="115000"/>
              </a:lnSpc>
              <a:spcBef>
                <a:spcPts val="0"/>
              </a:spcBef>
              <a:spcAft>
                <a:spcPts val="0"/>
              </a:spcAft>
              <a:buNone/>
            </a:pPr>
            <a:r>
              <a:rPr i="1" lang="en" sz="1800">
                <a:solidFill>
                  <a:srgbClr val="505155"/>
                </a:solidFill>
                <a:latin typeface="Ubuntu"/>
                <a:ea typeface="Ubuntu"/>
                <a:cs typeface="Ubuntu"/>
                <a:sym typeface="Ubuntu"/>
              </a:rPr>
              <a:t>___puzzles</a:t>
            </a:r>
            <a:endParaRPr sz="1800">
              <a:latin typeface="Ubuntu"/>
              <a:ea typeface="Ubuntu"/>
              <a:cs typeface="Ubuntu"/>
              <a:sym typeface="Ubuntu"/>
            </a:endParaRPr>
          </a:p>
        </p:txBody>
      </p:sp>
      <p:sp>
        <p:nvSpPr>
          <p:cNvPr id="1422" name="Google Shape;1422;p81"/>
          <p:cNvSpPr txBox="1"/>
          <p:nvPr/>
        </p:nvSpPr>
        <p:spPr>
          <a:xfrm>
            <a:off x="4886250" y="2625850"/>
            <a:ext cx="2289000" cy="1736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i="1" lang="en" sz="1800">
                <a:solidFill>
                  <a:srgbClr val="505155"/>
                </a:solidFill>
                <a:latin typeface="Ubuntu"/>
                <a:ea typeface="Ubuntu"/>
                <a:cs typeface="Ubuntu"/>
                <a:sym typeface="Ubuntu"/>
              </a:rPr>
              <a:t>___ time</a:t>
            </a:r>
            <a:endParaRPr i="1" sz="1800">
              <a:solidFill>
                <a:srgbClr val="505155"/>
              </a:solidFill>
              <a:latin typeface="Ubuntu"/>
              <a:ea typeface="Ubuntu"/>
              <a:cs typeface="Ubuntu"/>
              <a:sym typeface="Ubuntu"/>
            </a:endParaRPr>
          </a:p>
          <a:p>
            <a:pPr indent="0" lvl="0" marL="0" rtl="0" algn="l">
              <a:lnSpc>
                <a:spcPct val="115000"/>
              </a:lnSpc>
              <a:spcBef>
                <a:spcPts val="0"/>
              </a:spcBef>
              <a:spcAft>
                <a:spcPts val="0"/>
              </a:spcAft>
              <a:buNone/>
            </a:pPr>
            <a:r>
              <a:rPr i="1" lang="en" sz="1800">
                <a:solidFill>
                  <a:srgbClr val="505155"/>
                </a:solidFill>
                <a:latin typeface="Ubuntu"/>
                <a:ea typeface="Ubuntu"/>
                <a:cs typeface="Ubuntu"/>
                <a:sym typeface="Ubuntu"/>
              </a:rPr>
              <a:t>___ measuring</a:t>
            </a:r>
            <a:endParaRPr i="1" sz="1800">
              <a:solidFill>
                <a:srgbClr val="505155"/>
              </a:solidFill>
              <a:latin typeface="Ubuntu"/>
              <a:ea typeface="Ubuntu"/>
              <a:cs typeface="Ubuntu"/>
              <a:sym typeface="Ubuntu"/>
            </a:endParaRPr>
          </a:p>
          <a:p>
            <a:pPr indent="0" lvl="0" marL="0" rtl="0" algn="l">
              <a:lnSpc>
                <a:spcPct val="115000"/>
              </a:lnSpc>
              <a:spcBef>
                <a:spcPts val="0"/>
              </a:spcBef>
              <a:spcAft>
                <a:spcPts val="0"/>
              </a:spcAft>
              <a:buNone/>
            </a:pPr>
            <a:r>
              <a:rPr i="1" lang="en" sz="1800">
                <a:solidFill>
                  <a:srgbClr val="505155"/>
                </a:solidFill>
                <a:latin typeface="Ubuntu"/>
                <a:ea typeface="Ubuntu"/>
                <a:cs typeface="Ubuntu"/>
                <a:sym typeface="Ubuntu"/>
              </a:rPr>
              <a:t>___ estimation</a:t>
            </a:r>
            <a:endParaRPr i="1" sz="1800">
              <a:solidFill>
                <a:srgbClr val="505155"/>
              </a:solidFill>
              <a:latin typeface="Ubuntu"/>
              <a:ea typeface="Ubuntu"/>
              <a:cs typeface="Ubuntu"/>
              <a:sym typeface="Ubuntu"/>
            </a:endParaRPr>
          </a:p>
          <a:p>
            <a:pPr indent="0" lvl="0" marL="0" rtl="0" algn="l">
              <a:lnSpc>
                <a:spcPct val="115000"/>
              </a:lnSpc>
              <a:spcBef>
                <a:spcPts val="0"/>
              </a:spcBef>
              <a:spcAft>
                <a:spcPts val="0"/>
              </a:spcAft>
              <a:buNone/>
            </a:pPr>
            <a:r>
              <a:rPr i="1" lang="en" sz="1800">
                <a:solidFill>
                  <a:srgbClr val="505155"/>
                </a:solidFill>
                <a:latin typeface="Ubuntu"/>
                <a:ea typeface="Ubuntu"/>
                <a:cs typeface="Ubuntu"/>
                <a:sym typeface="Ubuntu"/>
              </a:rPr>
              <a:t>___ place value</a:t>
            </a:r>
            <a:endParaRPr i="1" sz="1800">
              <a:solidFill>
                <a:srgbClr val="505155"/>
              </a:solidFill>
              <a:latin typeface="Ubuntu"/>
              <a:ea typeface="Ubuntu"/>
              <a:cs typeface="Ubuntu"/>
              <a:sym typeface="Ubuntu"/>
            </a:endParaRPr>
          </a:p>
          <a:p>
            <a:pPr indent="0" lvl="0" marL="0" rtl="0" algn="l">
              <a:lnSpc>
                <a:spcPct val="115000"/>
              </a:lnSpc>
              <a:spcBef>
                <a:spcPts val="0"/>
              </a:spcBef>
              <a:spcAft>
                <a:spcPts val="0"/>
              </a:spcAft>
              <a:buNone/>
            </a:pPr>
            <a:r>
              <a:rPr i="1" lang="en" sz="1800">
                <a:solidFill>
                  <a:srgbClr val="505155"/>
                </a:solidFill>
                <a:latin typeface="Ubuntu"/>
                <a:ea typeface="Ubuntu"/>
                <a:cs typeface="Ubuntu"/>
                <a:sym typeface="Ubuntu"/>
              </a:rPr>
              <a:t>___ something else?</a:t>
            </a:r>
            <a:endParaRPr i="1" sz="1800">
              <a:solidFill>
                <a:srgbClr val="505155"/>
              </a:solidFill>
              <a:latin typeface="Ubuntu"/>
              <a:ea typeface="Ubuntu"/>
              <a:cs typeface="Ubuntu"/>
              <a:sym typeface="Ubuntu"/>
            </a:endParaRPr>
          </a:p>
        </p:txBody>
      </p:sp>
      <p:sp>
        <p:nvSpPr>
          <p:cNvPr id="1423" name="Google Shape;1423;p81"/>
          <p:cNvSpPr/>
          <p:nvPr/>
        </p:nvSpPr>
        <p:spPr>
          <a:xfrm>
            <a:off x="3385488" y="369938"/>
            <a:ext cx="2819772" cy="1255932"/>
          </a:xfrm>
          <a:prstGeom prst="cloud">
            <a:avLst/>
          </a:prstGeom>
          <a:solidFill>
            <a:srgbClr val="FCE5CD"/>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2200">
                <a:latin typeface="Architects Daughter"/>
                <a:ea typeface="Architects Daughter"/>
                <a:cs typeface="Architects Daughter"/>
                <a:sym typeface="Architects Daughter"/>
              </a:rPr>
              <a:t>Your New Game</a:t>
            </a:r>
            <a:endParaRPr b="1" sz="2200">
              <a:latin typeface="Architects Daughter"/>
              <a:ea typeface="Architects Daughter"/>
              <a:cs typeface="Architects Daughter"/>
              <a:sym typeface="Architects Daughter"/>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7" name="Shape 1427"/>
        <p:cNvGrpSpPr/>
        <p:nvPr/>
      </p:nvGrpSpPr>
      <p:grpSpPr>
        <a:xfrm>
          <a:off x="0" y="0"/>
          <a:ext cx="0" cy="0"/>
          <a:chOff x="0" y="0"/>
          <a:chExt cx="0" cy="0"/>
        </a:xfrm>
      </p:grpSpPr>
      <p:sp>
        <p:nvSpPr>
          <p:cNvPr id="1428" name="Google Shape;1428;p82"/>
          <p:cNvSpPr txBox="1"/>
          <p:nvPr>
            <p:ph idx="1" type="body"/>
          </p:nvPr>
        </p:nvSpPr>
        <p:spPr>
          <a:xfrm>
            <a:off x="1072250" y="934500"/>
            <a:ext cx="7201200" cy="3554400"/>
          </a:xfrm>
          <a:prstGeom prst="rect">
            <a:avLst/>
          </a:prstGeom>
          <a:noFill/>
          <a:ln cap="flat" cmpd="sng" w="38100">
            <a:solidFill>
              <a:schemeClr val="accent2"/>
            </a:solidFill>
            <a:prstDash val="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1429" name="Google Shape;1429;p82"/>
          <p:cNvPicPr preferRelativeResize="0"/>
          <p:nvPr/>
        </p:nvPicPr>
        <p:blipFill>
          <a:blip r:embed="rId3">
            <a:alphaModFix/>
          </a:blip>
          <a:stretch>
            <a:fillRect/>
          </a:stretch>
        </p:blipFill>
        <p:spPr>
          <a:xfrm>
            <a:off x="169975" y="-130000"/>
            <a:ext cx="2819773" cy="1832450"/>
          </a:xfrm>
          <a:prstGeom prst="rect">
            <a:avLst/>
          </a:prstGeom>
          <a:noFill/>
          <a:ln>
            <a:noFill/>
          </a:ln>
        </p:spPr>
      </p:pic>
      <p:sp>
        <p:nvSpPr>
          <p:cNvPr id="1430" name="Google Shape;1430;p82"/>
          <p:cNvSpPr txBox="1"/>
          <p:nvPr/>
        </p:nvSpPr>
        <p:spPr>
          <a:xfrm>
            <a:off x="1448750" y="1702450"/>
            <a:ext cx="6448200" cy="30678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2400">
                <a:solidFill>
                  <a:schemeClr val="dk1"/>
                </a:solidFill>
                <a:latin typeface="Ubuntu"/>
                <a:ea typeface="Ubuntu"/>
                <a:cs typeface="Ubuntu"/>
                <a:sym typeface="Ubuntu"/>
              </a:rPr>
              <a:t>Can you make a game to teach</a:t>
            </a:r>
            <a:endParaRPr b="1" sz="2400">
              <a:solidFill>
                <a:schemeClr val="dk1"/>
              </a:solidFill>
              <a:latin typeface="Ubuntu"/>
              <a:ea typeface="Ubuntu"/>
              <a:cs typeface="Ubuntu"/>
              <a:sym typeface="Ubuntu"/>
            </a:endParaRPr>
          </a:p>
          <a:p>
            <a:pPr indent="0" lvl="0" marL="0" rtl="0" algn="ctr">
              <a:lnSpc>
                <a:spcPct val="115000"/>
              </a:lnSpc>
              <a:spcBef>
                <a:spcPts val="0"/>
              </a:spcBef>
              <a:spcAft>
                <a:spcPts val="0"/>
              </a:spcAft>
              <a:buNone/>
            </a:pPr>
            <a:r>
              <a:rPr b="1" lang="en" sz="2400">
                <a:solidFill>
                  <a:schemeClr val="dk1"/>
                </a:solidFill>
                <a:latin typeface="Ubuntu"/>
                <a:ea typeface="Ubuntu"/>
                <a:cs typeface="Ubuntu"/>
                <a:sym typeface="Ubuntu"/>
              </a:rPr>
              <a:t>or practice a math concept? </a:t>
            </a:r>
            <a:endParaRPr b="1" sz="2400">
              <a:solidFill>
                <a:schemeClr val="dk1"/>
              </a:solidFill>
              <a:latin typeface="Ubuntu"/>
              <a:ea typeface="Ubuntu"/>
              <a:cs typeface="Ubuntu"/>
              <a:sym typeface="Ubuntu"/>
            </a:endParaRPr>
          </a:p>
          <a:p>
            <a:pPr indent="0" lvl="0" marL="0" rtl="0" algn="l">
              <a:lnSpc>
                <a:spcPct val="115000"/>
              </a:lnSpc>
              <a:spcBef>
                <a:spcPts val="0"/>
              </a:spcBef>
              <a:spcAft>
                <a:spcPts val="0"/>
              </a:spcAft>
              <a:buNone/>
            </a:pPr>
            <a:r>
              <a:t/>
            </a:r>
            <a:endParaRPr b="1" sz="1600">
              <a:solidFill>
                <a:schemeClr val="dk1"/>
              </a:solidFill>
              <a:latin typeface="Ubuntu"/>
              <a:ea typeface="Ubuntu"/>
              <a:cs typeface="Ubuntu"/>
              <a:sym typeface="Ubuntu"/>
            </a:endParaRPr>
          </a:p>
          <a:p>
            <a:pPr indent="-342900" lvl="0" marL="457200" rtl="0" algn="l">
              <a:lnSpc>
                <a:spcPct val="115000"/>
              </a:lnSpc>
              <a:spcBef>
                <a:spcPts val="0"/>
              </a:spcBef>
              <a:spcAft>
                <a:spcPts val="0"/>
              </a:spcAft>
              <a:buClr>
                <a:schemeClr val="dk1"/>
              </a:buClr>
              <a:buSzPts val="1800"/>
              <a:buFont typeface="Ubuntu"/>
              <a:buChar char="★"/>
            </a:pPr>
            <a:r>
              <a:rPr lang="en" sz="1800">
                <a:solidFill>
                  <a:schemeClr val="dk1"/>
                </a:solidFill>
                <a:latin typeface="Ubuntu"/>
                <a:ea typeface="Ubuntu"/>
                <a:cs typeface="Ubuntu"/>
                <a:sym typeface="Ubuntu"/>
              </a:rPr>
              <a:t>What is your game called? </a:t>
            </a:r>
            <a:endParaRPr sz="1800">
              <a:solidFill>
                <a:schemeClr val="dk1"/>
              </a:solidFill>
              <a:latin typeface="Ubuntu"/>
              <a:ea typeface="Ubuntu"/>
              <a:cs typeface="Ubuntu"/>
              <a:sym typeface="Ubuntu"/>
            </a:endParaRPr>
          </a:p>
          <a:p>
            <a:pPr indent="-342900" lvl="0" marL="457200" rtl="0" algn="l">
              <a:lnSpc>
                <a:spcPct val="115000"/>
              </a:lnSpc>
              <a:spcBef>
                <a:spcPts val="0"/>
              </a:spcBef>
              <a:spcAft>
                <a:spcPts val="0"/>
              </a:spcAft>
              <a:buClr>
                <a:schemeClr val="dk1"/>
              </a:buClr>
              <a:buSzPts val="1800"/>
              <a:buFont typeface="Ubuntu"/>
              <a:buChar char="★"/>
            </a:pPr>
            <a:r>
              <a:rPr lang="en" sz="1800">
                <a:solidFill>
                  <a:schemeClr val="dk1"/>
                </a:solidFill>
                <a:latin typeface="Ubuntu"/>
                <a:ea typeface="Ubuntu"/>
                <a:cs typeface="Ubuntu"/>
                <a:sym typeface="Ubuntu"/>
              </a:rPr>
              <a:t>How many players can you have?</a:t>
            </a:r>
            <a:endParaRPr sz="1800">
              <a:solidFill>
                <a:schemeClr val="dk1"/>
              </a:solidFill>
              <a:latin typeface="Ubuntu"/>
              <a:ea typeface="Ubuntu"/>
              <a:cs typeface="Ubuntu"/>
              <a:sym typeface="Ubuntu"/>
            </a:endParaRPr>
          </a:p>
          <a:p>
            <a:pPr indent="-342900" lvl="0" marL="457200" rtl="0" algn="l">
              <a:lnSpc>
                <a:spcPct val="115000"/>
              </a:lnSpc>
              <a:spcBef>
                <a:spcPts val="0"/>
              </a:spcBef>
              <a:spcAft>
                <a:spcPts val="0"/>
              </a:spcAft>
              <a:buClr>
                <a:schemeClr val="dk1"/>
              </a:buClr>
              <a:buSzPts val="1800"/>
              <a:buFont typeface="Ubuntu"/>
              <a:buChar char="★"/>
            </a:pPr>
            <a:r>
              <a:rPr lang="en" sz="1800">
                <a:solidFill>
                  <a:schemeClr val="dk1"/>
                </a:solidFill>
                <a:latin typeface="Ubuntu"/>
                <a:ea typeface="Ubuntu"/>
                <a:cs typeface="Ubuntu"/>
                <a:sym typeface="Ubuntu"/>
              </a:rPr>
              <a:t>What are the directions and rules for your game?</a:t>
            </a:r>
            <a:endParaRPr sz="1800">
              <a:solidFill>
                <a:schemeClr val="dk1"/>
              </a:solidFill>
              <a:latin typeface="Ubuntu"/>
              <a:ea typeface="Ubuntu"/>
              <a:cs typeface="Ubuntu"/>
              <a:sym typeface="Ubuntu"/>
            </a:endParaRPr>
          </a:p>
          <a:p>
            <a:pPr indent="0" lvl="0" marL="0" rtl="0" algn="l">
              <a:lnSpc>
                <a:spcPct val="115000"/>
              </a:lnSpc>
              <a:spcBef>
                <a:spcPts val="0"/>
              </a:spcBef>
              <a:spcAft>
                <a:spcPts val="0"/>
              </a:spcAft>
              <a:buNone/>
            </a:pPr>
            <a:r>
              <a:t/>
            </a:r>
            <a:endParaRPr sz="2400">
              <a:solidFill>
                <a:schemeClr val="dk1"/>
              </a:solidFill>
              <a:latin typeface="Ubuntu"/>
              <a:ea typeface="Ubuntu"/>
              <a:cs typeface="Ubuntu"/>
              <a:sym typeface="Ubuntu"/>
            </a:endParaRPr>
          </a:p>
          <a:p>
            <a:pPr indent="0" lvl="0" marL="0" rtl="0" algn="ctr">
              <a:spcBef>
                <a:spcPts val="0"/>
              </a:spcBef>
              <a:spcAft>
                <a:spcPts val="0"/>
              </a:spcAft>
              <a:buNone/>
            </a:pPr>
            <a:r>
              <a:t/>
            </a:r>
            <a:endParaRPr b="1" sz="2400">
              <a:latin typeface="Ubuntu"/>
              <a:ea typeface="Ubuntu"/>
              <a:cs typeface="Ubuntu"/>
              <a:sym typeface="Ubuntu"/>
            </a:endParaRPr>
          </a:p>
        </p:txBody>
      </p:sp>
      <p:pic>
        <p:nvPicPr>
          <p:cNvPr id="1431" name="Google Shape;1431;p82"/>
          <p:cNvPicPr preferRelativeResize="0"/>
          <p:nvPr/>
        </p:nvPicPr>
        <p:blipFill>
          <a:blip r:embed="rId3">
            <a:alphaModFix/>
          </a:blip>
          <a:stretch>
            <a:fillRect/>
          </a:stretch>
        </p:blipFill>
        <p:spPr>
          <a:xfrm>
            <a:off x="218500" y="-70025"/>
            <a:ext cx="2819773" cy="1832450"/>
          </a:xfrm>
          <a:prstGeom prst="rect">
            <a:avLst/>
          </a:prstGeom>
          <a:noFill/>
          <a:ln>
            <a:noFill/>
          </a:ln>
        </p:spPr>
      </p:pic>
      <p:sp>
        <p:nvSpPr>
          <p:cNvPr id="1432" name="Google Shape;1432;p82"/>
          <p:cNvSpPr/>
          <p:nvPr/>
        </p:nvSpPr>
        <p:spPr>
          <a:xfrm>
            <a:off x="3423313" y="369938"/>
            <a:ext cx="2819772" cy="1255932"/>
          </a:xfrm>
          <a:prstGeom prst="cloud">
            <a:avLst/>
          </a:prstGeom>
          <a:solidFill>
            <a:srgbClr val="FCE5CD"/>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2200">
                <a:latin typeface="Architects Daughter"/>
                <a:ea typeface="Architects Daughter"/>
                <a:cs typeface="Architects Daughter"/>
                <a:sym typeface="Architects Daughter"/>
              </a:rPr>
              <a:t>Your New Game</a:t>
            </a:r>
            <a:endParaRPr b="1" sz="2200">
              <a:latin typeface="Architects Daughter"/>
              <a:ea typeface="Architects Daughter"/>
              <a:cs typeface="Architects Daughter"/>
              <a:sym typeface="Architects Daughter"/>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6" name="Shape 1436"/>
        <p:cNvGrpSpPr/>
        <p:nvPr/>
      </p:nvGrpSpPr>
      <p:grpSpPr>
        <a:xfrm>
          <a:off x="0" y="0"/>
          <a:ext cx="0" cy="0"/>
          <a:chOff x="0" y="0"/>
          <a:chExt cx="0" cy="0"/>
        </a:xfrm>
      </p:grpSpPr>
      <p:sp>
        <p:nvSpPr>
          <p:cNvPr id="1437" name="Google Shape;1437;p83"/>
          <p:cNvSpPr txBox="1"/>
          <p:nvPr>
            <p:ph idx="1" type="body"/>
          </p:nvPr>
        </p:nvSpPr>
        <p:spPr>
          <a:xfrm>
            <a:off x="1072250" y="934500"/>
            <a:ext cx="7201200" cy="3554400"/>
          </a:xfrm>
          <a:prstGeom prst="rect">
            <a:avLst/>
          </a:prstGeom>
          <a:noFill/>
          <a:ln cap="flat" cmpd="sng" w="38100">
            <a:solidFill>
              <a:schemeClr val="accent2"/>
            </a:solidFill>
            <a:prstDash val="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1438" name="Google Shape;1438;p83"/>
          <p:cNvPicPr preferRelativeResize="0"/>
          <p:nvPr/>
        </p:nvPicPr>
        <p:blipFill>
          <a:blip r:embed="rId3">
            <a:alphaModFix/>
          </a:blip>
          <a:stretch>
            <a:fillRect/>
          </a:stretch>
        </p:blipFill>
        <p:spPr>
          <a:xfrm>
            <a:off x="169975" y="-130000"/>
            <a:ext cx="2819773" cy="1832450"/>
          </a:xfrm>
          <a:prstGeom prst="rect">
            <a:avLst/>
          </a:prstGeom>
          <a:noFill/>
          <a:ln>
            <a:noFill/>
          </a:ln>
        </p:spPr>
      </p:pic>
      <p:sp>
        <p:nvSpPr>
          <p:cNvPr id="1439" name="Google Shape;1439;p83"/>
          <p:cNvSpPr txBox="1"/>
          <p:nvPr/>
        </p:nvSpPr>
        <p:spPr>
          <a:xfrm>
            <a:off x="1378700" y="1702450"/>
            <a:ext cx="6448200" cy="2749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t/>
            </a:r>
            <a:endParaRPr b="1" sz="2400">
              <a:solidFill>
                <a:srgbClr val="505155"/>
              </a:solidFill>
              <a:latin typeface="Ubuntu"/>
              <a:ea typeface="Ubuntu"/>
              <a:cs typeface="Ubuntu"/>
              <a:sym typeface="Ubuntu"/>
            </a:endParaRPr>
          </a:p>
          <a:p>
            <a:pPr indent="0" lvl="0" marL="0" rtl="0" algn="ctr">
              <a:lnSpc>
                <a:spcPct val="115000"/>
              </a:lnSpc>
              <a:spcBef>
                <a:spcPts val="0"/>
              </a:spcBef>
              <a:spcAft>
                <a:spcPts val="0"/>
              </a:spcAft>
              <a:buNone/>
            </a:pPr>
            <a:r>
              <a:rPr b="1" lang="en" sz="2800">
                <a:solidFill>
                  <a:schemeClr val="accent4"/>
                </a:solidFill>
                <a:latin typeface="Ubuntu"/>
                <a:ea typeface="Ubuntu"/>
                <a:cs typeface="Ubuntu"/>
                <a:sym typeface="Ubuntu"/>
              </a:rPr>
              <a:t>Now it’s time to make a new game!</a:t>
            </a:r>
            <a:endParaRPr b="1" sz="2800">
              <a:solidFill>
                <a:schemeClr val="accent4"/>
              </a:solidFill>
              <a:latin typeface="Ubuntu"/>
              <a:ea typeface="Ubuntu"/>
              <a:cs typeface="Ubuntu"/>
              <a:sym typeface="Ubuntu"/>
            </a:endParaRPr>
          </a:p>
          <a:p>
            <a:pPr indent="0" lvl="0" marL="0" rtl="0" algn="ctr">
              <a:lnSpc>
                <a:spcPct val="115000"/>
              </a:lnSpc>
              <a:spcBef>
                <a:spcPts val="0"/>
              </a:spcBef>
              <a:spcAft>
                <a:spcPts val="0"/>
              </a:spcAft>
              <a:buNone/>
            </a:pPr>
            <a:r>
              <a:t/>
            </a:r>
            <a:endParaRPr b="1" sz="2400">
              <a:solidFill>
                <a:srgbClr val="505155"/>
              </a:solidFill>
              <a:latin typeface="Ubuntu"/>
              <a:ea typeface="Ubuntu"/>
              <a:cs typeface="Ubuntu"/>
              <a:sym typeface="Ubuntu"/>
            </a:endParaRPr>
          </a:p>
          <a:p>
            <a:pPr indent="0" lvl="0" marL="0" rtl="0" algn="ctr">
              <a:lnSpc>
                <a:spcPct val="115000"/>
              </a:lnSpc>
              <a:spcBef>
                <a:spcPts val="0"/>
              </a:spcBef>
              <a:spcAft>
                <a:spcPts val="0"/>
              </a:spcAft>
              <a:buNone/>
            </a:pPr>
            <a:r>
              <a:rPr lang="en" sz="2400">
                <a:solidFill>
                  <a:srgbClr val="505155"/>
                </a:solidFill>
                <a:latin typeface="Ubuntu"/>
                <a:ea typeface="Ubuntu"/>
                <a:cs typeface="Ubuntu"/>
                <a:sym typeface="Ubuntu"/>
              </a:rPr>
              <a:t>Work together to make a game that your friends will want to play.</a:t>
            </a:r>
            <a:endParaRPr sz="2400">
              <a:solidFill>
                <a:srgbClr val="505155"/>
              </a:solidFill>
              <a:latin typeface="Ubuntu"/>
              <a:ea typeface="Ubuntu"/>
              <a:cs typeface="Ubuntu"/>
              <a:sym typeface="Ubuntu"/>
            </a:endParaRPr>
          </a:p>
          <a:p>
            <a:pPr indent="0" lvl="0" marL="0" rtl="0" algn="l">
              <a:spcBef>
                <a:spcPts val="0"/>
              </a:spcBef>
              <a:spcAft>
                <a:spcPts val="0"/>
              </a:spcAft>
              <a:buNone/>
            </a:pPr>
            <a:r>
              <a:t/>
            </a:r>
            <a:endParaRPr b="1" sz="2400">
              <a:latin typeface="Ubuntu"/>
              <a:ea typeface="Ubuntu"/>
              <a:cs typeface="Ubuntu"/>
              <a:sym typeface="Ubuntu"/>
            </a:endParaRPr>
          </a:p>
        </p:txBody>
      </p:sp>
      <p:pic>
        <p:nvPicPr>
          <p:cNvPr id="1440" name="Google Shape;1440;p83"/>
          <p:cNvPicPr preferRelativeResize="0"/>
          <p:nvPr/>
        </p:nvPicPr>
        <p:blipFill>
          <a:blip r:embed="rId3">
            <a:alphaModFix/>
          </a:blip>
          <a:stretch>
            <a:fillRect/>
          </a:stretch>
        </p:blipFill>
        <p:spPr>
          <a:xfrm>
            <a:off x="218500" y="-70025"/>
            <a:ext cx="2819773" cy="1832450"/>
          </a:xfrm>
          <a:prstGeom prst="rect">
            <a:avLst/>
          </a:prstGeom>
          <a:noFill/>
          <a:ln>
            <a:noFill/>
          </a:ln>
        </p:spPr>
      </p:pic>
      <p:sp>
        <p:nvSpPr>
          <p:cNvPr id="1441" name="Google Shape;1441;p83"/>
          <p:cNvSpPr txBox="1"/>
          <p:nvPr/>
        </p:nvSpPr>
        <p:spPr>
          <a:xfrm>
            <a:off x="4120350" y="2803500"/>
            <a:ext cx="1884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1442" name="Google Shape;1442;p83"/>
          <p:cNvPicPr preferRelativeResize="0"/>
          <p:nvPr/>
        </p:nvPicPr>
        <p:blipFill>
          <a:blip r:embed="rId4">
            <a:alphaModFix/>
          </a:blip>
          <a:stretch>
            <a:fillRect/>
          </a:stretch>
        </p:blipFill>
        <p:spPr>
          <a:xfrm>
            <a:off x="6789725" y="288150"/>
            <a:ext cx="1884000" cy="1884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174" name="Shape 174"/>
        <p:cNvGrpSpPr/>
        <p:nvPr/>
      </p:nvGrpSpPr>
      <p:grpSpPr>
        <a:xfrm>
          <a:off x="0" y="0"/>
          <a:ext cx="0" cy="0"/>
          <a:chOff x="0" y="0"/>
          <a:chExt cx="0" cy="0"/>
        </a:xfrm>
      </p:grpSpPr>
      <p:sp>
        <p:nvSpPr>
          <p:cNvPr id="175" name="Google Shape;175;p21"/>
          <p:cNvSpPr txBox="1"/>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rgbClr val="2B2B2B"/>
                </a:solidFill>
                <a:latin typeface="Ubuntu Medium"/>
                <a:ea typeface="Ubuntu Medium"/>
                <a:cs typeface="Ubuntu Medium"/>
                <a:sym typeface="Ubuntu Medium"/>
              </a:rPr>
              <a:t>Module</a:t>
            </a:r>
            <a:r>
              <a:rPr lang="en" sz="1800">
                <a:solidFill>
                  <a:srgbClr val="2B2B2B"/>
                </a:solidFill>
                <a:latin typeface="Ubuntu Medium"/>
                <a:ea typeface="Ubuntu Medium"/>
                <a:cs typeface="Ubuntu Medium"/>
                <a:sym typeface="Ubuntu Medium"/>
              </a:rPr>
              <a:t> 1 - Day 2</a:t>
            </a:r>
            <a:endParaRPr sz="1800">
              <a:solidFill>
                <a:srgbClr val="2B2B2B"/>
              </a:solidFill>
              <a:latin typeface="Ubuntu Medium"/>
              <a:ea typeface="Ubuntu Medium"/>
              <a:cs typeface="Ubuntu Medium"/>
              <a:sym typeface="Ubuntu Medium"/>
            </a:endParaRPr>
          </a:p>
        </p:txBody>
      </p:sp>
      <p:pic>
        <p:nvPicPr>
          <p:cNvPr id="176" name="Google Shape;176;p21"/>
          <p:cNvPicPr preferRelativeResize="0"/>
          <p:nvPr/>
        </p:nvPicPr>
        <p:blipFill rotWithShape="1">
          <a:blip r:embed="rId3">
            <a:alphaModFix/>
          </a:blip>
          <a:srcRect b="961" l="0" r="0" t="951"/>
          <a:stretch/>
        </p:blipFill>
        <p:spPr>
          <a:xfrm>
            <a:off x="272475" y="214750"/>
            <a:ext cx="879600" cy="862800"/>
          </a:xfrm>
          <a:prstGeom prst="ellipse">
            <a:avLst/>
          </a:prstGeom>
          <a:noFill/>
          <a:ln>
            <a:noFill/>
          </a:ln>
          <a:effectLst>
            <a:outerShdw blurRad="177800" rotWithShape="0" algn="ctr" dir="5400000" dist="50800">
              <a:srgbClr val="000000">
                <a:alpha val="14000"/>
              </a:srgbClr>
            </a:outerShdw>
          </a:effectLst>
        </p:spPr>
      </p:pic>
      <p:sp>
        <p:nvSpPr>
          <p:cNvPr id="177" name="Google Shape;177;p21"/>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rgbClr val="F8A344"/>
                </a:solidFill>
                <a:latin typeface="Ubuntu"/>
                <a:ea typeface="Ubuntu"/>
                <a:cs typeface="Ubuntu"/>
                <a:sym typeface="Ubuntu"/>
              </a:rPr>
              <a:t>Puzzle Talk</a:t>
            </a:r>
            <a:endParaRPr b="1" sz="2100">
              <a:solidFill>
                <a:srgbClr val="F8A344"/>
              </a:solidFill>
              <a:latin typeface="Ubuntu"/>
              <a:ea typeface="Ubuntu"/>
              <a:cs typeface="Ubuntu"/>
              <a:sym typeface="Ubuntu"/>
            </a:endParaRPr>
          </a:p>
        </p:txBody>
      </p:sp>
      <p:pic>
        <p:nvPicPr>
          <p:cNvPr descr="E:\Новая папка (3)\вспомогательные\graphicriver-13574762-site2max-powerpoint\MockUp\mockup_png\Computer_4.png" id="178" name="Google Shape;178;p21"/>
          <p:cNvPicPr preferRelativeResize="0"/>
          <p:nvPr/>
        </p:nvPicPr>
        <p:blipFill rotWithShape="1">
          <a:blip r:embed="rId4">
            <a:alphaModFix/>
          </a:blip>
          <a:srcRect b="0" l="0" r="0" t="0"/>
          <a:stretch/>
        </p:blipFill>
        <p:spPr>
          <a:xfrm>
            <a:off x="70525" y="1624275"/>
            <a:ext cx="4589999" cy="2432850"/>
          </a:xfrm>
          <a:prstGeom prst="rect">
            <a:avLst/>
          </a:prstGeom>
          <a:noFill/>
          <a:ln>
            <a:noFill/>
          </a:ln>
        </p:spPr>
      </p:pic>
      <p:pic>
        <p:nvPicPr>
          <p:cNvPr id="179" name="Google Shape;179;p21"/>
          <p:cNvPicPr preferRelativeResize="0"/>
          <p:nvPr/>
        </p:nvPicPr>
        <p:blipFill rotWithShape="1">
          <a:blip r:embed="rId5">
            <a:alphaModFix/>
          </a:blip>
          <a:srcRect b="1597" l="0" r="0" t="1606"/>
          <a:stretch/>
        </p:blipFill>
        <p:spPr>
          <a:xfrm>
            <a:off x="728974" y="1845708"/>
            <a:ext cx="3334625" cy="1812472"/>
          </a:xfrm>
          <a:prstGeom prst="rect">
            <a:avLst/>
          </a:prstGeom>
          <a:noFill/>
          <a:ln>
            <a:noFill/>
          </a:ln>
        </p:spPr>
      </p:pic>
      <p:grpSp>
        <p:nvGrpSpPr>
          <p:cNvPr id="180" name="Google Shape;180;p21"/>
          <p:cNvGrpSpPr/>
          <p:nvPr/>
        </p:nvGrpSpPr>
        <p:grpSpPr>
          <a:xfrm>
            <a:off x="1590104" y="4057131"/>
            <a:ext cx="173012" cy="169916"/>
            <a:chOff x="8586628" y="1443880"/>
            <a:chExt cx="281458" cy="281458"/>
          </a:xfrm>
        </p:grpSpPr>
        <p:sp>
          <p:nvSpPr>
            <p:cNvPr id="181" name="Google Shape;181;p21"/>
            <p:cNvSpPr/>
            <p:nvPr/>
          </p:nvSpPr>
          <p:spPr>
            <a:xfrm>
              <a:off x="8590770" y="1448022"/>
              <a:ext cx="136754" cy="183598"/>
            </a:xfrm>
            <a:custGeom>
              <a:rect b="b" l="l" r="r" t="t"/>
              <a:pathLst>
                <a:path extrusionOk="0" h="6028" w="4490">
                  <a:moveTo>
                    <a:pt x="4395" y="0"/>
                  </a:moveTo>
                  <a:cubicBezTo>
                    <a:pt x="1988" y="53"/>
                    <a:pt x="53" y="1988"/>
                    <a:pt x="0" y="4395"/>
                  </a:cubicBezTo>
                  <a:cubicBezTo>
                    <a:pt x="11" y="4448"/>
                    <a:pt x="53" y="4489"/>
                    <a:pt x="115" y="4489"/>
                  </a:cubicBezTo>
                  <a:lnTo>
                    <a:pt x="1601" y="4489"/>
                  </a:lnTo>
                  <a:cubicBezTo>
                    <a:pt x="1727" y="4489"/>
                    <a:pt x="1831" y="4594"/>
                    <a:pt x="1831" y="4720"/>
                  </a:cubicBezTo>
                  <a:cubicBezTo>
                    <a:pt x="1831" y="4793"/>
                    <a:pt x="1811" y="4856"/>
                    <a:pt x="1758" y="4898"/>
                  </a:cubicBezTo>
                  <a:cubicBezTo>
                    <a:pt x="1737" y="4918"/>
                    <a:pt x="1727" y="4929"/>
                    <a:pt x="1706" y="4950"/>
                  </a:cubicBezTo>
                  <a:cubicBezTo>
                    <a:pt x="1706" y="4950"/>
                    <a:pt x="1706" y="4960"/>
                    <a:pt x="1695" y="4971"/>
                  </a:cubicBezTo>
                  <a:cubicBezTo>
                    <a:pt x="1685" y="4981"/>
                    <a:pt x="1675" y="4992"/>
                    <a:pt x="1664" y="5002"/>
                  </a:cubicBezTo>
                  <a:cubicBezTo>
                    <a:pt x="1664" y="5013"/>
                    <a:pt x="1664" y="5023"/>
                    <a:pt x="1654" y="5023"/>
                  </a:cubicBezTo>
                  <a:cubicBezTo>
                    <a:pt x="1643" y="5044"/>
                    <a:pt x="1643" y="5054"/>
                    <a:pt x="1633" y="5065"/>
                  </a:cubicBezTo>
                  <a:cubicBezTo>
                    <a:pt x="1633" y="5075"/>
                    <a:pt x="1622" y="5086"/>
                    <a:pt x="1622" y="5086"/>
                  </a:cubicBezTo>
                  <a:cubicBezTo>
                    <a:pt x="1612" y="5107"/>
                    <a:pt x="1612" y="5117"/>
                    <a:pt x="1601" y="5128"/>
                  </a:cubicBezTo>
                  <a:cubicBezTo>
                    <a:pt x="1601" y="5138"/>
                    <a:pt x="1601" y="5149"/>
                    <a:pt x="1591" y="5159"/>
                  </a:cubicBezTo>
                  <a:cubicBezTo>
                    <a:pt x="1591" y="5170"/>
                    <a:pt x="1580" y="5191"/>
                    <a:pt x="1580" y="5201"/>
                  </a:cubicBezTo>
                  <a:cubicBezTo>
                    <a:pt x="1580" y="5211"/>
                    <a:pt x="1580" y="5222"/>
                    <a:pt x="1570" y="5222"/>
                  </a:cubicBezTo>
                  <a:cubicBezTo>
                    <a:pt x="1570" y="5243"/>
                    <a:pt x="1570" y="5264"/>
                    <a:pt x="1559" y="5295"/>
                  </a:cubicBezTo>
                  <a:cubicBezTo>
                    <a:pt x="1559" y="5327"/>
                    <a:pt x="1559" y="5347"/>
                    <a:pt x="1559" y="5379"/>
                  </a:cubicBezTo>
                  <a:cubicBezTo>
                    <a:pt x="1559" y="5379"/>
                    <a:pt x="1559" y="5389"/>
                    <a:pt x="1559" y="5389"/>
                  </a:cubicBezTo>
                  <a:cubicBezTo>
                    <a:pt x="1559" y="5410"/>
                    <a:pt x="1559" y="5431"/>
                    <a:pt x="1559" y="5452"/>
                  </a:cubicBezTo>
                  <a:cubicBezTo>
                    <a:pt x="1570" y="5494"/>
                    <a:pt x="1580" y="5536"/>
                    <a:pt x="1591" y="5578"/>
                  </a:cubicBezTo>
                  <a:cubicBezTo>
                    <a:pt x="1591" y="5578"/>
                    <a:pt x="1591" y="5588"/>
                    <a:pt x="1601" y="5588"/>
                  </a:cubicBezTo>
                  <a:cubicBezTo>
                    <a:pt x="1601" y="5609"/>
                    <a:pt x="1612" y="5620"/>
                    <a:pt x="1612" y="5630"/>
                  </a:cubicBezTo>
                  <a:cubicBezTo>
                    <a:pt x="1612" y="5640"/>
                    <a:pt x="1622" y="5651"/>
                    <a:pt x="1622" y="5651"/>
                  </a:cubicBezTo>
                  <a:cubicBezTo>
                    <a:pt x="1633" y="5661"/>
                    <a:pt x="1633" y="5672"/>
                    <a:pt x="1643" y="5682"/>
                  </a:cubicBezTo>
                  <a:cubicBezTo>
                    <a:pt x="1643" y="5693"/>
                    <a:pt x="1654" y="5703"/>
                    <a:pt x="1654" y="5714"/>
                  </a:cubicBezTo>
                  <a:cubicBezTo>
                    <a:pt x="1654" y="5714"/>
                    <a:pt x="1664" y="5724"/>
                    <a:pt x="1664" y="5735"/>
                  </a:cubicBezTo>
                  <a:cubicBezTo>
                    <a:pt x="1685" y="5756"/>
                    <a:pt x="1695" y="5777"/>
                    <a:pt x="1716" y="5797"/>
                  </a:cubicBezTo>
                  <a:lnTo>
                    <a:pt x="1716" y="5808"/>
                  </a:lnTo>
                  <a:cubicBezTo>
                    <a:pt x="1727" y="5818"/>
                    <a:pt x="1737" y="5829"/>
                    <a:pt x="1748" y="5839"/>
                  </a:cubicBezTo>
                  <a:cubicBezTo>
                    <a:pt x="1758" y="5839"/>
                    <a:pt x="1758" y="5839"/>
                    <a:pt x="1758" y="5850"/>
                  </a:cubicBezTo>
                  <a:cubicBezTo>
                    <a:pt x="1769" y="5860"/>
                    <a:pt x="1779" y="5871"/>
                    <a:pt x="1790" y="5871"/>
                  </a:cubicBezTo>
                  <a:cubicBezTo>
                    <a:pt x="1800" y="5881"/>
                    <a:pt x="1800" y="5881"/>
                    <a:pt x="1800" y="5881"/>
                  </a:cubicBezTo>
                  <a:cubicBezTo>
                    <a:pt x="1842" y="5913"/>
                    <a:pt x="1873" y="5933"/>
                    <a:pt x="1915" y="5954"/>
                  </a:cubicBezTo>
                  <a:cubicBezTo>
                    <a:pt x="1926" y="5965"/>
                    <a:pt x="1936" y="5965"/>
                    <a:pt x="1936" y="5965"/>
                  </a:cubicBezTo>
                  <a:cubicBezTo>
                    <a:pt x="1947" y="5975"/>
                    <a:pt x="1957" y="5975"/>
                    <a:pt x="1968" y="5986"/>
                  </a:cubicBezTo>
                  <a:cubicBezTo>
                    <a:pt x="1978" y="5986"/>
                    <a:pt x="1988" y="5986"/>
                    <a:pt x="1999" y="5996"/>
                  </a:cubicBezTo>
                  <a:cubicBezTo>
                    <a:pt x="2009" y="5996"/>
                    <a:pt x="2020" y="5996"/>
                    <a:pt x="2020" y="6007"/>
                  </a:cubicBezTo>
                  <a:cubicBezTo>
                    <a:pt x="2041" y="6007"/>
                    <a:pt x="2051" y="6007"/>
                    <a:pt x="2072" y="6017"/>
                  </a:cubicBezTo>
                  <a:lnTo>
                    <a:pt x="2083" y="6017"/>
                  </a:lnTo>
                  <a:cubicBezTo>
                    <a:pt x="2104" y="6017"/>
                    <a:pt x="2124" y="6028"/>
                    <a:pt x="2145" y="6028"/>
                  </a:cubicBezTo>
                  <a:lnTo>
                    <a:pt x="2292" y="6028"/>
                  </a:lnTo>
                  <a:cubicBezTo>
                    <a:pt x="2334" y="6028"/>
                    <a:pt x="2376" y="6017"/>
                    <a:pt x="2428" y="5996"/>
                  </a:cubicBezTo>
                  <a:lnTo>
                    <a:pt x="2438" y="5996"/>
                  </a:lnTo>
                  <a:cubicBezTo>
                    <a:pt x="2449" y="5986"/>
                    <a:pt x="2470" y="5986"/>
                    <a:pt x="2480" y="5975"/>
                  </a:cubicBezTo>
                  <a:lnTo>
                    <a:pt x="2501" y="5975"/>
                  </a:lnTo>
                  <a:cubicBezTo>
                    <a:pt x="2512" y="5965"/>
                    <a:pt x="2533" y="5954"/>
                    <a:pt x="2543" y="5944"/>
                  </a:cubicBezTo>
                  <a:lnTo>
                    <a:pt x="2554" y="5944"/>
                  </a:lnTo>
                  <a:cubicBezTo>
                    <a:pt x="2574" y="5933"/>
                    <a:pt x="2585" y="5923"/>
                    <a:pt x="2606" y="5913"/>
                  </a:cubicBezTo>
                  <a:cubicBezTo>
                    <a:pt x="2616" y="5902"/>
                    <a:pt x="2627" y="5892"/>
                    <a:pt x="2627" y="5892"/>
                  </a:cubicBezTo>
                  <a:cubicBezTo>
                    <a:pt x="2637" y="5881"/>
                    <a:pt x="2648" y="5881"/>
                    <a:pt x="2648" y="5871"/>
                  </a:cubicBezTo>
                  <a:cubicBezTo>
                    <a:pt x="2658" y="5860"/>
                    <a:pt x="2669" y="5860"/>
                    <a:pt x="2679" y="5850"/>
                  </a:cubicBezTo>
                  <a:cubicBezTo>
                    <a:pt x="2679" y="5839"/>
                    <a:pt x="2690" y="5839"/>
                    <a:pt x="2700" y="5829"/>
                  </a:cubicBezTo>
                  <a:cubicBezTo>
                    <a:pt x="2700" y="5818"/>
                    <a:pt x="2710" y="5818"/>
                    <a:pt x="2721" y="5808"/>
                  </a:cubicBezTo>
                  <a:cubicBezTo>
                    <a:pt x="2721" y="5797"/>
                    <a:pt x="2731" y="5787"/>
                    <a:pt x="2742" y="5787"/>
                  </a:cubicBezTo>
                  <a:cubicBezTo>
                    <a:pt x="2752" y="5766"/>
                    <a:pt x="2752" y="5756"/>
                    <a:pt x="2763" y="5745"/>
                  </a:cubicBezTo>
                  <a:cubicBezTo>
                    <a:pt x="2773" y="5735"/>
                    <a:pt x="2784" y="5724"/>
                    <a:pt x="2784" y="5714"/>
                  </a:cubicBezTo>
                  <a:cubicBezTo>
                    <a:pt x="2794" y="5703"/>
                    <a:pt x="2794" y="5693"/>
                    <a:pt x="2805" y="5693"/>
                  </a:cubicBezTo>
                  <a:cubicBezTo>
                    <a:pt x="2805" y="5682"/>
                    <a:pt x="2815" y="5661"/>
                    <a:pt x="2815" y="5651"/>
                  </a:cubicBezTo>
                  <a:cubicBezTo>
                    <a:pt x="2826" y="5651"/>
                    <a:pt x="2826" y="5640"/>
                    <a:pt x="2826" y="5630"/>
                  </a:cubicBezTo>
                  <a:cubicBezTo>
                    <a:pt x="2836" y="5620"/>
                    <a:pt x="2836" y="5599"/>
                    <a:pt x="2847" y="5588"/>
                  </a:cubicBezTo>
                  <a:cubicBezTo>
                    <a:pt x="2847" y="5588"/>
                    <a:pt x="2847" y="5578"/>
                    <a:pt x="2847" y="5578"/>
                  </a:cubicBezTo>
                  <a:cubicBezTo>
                    <a:pt x="2867" y="5536"/>
                    <a:pt x="2878" y="5494"/>
                    <a:pt x="2878" y="5452"/>
                  </a:cubicBezTo>
                  <a:cubicBezTo>
                    <a:pt x="2878" y="5431"/>
                    <a:pt x="2878" y="5410"/>
                    <a:pt x="2878" y="5389"/>
                  </a:cubicBezTo>
                  <a:cubicBezTo>
                    <a:pt x="2878" y="5389"/>
                    <a:pt x="2888" y="5379"/>
                    <a:pt x="2888" y="5379"/>
                  </a:cubicBezTo>
                  <a:cubicBezTo>
                    <a:pt x="2888" y="5347"/>
                    <a:pt x="2878" y="5327"/>
                    <a:pt x="2878" y="5295"/>
                  </a:cubicBezTo>
                  <a:cubicBezTo>
                    <a:pt x="2878" y="5274"/>
                    <a:pt x="2867" y="5243"/>
                    <a:pt x="2867" y="5222"/>
                  </a:cubicBezTo>
                  <a:cubicBezTo>
                    <a:pt x="2867" y="5222"/>
                    <a:pt x="2867" y="5211"/>
                    <a:pt x="2867" y="5211"/>
                  </a:cubicBezTo>
                  <a:cubicBezTo>
                    <a:pt x="2857" y="5191"/>
                    <a:pt x="2857" y="5170"/>
                    <a:pt x="2847" y="5159"/>
                  </a:cubicBezTo>
                  <a:cubicBezTo>
                    <a:pt x="2847" y="5149"/>
                    <a:pt x="2847" y="5138"/>
                    <a:pt x="2836" y="5138"/>
                  </a:cubicBezTo>
                  <a:cubicBezTo>
                    <a:pt x="2836" y="5117"/>
                    <a:pt x="2826" y="5107"/>
                    <a:pt x="2815" y="5086"/>
                  </a:cubicBezTo>
                  <a:cubicBezTo>
                    <a:pt x="2815" y="5086"/>
                    <a:pt x="2815" y="5075"/>
                    <a:pt x="2815" y="5065"/>
                  </a:cubicBezTo>
                  <a:cubicBezTo>
                    <a:pt x="2805" y="5054"/>
                    <a:pt x="2794" y="5034"/>
                    <a:pt x="2784" y="5023"/>
                  </a:cubicBezTo>
                  <a:cubicBezTo>
                    <a:pt x="2784" y="5023"/>
                    <a:pt x="2773" y="5013"/>
                    <a:pt x="2773" y="5002"/>
                  </a:cubicBezTo>
                  <a:cubicBezTo>
                    <a:pt x="2763" y="4992"/>
                    <a:pt x="2752" y="4971"/>
                    <a:pt x="2742" y="4960"/>
                  </a:cubicBezTo>
                  <a:cubicBezTo>
                    <a:pt x="2742" y="4960"/>
                    <a:pt x="2731" y="4950"/>
                    <a:pt x="2731" y="4950"/>
                  </a:cubicBezTo>
                  <a:cubicBezTo>
                    <a:pt x="2721" y="4929"/>
                    <a:pt x="2700" y="4918"/>
                    <a:pt x="2690" y="4898"/>
                  </a:cubicBezTo>
                  <a:cubicBezTo>
                    <a:pt x="2637" y="4856"/>
                    <a:pt x="2606" y="4793"/>
                    <a:pt x="2606" y="4720"/>
                  </a:cubicBezTo>
                  <a:cubicBezTo>
                    <a:pt x="2606" y="4594"/>
                    <a:pt x="2710" y="4489"/>
                    <a:pt x="2847" y="4489"/>
                  </a:cubicBezTo>
                  <a:lnTo>
                    <a:pt x="4364" y="4489"/>
                  </a:lnTo>
                  <a:cubicBezTo>
                    <a:pt x="4437" y="4489"/>
                    <a:pt x="4489" y="4437"/>
                    <a:pt x="4489" y="4364"/>
                  </a:cubicBezTo>
                  <a:lnTo>
                    <a:pt x="4489" y="2847"/>
                  </a:lnTo>
                  <a:cubicBezTo>
                    <a:pt x="4489" y="2710"/>
                    <a:pt x="4374" y="2606"/>
                    <a:pt x="4249" y="2606"/>
                  </a:cubicBezTo>
                  <a:cubicBezTo>
                    <a:pt x="4186" y="2606"/>
                    <a:pt x="4123" y="2637"/>
                    <a:pt x="4071" y="2690"/>
                  </a:cubicBezTo>
                  <a:cubicBezTo>
                    <a:pt x="4060" y="2700"/>
                    <a:pt x="4039" y="2721"/>
                    <a:pt x="4019" y="2731"/>
                  </a:cubicBezTo>
                  <a:cubicBezTo>
                    <a:pt x="4019" y="2731"/>
                    <a:pt x="4019" y="2742"/>
                    <a:pt x="4008" y="2742"/>
                  </a:cubicBezTo>
                  <a:cubicBezTo>
                    <a:pt x="3998" y="2752"/>
                    <a:pt x="3977" y="2763"/>
                    <a:pt x="3966" y="2773"/>
                  </a:cubicBezTo>
                  <a:cubicBezTo>
                    <a:pt x="3956" y="2773"/>
                    <a:pt x="3956" y="2784"/>
                    <a:pt x="3945" y="2784"/>
                  </a:cubicBezTo>
                  <a:cubicBezTo>
                    <a:pt x="3935" y="2794"/>
                    <a:pt x="3914" y="2805"/>
                    <a:pt x="3903" y="2815"/>
                  </a:cubicBezTo>
                  <a:lnTo>
                    <a:pt x="3883" y="2815"/>
                  </a:lnTo>
                  <a:cubicBezTo>
                    <a:pt x="3872" y="2826"/>
                    <a:pt x="3851" y="2836"/>
                    <a:pt x="3830" y="2836"/>
                  </a:cubicBezTo>
                  <a:cubicBezTo>
                    <a:pt x="3830" y="2847"/>
                    <a:pt x="3820" y="2847"/>
                    <a:pt x="3820" y="2847"/>
                  </a:cubicBezTo>
                  <a:cubicBezTo>
                    <a:pt x="3799" y="2857"/>
                    <a:pt x="3778" y="2857"/>
                    <a:pt x="3757" y="2867"/>
                  </a:cubicBezTo>
                  <a:lnTo>
                    <a:pt x="3746" y="2867"/>
                  </a:lnTo>
                  <a:cubicBezTo>
                    <a:pt x="3694" y="2878"/>
                    <a:pt x="3652" y="2888"/>
                    <a:pt x="3600" y="2888"/>
                  </a:cubicBezTo>
                  <a:lnTo>
                    <a:pt x="3590" y="2888"/>
                  </a:lnTo>
                  <a:cubicBezTo>
                    <a:pt x="3569" y="2878"/>
                    <a:pt x="3537" y="2878"/>
                    <a:pt x="3516" y="2878"/>
                  </a:cubicBezTo>
                  <a:cubicBezTo>
                    <a:pt x="3495" y="2878"/>
                    <a:pt x="3485" y="2878"/>
                    <a:pt x="3464" y="2867"/>
                  </a:cubicBezTo>
                  <a:lnTo>
                    <a:pt x="3453" y="2867"/>
                  </a:lnTo>
                  <a:cubicBezTo>
                    <a:pt x="3433" y="2867"/>
                    <a:pt x="3412" y="2857"/>
                    <a:pt x="3401" y="2847"/>
                  </a:cubicBezTo>
                  <a:lnTo>
                    <a:pt x="3380" y="2847"/>
                  </a:lnTo>
                  <a:cubicBezTo>
                    <a:pt x="3359" y="2836"/>
                    <a:pt x="3349" y="2836"/>
                    <a:pt x="3338" y="2826"/>
                  </a:cubicBezTo>
                  <a:cubicBezTo>
                    <a:pt x="3328" y="2826"/>
                    <a:pt x="3317" y="2826"/>
                    <a:pt x="3317" y="2815"/>
                  </a:cubicBezTo>
                  <a:cubicBezTo>
                    <a:pt x="3307" y="2815"/>
                    <a:pt x="3297" y="2805"/>
                    <a:pt x="3286" y="2805"/>
                  </a:cubicBezTo>
                  <a:cubicBezTo>
                    <a:pt x="3276" y="2794"/>
                    <a:pt x="3265" y="2794"/>
                    <a:pt x="3255" y="2784"/>
                  </a:cubicBezTo>
                  <a:cubicBezTo>
                    <a:pt x="3255" y="2784"/>
                    <a:pt x="3244" y="2784"/>
                    <a:pt x="3244" y="2773"/>
                  </a:cubicBezTo>
                  <a:cubicBezTo>
                    <a:pt x="3213" y="2763"/>
                    <a:pt x="3192" y="2742"/>
                    <a:pt x="3171" y="2721"/>
                  </a:cubicBezTo>
                  <a:cubicBezTo>
                    <a:pt x="3160" y="2710"/>
                    <a:pt x="3140" y="2700"/>
                    <a:pt x="3129" y="2690"/>
                  </a:cubicBezTo>
                  <a:cubicBezTo>
                    <a:pt x="3129" y="2690"/>
                    <a:pt x="3129" y="2679"/>
                    <a:pt x="3129" y="2679"/>
                  </a:cubicBezTo>
                  <a:cubicBezTo>
                    <a:pt x="3119" y="2669"/>
                    <a:pt x="3108" y="2658"/>
                    <a:pt x="3098" y="2648"/>
                  </a:cubicBezTo>
                  <a:cubicBezTo>
                    <a:pt x="3087" y="2648"/>
                    <a:pt x="3087" y="2637"/>
                    <a:pt x="3087" y="2637"/>
                  </a:cubicBezTo>
                  <a:cubicBezTo>
                    <a:pt x="3056" y="2606"/>
                    <a:pt x="3035" y="2564"/>
                    <a:pt x="3014" y="2533"/>
                  </a:cubicBezTo>
                  <a:cubicBezTo>
                    <a:pt x="3014" y="2522"/>
                    <a:pt x="3003" y="2512"/>
                    <a:pt x="3003" y="2501"/>
                  </a:cubicBezTo>
                  <a:cubicBezTo>
                    <a:pt x="2993" y="2491"/>
                    <a:pt x="2993" y="2491"/>
                    <a:pt x="2993" y="2480"/>
                  </a:cubicBezTo>
                  <a:cubicBezTo>
                    <a:pt x="2983" y="2470"/>
                    <a:pt x="2983" y="2449"/>
                    <a:pt x="2972" y="2438"/>
                  </a:cubicBezTo>
                  <a:cubicBezTo>
                    <a:pt x="2972" y="2438"/>
                    <a:pt x="2972" y="2428"/>
                    <a:pt x="2972" y="2417"/>
                  </a:cubicBezTo>
                  <a:cubicBezTo>
                    <a:pt x="2962" y="2407"/>
                    <a:pt x="2962" y="2386"/>
                    <a:pt x="2951" y="2365"/>
                  </a:cubicBezTo>
                  <a:cubicBezTo>
                    <a:pt x="2951" y="2365"/>
                    <a:pt x="2951" y="2365"/>
                    <a:pt x="2951" y="2355"/>
                  </a:cubicBezTo>
                  <a:cubicBezTo>
                    <a:pt x="2951" y="2344"/>
                    <a:pt x="2941" y="2323"/>
                    <a:pt x="2941" y="2302"/>
                  </a:cubicBezTo>
                  <a:lnTo>
                    <a:pt x="2941" y="2292"/>
                  </a:lnTo>
                  <a:cubicBezTo>
                    <a:pt x="2941" y="2281"/>
                    <a:pt x="2941" y="2271"/>
                    <a:pt x="2941" y="2250"/>
                  </a:cubicBezTo>
                  <a:cubicBezTo>
                    <a:pt x="2941" y="2240"/>
                    <a:pt x="2941" y="2229"/>
                    <a:pt x="2941" y="2219"/>
                  </a:cubicBezTo>
                  <a:cubicBezTo>
                    <a:pt x="2941" y="2208"/>
                    <a:pt x="2941" y="2198"/>
                    <a:pt x="2941" y="2187"/>
                  </a:cubicBezTo>
                  <a:cubicBezTo>
                    <a:pt x="2941" y="2177"/>
                    <a:pt x="2941" y="2166"/>
                    <a:pt x="2941" y="2145"/>
                  </a:cubicBezTo>
                  <a:cubicBezTo>
                    <a:pt x="2941" y="2124"/>
                    <a:pt x="2951" y="2104"/>
                    <a:pt x="2951" y="2083"/>
                  </a:cubicBezTo>
                  <a:cubicBezTo>
                    <a:pt x="2951" y="2083"/>
                    <a:pt x="2951" y="2072"/>
                    <a:pt x="2951" y="2072"/>
                  </a:cubicBezTo>
                  <a:cubicBezTo>
                    <a:pt x="2962" y="2051"/>
                    <a:pt x="2962" y="2041"/>
                    <a:pt x="2972" y="2020"/>
                  </a:cubicBezTo>
                  <a:cubicBezTo>
                    <a:pt x="2972" y="2020"/>
                    <a:pt x="2972" y="2009"/>
                    <a:pt x="2972" y="1999"/>
                  </a:cubicBezTo>
                  <a:cubicBezTo>
                    <a:pt x="2983" y="1988"/>
                    <a:pt x="2983" y="1978"/>
                    <a:pt x="2993" y="1968"/>
                  </a:cubicBezTo>
                  <a:cubicBezTo>
                    <a:pt x="2993" y="1957"/>
                    <a:pt x="2993" y="1947"/>
                    <a:pt x="3003" y="1936"/>
                  </a:cubicBezTo>
                  <a:cubicBezTo>
                    <a:pt x="3003" y="1926"/>
                    <a:pt x="3014" y="1926"/>
                    <a:pt x="3014" y="1915"/>
                  </a:cubicBezTo>
                  <a:cubicBezTo>
                    <a:pt x="3035" y="1873"/>
                    <a:pt x="3056" y="1842"/>
                    <a:pt x="3087" y="1800"/>
                  </a:cubicBezTo>
                  <a:lnTo>
                    <a:pt x="3098" y="1800"/>
                  </a:lnTo>
                  <a:cubicBezTo>
                    <a:pt x="3108" y="1779"/>
                    <a:pt x="3119" y="1769"/>
                    <a:pt x="3129" y="1758"/>
                  </a:cubicBezTo>
                  <a:cubicBezTo>
                    <a:pt x="3140" y="1737"/>
                    <a:pt x="3160" y="1727"/>
                    <a:pt x="3171" y="1716"/>
                  </a:cubicBezTo>
                  <a:cubicBezTo>
                    <a:pt x="3192" y="1695"/>
                    <a:pt x="3213" y="1685"/>
                    <a:pt x="3244" y="1664"/>
                  </a:cubicBezTo>
                  <a:cubicBezTo>
                    <a:pt x="3244" y="1664"/>
                    <a:pt x="3255" y="1654"/>
                    <a:pt x="3255" y="1654"/>
                  </a:cubicBezTo>
                  <a:cubicBezTo>
                    <a:pt x="3265" y="1654"/>
                    <a:pt x="3276" y="1643"/>
                    <a:pt x="3286" y="1643"/>
                  </a:cubicBezTo>
                  <a:cubicBezTo>
                    <a:pt x="3297" y="1633"/>
                    <a:pt x="3307" y="1633"/>
                    <a:pt x="3317" y="1622"/>
                  </a:cubicBezTo>
                  <a:cubicBezTo>
                    <a:pt x="3317" y="1622"/>
                    <a:pt x="3328" y="1612"/>
                    <a:pt x="3338" y="1612"/>
                  </a:cubicBezTo>
                  <a:cubicBezTo>
                    <a:pt x="3349" y="1612"/>
                    <a:pt x="3359" y="1601"/>
                    <a:pt x="3380" y="1601"/>
                  </a:cubicBezTo>
                  <a:cubicBezTo>
                    <a:pt x="3380" y="1601"/>
                    <a:pt x="3391" y="1591"/>
                    <a:pt x="3401" y="1591"/>
                  </a:cubicBezTo>
                  <a:cubicBezTo>
                    <a:pt x="3412" y="1580"/>
                    <a:pt x="3433" y="1580"/>
                    <a:pt x="3453" y="1570"/>
                  </a:cubicBezTo>
                  <a:lnTo>
                    <a:pt x="3516" y="1570"/>
                  </a:lnTo>
                  <a:cubicBezTo>
                    <a:pt x="3516" y="1565"/>
                    <a:pt x="3516" y="1565"/>
                    <a:pt x="3516" y="1565"/>
                  </a:cubicBezTo>
                  <a:cubicBezTo>
                    <a:pt x="3516" y="1565"/>
                    <a:pt x="3516" y="1565"/>
                    <a:pt x="3516" y="1559"/>
                  </a:cubicBezTo>
                  <a:lnTo>
                    <a:pt x="3600" y="1559"/>
                  </a:lnTo>
                  <a:cubicBezTo>
                    <a:pt x="3652" y="1559"/>
                    <a:pt x="3694" y="1559"/>
                    <a:pt x="3746" y="1580"/>
                  </a:cubicBezTo>
                  <a:lnTo>
                    <a:pt x="3757" y="1580"/>
                  </a:lnTo>
                  <a:cubicBezTo>
                    <a:pt x="3778" y="1580"/>
                    <a:pt x="3799" y="1591"/>
                    <a:pt x="3820" y="1591"/>
                  </a:cubicBezTo>
                  <a:cubicBezTo>
                    <a:pt x="3820" y="1601"/>
                    <a:pt x="3830" y="1601"/>
                    <a:pt x="3830" y="1601"/>
                  </a:cubicBezTo>
                  <a:cubicBezTo>
                    <a:pt x="3851" y="1612"/>
                    <a:pt x="3872" y="1612"/>
                    <a:pt x="3883" y="1622"/>
                  </a:cubicBezTo>
                  <a:cubicBezTo>
                    <a:pt x="3893" y="1622"/>
                    <a:pt x="3893" y="1633"/>
                    <a:pt x="3903" y="1633"/>
                  </a:cubicBezTo>
                  <a:cubicBezTo>
                    <a:pt x="3914" y="1643"/>
                    <a:pt x="3935" y="1654"/>
                    <a:pt x="3945" y="1654"/>
                  </a:cubicBezTo>
                  <a:cubicBezTo>
                    <a:pt x="3956" y="1664"/>
                    <a:pt x="3956" y="1664"/>
                    <a:pt x="3966" y="1664"/>
                  </a:cubicBezTo>
                  <a:cubicBezTo>
                    <a:pt x="3977" y="1675"/>
                    <a:pt x="3998" y="1695"/>
                    <a:pt x="4008" y="1706"/>
                  </a:cubicBezTo>
                  <a:lnTo>
                    <a:pt x="4019" y="1706"/>
                  </a:lnTo>
                  <a:cubicBezTo>
                    <a:pt x="4039" y="1727"/>
                    <a:pt x="4060" y="1737"/>
                    <a:pt x="4071" y="1758"/>
                  </a:cubicBezTo>
                  <a:cubicBezTo>
                    <a:pt x="4123" y="1811"/>
                    <a:pt x="4186" y="1831"/>
                    <a:pt x="4249" y="1831"/>
                  </a:cubicBezTo>
                  <a:cubicBezTo>
                    <a:pt x="4374" y="1831"/>
                    <a:pt x="4489" y="1727"/>
                    <a:pt x="4489" y="1601"/>
                  </a:cubicBezTo>
                  <a:lnTo>
                    <a:pt x="4489" y="115"/>
                  </a:lnTo>
                  <a:cubicBezTo>
                    <a:pt x="4489" y="53"/>
                    <a:pt x="4448" y="11"/>
                    <a:pt x="4395" y="0"/>
                  </a:cubicBezTo>
                  <a:close/>
                </a:path>
              </a:pathLst>
            </a:custGeom>
            <a:solidFill>
              <a:srgbClr val="1C9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1"/>
            <p:cNvSpPr/>
            <p:nvPr/>
          </p:nvSpPr>
          <p:spPr>
            <a:xfrm>
              <a:off x="8590770" y="1584746"/>
              <a:ext cx="183933" cy="136450"/>
            </a:xfrm>
            <a:custGeom>
              <a:rect b="b" l="l" r="r" t="t"/>
              <a:pathLst>
                <a:path extrusionOk="0" h="4480" w="6039">
                  <a:moveTo>
                    <a:pt x="115" y="0"/>
                  </a:moveTo>
                  <a:cubicBezTo>
                    <a:pt x="53" y="0"/>
                    <a:pt x="11" y="32"/>
                    <a:pt x="0" y="95"/>
                  </a:cubicBezTo>
                  <a:cubicBezTo>
                    <a:pt x="53" y="2491"/>
                    <a:pt x="1988" y="4437"/>
                    <a:pt x="4395" y="4479"/>
                  </a:cubicBezTo>
                  <a:cubicBezTo>
                    <a:pt x="4448" y="4469"/>
                    <a:pt x="4489" y="4427"/>
                    <a:pt x="4489" y="4364"/>
                  </a:cubicBezTo>
                  <a:lnTo>
                    <a:pt x="4489" y="2868"/>
                  </a:lnTo>
                  <a:cubicBezTo>
                    <a:pt x="4489" y="2732"/>
                    <a:pt x="4594" y="2627"/>
                    <a:pt x="4720" y="2627"/>
                  </a:cubicBezTo>
                  <a:cubicBezTo>
                    <a:pt x="4741" y="2627"/>
                    <a:pt x="4751" y="2627"/>
                    <a:pt x="4772" y="2637"/>
                  </a:cubicBezTo>
                  <a:cubicBezTo>
                    <a:pt x="4782" y="2637"/>
                    <a:pt x="4803" y="2637"/>
                    <a:pt x="4814" y="2648"/>
                  </a:cubicBezTo>
                  <a:cubicBezTo>
                    <a:pt x="4845" y="2658"/>
                    <a:pt x="4877" y="2679"/>
                    <a:pt x="4898" y="2700"/>
                  </a:cubicBezTo>
                  <a:cubicBezTo>
                    <a:pt x="4929" y="2742"/>
                    <a:pt x="4971" y="2773"/>
                    <a:pt x="5013" y="2794"/>
                  </a:cubicBezTo>
                  <a:cubicBezTo>
                    <a:pt x="5075" y="2836"/>
                    <a:pt x="5149" y="2868"/>
                    <a:pt x="5222" y="2889"/>
                  </a:cubicBezTo>
                  <a:cubicBezTo>
                    <a:pt x="5265" y="2901"/>
                    <a:pt x="5311" y="2906"/>
                    <a:pt x="5359" y="2906"/>
                  </a:cubicBezTo>
                  <a:cubicBezTo>
                    <a:pt x="5393" y="2906"/>
                    <a:pt x="5428" y="2903"/>
                    <a:pt x="5463" y="2899"/>
                  </a:cubicBezTo>
                  <a:cubicBezTo>
                    <a:pt x="5494" y="2889"/>
                    <a:pt x="5536" y="2889"/>
                    <a:pt x="5567" y="2878"/>
                  </a:cubicBezTo>
                  <a:cubicBezTo>
                    <a:pt x="5588" y="2868"/>
                    <a:pt x="5620" y="2857"/>
                    <a:pt x="5641" y="2847"/>
                  </a:cubicBezTo>
                  <a:cubicBezTo>
                    <a:pt x="5672" y="2836"/>
                    <a:pt x="5703" y="2815"/>
                    <a:pt x="5735" y="2794"/>
                  </a:cubicBezTo>
                  <a:cubicBezTo>
                    <a:pt x="5756" y="2784"/>
                    <a:pt x="5777" y="2763"/>
                    <a:pt x="5797" y="2753"/>
                  </a:cubicBezTo>
                  <a:cubicBezTo>
                    <a:pt x="5808" y="2732"/>
                    <a:pt x="5829" y="2721"/>
                    <a:pt x="5839" y="2700"/>
                  </a:cubicBezTo>
                  <a:cubicBezTo>
                    <a:pt x="5902" y="2637"/>
                    <a:pt x="5954" y="2564"/>
                    <a:pt x="5986" y="2480"/>
                  </a:cubicBezTo>
                  <a:cubicBezTo>
                    <a:pt x="6007" y="2428"/>
                    <a:pt x="6017" y="2376"/>
                    <a:pt x="6028" y="2313"/>
                  </a:cubicBezTo>
                  <a:cubicBezTo>
                    <a:pt x="6038" y="2271"/>
                    <a:pt x="6038" y="2219"/>
                    <a:pt x="6028" y="2167"/>
                  </a:cubicBezTo>
                  <a:cubicBezTo>
                    <a:pt x="6017" y="2030"/>
                    <a:pt x="5954" y="1905"/>
                    <a:pt x="5860" y="1800"/>
                  </a:cubicBezTo>
                  <a:cubicBezTo>
                    <a:pt x="5818" y="1748"/>
                    <a:pt x="5766" y="1706"/>
                    <a:pt x="5703" y="1675"/>
                  </a:cubicBezTo>
                  <a:cubicBezTo>
                    <a:pt x="5600" y="1610"/>
                    <a:pt x="5484" y="1579"/>
                    <a:pt x="5368" y="1579"/>
                  </a:cubicBezTo>
                  <a:cubicBezTo>
                    <a:pt x="5238" y="1579"/>
                    <a:pt x="5108" y="1618"/>
                    <a:pt x="4992" y="1696"/>
                  </a:cubicBezTo>
                  <a:cubicBezTo>
                    <a:pt x="4981" y="1706"/>
                    <a:pt x="4960" y="1717"/>
                    <a:pt x="4939" y="1737"/>
                  </a:cubicBezTo>
                  <a:cubicBezTo>
                    <a:pt x="4929" y="1748"/>
                    <a:pt x="4908" y="1758"/>
                    <a:pt x="4898" y="1779"/>
                  </a:cubicBezTo>
                  <a:cubicBezTo>
                    <a:pt x="4887" y="1790"/>
                    <a:pt x="4877" y="1800"/>
                    <a:pt x="4856" y="1811"/>
                  </a:cubicBezTo>
                  <a:cubicBezTo>
                    <a:pt x="4845" y="1821"/>
                    <a:pt x="4835" y="1832"/>
                    <a:pt x="4814" y="1832"/>
                  </a:cubicBezTo>
                  <a:cubicBezTo>
                    <a:pt x="4782" y="1853"/>
                    <a:pt x="4751" y="1853"/>
                    <a:pt x="4720" y="1853"/>
                  </a:cubicBezTo>
                  <a:cubicBezTo>
                    <a:pt x="4594" y="1853"/>
                    <a:pt x="4489" y="1748"/>
                    <a:pt x="4489" y="1622"/>
                  </a:cubicBezTo>
                  <a:lnTo>
                    <a:pt x="4489" y="116"/>
                  </a:lnTo>
                  <a:cubicBezTo>
                    <a:pt x="4489" y="53"/>
                    <a:pt x="4437" y="0"/>
                    <a:pt x="4364" y="0"/>
                  </a:cubicBezTo>
                  <a:lnTo>
                    <a:pt x="2847" y="0"/>
                  </a:lnTo>
                  <a:cubicBezTo>
                    <a:pt x="2710" y="0"/>
                    <a:pt x="2606" y="105"/>
                    <a:pt x="2606" y="231"/>
                  </a:cubicBezTo>
                  <a:cubicBezTo>
                    <a:pt x="2606" y="304"/>
                    <a:pt x="2637" y="367"/>
                    <a:pt x="2690" y="409"/>
                  </a:cubicBezTo>
                  <a:cubicBezTo>
                    <a:pt x="2700" y="429"/>
                    <a:pt x="2721" y="440"/>
                    <a:pt x="2731" y="461"/>
                  </a:cubicBezTo>
                  <a:cubicBezTo>
                    <a:pt x="2731" y="461"/>
                    <a:pt x="2742" y="471"/>
                    <a:pt x="2742" y="471"/>
                  </a:cubicBezTo>
                  <a:cubicBezTo>
                    <a:pt x="2752" y="482"/>
                    <a:pt x="2763" y="503"/>
                    <a:pt x="2773" y="513"/>
                  </a:cubicBezTo>
                  <a:cubicBezTo>
                    <a:pt x="2773" y="524"/>
                    <a:pt x="2784" y="534"/>
                    <a:pt x="2784" y="534"/>
                  </a:cubicBezTo>
                  <a:cubicBezTo>
                    <a:pt x="2794" y="545"/>
                    <a:pt x="2805" y="565"/>
                    <a:pt x="2815" y="576"/>
                  </a:cubicBezTo>
                  <a:cubicBezTo>
                    <a:pt x="2815" y="586"/>
                    <a:pt x="2815" y="597"/>
                    <a:pt x="2815" y="597"/>
                  </a:cubicBezTo>
                  <a:cubicBezTo>
                    <a:pt x="2826" y="618"/>
                    <a:pt x="2836" y="628"/>
                    <a:pt x="2836" y="649"/>
                  </a:cubicBezTo>
                  <a:cubicBezTo>
                    <a:pt x="2847" y="649"/>
                    <a:pt x="2847" y="660"/>
                    <a:pt x="2847" y="670"/>
                  </a:cubicBezTo>
                  <a:cubicBezTo>
                    <a:pt x="2857" y="681"/>
                    <a:pt x="2857" y="702"/>
                    <a:pt x="2867" y="722"/>
                  </a:cubicBezTo>
                  <a:cubicBezTo>
                    <a:pt x="2867" y="722"/>
                    <a:pt x="2867" y="733"/>
                    <a:pt x="2867" y="733"/>
                  </a:cubicBezTo>
                  <a:cubicBezTo>
                    <a:pt x="2867" y="754"/>
                    <a:pt x="2878" y="785"/>
                    <a:pt x="2878" y="806"/>
                  </a:cubicBezTo>
                  <a:cubicBezTo>
                    <a:pt x="2878" y="838"/>
                    <a:pt x="2888" y="858"/>
                    <a:pt x="2888" y="890"/>
                  </a:cubicBezTo>
                  <a:cubicBezTo>
                    <a:pt x="2888" y="890"/>
                    <a:pt x="2878" y="900"/>
                    <a:pt x="2878" y="900"/>
                  </a:cubicBezTo>
                  <a:cubicBezTo>
                    <a:pt x="2878" y="921"/>
                    <a:pt x="2878" y="942"/>
                    <a:pt x="2878" y="963"/>
                  </a:cubicBezTo>
                  <a:cubicBezTo>
                    <a:pt x="2878" y="963"/>
                    <a:pt x="2878" y="963"/>
                    <a:pt x="2878" y="974"/>
                  </a:cubicBezTo>
                  <a:cubicBezTo>
                    <a:pt x="2867" y="1005"/>
                    <a:pt x="2867" y="1047"/>
                    <a:pt x="2847" y="1089"/>
                  </a:cubicBezTo>
                  <a:cubicBezTo>
                    <a:pt x="2847" y="1089"/>
                    <a:pt x="2847" y="1099"/>
                    <a:pt x="2847" y="1099"/>
                  </a:cubicBezTo>
                  <a:cubicBezTo>
                    <a:pt x="2836" y="1110"/>
                    <a:pt x="2836" y="1131"/>
                    <a:pt x="2826" y="1141"/>
                  </a:cubicBezTo>
                  <a:cubicBezTo>
                    <a:pt x="2826" y="1151"/>
                    <a:pt x="2826" y="1162"/>
                    <a:pt x="2815" y="1162"/>
                  </a:cubicBezTo>
                  <a:cubicBezTo>
                    <a:pt x="2815" y="1172"/>
                    <a:pt x="2805" y="1193"/>
                    <a:pt x="2805" y="1204"/>
                  </a:cubicBezTo>
                  <a:cubicBezTo>
                    <a:pt x="2794" y="1204"/>
                    <a:pt x="2794" y="1214"/>
                    <a:pt x="2784" y="1225"/>
                  </a:cubicBezTo>
                  <a:cubicBezTo>
                    <a:pt x="2784" y="1235"/>
                    <a:pt x="2773" y="1246"/>
                    <a:pt x="2763" y="1256"/>
                  </a:cubicBezTo>
                  <a:cubicBezTo>
                    <a:pt x="2752" y="1267"/>
                    <a:pt x="2752" y="1277"/>
                    <a:pt x="2742" y="1298"/>
                  </a:cubicBezTo>
                  <a:cubicBezTo>
                    <a:pt x="2731" y="1298"/>
                    <a:pt x="2721" y="1308"/>
                    <a:pt x="2721" y="1319"/>
                  </a:cubicBezTo>
                  <a:cubicBezTo>
                    <a:pt x="2710" y="1329"/>
                    <a:pt x="2700" y="1329"/>
                    <a:pt x="2700" y="1340"/>
                  </a:cubicBezTo>
                  <a:cubicBezTo>
                    <a:pt x="2690" y="1350"/>
                    <a:pt x="2679" y="1350"/>
                    <a:pt x="2679" y="1361"/>
                  </a:cubicBezTo>
                  <a:cubicBezTo>
                    <a:pt x="2669" y="1371"/>
                    <a:pt x="2658" y="1371"/>
                    <a:pt x="2648" y="1382"/>
                  </a:cubicBezTo>
                  <a:cubicBezTo>
                    <a:pt x="2648" y="1392"/>
                    <a:pt x="2637" y="1392"/>
                    <a:pt x="2627" y="1403"/>
                  </a:cubicBezTo>
                  <a:cubicBezTo>
                    <a:pt x="2627" y="1403"/>
                    <a:pt x="2616" y="1413"/>
                    <a:pt x="2606" y="1424"/>
                  </a:cubicBezTo>
                  <a:cubicBezTo>
                    <a:pt x="2585" y="1434"/>
                    <a:pt x="2574" y="1444"/>
                    <a:pt x="2554" y="1455"/>
                  </a:cubicBezTo>
                  <a:lnTo>
                    <a:pt x="2543" y="1455"/>
                  </a:lnTo>
                  <a:cubicBezTo>
                    <a:pt x="2533" y="1465"/>
                    <a:pt x="2512" y="1476"/>
                    <a:pt x="2501" y="1486"/>
                  </a:cubicBezTo>
                  <a:lnTo>
                    <a:pt x="2480" y="1486"/>
                  </a:lnTo>
                  <a:cubicBezTo>
                    <a:pt x="2470" y="1497"/>
                    <a:pt x="2449" y="1497"/>
                    <a:pt x="2438" y="1507"/>
                  </a:cubicBezTo>
                  <a:lnTo>
                    <a:pt x="2428" y="1507"/>
                  </a:lnTo>
                  <a:cubicBezTo>
                    <a:pt x="2386" y="1528"/>
                    <a:pt x="2344" y="1539"/>
                    <a:pt x="2302" y="1539"/>
                  </a:cubicBezTo>
                  <a:lnTo>
                    <a:pt x="2145" y="1539"/>
                  </a:lnTo>
                  <a:cubicBezTo>
                    <a:pt x="2124" y="1539"/>
                    <a:pt x="2104" y="1528"/>
                    <a:pt x="2083" y="1528"/>
                  </a:cubicBezTo>
                  <a:lnTo>
                    <a:pt x="2072" y="1528"/>
                  </a:lnTo>
                  <a:cubicBezTo>
                    <a:pt x="2051" y="1518"/>
                    <a:pt x="2041" y="1518"/>
                    <a:pt x="2020" y="1518"/>
                  </a:cubicBezTo>
                  <a:cubicBezTo>
                    <a:pt x="2020" y="1507"/>
                    <a:pt x="2009" y="1507"/>
                    <a:pt x="1999" y="1507"/>
                  </a:cubicBezTo>
                  <a:cubicBezTo>
                    <a:pt x="1988" y="1497"/>
                    <a:pt x="1978" y="1497"/>
                    <a:pt x="1968" y="1497"/>
                  </a:cubicBezTo>
                  <a:cubicBezTo>
                    <a:pt x="1957" y="1486"/>
                    <a:pt x="1947" y="1486"/>
                    <a:pt x="1936" y="1476"/>
                  </a:cubicBezTo>
                  <a:cubicBezTo>
                    <a:pt x="1936" y="1476"/>
                    <a:pt x="1926" y="1476"/>
                    <a:pt x="1915" y="1465"/>
                  </a:cubicBezTo>
                  <a:cubicBezTo>
                    <a:pt x="1873" y="1444"/>
                    <a:pt x="1842" y="1424"/>
                    <a:pt x="1800" y="1392"/>
                  </a:cubicBezTo>
                  <a:cubicBezTo>
                    <a:pt x="1800" y="1392"/>
                    <a:pt x="1800" y="1392"/>
                    <a:pt x="1790" y="1382"/>
                  </a:cubicBezTo>
                  <a:cubicBezTo>
                    <a:pt x="1779" y="1382"/>
                    <a:pt x="1769" y="1371"/>
                    <a:pt x="1758" y="1361"/>
                  </a:cubicBezTo>
                  <a:cubicBezTo>
                    <a:pt x="1758" y="1350"/>
                    <a:pt x="1758" y="1350"/>
                    <a:pt x="1748" y="1350"/>
                  </a:cubicBezTo>
                  <a:cubicBezTo>
                    <a:pt x="1737" y="1340"/>
                    <a:pt x="1727" y="1329"/>
                    <a:pt x="1716" y="1319"/>
                  </a:cubicBezTo>
                  <a:lnTo>
                    <a:pt x="1716" y="1308"/>
                  </a:lnTo>
                  <a:cubicBezTo>
                    <a:pt x="1695" y="1288"/>
                    <a:pt x="1685" y="1267"/>
                    <a:pt x="1664" y="1246"/>
                  </a:cubicBezTo>
                  <a:cubicBezTo>
                    <a:pt x="1664" y="1235"/>
                    <a:pt x="1654" y="1225"/>
                    <a:pt x="1654" y="1225"/>
                  </a:cubicBezTo>
                  <a:cubicBezTo>
                    <a:pt x="1654" y="1214"/>
                    <a:pt x="1643" y="1204"/>
                    <a:pt x="1643" y="1193"/>
                  </a:cubicBezTo>
                  <a:cubicBezTo>
                    <a:pt x="1633" y="1183"/>
                    <a:pt x="1633" y="1172"/>
                    <a:pt x="1622" y="1162"/>
                  </a:cubicBezTo>
                  <a:cubicBezTo>
                    <a:pt x="1622" y="1162"/>
                    <a:pt x="1612" y="1151"/>
                    <a:pt x="1612" y="1141"/>
                  </a:cubicBezTo>
                  <a:cubicBezTo>
                    <a:pt x="1612" y="1131"/>
                    <a:pt x="1601" y="1120"/>
                    <a:pt x="1601" y="1099"/>
                  </a:cubicBezTo>
                  <a:cubicBezTo>
                    <a:pt x="1591" y="1099"/>
                    <a:pt x="1591" y="1089"/>
                    <a:pt x="1591" y="1089"/>
                  </a:cubicBezTo>
                  <a:cubicBezTo>
                    <a:pt x="1580" y="1047"/>
                    <a:pt x="1570" y="1005"/>
                    <a:pt x="1559" y="963"/>
                  </a:cubicBezTo>
                  <a:cubicBezTo>
                    <a:pt x="1559" y="942"/>
                    <a:pt x="1559" y="921"/>
                    <a:pt x="1559" y="900"/>
                  </a:cubicBezTo>
                  <a:cubicBezTo>
                    <a:pt x="1559" y="900"/>
                    <a:pt x="1559" y="890"/>
                    <a:pt x="1559" y="890"/>
                  </a:cubicBezTo>
                  <a:cubicBezTo>
                    <a:pt x="1559" y="879"/>
                    <a:pt x="1559" y="879"/>
                    <a:pt x="1559" y="879"/>
                  </a:cubicBezTo>
                  <a:cubicBezTo>
                    <a:pt x="1559" y="858"/>
                    <a:pt x="1559" y="838"/>
                    <a:pt x="1559" y="806"/>
                  </a:cubicBezTo>
                  <a:cubicBezTo>
                    <a:pt x="1570" y="775"/>
                    <a:pt x="1570" y="754"/>
                    <a:pt x="1570" y="733"/>
                  </a:cubicBezTo>
                  <a:cubicBezTo>
                    <a:pt x="1580" y="733"/>
                    <a:pt x="1580" y="722"/>
                    <a:pt x="1580" y="712"/>
                  </a:cubicBezTo>
                  <a:cubicBezTo>
                    <a:pt x="1580" y="702"/>
                    <a:pt x="1591" y="681"/>
                    <a:pt x="1591" y="670"/>
                  </a:cubicBezTo>
                  <a:cubicBezTo>
                    <a:pt x="1601" y="660"/>
                    <a:pt x="1601" y="649"/>
                    <a:pt x="1601" y="639"/>
                  </a:cubicBezTo>
                  <a:cubicBezTo>
                    <a:pt x="1612" y="628"/>
                    <a:pt x="1612" y="618"/>
                    <a:pt x="1622" y="597"/>
                  </a:cubicBezTo>
                  <a:cubicBezTo>
                    <a:pt x="1622" y="597"/>
                    <a:pt x="1633" y="586"/>
                    <a:pt x="1633" y="576"/>
                  </a:cubicBezTo>
                  <a:cubicBezTo>
                    <a:pt x="1643" y="565"/>
                    <a:pt x="1643" y="555"/>
                    <a:pt x="1654" y="534"/>
                  </a:cubicBezTo>
                  <a:cubicBezTo>
                    <a:pt x="1664" y="534"/>
                    <a:pt x="1664" y="524"/>
                    <a:pt x="1664" y="513"/>
                  </a:cubicBezTo>
                  <a:cubicBezTo>
                    <a:pt x="1675" y="503"/>
                    <a:pt x="1685" y="492"/>
                    <a:pt x="1695" y="482"/>
                  </a:cubicBezTo>
                  <a:cubicBezTo>
                    <a:pt x="1706" y="471"/>
                    <a:pt x="1706" y="461"/>
                    <a:pt x="1706" y="461"/>
                  </a:cubicBezTo>
                  <a:cubicBezTo>
                    <a:pt x="1727" y="440"/>
                    <a:pt x="1737" y="429"/>
                    <a:pt x="1758" y="409"/>
                  </a:cubicBezTo>
                  <a:cubicBezTo>
                    <a:pt x="1811" y="367"/>
                    <a:pt x="1831" y="304"/>
                    <a:pt x="1831" y="231"/>
                  </a:cubicBezTo>
                  <a:cubicBezTo>
                    <a:pt x="1831" y="105"/>
                    <a:pt x="1727" y="0"/>
                    <a:pt x="1601" y="0"/>
                  </a:cubicBezTo>
                  <a:close/>
                </a:path>
              </a:pathLst>
            </a:custGeom>
            <a:solidFill>
              <a:srgbClr val="7DC8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1"/>
            <p:cNvSpPr/>
            <p:nvPr/>
          </p:nvSpPr>
          <p:spPr>
            <a:xfrm>
              <a:off x="8727494" y="1537567"/>
              <a:ext cx="136450" cy="183628"/>
            </a:xfrm>
            <a:custGeom>
              <a:rect b="b" l="l" r="r" t="t"/>
              <a:pathLst>
                <a:path extrusionOk="0" h="6029" w="4480">
                  <a:moveTo>
                    <a:pt x="2261" y="1"/>
                  </a:moveTo>
                  <a:cubicBezTo>
                    <a:pt x="1664" y="1"/>
                    <a:pt x="1371" y="723"/>
                    <a:pt x="1800" y="1131"/>
                  </a:cubicBezTo>
                  <a:cubicBezTo>
                    <a:pt x="1842" y="1183"/>
                    <a:pt x="1874" y="1246"/>
                    <a:pt x="1874" y="1309"/>
                  </a:cubicBezTo>
                  <a:cubicBezTo>
                    <a:pt x="1874" y="1434"/>
                    <a:pt x="1769" y="1549"/>
                    <a:pt x="1633" y="1549"/>
                  </a:cubicBezTo>
                  <a:lnTo>
                    <a:pt x="116" y="1549"/>
                  </a:lnTo>
                  <a:cubicBezTo>
                    <a:pt x="53" y="1549"/>
                    <a:pt x="0" y="1602"/>
                    <a:pt x="0" y="1665"/>
                  </a:cubicBezTo>
                  <a:lnTo>
                    <a:pt x="0" y="3171"/>
                  </a:lnTo>
                  <a:cubicBezTo>
                    <a:pt x="0" y="3297"/>
                    <a:pt x="105" y="3402"/>
                    <a:pt x="231" y="3402"/>
                  </a:cubicBezTo>
                  <a:cubicBezTo>
                    <a:pt x="262" y="3402"/>
                    <a:pt x="293" y="3402"/>
                    <a:pt x="325" y="3381"/>
                  </a:cubicBezTo>
                  <a:cubicBezTo>
                    <a:pt x="346" y="3381"/>
                    <a:pt x="356" y="3370"/>
                    <a:pt x="367" y="3360"/>
                  </a:cubicBezTo>
                  <a:cubicBezTo>
                    <a:pt x="388" y="3349"/>
                    <a:pt x="398" y="3339"/>
                    <a:pt x="409" y="3328"/>
                  </a:cubicBezTo>
                  <a:cubicBezTo>
                    <a:pt x="419" y="3307"/>
                    <a:pt x="440" y="3297"/>
                    <a:pt x="450" y="3286"/>
                  </a:cubicBezTo>
                  <a:cubicBezTo>
                    <a:pt x="471" y="3266"/>
                    <a:pt x="492" y="3255"/>
                    <a:pt x="503" y="3245"/>
                  </a:cubicBezTo>
                  <a:cubicBezTo>
                    <a:pt x="534" y="3224"/>
                    <a:pt x="566" y="3213"/>
                    <a:pt x="586" y="3192"/>
                  </a:cubicBezTo>
                  <a:cubicBezTo>
                    <a:pt x="639" y="3171"/>
                    <a:pt x="691" y="3150"/>
                    <a:pt x="743" y="3140"/>
                  </a:cubicBezTo>
                  <a:cubicBezTo>
                    <a:pt x="785" y="3130"/>
                    <a:pt x="838" y="3130"/>
                    <a:pt x="879" y="3130"/>
                  </a:cubicBezTo>
                  <a:cubicBezTo>
                    <a:pt x="1214" y="3130"/>
                    <a:pt x="1507" y="3381"/>
                    <a:pt x="1539" y="3716"/>
                  </a:cubicBezTo>
                  <a:cubicBezTo>
                    <a:pt x="1549" y="3768"/>
                    <a:pt x="1549" y="3820"/>
                    <a:pt x="1539" y="3862"/>
                  </a:cubicBezTo>
                  <a:cubicBezTo>
                    <a:pt x="1528" y="3925"/>
                    <a:pt x="1518" y="3977"/>
                    <a:pt x="1497" y="4029"/>
                  </a:cubicBezTo>
                  <a:cubicBezTo>
                    <a:pt x="1465" y="4113"/>
                    <a:pt x="1413" y="4186"/>
                    <a:pt x="1350" y="4249"/>
                  </a:cubicBezTo>
                  <a:cubicBezTo>
                    <a:pt x="1340" y="4270"/>
                    <a:pt x="1319" y="4281"/>
                    <a:pt x="1308" y="4302"/>
                  </a:cubicBezTo>
                  <a:cubicBezTo>
                    <a:pt x="1288" y="4312"/>
                    <a:pt x="1267" y="4333"/>
                    <a:pt x="1246" y="4343"/>
                  </a:cubicBezTo>
                  <a:cubicBezTo>
                    <a:pt x="1214" y="4364"/>
                    <a:pt x="1183" y="4385"/>
                    <a:pt x="1152" y="4396"/>
                  </a:cubicBezTo>
                  <a:cubicBezTo>
                    <a:pt x="1131" y="4406"/>
                    <a:pt x="1099" y="4417"/>
                    <a:pt x="1078" y="4427"/>
                  </a:cubicBezTo>
                  <a:cubicBezTo>
                    <a:pt x="1047" y="4438"/>
                    <a:pt x="1005" y="4438"/>
                    <a:pt x="974" y="4448"/>
                  </a:cubicBezTo>
                  <a:cubicBezTo>
                    <a:pt x="939" y="4452"/>
                    <a:pt x="904" y="4455"/>
                    <a:pt x="870" y="4455"/>
                  </a:cubicBezTo>
                  <a:cubicBezTo>
                    <a:pt x="822" y="4455"/>
                    <a:pt x="776" y="4450"/>
                    <a:pt x="733" y="4438"/>
                  </a:cubicBezTo>
                  <a:cubicBezTo>
                    <a:pt x="660" y="4417"/>
                    <a:pt x="586" y="4385"/>
                    <a:pt x="524" y="4343"/>
                  </a:cubicBezTo>
                  <a:cubicBezTo>
                    <a:pt x="482" y="4322"/>
                    <a:pt x="440" y="4291"/>
                    <a:pt x="409" y="4249"/>
                  </a:cubicBezTo>
                  <a:cubicBezTo>
                    <a:pt x="388" y="4228"/>
                    <a:pt x="356" y="4207"/>
                    <a:pt x="325" y="4197"/>
                  </a:cubicBezTo>
                  <a:cubicBezTo>
                    <a:pt x="314" y="4186"/>
                    <a:pt x="293" y="4186"/>
                    <a:pt x="283" y="4186"/>
                  </a:cubicBezTo>
                  <a:cubicBezTo>
                    <a:pt x="262" y="4176"/>
                    <a:pt x="252" y="4176"/>
                    <a:pt x="231" y="4176"/>
                  </a:cubicBezTo>
                  <a:cubicBezTo>
                    <a:pt x="105" y="4176"/>
                    <a:pt x="0" y="4281"/>
                    <a:pt x="0" y="4417"/>
                  </a:cubicBezTo>
                  <a:lnTo>
                    <a:pt x="0" y="5913"/>
                  </a:lnTo>
                  <a:cubicBezTo>
                    <a:pt x="0" y="5976"/>
                    <a:pt x="32" y="6018"/>
                    <a:pt x="95" y="6028"/>
                  </a:cubicBezTo>
                  <a:cubicBezTo>
                    <a:pt x="2491" y="5986"/>
                    <a:pt x="4437" y="4040"/>
                    <a:pt x="4479" y="1644"/>
                  </a:cubicBezTo>
                  <a:cubicBezTo>
                    <a:pt x="4469" y="1581"/>
                    <a:pt x="4427" y="1549"/>
                    <a:pt x="4364" y="1549"/>
                  </a:cubicBezTo>
                  <a:lnTo>
                    <a:pt x="2878" y="1549"/>
                  </a:lnTo>
                  <a:cubicBezTo>
                    <a:pt x="2753" y="1549"/>
                    <a:pt x="2648" y="1434"/>
                    <a:pt x="2648" y="1309"/>
                  </a:cubicBezTo>
                  <a:cubicBezTo>
                    <a:pt x="2648" y="1246"/>
                    <a:pt x="2679" y="1183"/>
                    <a:pt x="2721" y="1131"/>
                  </a:cubicBezTo>
                  <a:cubicBezTo>
                    <a:pt x="3150" y="723"/>
                    <a:pt x="2857" y="1"/>
                    <a:pt x="2261" y="1"/>
                  </a:cubicBezTo>
                  <a:close/>
                </a:path>
              </a:pathLst>
            </a:custGeom>
            <a:solidFill>
              <a:srgbClr val="F8A3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1"/>
            <p:cNvSpPr/>
            <p:nvPr/>
          </p:nvSpPr>
          <p:spPr>
            <a:xfrm>
              <a:off x="8680315" y="1448022"/>
              <a:ext cx="183628" cy="136754"/>
            </a:xfrm>
            <a:custGeom>
              <a:rect b="b" l="l" r="r" t="t"/>
              <a:pathLst>
                <a:path extrusionOk="0" h="4490" w="6029">
                  <a:moveTo>
                    <a:pt x="1644" y="0"/>
                  </a:moveTo>
                  <a:cubicBezTo>
                    <a:pt x="1581" y="11"/>
                    <a:pt x="1549" y="53"/>
                    <a:pt x="1549" y="115"/>
                  </a:cubicBezTo>
                  <a:lnTo>
                    <a:pt x="1549" y="1601"/>
                  </a:lnTo>
                  <a:cubicBezTo>
                    <a:pt x="1549" y="1727"/>
                    <a:pt x="1434" y="1831"/>
                    <a:pt x="1309" y="1831"/>
                  </a:cubicBezTo>
                  <a:cubicBezTo>
                    <a:pt x="1246" y="1831"/>
                    <a:pt x="1183" y="1811"/>
                    <a:pt x="1131" y="1758"/>
                  </a:cubicBezTo>
                  <a:cubicBezTo>
                    <a:pt x="1120" y="1737"/>
                    <a:pt x="1099" y="1727"/>
                    <a:pt x="1079" y="1706"/>
                  </a:cubicBezTo>
                  <a:lnTo>
                    <a:pt x="1068" y="1706"/>
                  </a:lnTo>
                  <a:cubicBezTo>
                    <a:pt x="1058" y="1695"/>
                    <a:pt x="1037" y="1675"/>
                    <a:pt x="1026" y="1664"/>
                  </a:cubicBezTo>
                  <a:cubicBezTo>
                    <a:pt x="1016" y="1664"/>
                    <a:pt x="1016" y="1664"/>
                    <a:pt x="1005" y="1654"/>
                  </a:cubicBezTo>
                  <a:cubicBezTo>
                    <a:pt x="995" y="1654"/>
                    <a:pt x="974" y="1643"/>
                    <a:pt x="963" y="1633"/>
                  </a:cubicBezTo>
                  <a:cubicBezTo>
                    <a:pt x="953" y="1633"/>
                    <a:pt x="953" y="1622"/>
                    <a:pt x="943" y="1622"/>
                  </a:cubicBezTo>
                  <a:cubicBezTo>
                    <a:pt x="932" y="1612"/>
                    <a:pt x="911" y="1612"/>
                    <a:pt x="890" y="1601"/>
                  </a:cubicBezTo>
                  <a:cubicBezTo>
                    <a:pt x="890" y="1601"/>
                    <a:pt x="880" y="1601"/>
                    <a:pt x="880" y="1591"/>
                  </a:cubicBezTo>
                  <a:cubicBezTo>
                    <a:pt x="859" y="1591"/>
                    <a:pt x="838" y="1580"/>
                    <a:pt x="817" y="1580"/>
                  </a:cubicBezTo>
                  <a:lnTo>
                    <a:pt x="806" y="1580"/>
                  </a:lnTo>
                  <a:cubicBezTo>
                    <a:pt x="754" y="1559"/>
                    <a:pt x="702" y="1559"/>
                    <a:pt x="650" y="1559"/>
                  </a:cubicBezTo>
                  <a:lnTo>
                    <a:pt x="576" y="1559"/>
                  </a:lnTo>
                  <a:cubicBezTo>
                    <a:pt x="576" y="1565"/>
                    <a:pt x="576" y="1565"/>
                    <a:pt x="576" y="1565"/>
                  </a:cubicBezTo>
                  <a:cubicBezTo>
                    <a:pt x="576" y="1565"/>
                    <a:pt x="576" y="1565"/>
                    <a:pt x="576" y="1570"/>
                  </a:cubicBezTo>
                  <a:lnTo>
                    <a:pt x="513" y="1570"/>
                  </a:lnTo>
                  <a:cubicBezTo>
                    <a:pt x="493" y="1580"/>
                    <a:pt x="472" y="1580"/>
                    <a:pt x="461" y="1591"/>
                  </a:cubicBezTo>
                  <a:cubicBezTo>
                    <a:pt x="451" y="1591"/>
                    <a:pt x="440" y="1601"/>
                    <a:pt x="440" y="1601"/>
                  </a:cubicBezTo>
                  <a:cubicBezTo>
                    <a:pt x="419" y="1601"/>
                    <a:pt x="409" y="1612"/>
                    <a:pt x="398" y="1612"/>
                  </a:cubicBezTo>
                  <a:cubicBezTo>
                    <a:pt x="388" y="1612"/>
                    <a:pt x="377" y="1622"/>
                    <a:pt x="377" y="1622"/>
                  </a:cubicBezTo>
                  <a:cubicBezTo>
                    <a:pt x="367" y="1633"/>
                    <a:pt x="357" y="1633"/>
                    <a:pt x="346" y="1643"/>
                  </a:cubicBezTo>
                  <a:cubicBezTo>
                    <a:pt x="336" y="1643"/>
                    <a:pt x="325" y="1654"/>
                    <a:pt x="315" y="1654"/>
                  </a:cubicBezTo>
                  <a:cubicBezTo>
                    <a:pt x="315" y="1654"/>
                    <a:pt x="304" y="1664"/>
                    <a:pt x="304" y="1664"/>
                  </a:cubicBezTo>
                  <a:cubicBezTo>
                    <a:pt x="273" y="1685"/>
                    <a:pt x="252" y="1695"/>
                    <a:pt x="231" y="1716"/>
                  </a:cubicBezTo>
                  <a:cubicBezTo>
                    <a:pt x="220" y="1727"/>
                    <a:pt x="200" y="1737"/>
                    <a:pt x="189" y="1758"/>
                  </a:cubicBezTo>
                  <a:cubicBezTo>
                    <a:pt x="179" y="1769"/>
                    <a:pt x="168" y="1779"/>
                    <a:pt x="158" y="1800"/>
                  </a:cubicBezTo>
                  <a:lnTo>
                    <a:pt x="147" y="1800"/>
                  </a:lnTo>
                  <a:cubicBezTo>
                    <a:pt x="116" y="1842"/>
                    <a:pt x="95" y="1873"/>
                    <a:pt x="74" y="1915"/>
                  </a:cubicBezTo>
                  <a:cubicBezTo>
                    <a:pt x="74" y="1926"/>
                    <a:pt x="63" y="1926"/>
                    <a:pt x="63" y="1936"/>
                  </a:cubicBezTo>
                  <a:cubicBezTo>
                    <a:pt x="53" y="1947"/>
                    <a:pt x="53" y="1957"/>
                    <a:pt x="53" y="1968"/>
                  </a:cubicBezTo>
                  <a:cubicBezTo>
                    <a:pt x="43" y="1978"/>
                    <a:pt x="43" y="1988"/>
                    <a:pt x="32" y="1999"/>
                  </a:cubicBezTo>
                  <a:cubicBezTo>
                    <a:pt x="32" y="2009"/>
                    <a:pt x="32" y="2020"/>
                    <a:pt x="32" y="2020"/>
                  </a:cubicBezTo>
                  <a:cubicBezTo>
                    <a:pt x="22" y="2041"/>
                    <a:pt x="22" y="2051"/>
                    <a:pt x="11" y="2072"/>
                  </a:cubicBezTo>
                  <a:cubicBezTo>
                    <a:pt x="11" y="2072"/>
                    <a:pt x="11" y="2083"/>
                    <a:pt x="11" y="2083"/>
                  </a:cubicBezTo>
                  <a:cubicBezTo>
                    <a:pt x="11" y="2104"/>
                    <a:pt x="1" y="2124"/>
                    <a:pt x="1" y="2145"/>
                  </a:cubicBezTo>
                  <a:cubicBezTo>
                    <a:pt x="1" y="2166"/>
                    <a:pt x="1" y="2177"/>
                    <a:pt x="1" y="2187"/>
                  </a:cubicBezTo>
                  <a:cubicBezTo>
                    <a:pt x="1" y="2198"/>
                    <a:pt x="1" y="2208"/>
                    <a:pt x="1" y="2219"/>
                  </a:cubicBezTo>
                  <a:cubicBezTo>
                    <a:pt x="1" y="2229"/>
                    <a:pt x="1" y="2240"/>
                    <a:pt x="1" y="2250"/>
                  </a:cubicBezTo>
                  <a:cubicBezTo>
                    <a:pt x="1" y="2271"/>
                    <a:pt x="1" y="2281"/>
                    <a:pt x="1" y="2292"/>
                  </a:cubicBezTo>
                  <a:cubicBezTo>
                    <a:pt x="1" y="2313"/>
                    <a:pt x="11" y="2334"/>
                    <a:pt x="11" y="2355"/>
                  </a:cubicBezTo>
                  <a:cubicBezTo>
                    <a:pt x="11" y="2365"/>
                    <a:pt x="11" y="2365"/>
                    <a:pt x="11" y="2365"/>
                  </a:cubicBezTo>
                  <a:cubicBezTo>
                    <a:pt x="22" y="2386"/>
                    <a:pt x="22" y="2407"/>
                    <a:pt x="32" y="2417"/>
                  </a:cubicBezTo>
                  <a:cubicBezTo>
                    <a:pt x="32" y="2428"/>
                    <a:pt x="32" y="2438"/>
                    <a:pt x="32" y="2438"/>
                  </a:cubicBezTo>
                  <a:cubicBezTo>
                    <a:pt x="43" y="2449"/>
                    <a:pt x="43" y="2470"/>
                    <a:pt x="53" y="2480"/>
                  </a:cubicBezTo>
                  <a:cubicBezTo>
                    <a:pt x="53" y="2491"/>
                    <a:pt x="53" y="2491"/>
                    <a:pt x="63" y="2501"/>
                  </a:cubicBezTo>
                  <a:cubicBezTo>
                    <a:pt x="63" y="2512"/>
                    <a:pt x="74" y="2522"/>
                    <a:pt x="74" y="2533"/>
                  </a:cubicBezTo>
                  <a:cubicBezTo>
                    <a:pt x="95" y="2564"/>
                    <a:pt x="116" y="2606"/>
                    <a:pt x="147" y="2637"/>
                  </a:cubicBezTo>
                  <a:cubicBezTo>
                    <a:pt x="147" y="2637"/>
                    <a:pt x="147" y="2648"/>
                    <a:pt x="158" y="2648"/>
                  </a:cubicBezTo>
                  <a:cubicBezTo>
                    <a:pt x="168" y="2658"/>
                    <a:pt x="179" y="2669"/>
                    <a:pt x="189" y="2679"/>
                  </a:cubicBezTo>
                  <a:cubicBezTo>
                    <a:pt x="189" y="2679"/>
                    <a:pt x="189" y="2690"/>
                    <a:pt x="189" y="2690"/>
                  </a:cubicBezTo>
                  <a:cubicBezTo>
                    <a:pt x="200" y="2700"/>
                    <a:pt x="220" y="2710"/>
                    <a:pt x="231" y="2721"/>
                  </a:cubicBezTo>
                  <a:cubicBezTo>
                    <a:pt x="252" y="2742"/>
                    <a:pt x="273" y="2763"/>
                    <a:pt x="304" y="2773"/>
                  </a:cubicBezTo>
                  <a:cubicBezTo>
                    <a:pt x="304" y="2784"/>
                    <a:pt x="315" y="2784"/>
                    <a:pt x="315" y="2784"/>
                  </a:cubicBezTo>
                  <a:cubicBezTo>
                    <a:pt x="325" y="2794"/>
                    <a:pt x="336" y="2794"/>
                    <a:pt x="346" y="2805"/>
                  </a:cubicBezTo>
                  <a:cubicBezTo>
                    <a:pt x="357" y="2805"/>
                    <a:pt x="367" y="2815"/>
                    <a:pt x="377" y="2815"/>
                  </a:cubicBezTo>
                  <a:cubicBezTo>
                    <a:pt x="377" y="2826"/>
                    <a:pt x="388" y="2826"/>
                    <a:pt x="398" y="2826"/>
                  </a:cubicBezTo>
                  <a:cubicBezTo>
                    <a:pt x="409" y="2836"/>
                    <a:pt x="419" y="2836"/>
                    <a:pt x="440" y="2847"/>
                  </a:cubicBezTo>
                  <a:lnTo>
                    <a:pt x="461" y="2847"/>
                  </a:lnTo>
                  <a:cubicBezTo>
                    <a:pt x="472" y="2857"/>
                    <a:pt x="493" y="2867"/>
                    <a:pt x="513" y="2867"/>
                  </a:cubicBezTo>
                  <a:lnTo>
                    <a:pt x="524" y="2867"/>
                  </a:lnTo>
                  <a:cubicBezTo>
                    <a:pt x="545" y="2878"/>
                    <a:pt x="566" y="2878"/>
                    <a:pt x="576" y="2878"/>
                  </a:cubicBezTo>
                  <a:cubicBezTo>
                    <a:pt x="597" y="2878"/>
                    <a:pt x="629" y="2878"/>
                    <a:pt x="650" y="2888"/>
                  </a:cubicBezTo>
                  <a:lnTo>
                    <a:pt x="660" y="2888"/>
                  </a:lnTo>
                  <a:cubicBezTo>
                    <a:pt x="712" y="2888"/>
                    <a:pt x="754" y="2878"/>
                    <a:pt x="806" y="2867"/>
                  </a:cubicBezTo>
                  <a:lnTo>
                    <a:pt x="817" y="2867"/>
                  </a:lnTo>
                  <a:cubicBezTo>
                    <a:pt x="838" y="2857"/>
                    <a:pt x="859" y="2857"/>
                    <a:pt x="880" y="2847"/>
                  </a:cubicBezTo>
                  <a:cubicBezTo>
                    <a:pt x="880" y="2847"/>
                    <a:pt x="890" y="2847"/>
                    <a:pt x="890" y="2836"/>
                  </a:cubicBezTo>
                  <a:cubicBezTo>
                    <a:pt x="911" y="2836"/>
                    <a:pt x="932" y="2826"/>
                    <a:pt x="943" y="2815"/>
                  </a:cubicBezTo>
                  <a:lnTo>
                    <a:pt x="963" y="2815"/>
                  </a:lnTo>
                  <a:cubicBezTo>
                    <a:pt x="974" y="2805"/>
                    <a:pt x="995" y="2794"/>
                    <a:pt x="1005" y="2784"/>
                  </a:cubicBezTo>
                  <a:cubicBezTo>
                    <a:pt x="1016" y="2784"/>
                    <a:pt x="1016" y="2773"/>
                    <a:pt x="1026" y="2773"/>
                  </a:cubicBezTo>
                  <a:cubicBezTo>
                    <a:pt x="1037" y="2763"/>
                    <a:pt x="1058" y="2752"/>
                    <a:pt x="1068" y="2742"/>
                  </a:cubicBezTo>
                  <a:cubicBezTo>
                    <a:pt x="1079" y="2742"/>
                    <a:pt x="1079" y="2731"/>
                    <a:pt x="1079" y="2731"/>
                  </a:cubicBezTo>
                  <a:cubicBezTo>
                    <a:pt x="1099" y="2721"/>
                    <a:pt x="1120" y="2700"/>
                    <a:pt x="1131" y="2690"/>
                  </a:cubicBezTo>
                  <a:cubicBezTo>
                    <a:pt x="1183" y="2637"/>
                    <a:pt x="1246" y="2606"/>
                    <a:pt x="1309" y="2606"/>
                  </a:cubicBezTo>
                  <a:cubicBezTo>
                    <a:pt x="1434" y="2606"/>
                    <a:pt x="1549" y="2710"/>
                    <a:pt x="1549" y="2847"/>
                  </a:cubicBezTo>
                  <a:lnTo>
                    <a:pt x="1549" y="4364"/>
                  </a:lnTo>
                  <a:cubicBezTo>
                    <a:pt x="1549" y="4437"/>
                    <a:pt x="1602" y="4489"/>
                    <a:pt x="1665" y="4489"/>
                  </a:cubicBezTo>
                  <a:lnTo>
                    <a:pt x="3182" y="4489"/>
                  </a:lnTo>
                  <a:cubicBezTo>
                    <a:pt x="3318" y="4489"/>
                    <a:pt x="3423" y="4374"/>
                    <a:pt x="3423" y="4249"/>
                  </a:cubicBezTo>
                  <a:cubicBezTo>
                    <a:pt x="3423" y="4186"/>
                    <a:pt x="3391" y="4123"/>
                    <a:pt x="3349" y="4071"/>
                  </a:cubicBezTo>
                  <a:cubicBezTo>
                    <a:pt x="2920" y="3663"/>
                    <a:pt x="3213" y="2941"/>
                    <a:pt x="3810" y="2941"/>
                  </a:cubicBezTo>
                  <a:cubicBezTo>
                    <a:pt x="4406" y="2941"/>
                    <a:pt x="4699" y="3663"/>
                    <a:pt x="4270" y="4071"/>
                  </a:cubicBezTo>
                  <a:cubicBezTo>
                    <a:pt x="4228" y="4123"/>
                    <a:pt x="4197" y="4186"/>
                    <a:pt x="4197" y="4249"/>
                  </a:cubicBezTo>
                  <a:cubicBezTo>
                    <a:pt x="4197" y="4374"/>
                    <a:pt x="4302" y="4489"/>
                    <a:pt x="4427" y="4489"/>
                  </a:cubicBezTo>
                  <a:lnTo>
                    <a:pt x="5913" y="4489"/>
                  </a:lnTo>
                  <a:cubicBezTo>
                    <a:pt x="5976" y="4489"/>
                    <a:pt x="6018" y="4448"/>
                    <a:pt x="6028" y="4395"/>
                  </a:cubicBezTo>
                  <a:cubicBezTo>
                    <a:pt x="5986" y="1988"/>
                    <a:pt x="4040" y="53"/>
                    <a:pt x="164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21"/>
            <p:cNvSpPr/>
            <p:nvPr/>
          </p:nvSpPr>
          <p:spPr>
            <a:xfrm>
              <a:off x="8586628" y="1443880"/>
              <a:ext cx="144704" cy="191882"/>
            </a:xfrm>
            <a:custGeom>
              <a:rect b="b" l="l" r="r" t="t"/>
              <a:pathLst>
                <a:path extrusionOk="0" h="6300" w="4751">
                  <a:moveTo>
                    <a:pt x="4489" y="262"/>
                  </a:moveTo>
                  <a:lnTo>
                    <a:pt x="4489" y="1737"/>
                  </a:lnTo>
                  <a:cubicBezTo>
                    <a:pt x="4489" y="1790"/>
                    <a:pt x="4448" y="1842"/>
                    <a:pt x="4385" y="1842"/>
                  </a:cubicBezTo>
                  <a:cubicBezTo>
                    <a:pt x="4353" y="1842"/>
                    <a:pt x="4322" y="1821"/>
                    <a:pt x="4301" y="1800"/>
                  </a:cubicBezTo>
                  <a:cubicBezTo>
                    <a:pt x="4280" y="1779"/>
                    <a:pt x="4259" y="1758"/>
                    <a:pt x="4228" y="1737"/>
                  </a:cubicBezTo>
                  <a:cubicBezTo>
                    <a:pt x="4207" y="1716"/>
                    <a:pt x="4186" y="1706"/>
                    <a:pt x="4175" y="1695"/>
                  </a:cubicBezTo>
                  <a:lnTo>
                    <a:pt x="4155" y="1685"/>
                  </a:lnTo>
                  <a:cubicBezTo>
                    <a:pt x="4134" y="1674"/>
                    <a:pt x="4113" y="1664"/>
                    <a:pt x="4092" y="1654"/>
                  </a:cubicBezTo>
                  <a:lnTo>
                    <a:pt x="4071" y="1643"/>
                  </a:lnTo>
                  <a:cubicBezTo>
                    <a:pt x="4060" y="1633"/>
                    <a:pt x="4039" y="1622"/>
                    <a:pt x="4008" y="1612"/>
                  </a:cubicBezTo>
                  <a:lnTo>
                    <a:pt x="3998" y="1612"/>
                  </a:lnTo>
                  <a:cubicBezTo>
                    <a:pt x="3977" y="1601"/>
                    <a:pt x="3945" y="1591"/>
                    <a:pt x="3924" y="1591"/>
                  </a:cubicBezTo>
                  <a:lnTo>
                    <a:pt x="3914" y="1580"/>
                  </a:lnTo>
                  <a:cubicBezTo>
                    <a:pt x="3851" y="1570"/>
                    <a:pt x="3799" y="1559"/>
                    <a:pt x="3736" y="1559"/>
                  </a:cubicBezTo>
                  <a:lnTo>
                    <a:pt x="3726" y="1559"/>
                  </a:lnTo>
                  <a:cubicBezTo>
                    <a:pt x="3694" y="1570"/>
                    <a:pt x="3673" y="1570"/>
                    <a:pt x="3642" y="1570"/>
                  </a:cubicBezTo>
                  <a:lnTo>
                    <a:pt x="3631" y="1570"/>
                  </a:lnTo>
                  <a:cubicBezTo>
                    <a:pt x="3610" y="1570"/>
                    <a:pt x="3600" y="1580"/>
                    <a:pt x="3579" y="1580"/>
                  </a:cubicBezTo>
                  <a:lnTo>
                    <a:pt x="3569" y="1580"/>
                  </a:lnTo>
                  <a:cubicBezTo>
                    <a:pt x="3537" y="1591"/>
                    <a:pt x="3516" y="1591"/>
                    <a:pt x="3495" y="1601"/>
                  </a:cubicBezTo>
                  <a:cubicBezTo>
                    <a:pt x="3485" y="1601"/>
                    <a:pt x="3474" y="1612"/>
                    <a:pt x="3464" y="1612"/>
                  </a:cubicBezTo>
                  <a:cubicBezTo>
                    <a:pt x="3453" y="1622"/>
                    <a:pt x="3433" y="1622"/>
                    <a:pt x="3422" y="1633"/>
                  </a:cubicBezTo>
                  <a:cubicBezTo>
                    <a:pt x="3412" y="1633"/>
                    <a:pt x="3401" y="1643"/>
                    <a:pt x="3391" y="1643"/>
                  </a:cubicBezTo>
                  <a:cubicBezTo>
                    <a:pt x="3380" y="1654"/>
                    <a:pt x="3370" y="1654"/>
                    <a:pt x="3359" y="1664"/>
                  </a:cubicBezTo>
                  <a:cubicBezTo>
                    <a:pt x="3349" y="1664"/>
                    <a:pt x="3338" y="1674"/>
                    <a:pt x="3328" y="1685"/>
                  </a:cubicBezTo>
                  <a:lnTo>
                    <a:pt x="3307" y="1685"/>
                  </a:lnTo>
                  <a:cubicBezTo>
                    <a:pt x="3276" y="1706"/>
                    <a:pt x="3244" y="1737"/>
                    <a:pt x="3223" y="1758"/>
                  </a:cubicBezTo>
                  <a:cubicBezTo>
                    <a:pt x="3202" y="1769"/>
                    <a:pt x="3192" y="1779"/>
                    <a:pt x="3181" y="1800"/>
                  </a:cubicBezTo>
                  <a:lnTo>
                    <a:pt x="3171" y="1811"/>
                  </a:lnTo>
                  <a:cubicBezTo>
                    <a:pt x="3150" y="1821"/>
                    <a:pt x="3139" y="1831"/>
                    <a:pt x="3129" y="1842"/>
                  </a:cubicBezTo>
                  <a:lnTo>
                    <a:pt x="3119" y="1852"/>
                  </a:lnTo>
                  <a:cubicBezTo>
                    <a:pt x="3087" y="1894"/>
                    <a:pt x="3056" y="1947"/>
                    <a:pt x="3035" y="1988"/>
                  </a:cubicBezTo>
                  <a:cubicBezTo>
                    <a:pt x="3024" y="1999"/>
                    <a:pt x="3024" y="2009"/>
                    <a:pt x="3014" y="2020"/>
                  </a:cubicBezTo>
                  <a:lnTo>
                    <a:pt x="3003" y="2051"/>
                  </a:lnTo>
                  <a:cubicBezTo>
                    <a:pt x="3003" y="2062"/>
                    <a:pt x="2993" y="2083"/>
                    <a:pt x="2993" y="2093"/>
                  </a:cubicBezTo>
                  <a:lnTo>
                    <a:pt x="2983" y="2114"/>
                  </a:lnTo>
                  <a:cubicBezTo>
                    <a:pt x="2972" y="2135"/>
                    <a:pt x="2972" y="2156"/>
                    <a:pt x="2962" y="2177"/>
                  </a:cubicBezTo>
                  <a:lnTo>
                    <a:pt x="2962" y="2198"/>
                  </a:lnTo>
                  <a:cubicBezTo>
                    <a:pt x="2951" y="2219"/>
                    <a:pt x="2951" y="2240"/>
                    <a:pt x="2951" y="2271"/>
                  </a:cubicBezTo>
                  <a:cubicBezTo>
                    <a:pt x="2951" y="2281"/>
                    <a:pt x="2951" y="2292"/>
                    <a:pt x="2941" y="2313"/>
                  </a:cubicBezTo>
                  <a:lnTo>
                    <a:pt x="2941" y="2323"/>
                  </a:lnTo>
                  <a:cubicBezTo>
                    <a:pt x="2941" y="2334"/>
                    <a:pt x="2941" y="2344"/>
                    <a:pt x="2941" y="2355"/>
                  </a:cubicBezTo>
                  <a:cubicBezTo>
                    <a:pt x="2941" y="2365"/>
                    <a:pt x="2941" y="2376"/>
                    <a:pt x="2941" y="2386"/>
                  </a:cubicBezTo>
                  <a:lnTo>
                    <a:pt x="3077" y="2376"/>
                  </a:lnTo>
                  <a:lnTo>
                    <a:pt x="2941" y="2407"/>
                  </a:lnTo>
                  <a:cubicBezTo>
                    <a:pt x="2951" y="2417"/>
                    <a:pt x="2951" y="2428"/>
                    <a:pt x="2951" y="2449"/>
                  </a:cubicBezTo>
                  <a:cubicBezTo>
                    <a:pt x="2951" y="2480"/>
                    <a:pt x="2962" y="2501"/>
                    <a:pt x="2962" y="2533"/>
                  </a:cubicBezTo>
                  <a:cubicBezTo>
                    <a:pt x="2972" y="2553"/>
                    <a:pt x="2972" y="2574"/>
                    <a:pt x="2983" y="2595"/>
                  </a:cubicBezTo>
                  <a:lnTo>
                    <a:pt x="2993" y="2616"/>
                  </a:lnTo>
                  <a:cubicBezTo>
                    <a:pt x="2993" y="2637"/>
                    <a:pt x="3003" y="2648"/>
                    <a:pt x="3003" y="2669"/>
                  </a:cubicBezTo>
                  <a:lnTo>
                    <a:pt x="3024" y="2700"/>
                  </a:lnTo>
                  <a:cubicBezTo>
                    <a:pt x="3024" y="2710"/>
                    <a:pt x="3035" y="2721"/>
                    <a:pt x="3035" y="2731"/>
                  </a:cubicBezTo>
                  <a:cubicBezTo>
                    <a:pt x="3056" y="2773"/>
                    <a:pt x="3087" y="2815"/>
                    <a:pt x="3119" y="2857"/>
                  </a:cubicBezTo>
                  <a:cubicBezTo>
                    <a:pt x="3119" y="2857"/>
                    <a:pt x="3129" y="2867"/>
                    <a:pt x="3129" y="2867"/>
                  </a:cubicBezTo>
                  <a:cubicBezTo>
                    <a:pt x="3139" y="2878"/>
                    <a:pt x="3150" y="2899"/>
                    <a:pt x="3171" y="2909"/>
                  </a:cubicBezTo>
                  <a:lnTo>
                    <a:pt x="3181" y="2920"/>
                  </a:lnTo>
                  <a:cubicBezTo>
                    <a:pt x="3192" y="2930"/>
                    <a:pt x="3202" y="2941"/>
                    <a:pt x="3223" y="2962"/>
                  </a:cubicBezTo>
                  <a:cubicBezTo>
                    <a:pt x="3244" y="2983"/>
                    <a:pt x="3276" y="3003"/>
                    <a:pt x="3307" y="3024"/>
                  </a:cubicBezTo>
                  <a:cubicBezTo>
                    <a:pt x="3317" y="3024"/>
                    <a:pt x="3328" y="3035"/>
                    <a:pt x="3328" y="3035"/>
                  </a:cubicBezTo>
                  <a:cubicBezTo>
                    <a:pt x="3338" y="3045"/>
                    <a:pt x="3349" y="3045"/>
                    <a:pt x="3359" y="3056"/>
                  </a:cubicBezTo>
                  <a:cubicBezTo>
                    <a:pt x="3370" y="3056"/>
                    <a:pt x="3380" y="3066"/>
                    <a:pt x="3391" y="3077"/>
                  </a:cubicBezTo>
                  <a:lnTo>
                    <a:pt x="3422" y="3087"/>
                  </a:lnTo>
                  <a:cubicBezTo>
                    <a:pt x="3443" y="3087"/>
                    <a:pt x="3453" y="3098"/>
                    <a:pt x="3474" y="3108"/>
                  </a:cubicBezTo>
                  <a:lnTo>
                    <a:pt x="3495" y="3108"/>
                  </a:lnTo>
                  <a:cubicBezTo>
                    <a:pt x="3516" y="3119"/>
                    <a:pt x="3537" y="3129"/>
                    <a:pt x="3569" y="3129"/>
                  </a:cubicBezTo>
                  <a:cubicBezTo>
                    <a:pt x="3569" y="3129"/>
                    <a:pt x="3579" y="3139"/>
                    <a:pt x="3579" y="3139"/>
                  </a:cubicBezTo>
                  <a:lnTo>
                    <a:pt x="3642" y="3139"/>
                  </a:lnTo>
                  <a:cubicBezTo>
                    <a:pt x="3663" y="3150"/>
                    <a:pt x="3694" y="3150"/>
                    <a:pt x="3726" y="3150"/>
                  </a:cubicBezTo>
                  <a:lnTo>
                    <a:pt x="3736" y="3150"/>
                  </a:lnTo>
                  <a:cubicBezTo>
                    <a:pt x="3799" y="3150"/>
                    <a:pt x="3851" y="3139"/>
                    <a:pt x="3914" y="3129"/>
                  </a:cubicBezTo>
                  <a:lnTo>
                    <a:pt x="3924" y="3129"/>
                  </a:lnTo>
                  <a:cubicBezTo>
                    <a:pt x="3945" y="3119"/>
                    <a:pt x="3977" y="3119"/>
                    <a:pt x="3998" y="3108"/>
                  </a:cubicBezTo>
                  <a:lnTo>
                    <a:pt x="4019" y="3098"/>
                  </a:lnTo>
                  <a:cubicBezTo>
                    <a:pt x="4039" y="3087"/>
                    <a:pt x="4060" y="3087"/>
                    <a:pt x="4081" y="3077"/>
                  </a:cubicBezTo>
                  <a:lnTo>
                    <a:pt x="4092" y="3066"/>
                  </a:lnTo>
                  <a:cubicBezTo>
                    <a:pt x="4113" y="3056"/>
                    <a:pt x="4134" y="3045"/>
                    <a:pt x="4155" y="3024"/>
                  </a:cubicBezTo>
                  <a:lnTo>
                    <a:pt x="4175" y="3024"/>
                  </a:lnTo>
                  <a:cubicBezTo>
                    <a:pt x="4186" y="3003"/>
                    <a:pt x="4207" y="2993"/>
                    <a:pt x="4228" y="2983"/>
                  </a:cubicBezTo>
                  <a:cubicBezTo>
                    <a:pt x="4228" y="2983"/>
                    <a:pt x="4238" y="2972"/>
                    <a:pt x="4238" y="2972"/>
                  </a:cubicBezTo>
                  <a:cubicBezTo>
                    <a:pt x="4259" y="2951"/>
                    <a:pt x="4280" y="2930"/>
                    <a:pt x="4301" y="2909"/>
                  </a:cubicBezTo>
                  <a:cubicBezTo>
                    <a:pt x="4322" y="2888"/>
                    <a:pt x="4353" y="2878"/>
                    <a:pt x="4385" y="2878"/>
                  </a:cubicBezTo>
                  <a:cubicBezTo>
                    <a:pt x="4448" y="2878"/>
                    <a:pt x="4489" y="2920"/>
                    <a:pt x="4489" y="2983"/>
                  </a:cubicBezTo>
                  <a:lnTo>
                    <a:pt x="4489" y="4489"/>
                  </a:lnTo>
                  <a:lnTo>
                    <a:pt x="2983" y="4489"/>
                  </a:lnTo>
                  <a:cubicBezTo>
                    <a:pt x="2773" y="4489"/>
                    <a:pt x="2616" y="4657"/>
                    <a:pt x="2616" y="4856"/>
                  </a:cubicBezTo>
                  <a:cubicBezTo>
                    <a:pt x="2616" y="4960"/>
                    <a:pt x="2658" y="5054"/>
                    <a:pt x="2731" y="5128"/>
                  </a:cubicBezTo>
                  <a:cubicBezTo>
                    <a:pt x="2742" y="5138"/>
                    <a:pt x="2763" y="5159"/>
                    <a:pt x="2773" y="5180"/>
                  </a:cubicBezTo>
                  <a:cubicBezTo>
                    <a:pt x="2784" y="5190"/>
                    <a:pt x="2794" y="5201"/>
                    <a:pt x="2805" y="5211"/>
                  </a:cubicBezTo>
                  <a:cubicBezTo>
                    <a:pt x="2805" y="5211"/>
                    <a:pt x="2805" y="5232"/>
                    <a:pt x="2805" y="5232"/>
                  </a:cubicBezTo>
                  <a:cubicBezTo>
                    <a:pt x="2815" y="5243"/>
                    <a:pt x="2826" y="5253"/>
                    <a:pt x="2826" y="5264"/>
                  </a:cubicBezTo>
                  <a:lnTo>
                    <a:pt x="2836" y="5285"/>
                  </a:lnTo>
                  <a:cubicBezTo>
                    <a:pt x="2846" y="5295"/>
                    <a:pt x="2846" y="5306"/>
                    <a:pt x="2857" y="5316"/>
                  </a:cubicBezTo>
                  <a:lnTo>
                    <a:pt x="2983" y="5274"/>
                  </a:lnTo>
                  <a:lnTo>
                    <a:pt x="2857" y="5337"/>
                  </a:lnTo>
                  <a:cubicBezTo>
                    <a:pt x="2867" y="5347"/>
                    <a:pt x="2867" y="5358"/>
                    <a:pt x="2867" y="5379"/>
                  </a:cubicBezTo>
                  <a:lnTo>
                    <a:pt x="2878" y="5389"/>
                  </a:lnTo>
                  <a:cubicBezTo>
                    <a:pt x="2878" y="5410"/>
                    <a:pt x="2888" y="5431"/>
                    <a:pt x="2888" y="5452"/>
                  </a:cubicBezTo>
                  <a:cubicBezTo>
                    <a:pt x="2888" y="5463"/>
                    <a:pt x="2888" y="5483"/>
                    <a:pt x="2888" y="5504"/>
                  </a:cubicBezTo>
                  <a:lnTo>
                    <a:pt x="2888" y="5525"/>
                  </a:lnTo>
                  <a:cubicBezTo>
                    <a:pt x="2888" y="5536"/>
                    <a:pt x="2888" y="5557"/>
                    <a:pt x="2888" y="5567"/>
                  </a:cubicBezTo>
                  <a:cubicBezTo>
                    <a:pt x="2878" y="5609"/>
                    <a:pt x="2867" y="5640"/>
                    <a:pt x="2857" y="5682"/>
                  </a:cubicBezTo>
                  <a:cubicBezTo>
                    <a:pt x="2857" y="5693"/>
                    <a:pt x="2846" y="5703"/>
                    <a:pt x="2846" y="5714"/>
                  </a:cubicBezTo>
                  <a:lnTo>
                    <a:pt x="2836" y="5735"/>
                  </a:lnTo>
                  <a:cubicBezTo>
                    <a:pt x="2836" y="5745"/>
                    <a:pt x="2826" y="5756"/>
                    <a:pt x="2826" y="5766"/>
                  </a:cubicBezTo>
                  <a:lnTo>
                    <a:pt x="2815" y="5776"/>
                  </a:lnTo>
                  <a:cubicBezTo>
                    <a:pt x="2805" y="5787"/>
                    <a:pt x="2805" y="5797"/>
                    <a:pt x="2794" y="5808"/>
                  </a:cubicBezTo>
                  <a:cubicBezTo>
                    <a:pt x="2784" y="5818"/>
                    <a:pt x="2784" y="5829"/>
                    <a:pt x="2763" y="5850"/>
                  </a:cubicBezTo>
                  <a:lnTo>
                    <a:pt x="2752" y="5850"/>
                  </a:lnTo>
                  <a:cubicBezTo>
                    <a:pt x="2752" y="5860"/>
                    <a:pt x="2742" y="5871"/>
                    <a:pt x="2742" y="5871"/>
                  </a:cubicBezTo>
                  <a:lnTo>
                    <a:pt x="2721" y="5892"/>
                  </a:lnTo>
                  <a:cubicBezTo>
                    <a:pt x="2721" y="5892"/>
                    <a:pt x="2710" y="5902"/>
                    <a:pt x="2700" y="5913"/>
                  </a:cubicBezTo>
                  <a:lnTo>
                    <a:pt x="2679" y="5923"/>
                  </a:lnTo>
                  <a:cubicBezTo>
                    <a:pt x="2679" y="5933"/>
                    <a:pt x="2669" y="5933"/>
                    <a:pt x="2669" y="5944"/>
                  </a:cubicBezTo>
                  <a:cubicBezTo>
                    <a:pt x="2648" y="5944"/>
                    <a:pt x="2637" y="5954"/>
                    <a:pt x="2627" y="5965"/>
                  </a:cubicBezTo>
                  <a:lnTo>
                    <a:pt x="2690" y="6080"/>
                  </a:lnTo>
                  <a:lnTo>
                    <a:pt x="2616" y="5965"/>
                  </a:lnTo>
                  <a:cubicBezTo>
                    <a:pt x="2606" y="5975"/>
                    <a:pt x="2595" y="5986"/>
                    <a:pt x="2585" y="5986"/>
                  </a:cubicBezTo>
                  <a:lnTo>
                    <a:pt x="2637" y="6111"/>
                  </a:lnTo>
                  <a:lnTo>
                    <a:pt x="2564" y="5996"/>
                  </a:lnTo>
                  <a:cubicBezTo>
                    <a:pt x="2553" y="5996"/>
                    <a:pt x="2543" y="6007"/>
                    <a:pt x="2522" y="6007"/>
                  </a:cubicBezTo>
                  <a:cubicBezTo>
                    <a:pt x="2491" y="6028"/>
                    <a:pt x="2449" y="6028"/>
                    <a:pt x="2417" y="6038"/>
                  </a:cubicBezTo>
                  <a:lnTo>
                    <a:pt x="2292" y="6038"/>
                  </a:lnTo>
                  <a:cubicBezTo>
                    <a:pt x="2281" y="6028"/>
                    <a:pt x="2260" y="6028"/>
                    <a:pt x="2250" y="6028"/>
                  </a:cubicBezTo>
                  <a:lnTo>
                    <a:pt x="2219" y="6153"/>
                  </a:lnTo>
                  <a:lnTo>
                    <a:pt x="2229" y="6017"/>
                  </a:lnTo>
                  <a:lnTo>
                    <a:pt x="2198" y="6017"/>
                  </a:lnTo>
                  <a:lnTo>
                    <a:pt x="2177" y="6007"/>
                  </a:lnTo>
                  <a:cubicBezTo>
                    <a:pt x="2166" y="6007"/>
                    <a:pt x="2166" y="5996"/>
                    <a:pt x="2156" y="5996"/>
                  </a:cubicBezTo>
                  <a:lnTo>
                    <a:pt x="2114" y="5975"/>
                  </a:lnTo>
                  <a:cubicBezTo>
                    <a:pt x="2083" y="5954"/>
                    <a:pt x="2041" y="5933"/>
                    <a:pt x="2020" y="5913"/>
                  </a:cubicBezTo>
                  <a:cubicBezTo>
                    <a:pt x="2009" y="5902"/>
                    <a:pt x="1999" y="5892"/>
                    <a:pt x="1978" y="5881"/>
                  </a:cubicBezTo>
                  <a:cubicBezTo>
                    <a:pt x="1967" y="5871"/>
                    <a:pt x="1967" y="5860"/>
                    <a:pt x="1957" y="5850"/>
                  </a:cubicBezTo>
                  <a:cubicBezTo>
                    <a:pt x="1936" y="5829"/>
                    <a:pt x="1926" y="5818"/>
                    <a:pt x="1915" y="5797"/>
                  </a:cubicBezTo>
                  <a:lnTo>
                    <a:pt x="1800" y="5871"/>
                  </a:lnTo>
                  <a:lnTo>
                    <a:pt x="1905" y="5776"/>
                  </a:lnTo>
                  <a:lnTo>
                    <a:pt x="1894" y="5756"/>
                  </a:lnTo>
                  <a:cubicBezTo>
                    <a:pt x="1884" y="5756"/>
                    <a:pt x="1884" y="5745"/>
                    <a:pt x="1873" y="5735"/>
                  </a:cubicBezTo>
                  <a:lnTo>
                    <a:pt x="1873" y="5714"/>
                  </a:lnTo>
                  <a:cubicBezTo>
                    <a:pt x="1863" y="5703"/>
                    <a:pt x="1863" y="5693"/>
                    <a:pt x="1852" y="5682"/>
                  </a:cubicBezTo>
                  <a:lnTo>
                    <a:pt x="1737" y="5724"/>
                  </a:lnTo>
                  <a:lnTo>
                    <a:pt x="1852" y="5672"/>
                  </a:lnTo>
                  <a:cubicBezTo>
                    <a:pt x="1842" y="5640"/>
                    <a:pt x="1831" y="5609"/>
                    <a:pt x="1831" y="5567"/>
                  </a:cubicBezTo>
                  <a:cubicBezTo>
                    <a:pt x="1831" y="5557"/>
                    <a:pt x="1831" y="5536"/>
                    <a:pt x="1831" y="5525"/>
                  </a:cubicBezTo>
                  <a:lnTo>
                    <a:pt x="1821" y="5504"/>
                  </a:lnTo>
                  <a:cubicBezTo>
                    <a:pt x="1821" y="5483"/>
                    <a:pt x="1831" y="5463"/>
                    <a:pt x="1831" y="5442"/>
                  </a:cubicBezTo>
                  <a:cubicBezTo>
                    <a:pt x="1831" y="5421"/>
                    <a:pt x="1831" y="5410"/>
                    <a:pt x="1842" y="5389"/>
                  </a:cubicBezTo>
                  <a:lnTo>
                    <a:pt x="1706" y="5358"/>
                  </a:lnTo>
                  <a:lnTo>
                    <a:pt x="1842" y="5368"/>
                  </a:lnTo>
                  <a:cubicBezTo>
                    <a:pt x="1842" y="5358"/>
                    <a:pt x="1852" y="5347"/>
                    <a:pt x="1852" y="5337"/>
                  </a:cubicBezTo>
                  <a:lnTo>
                    <a:pt x="1863" y="5316"/>
                  </a:lnTo>
                  <a:cubicBezTo>
                    <a:pt x="1863" y="5306"/>
                    <a:pt x="1873" y="5295"/>
                    <a:pt x="1873" y="5285"/>
                  </a:cubicBezTo>
                  <a:lnTo>
                    <a:pt x="1884" y="5264"/>
                  </a:lnTo>
                  <a:cubicBezTo>
                    <a:pt x="1894" y="5253"/>
                    <a:pt x="1894" y="5243"/>
                    <a:pt x="1905" y="5232"/>
                  </a:cubicBezTo>
                  <a:lnTo>
                    <a:pt x="1915" y="5211"/>
                  </a:lnTo>
                  <a:cubicBezTo>
                    <a:pt x="1926" y="5201"/>
                    <a:pt x="1926" y="5190"/>
                    <a:pt x="1936" y="5180"/>
                  </a:cubicBezTo>
                  <a:cubicBezTo>
                    <a:pt x="1936" y="5180"/>
                    <a:pt x="1947" y="5170"/>
                    <a:pt x="1947" y="5170"/>
                  </a:cubicBezTo>
                  <a:cubicBezTo>
                    <a:pt x="1957" y="5149"/>
                    <a:pt x="1967" y="5138"/>
                    <a:pt x="1988" y="5128"/>
                  </a:cubicBezTo>
                  <a:cubicBezTo>
                    <a:pt x="2062" y="5054"/>
                    <a:pt x="2104" y="4960"/>
                    <a:pt x="2104" y="4856"/>
                  </a:cubicBezTo>
                  <a:cubicBezTo>
                    <a:pt x="2104" y="4657"/>
                    <a:pt x="1936" y="4489"/>
                    <a:pt x="1737" y="4489"/>
                  </a:cubicBezTo>
                  <a:lnTo>
                    <a:pt x="262" y="4489"/>
                  </a:lnTo>
                  <a:cubicBezTo>
                    <a:pt x="325" y="2187"/>
                    <a:pt x="2187" y="325"/>
                    <a:pt x="4489" y="262"/>
                  </a:cubicBezTo>
                  <a:close/>
                  <a:moveTo>
                    <a:pt x="4521" y="0"/>
                  </a:moveTo>
                  <a:cubicBezTo>
                    <a:pt x="2051" y="53"/>
                    <a:pt x="53" y="2041"/>
                    <a:pt x="0" y="4521"/>
                  </a:cubicBezTo>
                  <a:cubicBezTo>
                    <a:pt x="0" y="4531"/>
                    <a:pt x="0" y="4542"/>
                    <a:pt x="0" y="4552"/>
                  </a:cubicBezTo>
                  <a:cubicBezTo>
                    <a:pt x="32" y="4667"/>
                    <a:pt x="136" y="4751"/>
                    <a:pt x="251" y="4751"/>
                  </a:cubicBezTo>
                  <a:lnTo>
                    <a:pt x="1737" y="4751"/>
                  </a:lnTo>
                  <a:cubicBezTo>
                    <a:pt x="1790" y="4751"/>
                    <a:pt x="1842" y="4803"/>
                    <a:pt x="1842" y="4856"/>
                  </a:cubicBezTo>
                  <a:cubicBezTo>
                    <a:pt x="1842" y="4887"/>
                    <a:pt x="1821" y="4918"/>
                    <a:pt x="1800" y="4939"/>
                  </a:cubicBezTo>
                  <a:cubicBezTo>
                    <a:pt x="1779" y="4960"/>
                    <a:pt x="1758" y="4981"/>
                    <a:pt x="1748" y="5002"/>
                  </a:cubicBezTo>
                  <a:lnTo>
                    <a:pt x="1727" y="5023"/>
                  </a:lnTo>
                  <a:cubicBezTo>
                    <a:pt x="1716" y="5034"/>
                    <a:pt x="1706" y="5054"/>
                    <a:pt x="1695" y="5065"/>
                  </a:cubicBezTo>
                  <a:lnTo>
                    <a:pt x="1674" y="5096"/>
                  </a:lnTo>
                  <a:cubicBezTo>
                    <a:pt x="1674" y="5107"/>
                    <a:pt x="1664" y="5128"/>
                    <a:pt x="1654" y="5138"/>
                  </a:cubicBezTo>
                  <a:cubicBezTo>
                    <a:pt x="1643" y="5149"/>
                    <a:pt x="1643" y="5159"/>
                    <a:pt x="1643" y="5170"/>
                  </a:cubicBezTo>
                  <a:cubicBezTo>
                    <a:pt x="1633" y="5190"/>
                    <a:pt x="1622" y="5201"/>
                    <a:pt x="1622" y="5222"/>
                  </a:cubicBezTo>
                  <a:cubicBezTo>
                    <a:pt x="1612" y="5232"/>
                    <a:pt x="1612" y="5243"/>
                    <a:pt x="1601" y="5253"/>
                  </a:cubicBezTo>
                  <a:cubicBezTo>
                    <a:pt x="1601" y="5274"/>
                    <a:pt x="1591" y="5285"/>
                    <a:pt x="1591" y="5316"/>
                  </a:cubicBezTo>
                  <a:lnTo>
                    <a:pt x="1580" y="5337"/>
                  </a:lnTo>
                  <a:cubicBezTo>
                    <a:pt x="1580" y="5358"/>
                    <a:pt x="1570" y="5389"/>
                    <a:pt x="1570" y="5421"/>
                  </a:cubicBezTo>
                  <a:cubicBezTo>
                    <a:pt x="1570" y="5452"/>
                    <a:pt x="1559" y="5483"/>
                    <a:pt x="1559" y="5515"/>
                  </a:cubicBezTo>
                  <a:cubicBezTo>
                    <a:pt x="1559" y="5515"/>
                    <a:pt x="1559" y="5525"/>
                    <a:pt x="1570" y="5536"/>
                  </a:cubicBezTo>
                  <a:cubicBezTo>
                    <a:pt x="1570" y="5557"/>
                    <a:pt x="1570" y="5578"/>
                    <a:pt x="1570" y="5599"/>
                  </a:cubicBezTo>
                  <a:cubicBezTo>
                    <a:pt x="1580" y="5651"/>
                    <a:pt x="1591" y="5703"/>
                    <a:pt x="1601" y="5756"/>
                  </a:cubicBezTo>
                  <a:lnTo>
                    <a:pt x="1612" y="5766"/>
                  </a:lnTo>
                  <a:cubicBezTo>
                    <a:pt x="1612" y="5787"/>
                    <a:pt x="1622" y="5808"/>
                    <a:pt x="1633" y="5818"/>
                  </a:cubicBezTo>
                  <a:cubicBezTo>
                    <a:pt x="1633" y="5829"/>
                    <a:pt x="1633" y="5839"/>
                    <a:pt x="1643" y="5850"/>
                  </a:cubicBezTo>
                  <a:cubicBezTo>
                    <a:pt x="1654" y="5860"/>
                    <a:pt x="1654" y="5871"/>
                    <a:pt x="1664" y="5892"/>
                  </a:cubicBezTo>
                  <a:cubicBezTo>
                    <a:pt x="1664" y="5902"/>
                    <a:pt x="1674" y="5913"/>
                    <a:pt x="1674" y="5913"/>
                  </a:cubicBezTo>
                  <a:lnTo>
                    <a:pt x="1695" y="5933"/>
                  </a:lnTo>
                  <a:cubicBezTo>
                    <a:pt x="1716" y="5965"/>
                    <a:pt x="1737" y="5996"/>
                    <a:pt x="1758" y="6028"/>
                  </a:cubicBezTo>
                  <a:cubicBezTo>
                    <a:pt x="1769" y="6038"/>
                    <a:pt x="1779" y="6049"/>
                    <a:pt x="1800" y="6069"/>
                  </a:cubicBezTo>
                  <a:cubicBezTo>
                    <a:pt x="1800" y="6069"/>
                    <a:pt x="1811" y="6069"/>
                    <a:pt x="1811" y="6080"/>
                  </a:cubicBezTo>
                  <a:cubicBezTo>
                    <a:pt x="1821" y="6090"/>
                    <a:pt x="1831" y="6101"/>
                    <a:pt x="1842" y="6111"/>
                  </a:cubicBezTo>
                  <a:cubicBezTo>
                    <a:pt x="1842" y="6111"/>
                    <a:pt x="1852" y="6122"/>
                    <a:pt x="1852" y="6122"/>
                  </a:cubicBezTo>
                  <a:cubicBezTo>
                    <a:pt x="1905" y="6153"/>
                    <a:pt x="1947" y="6185"/>
                    <a:pt x="1999" y="6216"/>
                  </a:cubicBezTo>
                  <a:cubicBezTo>
                    <a:pt x="1999" y="6216"/>
                    <a:pt x="2009" y="6216"/>
                    <a:pt x="2020" y="6226"/>
                  </a:cubicBezTo>
                  <a:cubicBezTo>
                    <a:pt x="2030" y="6226"/>
                    <a:pt x="2041" y="6237"/>
                    <a:pt x="2051" y="6237"/>
                  </a:cubicBezTo>
                  <a:cubicBezTo>
                    <a:pt x="2062" y="6247"/>
                    <a:pt x="2083" y="6247"/>
                    <a:pt x="2093" y="6258"/>
                  </a:cubicBezTo>
                  <a:lnTo>
                    <a:pt x="2124" y="6258"/>
                  </a:lnTo>
                  <a:cubicBezTo>
                    <a:pt x="2135" y="6268"/>
                    <a:pt x="2156" y="6268"/>
                    <a:pt x="2177" y="6279"/>
                  </a:cubicBezTo>
                  <a:lnTo>
                    <a:pt x="2198" y="6279"/>
                  </a:lnTo>
                  <a:cubicBezTo>
                    <a:pt x="2219" y="6289"/>
                    <a:pt x="2240" y="6289"/>
                    <a:pt x="2271" y="6289"/>
                  </a:cubicBezTo>
                  <a:cubicBezTo>
                    <a:pt x="2292" y="6300"/>
                    <a:pt x="2323" y="6300"/>
                    <a:pt x="2344" y="6300"/>
                  </a:cubicBezTo>
                  <a:lnTo>
                    <a:pt x="2428" y="6300"/>
                  </a:lnTo>
                  <a:cubicBezTo>
                    <a:pt x="2428" y="6300"/>
                    <a:pt x="2438" y="6289"/>
                    <a:pt x="2438" y="6289"/>
                  </a:cubicBezTo>
                  <a:cubicBezTo>
                    <a:pt x="2491" y="6289"/>
                    <a:pt x="2543" y="6279"/>
                    <a:pt x="2595" y="6258"/>
                  </a:cubicBezTo>
                  <a:lnTo>
                    <a:pt x="2616" y="6258"/>
                  </a:lnTo>
                  <a:cubicBezTo>
                    <a:pt x="2637" y="6247"/>
                    <a:pt x="2648" y="6237"/>
                    <a:pt x="2679" y="6226"/>
                  </a:cubicBezTo>
                  <a:lnTo>
                    <a:pt x="2690" y="6226"/>
                  </a:lnTo>
                  <a:cubicBezTo>
                    <a:pt x="2710" y="6216"/>
                    <a:pt x="2721" y="6206"/>
                    <a:pt x="2742" y="6195"/>
                  </a:cubicBezTo>
                  <a:cubicBezTo>
                    <a:pt x="2752" y="6195"/>
                    <a:pt x="2763" y="6185"/>
                    <a:pt x="2763" y="6185"/>
                  </a:cubicBezTo>
                  <a:cubicBezTo>
                    <a:pt x="2784" y="6174"/>
                    <a:pt x="2794" y="6164"/>
                    <a:pt x="2815" y="6153"/>
                  </a:cubicBezTo>
                  <a:cubicBezTo>
                    <a:pt x="2826" y="6143"/>
                    <a:pt x="2836" y="6143"/>
                    <a:pt x="2846" y="6122"/>
                  </a:cubicBezTo>
                  <a:lnTo>
                    <a:pt x="2867" y="6111"/>
                  </a:lnTo>
                  <a:cubicBezTo>
                    <a:pt x="2878" y="6101"/>
                    <a:pt x="2899" y="6090"/>
                    <a:pt x="2899" y="6080"/>
                  </a:cubicBezTo>
                  <a:lnTo>
                    <a:pt x="2920" y="6059"/>
                  </a:lnTo>
                  <a:cubicBezTo>
                    <a:pt x="2930" y="6049"/>
                    <a:pt x="2941" y="6038"/>
                    <a:pt x="2951" y="6028"/>
                  </a:cubicBezTo>
                  <a:lnTo>
                    <a:pt x="2972" y="6007"/>
                  </a:lnTo>
                  <a:cubicBezTo>
                    <a:pt x="2983" y="5986"/>
                    <a:pt x="3003" y="5975"/>
                    <a:pt x="3014" y="5954"/>
                  </a:cubicBezTo>
                  <a:cubicBezTo>
                    <a:pt x="3014" y="5944"/>
                    <a:pt x="3024" y="5923"/>
                    <a:pt x="3035" y="5913"/>
                  </a:cubicBezTo>
                  <a:lnTo>
                    <a:pt x="3056" y="5892"/>
                  </a:lnTo>
                  <a:cubicBezTo>
                    <a:pt x="3056" y="5871"/>
                    <a:pt x="3066" y="5860"/>
                    <a:pt x="3077" y="5850"/>
                  </a:cubicBezTo>
                  <a:lnTo>
                    <a:pt x="3087" y="5829"/>
                  </a:lnTo>
                  <a:cubicBezTo>
                    <a:pt x="3087" y="5808"/>
                    <a:pt x="3098" y="5787"/>
                    <a:pt x="3108" y="5766"/>
                  </a:cubicBezTo>
                  <a:cubicBezTo>
                    <a:pt x="3108" y="5766"/>
                    <a:pt x="3108" y="5756"/>
                    <a:pt x="3108" y="5756"/>
                  </a:cubicBezTo>
                  <a:cubicBezTo>
                    <a:pt x="3129" y="5703"/>
                    <a:pt x="3139" y="5651"/>
                    <a:pt x="3139" y="5599"/>
                  </a:cubicBezTo>
                  <a:cubicBezTo>
                    <a:pt x="3150" y="5578"/>
                    <a:pt x="3150" y="5557"/>
                    <a:pt x="3150" y="5525"/>
                  </a:cubicBezTo>
                  <a:cubicBezTo>
                    <a:pt x="3150" y="5525"/>
                    <a:pt x="3150" y="5515"/>
                    <a:pt x="3150" y="5515"/>
                  </a:cubicBezTo>
                  <a:cubicBezTo>
                    <a:pt x="3150" y="5483"/>
                    <a:pt x="3150" y="5452"/>
                    <a:pt x="3150" y="5410"/>
                  </a:cubicBezTo>
                  <a:cubicBezTo>
                    <a:pt x="3139" y="5389"/>
                    <a:pt x="3139" y="5358"/>
                    <a:pt x="3129" y="5337"/>
                  </a:cubicBezTo>
                  <a:lnTo>
                    <a:pt x="3129" y="5316"/>
                  </a:lnTo>
                  <a:cubicBezTo>
                    <a:pt x="3119" y="5295"/>
                    <a:pt x="3119" y="5274"/>
                    <a:pt x="3108" y="5253"/>
                  </a:cubicBezTo>
                  <a:lnTo>
                    <a:pt x="3098" y="5222"/>
                  </a:lnTo>
                  <a:cubicBezTo>
                    <a:pt x="3087" y="5201"/>
                    <a:pt x="3087" y="5190"/>
                    <a:pt x="3077" y="5170"/>
                  </a:cubicBezTo>
                  <a:lnTo>
                    <a:pt x="3066" y="5149"/>
                  </a:lnTo>
                  <a:cubicBezTo>
                    <a:pt x="3056" y="5128"/>
                    <a:pt x="3045" y="5107"/>
                    <a:pt x="3035" y="5086"/>
                  </a:cubicBezTo>
                  <a:lnTo>
                    <a:pt x="3024" y="5075"/>
                  </a:lnTo>
                  <a:cubicBezTo>
                    <a:pt x="3003" y="5054"/>
                    <a:pt x="2993" y="5034"/>
                    <a:pt x="2983" y="5013"/>
                  </a:cubicBezTo>
                  <a:cubicBezTo>
                    <a:pt x="2972" y="5013"/>
                    <a:pt x="2972" y="5002"/>
                    <a:pt x="2972" y="5002"/>
                  </a:cubicBezTo>
                  <a:cubicBezTo>
                    <a:pt x="2951" y="4981"/>
                    <a:pt x="2930" y="4960"/>
                    <a:pt x="2909" y="4939"/>
                  </a:cubicBezTo>
                  <a:cubicBezTo>
                    <a:pt x="2888" y="4918"/>
                    <a:pt x="2878" y="4887"/>
                    <a:pt x="2878" y="4856"/>
                  </a:cubicBezTo>
                  <a:cubicBezTo>
                    <a:pt x="2878" y="4803"/>
                    <a:pt x="2920" y="4751"/>
                    <a:pt x="2983" y="4751"/>
                  </a:cubicBezTo>
                  <a:lnTo>
                    <a:pt x="4500" y="4751"/>
                  </a:lnTo>
                  <a:cubicBezTo>
                    <a:pt x="4636" y="4751"/>
                    <a:pt x="4751" y="4636"/>
                    <a:pt x="4751" y="4500"/>
                  </a:cubicBezTo>
                  <a:lnTo>
                    <a:pt x="4751" y="2983"/>
                  </a:lnTo>
                  <a:cubicBezTo>
                    <a:pt x="4751" y="2773"/>
                    <a:pt x="4584" y="2616"/>
                    <a:pt x="4385" y="2616"/>
                  </a:cubicBezTo>
                  <a:cubicBezTo>
                    <a:pt x="4280" y="2616"/>
                    <a:pt x="4186" y="2658"/>
                    <a:pt x="4113" y="2731"/>
                  </a:cubicBezTo>
                  <a:cubicBezTo>
                    <a:pt x="4102" y="2742"/>
                    <a:pt x="4081" y="2763"/>
                    <a:pt x="4071" y="2773"/>
                  </a:cubicBezTo>
                  <a:cubicBezTo>
                    <a:pt x="4050" y="2784"/>
                    <a:pt x="4039" y="2794"/>
                    <a:pt x="4029" y="2805"/>
                  </a:cubicBezTo>
                  <a:lnTo>
                    <a:pt x="4102" y="2909"/>
                  </a:lnTo>
                  <a:lnTo>
                    <a:pt x="4019" y="2805"/>
                  </a:lnTo>
                  <a:cubicBezTo>
                    <a:pt x="3998" y="2815"/>
                    <a:pt x="3987" y="2826"/>
                    <a:pt x="3977" y="2826"/>
                  </a:cubicBezTo>
                  <a:lnTo>
                    <a:pt x="3966" y="2836"/>
                  </a:lnTo>
                  <a:cubicBezTo>
                    <a:pt x="3945" y="2846"/>
                    <a:pt x="3935" y="2846"/>
                    <a:pt x="3924" y="2857"/>
                  </a:cubicBezTo>
                  <a:lnTo>
                    <a:pt x="3914" y="2857"/>
                  </a:lnTo>
                  <a:cubicBezTo>
                    <a:pt x="3893" y="2867"/>
                    <a:pt x="3882" y="2867"/>
                    <a:pt x="3851" y="2878"/>
                  </a:cubicBezTo>
                  <a:cubicBezTo>
                    <a:pt x="3820" y="2888"/>
                    <a:pt x="3778" y="2888"/>
                    <a:pt x="3746" y="2888"/>
                  </a:cubicBezTo>
                  <a:lnTo>
                    <a:pt x="3663" y="2888"/>
                  </a:lnTo>
                  <a:cubicBezTo>
                    <a:pt x="3652" y="2878"/>
                    <a:pt x="3642" y="2878"/>
                    <a:pt x="3621" y="2878"/>
                  </a:cubicBezTo>
                  <a:cubicBezTo>
                    <a:pt x="3600" y="2878"/>
                    <a:pt x="3589" y="2867"/>
                    <a:pt x="3569" y="2867"/>
                  </a:cubicBezTo>
                  <a:lnTo>
                    <a:pt x="3558" y="2857"/>
                  </a:lnTo>
                  <a:cubicBezTo>
                    <a:pt x="3548" y="2857"/>
                    <a:pt x="3537" y="2846"/>
                    <a:pt x="3527" y="2846"/>
                  </a:cubicBezTo>
                  <a:lnTo>
                    <a:pt x="3485" y="2826"/>
                  </a:lnTo>
                  <a:cubicBezTo>
                    <a:pt x="3474" y="2826"/>
                    <a:pt x="3464" y="2815"/>
                    <a:pt x="3464" y="2815"/>
                  </a:cubicBezTo>
                  <a:lnTo>
                    <a:pt x="3391" y="2920"/>
                  </a:lnTo>
                  <a:lnTo>
                    <a:pt x="3453" y="2805"/>
                  </a:lnTo>
                  <a:cubicBezTo>
                    <a:pt x="3433" y="2794"/>
                    <a:pt x="3412" y="2773"/>
                    <a:pt x="3391" y="2763"/>
                  </a:cubicBezTo>
                  <a:cubicBezTo>
                    <a:pt x="3380" y="2752"/>
                    <a:pt x="3370" y="2742"/>
                    <a:pt x="3359" y="2731"/>
                  </a:cubicBezTo>
                  <a:cubicBezTo>
                    <a:pt x="3349" y="2721"/>
                    <a:pt x="3338" y="2710"/>
                    <a:pt x="3328" y="2690"/>
                  </a:cubicBezTo>
                  <a:cubicBezTo>
                    <a:pt x="3307" y="2669"/>
                    <a:pt x="3286" y="2637"/>
                    <a:pt x="3265" y="2606"/>
                  </a:cubicBezTo>
                  <a:lnTo>
                    <a:pt x="3244" y="2564"/>
                  </a:lnTo>
                  <a:cubicBezTo>
                    <a:pt x="3244" y="2553"/>
                    <a:pt x="3244" y="2543"/>
                    <a:pt x="3234" y="2533"/>
                  </a:cubicBezTo>
                  <a:lnTo>
                    <a:pt x="3234" y="2522"/>
                  </a:lnTo>
                  <a:cubicBezTo>
                    <a:pt x="3223" y="2501"/>
                    <a:pt x="3223" y="2491"/>
                    <a:pt x="3213" y="2470"/>
                  </a:cubicBezTo>
                  <a:cubicBezTo>
                    <a:pt x="3213" y="2449"/>
                    <a:pt x="3213" y="2438"/>
                    <a:pt x="3213" y="2417"/>
                  </a:cubicBezTo>
                  <a:cubicBezTo>
                    <a:pt x="3213" y="2407"/>
                    <a:pt x="3213" y="2407"/>
                    <a:pt x="3202" y="2386"/>
                  </a:cubicBezTo>
                  <a:cubicBezTo>
                    <a:pt x="3202" y="2386"/>
                    <a:pt x="3202" y="2376"/>
                    <a:pt x="3202" y="2365"/>
                  </a:cubicBezTo>
                  <a:lnTo>
                    <a:pt x="3202" y="2323"/>
                  </a:lnTo>
                  <a:cubicBezTo>
                    <a:pt x="3213" y="2313"/>
                    <a:pt x="3213" y="2302"/>
                    <a:pt x="3213" y="2292"/>
                  </a:cubicBezTo>
                  <a:cubicBezTo>
                    <a:pt x="3213" y="2271"/>
                    <a:pt x="3213" y="2260"/>
                    <a:pt x="3223" y="2240"/>
                  </a:cubicBezTo>
                  <a:cubicBezTo>
                    <a:pt x="3223" y="2229"/>
                    <a:pt x="3223" y="2208"/>
                    <a:pt x="3234" y="2198"/>
                  </a:cubicBezTo>
                  <a:lnTo>
                    <a:pt x="3234" y="2177"/>
                  </a:lnTo>
                  <a:cubicBezTo>
                    <a:pt x="3244" y="2166"/>
                    <a:pt x="3244" y="2166"/>
                    <a:pt x="3244" y="2145"/>
                  </a:cubicBezTo>
                  <a:lnTo>
                    <a:pt x="3265" y="2114"/>
                  </a:lnTo>
                  <a:cubicBezTo>
                    <a:pt x="3286" y="2072"/>
                    <a:pt x="3307" y="2041"/>
                    <a:pt x="3328" y="2020"/>
                  </a:cubicBezTo>
                  <a:cubicBezTo>
                    <a:pt x="3338" y="2009"/>
                    <a:pt x="3349" y="1999"/>
                    <a:pt x="3359" y="1978"/>
                  </a:cubicBezTo>
                  <a:cubicBezTo>
                    <a:pt x="3370" y="1978"/>
                    <a:pt x="3380" y="1967"/>
                    <a:pt x="3391" y="1957"/>
                  </a:cubicBezTo>
                  <a:cubicBezTo>
                    <a:pt x="3412" y="1936"/>
                    <a:pt x="3433" y="1915"/>
                    <a:pt x="3464" y="1905"/>
                  </a:cubicBezTo>
                  <a:cubicBezTo>
                    <a:pt x="3464" y="1894"/>
                    <a:pt x="3474" y="1894"/>
                    <a:pt x="3485" y="1894"/>
                  </a:cubicBezTo>
                  <a:lnTo>
                    <a:pt x="3527" y="1873"/>
                  </a:lnTo>
                  <a:cubicBezTo>
                    <a:pt x="3537" y="1863"/>
                    <a:pt x="3548" y="1863"/>
                    <a:pt x="3558" y="1852"/>
                  </a:cubicBezTo>
                  <a:lnTo>
                    <a:pt x="3569" y="1852"/>
                  </a:lnTo>
                  <a:cubicBezTo>
                    <a:pt x="3589" y="1842"/>
                    <a:pt x="3610" y="1842"/>
                    <a:pt x="3631" y="1831"/>
                  </a:cubicBezTo>
                  <a:lnTo>
                    <a:pt x="3673" y="1831"/>
                  </a:lnTo>
                  <a:cubicBezTo>
                    <a:pt x="3684" y="1831"/>
                    <a:pt x="3705" y="1831"/>
                    <a:pt x="3736" y="1821"/>
                  </a:cubicBezTo>
                  <a:cubicBezTo>
                    <a:pt x="3778" y="1821"/>
                    <a:pt x="3820" y="1831"/>
                    <a:pt x="3862" y="1842"/>
                  </a:cubicBezTo>
                  <a:cubicBezTo>
                    <a:pt x="3882" y="1842"/>
                    <a:pt x="3893" y="1852"/>
                    <a:pt x="3914" y="1852"/>
                  </a:cubicBezTo>
                  <a:lnTo>
                    <a:pt x="3956" y="1727"/>
                  </a:lnTo>
                  <a:lnTo>
                    <a:pt x="3924" y="1863"/>
                  </a:lnTo>
                  <a:cubicBezTo>
                    <a:pt x="3935" y="1863"/>
                    <a:pt x="3945" y="1873"/>
                    <a:pt x="3966" y="1873"/>
                  </a:cubicBezTo>
                  <a:lnTo>
                    <a:pt x="3977" y="1884"/>
                  </a:lnTo>
                  <a:cubicBezTo>
                    <a:pt x="3987" y="1894"/>
                    <a:pt x="4008" y="1894"/>
                    <a:pt x="4019" y="1905"/>
                  </a:cubicBezTo>
                  <a:lnTo>
                    <a:pt x="4081" y="1790"/>
                  </a:lnTo>
                  <a:lnTo>
                    <a:pt x="4029" y="1915"/>
                  </a:lnTo>
                  <a:cubicBezTo>
                    <a:pt x="4039" y="1926"/>
                    <a:pt x="4050" y="1936"/>
                    <a:pt x="4071" y="1947"/>
                  </a:cubicBezTo>
                  <a:cubicBezTo>
                    <a:pt x="4092" y="1957"/>
                    <a:pt x="4102" y="1967"/>
                    <a:pt x="4113" y="1988"/>
                  </a:cubicBezTo>
                  <a:cubicBezTo>
                    <a:pt x="4186" y="2062"/>
                    <a:pt x="4280" y="2104"/>
                    <a:pt x="4385" y="2104"/>
                  </a:cubicBezTo>
                  <a:cubicBezTo>
                    <a:pt x="4584" y="2104"/>
                    <a:pt x="4751" y="1936"/>
                    <a:pt x="4751" y="1737"/>
                  </a:cubicBezTo>
                  <a:lnTo>
                    <a:pt x="4751" y="251"/>
                  </a:lnTo>
                  <a:cubicBezTo>
                    <a:pt x="4751" y="136"/>
                    <a:pt x="4667" y="32"/>
                    <a:pt x="4552" y="11"/>
                  </a:cubicBezTo>
                  <a:cubicBezTo>
                    <a:pt x="4542" y="0"/>
                    <a:pt x="4531" y="0"/>
                    <a:pt x="4521"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1"/>
            <p:cNvSpPr/>
            <p:nvPr/>
          </p:nvSpPr>
          <p:spPr>
            <a:xfrm>
              <a:off x="8586628" y="1580603"/>
              <a:ext cx="191882" cy="144734"/>
            </a:xfrm>
            <a:custGeom>
              <a:rect b="b" l="l" r="r" t="t"/>
              <a:pathLst>
                <a:path extrusionOk="0" h="4752" w="6300">
                  <a:moveTo>
                    <a:pt x="4489" y="262"/>
                  </a:moveTo>
                  <a:lnTo>
                    <a:pt x="4489" y="1758"/>
                  </a:lnTo>
                  <a:cubicBezTo>
                    <a:pt x="4489" y="1968"/>
                    <a:pt x="4664" y="2124"/>
                    <a:pt x="4857" y="2124"/>
                  </a:cubicBezTo>
                  <a:cubicBezTo>
                    <a:pt x="4905" y="2124"/>
                    <a:pt x="4954" y="2114"/>
                    <a:pt x="5002" y="2093"/>
                  </a:cubicBezTo>
                  <a:cubicBezTo>
                    <a:pt x="5034" y="2083"/>
                    <a:pt x="5054" y="2062"/>
                    <a:pt x="5075" y="2051"/>
                  </a:cubicBezTo>
                  <a:cubicBezTo>
                    <a:pt x="5086" y="2041"/>
                    <a:pt x="5107" y="2020"/>
                    <a:pt x="5128" y="2010"/>
                  </a:cubicBezTo>
                  <a:cubicBezTo>
                    <a:pt x="5138" y="1989"/>
                    <a:pt x="5149" y="1978"/>
                    <a:pt x="5159" y="1968"/>
                  </a:cubicBezTo>
                  <a:cubicBezTo>
                    <a:pt x="5180" y="1957"/>
                    <a:pt x="5191" y="1947"/>
                    <a:pt x="5201" y="1936"/>
                  </a:cubicBezTo>
                  <a:cubicBezTo>
                    <a:pt x="5264" y="1905"/>
                    <a:pt x="5327" y="1873"/>
                    <a:pt x="5400" y="1853"/>
                  </a:cubicBezTo>
                  <a:cubicBezTo>
                    <a:pt x="5430" y="1848"/>
                    <a:pt x="5460" y="1846"/>
                    <a:pt x="5491" y="1846"/>
                  </a:cubicBezTo>
                  <a:cubicBezTo>
                    <a:pt x="5534" y="1846"/>
                    <a:pt x="5577" y="1851"/>
                    <a:pt x="5620" y="1863"/>
                  </a:cubicBezTo>
                  <a:cubicBezTo>
                    <a:pt x="5672" y="1873"/>
                    <a:pt x="5724" y="1894"/>
                    <a:pt x="5777" y="1915"/>
                  </a:cubicBezTo>
                  <a:cubicBezTo>
                    <a:pt x="5818" y="1947"/>
                    <a:pt x="5860" y="1978"/>
                    <a:pt x="5902" y="2020"/>
                  </a:cubicBezTo>
                  <a:cubicBezTo>
                    <a:pt x="5913" y="2030"/>
                    <a:pt x="5923" y="2051"/>
                    <a:pt x="5933" y="2062"/>
                  </a:cubicBezTo>
                  <a:cubicBezTo>
                    <a:pt x="5986" y="2135"/>
                    <a:pt x="6028" y="2229"/>
                    <a:pt x="6038" y="2323"/>
                  </a:cubicBezTo>
                  <a:cubicBezTo>
                    <a:pt x="6038" y="2365"/>
                    <a:pt x="6038" y="2397"/>
                    <a:pt x="6038" y="2439"/>
                  </a:cubicBezTo>
                  <a:cubicBezTo>
                    <a:pt x="6028" y="2480"/>
                    <a:pt x="6017" y="2522"/>
                    <a:pt x="6007" y="2564"/>
                  </a:cubicBezTo>
                  <a:cubicBezTo>
                    <a:pt x="5975" y="2637"/>
                    <a:pt x="5933" y="2700"/>
                    <a:pt x="5881" y="2752"/>
                  </a:cubicBezTo>
                  <a:cubicBezTo>
                    <a:pt x="5871" y="2763"/>
                    <a:pt x="5860" y="2773"/>
                    <a:pt x="5850" y="2784"/>
                  </a:cubicBezTo>
                  <a:cubicBezTo>
                    <a:pt x="5829" y="2794"/>
                    <a:pt x="5808" y="2815"/>
                    <a:pt x="5797" y="2826"/>
                  </a:cubicBezTo>
                  <a:cubicBezTo>
                    <a:pt x="5777" y="2836"/>
                    <a:pt x="5745" y="2847"/>
                    <a:pt x="5724" y="2857"/>
                  </a:cubicBezTo>
                  <a:cubicBezTo>
                    <a:pt x="5703" y="2868"/>
                    <a:pt x="5682" y="2878"/>
                    <a:pt x="5661" y="2889"/>
                  </a:cubicBezTo>
                  <a:cubicBezTo>
                    <a:pt x="5640" y="2899"/>
                    <a:pt x="5609" y="2899"/>
                    <a:pt x="5578" y="2899"/>
                  </a:cubicBezTo>
                  <a:cubicBezTo>
                    <a:pt x="5546" y="2904"/>
                    <a:pt x="5515" y="2907"/>
                    <a:pt x="5484" y="2907"/>
                  </a:cubicBezTo>
                  <a:cubicBezTo>
                    <a:pt x="5452" y="2907"/>
                    <a:pt x="5421" y="2904"/>
                    <a:pt x="5389" y="2899"/>
                  </a:cubicBezTo>
                  <a:cubicBezTo>
                    <a:pt x="5327" y="2878"/>
                    <a:pt x="5274" y="2857"/>
                    <a:pt x="5222" y="2826"/>
                  </a:cubicBezTo>
                  <a:cubicBezTo>
                    <a:pt x="5180" y="2805"/>
                    <a:pt x="5159" y="2773"/>
                    <a:pt x="5128" y="2752"/>
                  </a:cubicBezTo>
                  <a:cubicBezTo>
                    <a:pt x="5096" y="2711"/>
                    <a:pt x="5054" y="2690"/>
                    <a:pt x="5002" y="2669"/>
                  </a:cubicBezTo>
                  <a:cubicBezTo>
                    <a:pt x="4951" y="2644"/>
                    <a:pt x="4899" y="2633"/>
                    <a:pt x="4848" y="2633"/>
                  </a:cubicBezTo>
                  <a:cubicBezTo>
                    <a:pt x="4659" y="2633"/>
                    <a:pt x="4489" y="2789"/>
                    <a:pt x="4489" y="3004"/>
                  </a:cubicBezTo>
                  <a:lnTo>
                    <a:pt x="4489" y="4490"/>
                  </a:lnTo>
                  <a:cubicBezTo>
                    <a:pt x="2187" y="4427"/>
                    <a:pt x="325" y="2575"/>
                    <a:pt x="262" y="262"/>
                  </a:cubicBezTo>
                  <a:lnTo>
                    <a:pt x="1737" y="262"/>
                  </a:lnTo>
                  <a:cubicBezTo>
                    <a:pt x="1790" y="262"/>
                    <a:pt x="1842" y="314"/>
                    <a:pt x="1842" y="367"/>
                  </a:cubicBezTo>
                  <a:cubicBezTo>
                    <a:pt x="1842" y="398"/>
                    <a:pt x="1821" y="429"/>
                    <a:pt x="1800" y="450"/>
                  </a:cubicBezTo>
                  <a:cubicBezTo>
                    <a:pt x="1779" y="471"/>
                    <a:pt x="1758" y="492"/>
                    <a:pt x="1748" y="513"/>
                  </a:cubicBezTo>
                  <a:lnTo>
                    <a:pt x="1727" y="534"/>
                  </a:lnTo>
                  <a:cubicBezTo>
                    <a:pt x="1716" y="545"/>
                    <a:pt x="1706" y="565"/>
                    <a:pt x="1695" y="576"/>
                  </a:cubicBezTo>
                  <a:lnTo>
                    <a:pt x="1674" y="607"/>
                  </a:lnTo>
                  <a:cubicBezTo>
                    <a:pt x="1674" y="618"/>
                    <a:pt x="1664" y="639"/>
                    <a:pt x="1654" y="649"/>
                  </a:cubicBezTo>
                  <a:cubicBezTo>
                    <a:pt x="1643" y="660"/>
                    <a:pt x="1643" y="670"/>
                    <a:pt x="1643" y="681"/>
                  </a:cubicBezTo>
                  <a:cubicBezTo>
                    <a:pt x="1633" y="701"/>
                    <a:pt x="1622" y="712"/>
                    <a:pt x="1622" y="733"/>
                  </a:cubicBezTo>
                  <a:cubicBezTo>
                    <a:pt x="1612" y="743"/>
                    <a:pt x="1612" y="754"/>
                    <a:pt x="1601" y="764"/>
                  </a:cubicBezTo>
                  <a:cubicBezTo>
                    <a:pt x="1601" y="785"/>
                    <a:pt x="1591" y="796"/>
                    <a:pt x="1591" y="827"/>
                  </a:cubicBezTo>
                  <a:lnTo>
                    <a:pt x="1580" y="848"/>
                  </a:lnTo>
                  <a:cubicBezTo>
                    <a:pt x="1580" y="869"/>
                    <a:pt x="1570" y="900"/>
                    <a:pt x="1570" y="932"/>
                  </a:cubicBezTo>
                  <a:cubicBezTo>
                    <a:pt x="1570" y="963"/>
                    <a:pt x="1559" y="994"/>
                    <a:pt x="1559" y="1026"/>
                  </a:cubicBezTo>
                  <a:cubicBezTo>
                    <a:pt x="1559" y="1026"/>
                    <a:pt x="1559" y="1036"/>
                    <a:pt x="1570" y="1047"/>
                  </a:cubicBezTo>
                  <a:cubicBezTo>
                    <a:pt x="1570" y="1068"/>
                    <a:pt x="1570" y="1089"/>
                    <a:pt x="1570" y="1110"/>
                  </a:cubicBezTo>
                  <a:cubicBezTo>
                    <a:pt x="1580" y="1162"/>
                    <a:pt x="1591" y="1214"/>
                    <a:pt x="1601" y="1267"/>
                  </a:cubicBezTo>
                  <a:lnTo>
                    <a:pt x="1612" y="1277"/>
                  </a:lnTo>
                  <a:cubicBezTo>
                    <a:pt x="1612" y="1298"/>
                    <a:pt x="1622" y="1319"/>
                    <a:pt x="1633" y="1329"/>
                  </a:cubicBezTo>
                  <a:cubicBezTo>
                    <a:pt x="1633" y="1340"/>
                    <a:pt x="1633" y="1350"/>
                    <a:pt x="1643" y="1361"/>
                  </a:cubicBezTo>
                  <a:cubicBezTo>
                    <a:pt x="1654" y="1371"/>
                    <a:pt x="1654" y="1382"/>
                    <a:pt x="1664" y="1403"/>
                  </a:cubicBezTo>
                  <a:cubicBezTo>
                    <a:pt x="1664" y="1413"/>
                    <a:pt x="1674" y="1424"/>
                    <a:pt x="1674" y="1424"/>
                  </a:cubicBezTo>
                  <a:lnTo>
                    <a:pt x="1695" y="1444"/>
                  </a:lnTo>
                  <a:cubicBezTo>
                    <a:pt x="1716" y="1476"/>
                    <a:pt x="1737" y="1507"/>
                    <a:pt x="1758" y="1539"/>
                  </a:cubicBezTo>
                  <a:cubicBezTo>
                    <a:pt x="1769" y="1549"/>
                    <a:pt x="1779" y="1560"/>
                    <a:pt x="1800" y="1580"/>
                  </a:cubicBezTo>
                  <a:lnTo>
                    <a:pt x="1811" y="1591"/>
                  </a:lnTo>
                  <a:cubicBezTo>
                    <a:pt x="1821" y="1601"/>
                    <a:pt x="1831" y="1612"/>
                    <a:pt x="1842" y="1622"/>
                  </a:cubicBezTo>
                  <a:cubicBezTo>
                    <a:pt x="1842" y="1622"/>
                    <a:pt x="1852" y="1633"/>
                    <a:pt x="1852" y="1633"/>
                  </a:cubicBezTo>
                  <a:cubicBezTo>
                    <a:pt x="1905" y="1664"/>
                    <a:pt x="1947" y="1696"/>
                    <a:pt x="1999" y="1727"/>
                  </a:cubicBezTo>
                  <a:cubicBezTo>
                    <a:pt x="1999" y="1727"/>
                    <a:pt x="2009" y="1727"/>
                    <a:pt x="2020" y="1737"/>
                  </a:cubicBezTo>
                  <a:cubicBezTo>
                    <a:pt x="2030" y="1737"/>
                    <a:pt x="2041" y="1748"/>
                    <a:pt x="2051" y="1748"/>
                  </a:cubicBezTo>
                  <a:cubicBezTo>
                    <a:pt x="2062" y="1758"/>
                    <a:pt x="2083" y="1758"/>
                    <a:pt x="2093" y="1769"/>
                  </a:cubicBezTo>
                  <a:lnTo>
                    <a:pt x="2124" y="1769"/>
                  </a:lnTo>
                  <a:cubicBezTo>
                    <a:pt x="2135" y="1779"/>
                    <a:pt x="2156" y="1779"/>
                    <a:pt x="2177" y="1790"/>
                  </a:cubicBezTo>
                  <a:lnTo>
                    <a:pt x="2198" y="1790"/>
                  </a:lnTo>
                  <a:cubicBezTo>
                    <a:pt x="2219" y="1800"/>
                    <a:pt x="2240" y="1800"/>
                    <a:pt x="2271" y="1800"/>
                  </a:cubicBezTo>
                  <a:cubicBezTo>
                    <a:pt x="2292" y="1811"/>
                    <a:pt x="2313" y="1811"/>
                    <a:pt x="2344" y="1811"/>
                  </a:cubicBezTo>
                  <a:lnTo>
                    <a:pt x="2438" y="1811"/>
                  </a:lnTo>
                  <a:cubicBezTo>
                    <a:pt x="2438" y="1811"/>
                    <a:pt x="2449" y="1800"/>
                    <a:pt x="2449" y="1800"/>
                  </a:cubicBezTo>
                  <a:cubicBezTo>
                    <a:pt x="2501" y="1800"/>
                    <a:pt x="2553" y="1790"/>
                    <a:pt x="2595" y="1769"/>
                  </a:cubicBezTo>
                  <a:lnTo>
                    <a:pt x="2616" y="1769"/>
                  </a:lnTo>
                  <a:cubicBezTo>
                    <a:pt x="2637" y="1758"/>
                    <a:pt x="2648" y="1748"/>
                    <a:pt x="2679" y="1737"/>
                  </a:cubicBezTo>
                  <a:lnTo>
                    <a:pt x="2690" y="1737"/>
                  </a:lnTo>
                  <a:cubicBezTo>
                    <a:pt x="2710" y="1727"/>
                    <a:pt x="2721" y="1717"/>
                    <a:pt x="2742" y="1706"/>
                  </a:cubicBezTo>
                  <a:cubicBezTo>
                    <a:pt x="2752" y="1706"/>
                    <a:pt x="2763" y="1696"/>
                    <a:pt x="2763" y="1696"/>
                  </a:cubicBezTo>
                  <a:cubicBezTo>
                    <a:pt x="2784" y="1685"/>
                    <a:pt x="2794" y="1675"/>
                    <a:pt x="2815" y="1664"/>
                  </a:cubicBezTo>
                  <a:cubicBezTo>
                    <a:pt x="2826" y="1654"/>
                    <a:pt x="2836" y="1654"/>
                    <a:pt x="2846" y="1633"/>
                  </a:cubicBezTo>
                  <a:lnTo>
                    <a:pt x="2867" y="1622"/>
                  </a:lnTo>
                  <a:cubicBezTo>
                    <a:pt x="2878" y="1612"/>
                    <a:pt x="2899" y="1601"/>
                    <a:pt x="2909" y="1591"/>
                  </a:cubicBezTo>
                  <a:lnTo>
                    <a:pt x="2920" y="1570"/>
                  </a:lnTo>
                  <a:cubicBezTo>
                    <a:pt x="2930" y="1560"/>
                    <a:pt x="2941" y="1549"/>
                    <a:pt x="2951" y="1539"/>
                  </a:cubicBezTo>
                  <a:lnTo>
                    <a:pt x="2972" y="1518"/>
                  </a:lnTo>
                  <a:cubicBezTo>
                    <a:pt x="2983" y="1497"/>
                    <a:pt x="3003" y="1486"/>
                    <a:pt x="3014" y="1465"/>
                  </a:cubicBezTo>
                  <a:cubicBezTo>
                    <a:pt x="3014" y="1455"/>
                    <a:pt x="3024" y="1444"/>
                    <a:pt x="3035" y="1424"/>
                  </a:cubicBezTo>
                  <a:lnTo>
                    <a:pt x="3045" y="1403"/>
                  </a:lnTo>
                  <a:cubicBezTo>
                    <a:pt x="3056" y="1382"/>
                    <a:pt x="3066" y="1371"/>
                    <a:pt x="3077" y="1361"/>
                  </a:cubicBezTo>
                  <a:lnTo>
                    <a:pt x="3087" y="1340"/>
                  </a:lnTo>
                  <a:cubicBezTo>
                    <a:pt x="3087" y="1319"/>
                    <a:pt x="3098" y="1298"/>
                    <a:pt x="3108" y="1277"/>
                  </a:cubicBezTo>
                  <a:cubicBezTo>
                    <a:pt x="3108" y="1277"/>
                    <a:pt x="3108" y="1267"/>
                    <a:pt x="3108" y="1267"/>
                  </a:cubicBezTo>
                  <a:cubicBezTo>
                    <a:pt x="3129" y="1214"/>
                    <a:pt x="3139" y="1162"/>
                    <a:pt x="3139" y="1110"/>
                  </a:cubicBezTo>
                  <a:cubicBezTo>
                    <a:pt x="3150" y="1089"/>
                    <a:pt x="3150" y="1068"/>
                    <a:pt x="3150" y="1036"/>
                  </a:cubicBezTo>
                  <a:cubicBezTo>
                    <a:pt x="3150" y="1036"/>
                    <a:pt x="3150" y="1026"/>
                    <a:pt x="3150" y="1026"/>
                  </a:cubicBezTo>
                  <a:cubicBezTo>
                    <a:pt x="3150" y="994"/>
                    <a:pt x="3150" y="963"/>
                    <a:pt x="3150" y="921"/>
                  </a:cubicBezTo>
                  <a:cubicBezTo>
                    <a:pt x="3139" y="900"/>
                    <a:pt x="3139" y="869"/>
                    <a:pt x="3129" y="848"/>
                  </a:cubicBezTo>
                  <a:lnTo>
                    <a:pt x="3129" y="827"/>
                  </a:lnTo>
                  <a:cubicBezTo>
                    <a:pt x="3119" y="806"/>
                    <a:pt x="3119" y="785"/>
                    <a:pt x="3108" y="764"/>
                  </a:cubicBezTo>
                  <a:lnTo>
                    <a:pt x="3098" y="733"/>
                  </a:lnTo>
                  <a:cubicBezTo>
                    <a:pt x="3087" y="712"/>
                    <a:pt x="3087" y="701"/>
                    <a:pt x="3077" y="681"/>
                  </a:cubicBezTo>
                  <a:lnTo>
                    <a:pt x="3066" y="660"/>
                  </a:lnTo>
                  <a:cubicBezTo>
                    <a:pt x="3056" y="639"/>
                    <a:pt x="3045" y="618"/>
                    <a:pt x="3035" y="597"/>
                  </a:cubicBezTo>
                  <a:lnTo>
                    <a:pt x="3024" y="586"/>
                  </a:lnTo>
                  <a:cubicBezTo>
                    <a:pt x="3003" y="565"/>
                    <a:pt x="2993" y="545"/>
                    <a:pt x="2983" y="524"/>
                  </a:cubicBezTo>
                  <a:cubicBezTo>
                    <a:pt x="2972" y="524"/>
                    <a:pt x="2972" y="513"/>
                    <a:pt x="2972" y="513"/>
                  </a:cubicBezTo>
                  <a:cubicBezTo>
                    <a:pt x="2951" y="492"/>
                    <a:pt x="2930" y="471"/>
                    <a:pt x="2909" y="450"/>
                  </a:cubicBezTo>
                  <a:cubicBezTo>
                    <a:pt x="2888" y="429"/>
                    <a:pt x="2878" y="398"/>
                    <a:pt x="2878" y="367"/>
                  </a:cubicBezTo>
                  <a:cubicBezTo>
                    <a:pt x="2878" y="314"/>
                    <a:pt x="2920" y="262"/>
                    <a:pt x="2983" y="262"/>
                  </a:cubicBezTo>
                  <a:close/>
                  <a:moveTo>
                    <a:pt x="251" y="0"/>
                  </a:moveTo>
                  <a:cubicBezTo>
                    <a:pt x="136" y="0"/>
                    <a:pt x="32" y="84"/>
                    <a:pt x="0" y="199"/>
                  </a:cubicBezTo>
                  <a:cubicBezTo>
                    <a:pt x="0" y="210"/>
                    <a:pt x="0" y="220"/>
                    <a:pt x="0" y="231"/>
                  </a:cubicBezTo>
                  <a:cubicBezTo>
                    <a:pt x="53" y="2711"/>
                    <a:pt x="2051" y="4709"/>
                    <a:pt x="4521" y="4751"/>
                  </a:cubicBezTo>
                  <a:lnTo>
                    <a:pt x="4552" y="4751"/>
                  </a:lnTo>
                  <a:cubicBezTo>
                    <a:pt x="4667" y="4720"/>
                    <a:pt x="4751" y="4626"/>
                    <a:pt x="4751" y="4500"/>
                  </a:cubicBezTo>
                  <a:lnTo>
                    <a:pt x="4751" y="3004"/>
                  </a:lnTo>
                  <a:cubicBezTo>
                    <a:pt x="4751" y="2962"/>
                    <a:pt x="4772" y="2930"/>
                    <a:pt x="4803" y="2909"/>
                  </a:cubicBezTo>
                  <a:cubicBezTo>
                    <a:pt x="4818" y="2902"/>
                    <a:pt x="4838" y="2895"/>
                    <a:pt x="4856" y="2895"/>
                  </a:cubicBezTo>
                  <a:cubicBezTo>
                    <a:pt x="4863" y="2895"/>
                    <a:pt x="4870" y="2896"/>
                    <a:pt x="4877" y="2899"/>
                  </a:cubicBezTo>
                  <a:lnTo>
                    <a:pt x="4898" y="2899"/>
                  </a:lnTo>
                  <a:cubicBezTo>
                    <a:pt x="4918" y="2909"/>
                    <a:pt x="4929" y="2920"/>
                    <a:pt x="4939" y="2930"/>
                  </a:cubicBezTo>
                  <a:cubicBezTo>
                    <a:pt x="4981" y="2972"/>
                    <a:pt x="5023" y="3014"/>
                    <a:pt x="5075" y="3045"/>
                  </a:cubicBezTo>
                  <a:cubicBezTo>
                    <a:pt x="5149" y="3098"/>
                    <a:pt x="5243" y="3129"/>
                    <a:pt x="5327" y="3150"/>
                  </a:cubicBezTo>
                  <a:cubicBezTo>
                    <a:pt x="5382" y="3162"/>
                    <a:pt x="5437" y="3167"/>
                    <a:pt x="5492" y="3167"/>
                  </a:cubicBezTo>
                  <a:cubicBezTo>
                    <a:pt x="5531" y="3167"/>
                    <a:pt x="5570" y="3165"/>
                    <a:pt x="5609" y="3161"/>
                  </a:cubicBezTo>
                  <a:cubicBezTo>
                    <a:pt x="5651" y="3161"/>
                    <a:pt x="5703" y="3150"/>
                    <a:pt x="5745" y="3140"/>
                  </a:cubicBezTo>
                  <a:cubicBezTo>
                    <a:pt x="5777" y="3129"/>
                    <a:pt x="5797" y="3119"/>
                    <a:pt x="5829" y="3098"/>
                  </a:cubicBezTo>
                  <a:cubicBezTo>
                    <a:pt x="5902" y="3066"/>
                    <a:pt x="5954" y="3035"/>
                    <a:pt x="6017" y="2983"/>
                  </a:cubicBezTo>
                  <a:cubicBezTo>
                    <a:pt x="6038" y="2972"/>
                    <a:pt x="6049" y="2951"/>
                    <a:pt x="6070" y="2930"/>
                  </a:cubicBezTo>
                  <a:cubicBezTo>
                    <a:pt x="6143" y="2857"/>
                    <a:pt x="6206" y="2763"/>
                    <a:pt x="6247" y="2658"/>
                  </a:cubicBezTo>
                  <a:cubicBezTo>
                    <a:pt x="6268" y="2596"/>
                    <a:pt x="6289" y="2533"/>
                    <a:pt x="6289" y="2470"/>
                  </a:cubicBezTo>
                  <a:cubicBezTo>
                    <a:pt x="6300" y="2407"/>
                    <a:pt x="6300" y="2355"/>
                    <a:pt x="6289" y="2292"/>
                  </a:cubicBezTo>
                  <a:cubicBezTo>
                    <a:pt x="6279" y="2156"/>
                    <a:pt x="6226" y="2020"/>
                    <a:pt x="6143" y="1905"/>
                  </a:cubicBezTo>
                  <a:cubicBezTo>
                    <a:pt x="6132" y="1884"/>
                    <a:pt x="6111" y="1863"/>
                    <a:pt x="6090" y="1842"/>
                  </a:cubicBezTo>
                  <a:cubicBezTo>
                    <a:pt x="5986" y="1727"/>
                    <a:pt x="5839" y="1633"/>
                    <a:pt x="5672" y="1601"/>
                  </a:cubicBezTo>
                  <a:cubicBezTo>
                    <a:pt x="5620" y="1591"/>
                    <a:pt x="5565" y="1586"/>
                    <a:pt x="5510" y="1586"/>
                  </a:cubicBezTo>
                  <a:cubicBezTo>
                    <a:pt x="5455" y="1586"/>
                    <a:pt x="5400" y="1591"/>
                    <a:pt x="5347" y="1601"/>
                  </a:cubicBezTo>
                  <a:cubicBezTo>
                    <a:pt x="5274" y="1612"/>
                    <a:pt x="5222" y="1633"/>
                    <a:pt x="5159" y="1664"/>
                  </a:cubicBezTo>
                  <a:cubicBezTo>
                    <a:pt x="5128" y="1685"/>
                    <a:pt x="5086" y="1706"/>
                    <a:pt x="5054" y="1727"/>
                  </a:cubicBezTo>
                  <a:cubicBezTo>
                    <a:pt x="5034" y="1737"/>
                    <a:pt x="5013" y="1758"/>
                    <a:pt x="4992" y="1769"/>
                  </a:cubicBezTo>
                  <a:cubicBezTo>
                    <a:pt x="4981" y="1790"/>
                    <a:pt x="4960" y="1800"/>
                    <a:pt x="4939" y="1821"/>
                  </a:cubicBezTo>
                  <a:cubicBezTo>
                    <a:pt x="4929" y="1832"/>
                    <a:pt x="4929" y="1832"/>
                    <a:pt x="4918" y="1842"/>
                  </a:cubicBezTo>
                  <a:cubicBezTo>
                    <a:pt x="4918" y="1842"/>
                    <a:pt x="4908" y="1853"/>
                    <a:pt x="4898" y="1853"/>
                  </a:cubicBezTo>
                  <a:cubicBezTo>
                    <a:pt x="4885" y="1857"/>
                    <a:pt x="4870" y="1859"/>
                    <a:pt x="4855" y="1859"/>
                  </a:cubicBezTo>
                  <a:cubicBezTo>
                    <a:pt x="4835" y="1859"/>
                    <a:pt x="4816" y="1854"/>
                    <a:pt x="4803" y="1842"/>
                  </a:cubicBezTo>
                  <a:cubicBezTo>
                    <a:pt x="4772" y="1821"/>
                    <a:pt x="4751" y="1790"/>
                    <a:pt x="4751" y="1758"/>
                  </a:cubicBezTo>
                  <a:lnTo>
                    <a:pt x="4751" y="252"/>
                  </a:lnTo>
                  <a:cubicBezTo>
                    <a:pt x="4751" y="115"/>
                    <a:pt x="4636" y="0"/>
                    <a:pt x="4500" y="0"/>
                  </a:cubicBezTo>
                  <a:lnTo>
                    <a:pt x="2983" y="0"/>
                  </a:lnTo>
                  <a:cubicBezTo>
                    <a:pt x="2773" y="0"/>
                    <a:pt x="2616" y="168"/>
                    <a:pt x="2616" y="367"/>
                  </a:cubicBezTo>
                  <a:cubicBezTo>
                    <a:pt x="2616" y="471"/>
                    <a:pt x="2658" y="565"/>
                    <a:pt x="2731" y="639"/>
                  </a:cubicBezTo>
                  <a:cubicBezTo>
                    <a:pt x="2742" y="649"/>
                    <a:pt x="2763" y="670"/>
                    <a:pt x="2773" y="691"/>
                  </a:cubicBezTo>
                  <a:cubicBezTo>
                    <a:pt x="2784" y="701"/>
                    <a:pt x="2794" y="712"/>
                    <a:pt x="2805" y="722"/>
                  </a:cubicBezTo>
                  <a:cubicBezTo>
                    <a:pt x="2805" y="722"/>
                    <a:pt x="2805" y="743"/>
                    <a:pt x="2805" y="743"/>
                  </a:cubicBezTo>
                  <a:cubicBezTo>
                    <a:pt x="2815" y="754"/>
                    <a:pt x="2826" y="764"/>
                    <a:pt x="2826" y="775"/>
                  </a:cubicBezTo>
                  <a:lnTo>
                    <a:pt x="2836" y="796"/>
                  </a:lnTo>
                  <a:cubicBezTo>
                    <a:pt x="2846" y="806"/>
                    <a:pt x="2846" y="817"/>
                    <a:pt x="2857" y="827"/>
                  </a:cubicBezTo>
                  <a:lnTo>
                    <a:pt x="2983" y="785"/>
                  </a:lnTo>
                  <a:lnTo>
                    <a:pt x="2857" y="848"/>
                  </a:lnTo>
                  <a:cubicBezTo>
                    <a:pt x="2867" y="858"/>
                    <a:pt x="2867" y="869"/>
                    <a:pt x="2867" y="890"/>
                  </a:cubicBezTo>
                  <a:lnTo>
                    <a:pt x="2878" y="900"/>
                  </a:lnTo>
                  <a:cubicBezTo>
                    <a:pt x="2878" y="921"/>
                    <a:pt x="2888" y="942"/>
                    <a:pt x="2888" y="963"/>
                  </a:cubicBezTo>
                  <a:cubicBezTo>
                    <a:pt x="2888" y="974"/>
                    <a:pt x="2888" y="994"/>
                    <a:pt x="2888" y="1015"/>
                  </a:cubicBezTo>
                  <a:lnTo>
                    <a:pt x="2888" y="1036"/>
                  </a:lnTo>
                  <a:cubicBezTo>
                    <a:pt x="2888" y="1047"/>
                    <a:pt x="2888" y="1068"/>
                    <a:pt x="2888" y="1089"/>
                  </a:cubicBezTo>
                  <a:cubicBezTo>
                    <a:pt x="2878" y="1120"/>
                    <a:pt x="2867" y="1162"/>
                    <a:pt x="2857" y="1193"/>
                  </a:cubicBezTo>
                  <a:cubicBezTo>
                    <a:pt x="2857" y="1204"/>
                    <a:pt x="2846" y="1214"/>
                    <a:pt x="2846" y="1225"/>
                  </a:cubicBezTo>
                  <a:lnTo>
                    <a:pt x="2836" y="1246"/>
                  </a:lnTo>
                  <a:cubicBezTo>
                    <a:pt x="2836" y="1256"/>
                    <a:pt x="2826" y="1267"/>
                    <a:pt x="2826" y="1277"/>
                  </a:cubicBezTo>
                  <a:lnTo>
                    <a:pt x="2815" y="1287"/>
                  </a:lnTo>
                  <a:cubicBezTo>
                    <a:pt x="2805" y="1298"/>
                    <a:pt x="2805" y="1308"/>
                    <a:pt x="2794" y="1319"/>
                  </a:cubicBezTo>
                  <a:cubicBezTo>
                    <a:pt x="2784" y="1329"/>
                    <a:pt x="2784" y="1340"/>
                    <a:pt x="2763" y="1361"/>
                  </a:cubicBezTo>
                  <a:lnTo>
                    <a:pt x="2752" y="1361"/>
                  </a:lnTo>
                  <a:cubicBezTo>
                    <a:pt x="2752" y="1371"/>
                    <a:pt x="2742" y="1382"/>
                    <a:pt x="2742" y="1382"/>
                  </a:cubicBezTo>
                  <a:lnTo>
                    <a:pt x="2721" y="1403"/>
                  </a:lnTo>
                  <a:cubicBezTo>
                    <a:pt x="2721" y="1403"/>
                    <a:pt x="2710" y="1413"/>
                    <a:pt x="2700" y="1424"/>
                  </a:cubicBezTo>
                  <a:lnTo>
                    <a:pt x="2679" y="1434"/>
                  </a:lnTo>
                  <a:cubicBezTo>
                    <a:pt x="2679" y="1444"/>
                    <a:pt x="2669" y="1444"/>
                    <a:pt x="2669" y="1455"/>
                  </a:cubicBezTo>
                  <a:cubicBezTo>
                    <a:pt x="2648" y="1455"/>
                    <a:pt x="2637" y="1465"/>
                    <a:pt x="2627" y="1476"/>
                  </a:cubicBezTo>
                  <a:lnTo>
                    <a:pt x="2690" y="1591"/>
                  </a:lnTo>
                  <a:lnTo>
                    <a:pt x="2616" y="1486"/>
                  </a:lnTo>
                  <a:cubicBezTo>
                    <a:pt x="2606" y="1486"/>
                    <a:pt x="2595" y="1497"/>
                    <a:pt x="2585" y="1497"/>
                  </a:cubicBezTo>
                  <a:lnTo>
                    <a:pt x="2637" y="1622"/>
                  </a:lnTo>
                  <a:lnTo>
                    <a:pt x="2564" y="1507"/>
                  </a:lnTo>
                  <a:cubicBezTo>
                    <a:pt x="2553" y="1507"/>
                    <a:pt x="2543" y="1518"/>
                    <a:pt x="2522" y="1518"/>
                  </a:cubicBezTo>
                  <a:cubicBezTo>
                    <a:pt x="2491" y="1539"/>
                    <a:pt x="2449" y="1539"/>
                    <a:pt x="2417" y="1549"/>
                  </a:cubicBezTo>
                  <a:lnTo>
                    <a:pt x="2292" y="1549"/>
                  </a:lnTo>
                  <a:cubicBezTo>
                    <a:pt x="2281" y="1539"/>
                    <a:pt x="2260" y="1539"/>
                    <a:pt x="2250" y="1539"/>
                  </a:cubicBezTo>
                  <a:lnTo>
                    <a:pt x="2219" y="1664"/>
                  </a:lnTo>
                  <a:lnTo>
                    <a:pt x="2229" y="1528"/>
                  </a:lnTo>
                  <a:lnTo>
                    <a:pt x="2198" y="1528"/>
                  </a:lnTo>
                  <a:lnTo>
                    <a:pt x="2177" y="1518"/>
                  </a:lnTo>
                  <a:cubicBezTo>
                    <a:pt x="2166" y="1518"/>
                    <a:pt x="2166" y="1507"/>
                    <a:pt x="2156" y="1507"/>
                  </a:cubicBezTo>
                  <a:lnTo>
                    <a:pt x="2114" y="1486"/>
                  </a:lnTo>
                  <a:cubicBezTo>
                    <a:pt x="2083" y="1465"/>
                    <a:pt x="2041" y="1444"/>
                    <a:pt x="2020" y="1424"/>
                  </a:cubicBezTo>
                  <a:cubicBezTo>
                    <a:pt x="2009" y="1413"/>
                    <a:pt x="1999" y="1403"/>
                    <a:pt x="1978" y="1392"/>
                  </a:cubicBezTo>
                  <a:cubicBezTo>
                    <a:pt x="1967" y="1382"/>
                    <a:pt x="1967" y="1371"/>
                    <a:pt x="1957" y="1361"/>
                  </a:cubicBezTo>
                  <a:cubicBezTo>
                    <a:pt x="1936" y="1340"/>
                    <a:pt x="1926" y="1329"/>
                    <a:pt x="1915" y="1308"/>
                  </a:cubicBezTo>
                  <a:lnTo>
                    <a:pt x="1800" y="1382"/>
                  </a:lnTo>
                  <a:lnTo>
                    <a:pt x="1905" y="1287"/>
                  </a:lnTo>
                  <a:lnTo>
                    <a:pt x="1894" y="1267"/>
                  </a:lnTo>
                  <a:cubicBezTo>
                    <a:pt x="1884" y="1267"/>
                    <a:pt x="1884" y="1256"/>
                    <a:pt x="1873" y="1246"/>
                  </a:cubicBezTo>
                  <a:lnTo>
                    <a:pt x="1873" y="1225"/>
                  </a:lnTo>
                  <a:cubicBezTo>
                    <a:pt x="1863" y="1214"/>
                    <a:pt x="1863" y="1204"/>
                    <a:pt x="1852" y="1193"/>
                  </a:cubicBezTo>
                  <a:lnTo>
                    <a:pt x="1737" y="1235"/>
                  </a:lnTo>
                  <a:lnTo>
                    <a:pt x="1852" y="1183"/>
                  </a:lnTo>
                  <a:cubicBezTo>
                    <a:pt x="1842" y="1151"/>
                    <a:pt x="1831" y="1120"/>
                    <a:pt x="1831" y="1078"/>
                  </a:cubicBezTo>
                  <a:cubicBezTo>
                    <a:pt x="1831" y="1068"/>
                    <a:pt x="1831" y="1047"/>
                    <a:pt x="1831" y="1036"/>
                  </a:cubicBezTo>
                  <a:lnTo>
                    <a:pt x="1695" y="1026"/>
                  </a:lnTo>
                  <a:lnTo>
                    <a:pt x="1821" y="1015"/>
                  </a:lnTo>
                  <a:cubicBezTo>
                    <a:pt x="1821" y="994"/>
                    <a:pt x="1831" y="974"/>
                    <a:pt x="1831" y="953"/>
                  </a:cubicBezTo>
                  <a:cubicBezTo>
                    <a:pt x="1831" y="932"/>
                    <a:pt x="1831" y="921"/>
                    <a:pt x="1842" y="900"/>
                  </a:cubicBezTo>
                  <a:lnTo>
                    <a:pt x="1706" y="869"/>
                  </a:lnTo>
                  <a:lnTo>
                    <a:pt x="1842" y="879"/>
                  </a:lnTo>
                  <a:cubicBezTo>
                    <a:pt x="1842" y="869"/>
                    <a:pt x="1852" y="858"/>
                    <a:pt x="1852" y="848"/>
                  </a:cubicBezTo>
                  <a:lnTo>
                    <a:pt x="1863" y="827"/>
                  </a:lnTo>
                  <a:cubicBezTo>
                    <a:pt x="1863" y="817"/>
                    <a:pt x="1873" y="806"/>
                    <a:pt x="1873" y="796"/>
                  </a:cubicBezTo>
                  <a:lnTo>
                    <a:pt x="1884" y="775"/>
                  </a:lnTo>
                  <a:cubicBezTo>
                    <a:pt x="1894" y="764"/>
                    <a:pt x="1894" y="754"/>
                    <a:pt x="1905" y="743"/>
                  </a:cubicBezTo>
                  <a:lnTo>
                    <a:pt x="1915" y="722"/>
                  </a:lnTo>
                  <a:cubicBezTo>
                    <a:pt x="1926" y="712"/>
                    <a:pt x="1926" y="701"/>
                    <a:pt x="1936" y="691"/>
                  </a:cubicBezTo>
                  <a:cubicBezTo>
                    <a:pt x="1936" y="691"/>
                    <a:pt x="1947" y="681"/>
                    <a:pt x="1947" y="681"/>
                  </a:cubicBezTo>
                  <a:cubicBezTo>
                    <a:pt x="1957" y="660"/>
                    <a:pt x="1967" y="649"/>
                    <a:pt x="1988" y="639"/>
                  </a:cubicBezTo>
                  <a:cubicBezTo>
                    <a:pt x="2062" y="565"/>
                    <a:pt x="2104" y="471"/>
                    <a:pt x="2104" y="367"/>
                  </a:cubicBezTo>
                  <a:cubicBezTo>
                    <a:pt x="2104" y="168"/>
                    <a:pt x="1936" y="0"/>
                    <a:pt x="1737"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21"/>
            <p:cNvSpPr/>
            <p:nvPr/>
          </p:nvSpPr>
          <p:spPr>
            <a:xfrm>
              <a:off x="8723352" y="1533425"/>
              <a:ext cx="144734" cy="191913"/>
            </a:xfrm>
            <a:custGeom>
              <a:rect b="b" l="l" r="r" t="t"/>
              <a:pathLst>
                <a:path extrusionOk="0" h="6301" w="4752">
                  <a:moveTo>
                    <a:pt x="2397" y="262"/>
                  </a:moveTo>
                  <a:cubicBezTo>
                    <a:pt x="2868" y="262"/>
                    <a:pt x="3108" y="848"/>
                    <a:pt x="2763" y="1173"/>
                  </a:cubicBezTo>
                  <a:cubicBezTo>
                    <a:pt x="2690" y="1246"/>
                    <a:pt x="2648" y="1340"/>
                    <a:pt x="2648" y="1445"/>
                  </a:cubicBezTo>
                  <a:cubicBezTo>
                    <a:pt x="2648" y="1644"/>
                    <a:pt x="2815" y="1811"/>
                    <a:pt x="3014" y="1811"/>
                  </a:cubicBezTo>
                  <a:lnTo>
                    <a:pt x="4490" y="1811"/>
                  </a:lnTo>
                  <a:cubicBezTo>
                    <a:pt x="4427" y="4124"/>
                    <a:pt x="2575" y="5976"/>
                    <a:pt x="262" y="6039"/>
                  </a:cubicBezTo>
                  <a:lnTo>
                    <a:pt x="262" y="4553"/>
                  </a:lnTo>
                  <a:cubicBezTo>
                    <a:pt x="262" y="4490"/>
                    <a:pt x="314" y="4448"/>
                    <a:pt x="367" y="4448"/>
                  </a:cubicBezTo>
                  <a:lnTo>
                    <a:pt x="409" y="4448"/>
                  </a:lnTo>
                  <a:cubicBezTo>
                    <a:pt x="429" y="4458"/>
                    <a:pt x="440" y="4469"/>
                    <a:pt x="450" y="4479"/>
                  </a:cubicBezTo>
                  <a:cubicBezTo>
                    <a:pt x="492" y="4521"/>
                    <a:pt x="534" y="4563"/>
                    <a:pt x="586" y="4594"/>
                  </a:cubicBezTo>
                  <a:cubicBezTo>
                    <a:pt x="660" y="4647"/>
                    <a:pt x="754" y="4678"/>
                    <a:pt x="838" y="4699"/>
                  </a:cubicBezTo>
                  <a:cubicBezTo>
                    <a:pt x="893" y="4711"/>
                    <a:pt x="948" y="4716"/>
                    <a:pt x="1003" y="4716"/>
                  </a:cubicBezTo>
                  <a:cubicBezTo>
                    <a:pt x="1042" y="4716"/>
                    <a:pt x="1081" y="4714"/>
                    <a:pt x="1120" y="4710"/>
                  </a:cubicBezTo>
                  <a:cubicBezTo>
                    <a:pt x="1162" y="4710"/>
                    <a:pt x="1214" y="4699"/>
                    <a:pt x="1256" y="4689"/>
                  </a:cubicBezTo>
                  <a:cubicBezTo>
                    <a:pt x="1288" y="4678"/>
                    <a:pt x="1308" y="4668"/>
                    <a:pt x="1340" y="4647"/>
                  </a:cubicBezTo>
                  <a:cubicBezTo>
                    <a:pt x="1413" y="4615"/>
                    <a:pt x="1465" y="4584"/>
                    <a:pt x="1528" y="4532"/>
                  </a:cubicBezTo>
                  <a:cubicBezTo>
                    <a:pt x="1549" y="4521"/>
                    <a:pt x="1560" y="4500"/>
                    <a:pt x="1581" y="4479"/>
                  </a:cubicBezTo>
                  <a:cubicBezTo>
                    <a:pt x="1654" y="4406"/>
                    <a:pt x="1717" y="4312"/>
                    <a:pt x="1758" y="4207"/>
                  </a:cubicBezTo>
                  <a:cubicBezTo>
                    <a:pt x="1779" y="4145"/>
                    <a:pt x="1800" y="4082"/>
                    <a:pt x="1800" y="4019"/>
                  </a:cubicBezTo>
                  <a:cubicBezTo>
                    <a:pt x="1811" y="3956"/>
                    <a:pt x="1811" y="3904"/>
                    <a:pt x="1800" y="3841"/>
                  </a:cubicBezTo>
                  <a:cubicBezTo>
                    <a:pt x="1790" y="3705"/>
                    <a:pt x="1737" y="3569"/>
                    <a:pt x="1654" y="3454"/>
                  </a:cubicBezTo>
                  <a:cubicBezTo>
                    <a:pt x="1643" y="3433"/>
                    <a:pt x="1622" y="3412"/>
                    <a:pt x="1601" y="3391"/>
                  </a:cubicBezTo>
                  <a:cubicBezTo>
                    <a:pt x="1497" y="3276"/>
                    <a:pt x="1350" y="3182"/>
                    <a:pt x="1183" y="3150"/>
                  </a:cubicBezTo>
                  <a:cubicBezTo>
                    <a:pt x="1131" y="3140"/>
                    <a:pt x="1076" y="3135"/>
                    <a:pt x="1021" y="3135"/>
                  </a:cubicBezTo>
                  <a:cubicBezTo>
                    <a:pt x="966" y="3135"/>
                    <a:pt x="911" y="3140"/>
                    <a:pt x="858" y="3150"/>
                  </a:cubicBezTo>
                  <a:cubicBezTo>
                    <a:pt x="785" y="3161"/>
                    <a:pt x="733" y="3182"/>
                    <a:pt x="670" y="3213"/>
                  </a:cubicBezTo>
                  <a:cubicBezTo>
                    <a:pt x="639" y="3234"/>
                    <a:pt x="597" y="3255"/>
                    <a:pt x="565" y="3276"/>
                  </a:cubicBezTo>
                  <a:cubicBezTo>
                    <a:pt x="545" y="3286"/>
                    <a:pt x="524" y="3307"/>
                    <a:pt x="503" y="3318"/>
                  </a:cubicBezTo>
                  <a:cubicBezTo>
                    <a:pt x="492" y="3339"/>
                    <a:pt x="471" y="3349"/>
                    <a:pt x="450" y="3370"/>
                  </a:cubicBezTo>
                  <a:cubicBezTo>
                    <a:pt x="440" y="3381"/>
                    <a:pt x="440" y="3381"/>
                    <a:pt x="429" y="3391"/>
                  </a:cubicBezTo>
                  <a:cubicBezTo>
                    <a:pt x="429" y="3391"/>
                    <a:pt x="419" y="3402"/>
                    <a:pt x="409" y="3402"/>
                  </a:cubicBezTo>
                  <a:cubicBezTo>
                    <a:pt x="396" y="3406"/>
                    <a:pt x="381" y="3408"/>
                    <a:pt x="366" y="3408"/>
                  </a:cubicBezTo>
                  <a:cubicBezTo>
                    <a:pt x="346" y="3408"/>
                    <a:pt x="327" y="3403"/>
                    <a:pt x="314" y="3391"/>
                  </a:cubicBezTo>
                  <a:cubicBezTo>
                    <a:pt x="283" y="3370"/>
                    <a:pt x="262" y="3339"/>
                    <a:pt x="262" y="3307"/>
                  </a:cubicBezTo>
                  <a:lnTo>
                    <a:pt x="262" y="1811"/>
                  </a:lnTo>
                  <a:lnTo>
                    <a:pt x="1769" y="1811"/>
                  </a:lnTo>
                  <a:cubicBezTo>
                    <a:pt x="1978" y="1811"/>
                    <a:pt x="2135" y="1644"/>
                    <a:pt x="2146" y="1445"/>
                  </a:cubicBezTo>
                  <a:cubicBezTo>
                    <a:pt x="2135" y="1340"/>
                    <a:pt x="2093" y="1246"/>
                    <a:pt x="2020" y="1173"/>
                  </a:cubicBezTo>
                  <a:cubicBezTo>
                    <a:pt x="1685" y="838"/>
                    <a:pt x="1915" y="262"/>
                    <a:pt x="2397" y="262"/>
                  </a:cubicBezTo>
                  <a:close/>
                  <a:moveTo>
                    <a:pt x="2394" y="1"/>
                  </a:moveTo>
                  <a:cubicBezTo>
                    <a:pt x="1975" y="1"/>
                    <a:pt x="1601" y="341"/>
                    <a:pt x="1601" y="796"/>
                  </a:cubicBezTo>
                  <a:cubicBezTo>
                    <a:pt x="1601" y="1005"/>
                    <a:pt x="1685" y="1215"/>
                    <a:pt x="1842" y="1361"/>
                  </a:cubicBezTo>
                  <a:cubicBezTo>
                    <a:pt x="1863" y="1382"/>
                    <a:pt x="1874" y="1413"/>
                    <a:pt x="1884" y="1445"/>
                  </a:cubicBezTo>
                  <a:cubicBezTo>
                    <a:pt x="1874" y="1508"/>
                    <a:pt x="1832" y="1549"/>
                    <a:pt x="1769" y="1549"/>
                  </a:cubicBezTo>
                  <a:lnTo>
                    <a:pt x="252" y="1549"/>
                  </a:lnTo>
                  <a:cubicBezTo>
                    <a:pt x="116" y="1549"/>
                    <a:pt x="0" y="1664"/>
                    <a:pt x="0" y="1801"/>
                  </a:cubicBezTo>
                  <a:lnTo>
                    <a:pt x="0" y="3307"/>
                  </a:lnTo>
                  <a:cubicBezTo>
                    <a:pt x="0" y="3517"/>
                    <a:pt x="175" y="3673"/>
                    <a:pt x="368" y="3673"/>
                  </a:cubicBezTo>
                  <a:cubicBezTo>
                    <a:pt x="416" y="3673"/>
                    <a:pt x="465" y="3663"/>
                    <a:pt x="513" y="3642"/>
                  </a:cubicBezTo>
                  <a:cubicBezTo>
                    <a:pt x="545" y="3632"/>
                    <a:pt x="565" y="3611"/>
                    <a:pt x="586" y="3600"/>
                  </a:cubicBezTo>
                  <a:cubicBezTo>
                    <a:pt x="597" y="3590"/>
                    <a:pt x="618" y="3569"/>
                    <a:pt x="639" y="3559"/>
                  </a:cubicBezTo>
                  <a:cubicBezTo>
                    <a:pt x="649" y="3538"/>
                    <a:pt x="660" y="3527"/>
                    <a:pt x="670" y="3517"/>
                  </a:cubicBezTo>
                  <a:cubicBezTo>
                    <a:pt x="691" y="3506"/>
                    <a:pt x="702" y="3496"/>
                    <a:pt x="712" y="3485"/>
                  </a:cubicBezTo>
                  <a:cubicBezTo>
                    <a:pt x="775" y="3454"/>
                    <a:pt x="838" y="3422"/>
                    <a:pt x="911" y="3402"/>
                  </a:cubicBezTo>
                  <a:cubicBezTo>
                    <a:pt x="941" y="3397"/>
                    <a:pt x="971" y="3395"/>
                    <a:pt x="1002" y="3395"/>
                  </a:cubicBezTo>
                  <a:cubicBezTo>
                    <a:pt x="1045" y="3395"/>
                    <a:pt x="1088" y="3400"/>
                    <a:pt x="1131" y="3412"/>
                  </a:cubicBezTo>
                  <a:cubicBezTo>
                    <a:pt x="1183" y="3422"/>
                    <a:pt x="1235" y="3443"/>
                    <a:pt x="1288" y="3464"/>
                  </a:cubicBezTo>
                  <a:cubicBezTo>
                    <a:pt x="1329" y="3496"/>
                    <a:pt x="1371" y="3527"/>
                    <a:pt x="1413" y="3569"/>
                  </a:cubicBezTo>
                  <a:cubicBezTo>
                    <a:pt x="1424" y="3579"/>
                    <a:pt x="1434" y="3600"/>
                    <a:pt x="1444" y="3611"/>
                  </a:cubicBezTo>
                  <a:cubicBezTo>
                    <a:pt x="1497" y="3684"/>
                    <a:pt x="1539" y="3778"/>
                    <a:pt x="1549" y="3872"/>
                  </a:cubicBezTo>
                  <a:cubicBezTo>
                    <a:pt x="1549" y="3914"/>
                    <a:pt x="1549" y="3946"/>
                    <a:pt x="1549" y="3988"/>
                  </a:cubicBezTo>
                  <a:cubicBezTo>
                    <a:pt x="1539" y="4029"/>
                    <a:pt x="1528" y="4071"/>
                    <a:pt x="1518" y="4113"/>
                  </a:cubicBezTo>
                  <a:cubicBezTo>
                    <a:pt x="1486" y="4186"/>
                    <a:pt x="1444" y="4249"/>
                    <a:pt x="1392" y="4301"/>
                  </a:cubicBezTo>
                  <a:cubicBezTo>
                    <a:pt x="1382" y="4312"/>
                    <a:pt x="1371" y="4322"/>
                    <a:pt x="1361" y="4333"/>
                  </a:cubicBezTo>
                  <a:cubicBezTo>
                    <a:pt x="1340" y="4343"/>
                    <a:pt x="1319" y="4364"/>
                    <a:pt x="1308" y="4375"/>
                  </a:cubicBezTo>
                  <a:cubicBezTo>
                    <a:pt x="1288" y="4385"/>
                    <a:pt x="1256" y="4396"/>
                    <a:pt x="1235" y="4406"/>
                  </a:cubicBezTo>
                  <a:cubicBezTo>
                    <a:pt x="1214" y="4417"/>
                    <a:pt x="1193" y="4427"/>
                    <a:pt x="1172" y="4438"/>
                  </a:cubicBezTo>
                  <a:cubicBezTo>
                    <a:pt x="1151" y="4448"/>
                    <a:pt x="1120" y="4448"/>
                    <a:pt x="1089" y="4448"/>
                  </a:cubicBezTo>
                  <a:cubicBezTo>
                    <a:pt x="1057" y="4453"/>
                    <a:pt x="1026" y="4456"/>
                    <a:pt x="995" y="4456"/>
                  </a:cubicBezTo>
                  <a:cubicBezTo>
                    <a:pt x="963" y="4456"/>
                    <a:pt x="932" y="4453"/>
                    <a:pt x="900" y="4448"/>
                  </a:cubicBezTo>
                  <a:cubicBezTo>
                    <a:pt x="838" y="4427"/>
                    <a:pt x="785" y="4406"/>
                    <a:pt x="733" y="4375"/>
                  </a:cubicBezTo>
                  <a:cubicBezTo>
                    <a:pt x="691" y="4354"/>
                    <a:pt x="670" y="4322"/>
                    <a:pt x="639" y="4301"/>
                  </a:cubicBezTo>
                  <a:cubicBezTo>
                    <a:pt x="607" y="4260"/>
                    <a:pt x="565" y="4239"/>
                    <a:pt x="513" y="4218"/>
                  </a:cubicBezTo>
                  <a:cubicBezTo>
                    <a:pt x="462" y="4193"/>
                    <a:pt x="410" y="4182"/>
                    <a:pt x="359" y="4182"/>
                  </a:cubicBezTo>
                  <a:cubicBezTo>
                    <a:pt x="170" y="4182"/>
                    <a:pt x="0" y="4338"/>
                    <a:pt x="0" y="4553"/>
                  </a:cubicBezTo>
                  <a:lnTo>
                    <a:pt x="0" y="6049"/>
                  </a:lnTo>
                  <a:cubicBezTo>
                    <a:pt x="0" y="6175"/>
                    <a:pt x="84" y="6269"/>
                    <a:pt x="199" y="6300"/>
                  </a:cubicBezTo>
                  <a:lnTo>
                    <a:pt x="231" y="6300"/>
                  </a:lnTo>
                  <a:cubicBezTo>
                    <a:pt x="2711" y="6258"/>
                    <a:pt x="4709" y="4260"/>
                    <a:pt x="4751" y="1780"/>
                  </a:cubicBezTo>
                  <a:cubicBezTo>
                    <a:pt x="4751" y="1769"/>
                    <a:pt x="4751" y="1759"/>
                    <a:pt x="4751" y="1748"/>
                  </a:cubicBezTo>
                  <a:cubicBezTo>
                    <a:pt x="4720" y="1633"/>
                    <a:pt x="4626" y="1549"/>
                    <a:pt x="4500" y="1549"/>
                  </a:cubicBezTo>
                  <a:lnTo>
                    <a:pt x="3014" y="1549"/>
                  </a:lnTo>
                  <a:cubicBezTo>
                    <a:pt x="2962" y="1549"/>
                    <a:pt x="2909" y="1508"/>
                    <a:pt x="2909" y="1445"/>
                  </a:cubicBezTo>
                  <a:cubicBezTo>
                    <a:pt x="2909" y="1413"/>
                    <a:pt x="2930" y="1382"/>
                    <a:pt x="2951" y="1361"/>
                  </a:cubicBezTo>
                  <a:cubicBezTo>
                    <a:pt x="3359" y="963"/>
                    <a:pt x="3223" y="283"/>
                    <a:pt x="2700" y="63"/>
                  </a:cubicBezTo>
                  <a:cubicBezTo>
                    <a:pt x="2598" y="21"/>
                    <a:pt x="2495" y="1"/>
                    <a:pt x="2394" y="1"/>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1"/>
            <p:cNvSpPr/>
            <p:nvPr/>
          </p:nvSpPr>
          <p:spPr>
            <a:xfrm>
              <a:off x="8676173" y="1443880"/>
              <a:ext cx="191913" cy="144704"/>
            </a:xfrm>
            <a:custGeom>
              <a:rect b="b" l="l" r="r" t="t"/>
              <a:pathLst>
                <a:path extrusionOk="0" h="4751" w="6301">
                  <a:moveTo>
                    <a:pt x="1811" y="262"/>
                  </a:moveTo>
                  <a:cubicBezTo>
                    <a:pt x="4124" y="325"/>
                    <a:pt x="5976" y="2187"/>
                    <a:pt x="6039" y="4489"/>
                  </a:cubicBezTo>
                  <a:lnTo>
                    <a:pt x="4563" y="4489"/>
                  </a:lnTo>
                  <a:cubicBezTo>
                    <a:pt x="4511" y="4489"/>
                    <a:pt x="4458" y="4448"/>
                    <a:pt x="4458" y="4385"/>
                  </a:cubicBezTo>
                  <a:cubicBezTo>
                    <a:pt x="4458" y="4353"/>
                    <a:pt x="4479" y="4322"/>
                    <a:pt x="4500" y="4301"/>
                  </a:cubicBezTo>
                  <a:cubicBezTo>
                    <a:pt x="5003" y="3809"/>
                    <a:pt x="4657" y="2941"/>
                    <a:pt x="3946" y="2941"/>
                  </a:cubicBezTo>
                  <a:cubicBezTo>
                    <a:pt x="3506" y="2941"/>
                    <a:pt x="3150" y="3296"/>
                    <a:pt x="3150" y="3736"/>
                  </a:cubicBezTo>
                  <a:cubicBezTo>
                    <a:pt x="3150" y="3945"/>
                    <a:pt x="3234" y="4155"/>
                    <a:pt x="3391" y="4301"/>
                  </a:cubicBezTo>
                  <a:cubicBezTo>
                    <a:pt x="3412" y="4322"/>
                    <a:pt x="3423" y="4353"/>
                    <a:pt x="3433" y="4385"/>
                  </a:cubicBezTo>
                  <a:cubicBezTo>
                    <a:pt x="3423" y="4448"/>
                    <a:pt x="3381" y="4489"/>
                    <a:pt x="3318" y="4489"/>
                  </a:cubicBezTo>
                  <a:lnTo>
                    <a:pt x="1811" y="4489"/>
                  </a:lnTo>
                  <a:lnTo>
                    <a:pt x="1811" y="2983"/>
                  </a:lnTo>
                  <a:cubicBezTo>
                    <a:pt x="1811" y="2773"/>
                    <a:pt x="1644" y="2616"/>
                    <a:pt x="1445" y="2616"/>
                  </a:cubicBezTo>
                  <a:cubicBezTo>
                    <a:pt x="1340" y="2616"/>
                    <a:pt x="1246" y="2658"/>
                    <a:pt x="1173" y="2731"/>
                  </a:cubicBezTo>
                  <a:cubicBezTo>
                    <a:pt x="1162" y="2742"/>
                    <a:pt x="1141" y="2763"/>
                    <a:pt x="1131" y="2773"/>
                  </a:cubicBezTo>
                  <a:cubicBezTo>
                    <a:pt x="1110" y="2784"/>
                    <a:pt x="1099" y="2794"/>
                    <a:pt x="1089" y="2805"/>
                  </a:cubicBezTo>
                  <a:lnTo>
                    <a:pt x="1162" y="2909"/>
                  </a:lnTo>
                  <a:lnTo>
                    <a:pt x="1079" y="2805"/>
                  </a:lnTo>
                  <a:cubicBezTo>
                    <a:pt x="1058" y="2815"/>
                    <a:pt x="1047" y="2826"/>
                    <a:pt x="1037" y="2826"/>
                  </a:cubicBezTo>
                  <a:lnTo>
                    <a:pt x="1026" y="2836"/>
                  </a:lnTo>
                  <a:cubicBezTo>
                    <a:pt x="1005" y="2846"/>
                    <a:pt x="995" y="2846"/>
                    <a:pt x="984" y="2857"/>
                  </a:cubicBezTo>
                  <a:lnTo>
                    <a:pt x="974" y="2857"/>
                  </a:lnTo>
                  <a:cubicBezTo>
                    <a:pt x="953" y="2867"/>
                    <a:pt x="942" y="2867"/>
                    <a:pt x="911" y="2878"/>
                  </a:cubicBezTo>
                  <a:cubicBezTo>
                    <a:pt x="880" y="2888"/>
                    <a:pt x="838" y="2888"/>
                    <a:pt x="806" y="2888"/>
                  </a:cubicBezTo>
                  <a:lnTo>
                    <a:pt x="733" y="2888"/>
                  </a:lnTo>
                  <a:cubicBezTo>
                    <a:pt x="712" y="2878"/>
                    <a:pt x="702" y="2878"/>
                    <a:pt x="681" y="2878"/>
                  </a:cubicBezTo>
                  <a:cubicBezTo>
                    <a:pt x="660" y="2878"/>
                    <a:pt x="649" y="2867"/>
                    <a:pt x="629" y="2867"/>
                  </a:cubicBezTo>
                  <a:lnTo>
                    <a:pt x="618" y="2857"/>
                  </a:lnTo>
                  <a:cubicBezTo>
                    <a:pt x="608" y="2857"/>
                    <a:pt x="597" y="2846"/>
                    <a:pt x="587" y="2846"/>
                  </a:cubicBezTo>
                  <a:lnTo>
                    <a:pt x="545" y="2826"/>
                  </a:lnTo>
                  <a:cubicBezTo>
                    <a:pt x="534" y="2826"/>
                    <a:pt x="524" y="2815"/>
                    <a:pt x="524" y="2815"/>
                  </a:cubicBezTo>
                  <a:lnTo>
                    <a:pt x="451" y="2920"/>
                  </a:lnTo>
                  <a:lnTo>
                    <a:pt x="513" y="2805"/>
                  </a:lnTo>
                  <a:cubicBezTo>
                    <a:pt x="493" y="2794"/>
                    <a:pt x="472" y="2773"/>
                    <a:pt x="451" y="2763"/>
                  </a:cubicBezTo>
                  <a:cubicBezTo>
                    <a:pt x="440" y="2752"/>
                    <a:pt x="430" y="2742"/>
                    <a:pt x="419" y="2731"/>
                  </a:cubicBezTo>
                  <a:cubicBezTo>
                    <a:pt x="409" y="2721"/>
                    <a:pt x="398" y="2710"/>
                    <a:pt x="388" y="2690"/>
                  </a:cubicBezTo>
                  <a:cubicBezTo>
                    <a:pt x="367" y="2669"/>
                    <a:pt x="346" y="2637"/>
                    <a:pt x="325" y="2606"/>
                  </a:cubicBezTo>
                  <a:lnTo>
                    <a:pt x="304" y="2564"/>
                  </a:lnTo>
                  <a:cubicBezTo>
                    <a:pt x="304" y="2553"/>
                    <a:pt x="304" y="2543"/>
                    <a:pt x="294" y="2533"/>
                  </a:cubicBezTo>
                  <a:lnTo>
                    <a:pt x="294" y="2522"/>
                  </a:lnTo>
                  <a:cubicBezTo>
                    <a:pt x="283" y="2501"/>
                    <a:pt x="283" y="2491"/>
                    <a:pt x="273" y="2470"/>
                  </a:cubicBezTo>
                  <a:cubicBezTo>
                    <a:pt x="273" y="2449"/>
                    <a:pt x="273" y="2438"/>
                    <a:pt x="273" y="2417"/>
                  </a:cubicBezTo>
                  <a:cubicBezTo>
                    <a:pt x="273" y="2407"/>
                    <a:pt x="262" y="2407"/>
                    <a:pt x="262" y="2386"/>
                  </a:cubicBezTo>
                  <a:cubicBezTo>
                    <a:pt x="262" y="2386"/>
                    <a:pt x="262" y="2376"/>
                    <a:pt x="262" y="2365"/>
                  </a:cubicBezTo>
                  <a:lnTo>
                    <a:pt x="262" y="2323"/>
                  </a:lnTo>
                  <a:cubicBezTo>
                    <a:pt x="273" y="2313"/>
                    <a:pt x="273" y="2302"/>
                    <a:pt x="273" y="2292"/>
                  </a:cubicBezTo>
                  <a:cubicBezTo>
                    <a:pt x="273" y="2271"/>
                    <a:pt x="273" y="2260"/>
                    <a:pt x="283" y="2240"/>
                  </a:cubicBezTo>
                  <a:cubicBezTo>
                    <a:pt x="283" y="2229"/>
                    <a:pt x="283" y="2208"/>
                    <a:pt x="294" y="2198"/>
                  </a:cubicBezTo>
                  <a:lnTo>
                    <a:pt x="294" y="2177"/>
                  </a:lnTo>
                  <a:cubicBezTo>
                    <a:pt x="304" y="2166"/>
                    <a:pt x="304" y="2166"/>
                    <a:pt x="304" y="2145"/>
                  </a:cubicBezTo>
                  <a:lnTo>
                    <a:pt x="325" y="2114"/>
                  </a:lnTo>
                  <a:cubicBezTo>
                    <a:pt x="346" y="2072"/>
                    <a:pt x="367" y="2041"/>
                    <a:pt x="388" y="2020"/>
                  </a:cubicBezTo>
                  <a:cubicBezTo>
                    <a:pt x="398" y="2009"/>
                    <a:pt x="409" y="1999"/>
                    <a:pt x="419" y="1978"/>
                  </a:cubicBezTo>
                  <a:cubicBezTo>
                    <a:pt x="430" y="1978"/>
                    <a:pt x="440" y="1967"/>
                    <a:pt x="451" y="1957"/>
                  </a:cubicBezTo>
                  <a:cubicBezTo>
                    <a:pt x="472" y="1936"/>
                    <a:pt x="493" y="1915"/>
                    <a:pt x="524" y="1905"/>
                  </a:cubicBezTo>
                  <a:lnTo>
                    <a:pt x="587" y="1873"/>
                  </a:lnTo>
                  <a:cubicBezTo>
                    <a:pt x="597" y="1863"/>
                    <a:pt x="608" y="1863"/>
                    <a:pt x="618" y="1852"/>
                  </a:cubicBezTo>
                  <a:lnTo>
                    <a:pt x="629" y="1852"/>
                  </a:lnTo>
                  <a:cubicBezTo>
                    <a:pt x="649" y="1842"/>
                    <a:pt x="670" y="1842"/>
                    <a:pt x="691" y="1831"/>
                  </a:cubicBezTo>
                  <a:lnTo>
                    <a:pt x="733" y="1831"/>
                  </a:lnTo>
                  <a:cubicBezTo>
                    <a:pt x="754" y="1831"/>
                    <a:pt x="775" y="1831"/>
                    <a:pt x="796" y="1821"/>
                  </a:cubicBezTo>
                  <a:cubicBezTo>
                    <a:pt x="838" y="1821"/>
                    <a:pt x="880" y="1831"/>
                    <a:pt x="922" y="1842"/>
                  </a:cubicBezTo>
                  <a:cubicBezTo>
                    <a:pt x="942" y="1842"/>
                    <a:pt x="953" y="1852"/>
                    <a:pt x="974" y="1852"/>
                  </a:cubicBezTo>
                  <a:lnTo>
                    <a:pt x="1016" y="1727"/>
                  </a:lnTo>
                  <a:lnTo>
                    <a:pt x="984" y="1863"/>
                  </a:lnTo>
                  <a:cubicBezTo>
                    <a:pt x="995" y="1863"/>
                    <a:pt x="1005" y="1873"/>
                    <a:pt x="1026" y="1873"/>
                  </a:cubicBezTo>
                  <a:lnTo>
                    <a:pt x="1037" y="1884"/>
                  </a:lnTo>
                  <a:cubicBezTo>
                    <a:pt x="1047" y="1894"/>
                    <a:pt x="1068" y="1894"/>
                    <a:pt x="1079" y="1905"/>
                  </a:cubicBezTo>
                  <a:lnTo>
                    <a:pt x="1141" y="1790"/>
                  </a:lnTo>
                  <a:lnTo>
                    <a:pt x="1089" y="1915"/>
                  </a:lnTo>
                  <a:cubicBezTo>
                    <a:pt x="1099" y="1926"/>
                    <a:pt x="1110" y="1936"/>
                    <a:pt x="1131" y="1947"/>
                  </a:cubicBezTo>
                  <a:cubicBezTo>
                    <a:pt x="1152" y="1957"/>
                    <a:pt x="1162" y="1967"/>
                    <a:pt x="1173" y="1988"/>
                  </a:cubicBezTo>
                  <a:cubicBezTo>
                    <a:pt x="1246" y="2062"/>
                    <a:pt x="1340" y="2104"/>
                    <a:pt x="1445" y="2104"/>
                  </a:cubicBezTo>
                  <a:cubicBezTo>
                    <a:pt x="1644" y="2104"/>
                    <a:pt x="1811" y="1936"/>
                    <a:pt x="1811" y="1737"/>
                  </a:cubicBezTo>
                  <a:lnTo>
                    <a:pt x="1811" y="262"/>
                  </a:lnTo>
                  <a:close/>
                  <a:moveTo>
                    <a:pt x="1780" y="0"/>
                  </a:moveTo>
                  <a:cubicBezTo>
                    <a:pt x="1769" y="0"/>
                    <a:pt x="1759" y="0"/>
                    <a:pt x="1748" y="11"/>
                  </a:cubicBezTo>
                  <a:cubicBezTo>
                    <a:pt x="1633" y="32"/>
                    <a:pt x="1549" y="136"/>
                    <a:pt x="1549" y="251"/>
                  </a:cubicBezTo>
                  <a:lnTo>
                    <a:pt x="1549" y="1737"/>
                  </a:lnTo>
                  <a:cubicBezTo>
                    <a:pt x="1549" y="1798"/>
                    <a:pt x="1497" y="1837"/>
                    <a:pt x="1442" y="1837"/>
                  </a:cubicBezTo>
                  <a:cubicBezTo>
                    <a:pt x="1413" y="1837"/>
                    <a:pt x="1383" y="1826"/>
                    <a:pt x="1361" y="1800"/>
                  </a:cubicBezTo>
                  <a:cubicBezTo>
                    <a:pt x="1340" y="1779"/>
                    <a:pt x="1319" y="1758"/>
                    <a:pt x="1288" y="1737"/>
                  </a:cubicBezTo>
                  <a:cubicBezTo>
                    <a:pt x="1267" y="1727"/>
                    <a:pt x="1246" y="1706"/>
                    <a:pt x="1235" y="1695"/>
                  </a:cubicBezTo>
                  <a:lnTo>
                    <a:pt x="1215" y="1685"/>
                  </a:lnTo>
                  <a:cubicBezTo>
                    <a:pt x="1194" y="1674"/>
                    <a:pt x="1173" y="1664"/>
                    <a:pt x="1152" y="1654"/>
                  </a:cubicBezTo>
                  <a:lnTo>
                    <a:pt x="1131" y="1643"/>
                  </a:lnTo>
                  <a:cubicBezTo>
                    <a:pt x="1120" y="1633"/>
                    <a:pt x="1099" y="1622"/>
                    <a:pt x="1068" y="1612"/>
                  </a:cubicBezTo>
                  <a:lnTo>
                    <a:pt x="1058" y="1612"/>
                  </a:lnTo>
                  <a:cubicBezTo>
                    <a:pt x="1037" y="1601"/>
                    <a:pt x="1005" y="1591"/>
                    <a:pt x="984" y="1591"/>
                  </a:cubicBezTo>
                  <a:cubicBezTo>
                    <a:pt x="984" y="1591"/>
                    <a:pt x="974" y="1580"/>
                    <a:pt x="974" y="1580"/>
                  </a:cubicBezTo>
                  <a:cubicBezTo>
                    <a:pt x="911" y="1570"/>
                    <a:pt x="848" y="1559"/>
                    <a:pt x="786" y="1559"/>
                  </a:cubicBezTo>
                  <a:cubicBezTo>
                    <a:pt x="754" y="1570"/>
                    <a:pt x="733" y="1570"/>
                    <a:pt x="702" y="1570"/>
                  </a:cubicBezTo>
                  <a:lnTo>
                    <a:pt x="691" y="1570"/>
                  </a:lnTo>
                  <a:cubicBezTo>
                    <a:pt x="670" y="1570"/>
                    <a:pt x="660" y="1580"/>
                    <a:pt x="639" y="1580"/>
                  </a:cubicBezTo>
                  <a:lnTo>
                    <a:pt x="629" y="1580"/>
                  </a:lnTo>
                  <a:cubicBezTo>
                    <a:pt x="597" y="1591"/>
                    <a:pt x="576" y="1591"/>
                    <a:pt x="555" y="1601"/>
                  </a:cubicBezTo>
                  <a:cubicBezTo>
                    <a:pt x="545" y="1601"/>
                    <a:pt x="534" y="1612"/>
                    <a:pt x="524" y="1612"/>
                  </a:cubicBezTo>
                  <a:cubicBezTo>
                    <a:pt x="513" y="1622"/>
                    <a:pt x="493" y="1622"/>
                    <a:pt x="482" y="1633"/>
                  </a:cubicBezTo>
                  <a:cubicBezTo>
                    <a:pt x="472" y="1633"/>
                    <a:pt x="461" y="1643"/>
                    <a:pt x="451" y="1643"/>
                  </a:cubicBezTo>
                  <a:cubicBezTo>
                    <a:pt x="440" y="1654"/>
                    <a:pt x="430" y="1654"/>
                    <a:pt x="419" y="1664"/>
                  </a:cubicBezTo>
                  <a:cubicBezTo>
                    <a:pt x="409" y="1664"/>
                    <a:pt x="398" y="1674"/>
                    <a:pt x="388" y="1685"/>
                  </a:cubicBezTo>
                  <a:lnTo>
                    <a:pt x="367" y="1685"/>
                  </a:lnTo>
                  <a:cubicBezTo>
                    <a:pt x="336" y="1706"/>
                    <a:pt x="304" y="1737"/>
                    <a:pt x="283" y="1758"/>
                  </a:cubicBezTo>
                  <a:cubicBezTo>
                    <a:pt x="262" y="1769"/>
                    <a:pt x="252" y="1779"/>
                    <a:pt x="241" y="1800"/>
                  </a:cubicBezTo>
                  <a:cubicBezTo>
                    <a:pt x="241" y="1800"/>
                    <a:pt x="231" y="1811"/>
                    <a:pt x="231" y="1811"/>
                  </a:cubicBezTo>
                  <a:cubicBezTo>
                    <a:pt x="210" y="1821"/>
                    <a:pt x="199" y="1831"/>
                    <a:pt x="189" y="1842"/>
                  </a:cubicBezTo>
                  <a:lnTo>
                    <a:pt x="179" y="1852"/>
                  </a:lnTo>
                  <a:cubicBezTo>
                    <a:pt x="147" y="1894"/>
                    <a:pt x="116" y="1947"/>
                    <a:pt x="95" y="1988"/>
                  </a:cubicBezTo>
                  <a:cubicBezTo>
                    <a:pt x="84" y="1999"/>
                    <a:pt x="84" y="2009"/>
                    <a:pt x="74" y="2020"/>
                  </a:cubicBezTo>
                  <a:lnTo>
                    <a:pt x="63" y="2051"/>
                  </a:lnTo>
                  <a:cubicBezTo>
                    <a:pt x="63" y="2062"/>
                    <a:pt x="53" y="2083"/>
                    <a:pt x="53" y="2093"/>
                  </a:cubicBezTo>
                  <a:lnTo>
                    <a:pt x="43" y="2114"/>
                  </a:lnTo>
                  <a:cubicBezTo>
                    <a:pt x="32" y="2135"/>
                    <a:pt x="32" y="2156"/>
                    <a:pt x="22" y="2177"/>
                  </a:cubicBezTo>
                  <a:lnTo>
                    <a:pt x="22" y="2198"/>
                  </a:lnTo>
                  <a:cubicBezTo>
                    <a:pt x="11" y="2219"/>
                    <a:pt x="11" y="2250"/>
                    <a:pt x="11" y="2271"/>
                  </a:cubicBezTo>
                  <a:cubicBezTo>
                    <a:pt x="11" y="2281"/>
                    <a:pt x="11" y="2302"/>
                    <a:pt x="1" y="2313"/>
                  </a:cubicBezTo>
                  <a:lnTo>
                    <a:pt x="1" y="2323"/>
                  </a:lnTo>
                  <a:cubicBezTo>
                    <a:pt x="1" y="2334"/>
                    <a:pt x="1" y="2344"/>
                    <a:pt x="1" y="2355"/>
                  </a:cubicBezTo>
                  <a:cubicBezTo>
                    <a:pt x="1" y="2365"/>
                    <a:pt x="1" y="2376"/>
                    <a:pt x="1" y="2386"/>
                  </a:cubicBezTo>
                  <a:lnTo>
                    <a:pt x="137" y="2376"/>
                  </a:lnTo>
                  <a:lnTo>
                    <a:pt x="1" y="2407"/>
                  </a:lnTo>
                  <a:cubicBezTo>
                    <a:pt x="11" y="2417"/>
                    <a:pt x="11" y="2428"/>
                    <a:pt x="11" y="2449"/>
                  </a:cubicBezTo>
                  <a:cubicBezTo>
                    <a:pt x="11" y="2470"/>
                    <a:pt x="22" y="2501"/>
                    <a:pt x="22" y="2533"/>
                  </a:cubicBezTo>
                  <a:cubicBezTo>
                    <a:pt x="32" y="2553"/>
                    <a:pt x="32" y="2574"/>
                    <a:pt x="43" y="2595"/>
                  </a:cubicBezTo>
                  <a:lnTo>
                    <a:pt x="53" y="2616"/>
                  </a:lnTo>
                  <a:cubicBezTo>
                    <a:pt x="53" y="2637"/>
                    <a:pt x="63" y="2648"/>
                    <a:pt x="63" y="2669"/>
                  </a:cubicBezTo>
                  <a:lnTo>
                    <a:pt x="84" y="2700"/>
                  </a:lnTo>
                  <a:cubicBezTo>
                    <a:pt x="84" y="2710"/>
                    <a:pt x="95" y="2721"/>
                    <a:pt x="95" y="2731"/>
                  </a:cubicBezTo>
                  <a:cubicBezTo>
                    <a:pt x="116" y="2773"/>
                    <a:pt x="147" y="2815"/>
                    <a:pt x="179" y="2857"/>
                  </a:cubicBezTo>
                  <a:cubicBezTo>
                    <a:pt x="179" y="2857"/>
                    <a:pt x="189" y="2867"/>
                    <a:pt x="189" y="2867"/>
                  </a:cubicBezTo>
                  <a:cubicBezTo>
                    <a:pt x="199" y="2878"/>
                    <a:pt x="210" y="2899"/>
                    <a:pt x="231" y="2909"/>
                  </a:cubicBezTo>
                  <a:lnTo>
                    <a:pt x="241" y="2920"/>
                  </a:lnTo>
                  <a:cubicBezTo>
                    <a:pt x="252" y="2930"/>
                    <a:pt x="262" y="2941"/>
                    <a:pt x="283" y="2962"/>
                  </a:cubicBezTo>
                  <a:cubicBezTo>
                    <a:pt x="304" y="2983"/>
                    <a:pt x="336" y="3003"/>
                    <a:pt x="367" y="3024"/>
                  </a:cubicBezTo>
                  <a:cubicBezTo>
                    <a:pt x="377" y="3024"/>
                    <a:pt x="388" y="3035"/>
                    <a:pt x="388" y="3035"/>
                  </a:cubicBezTo>
                  <a:cubicBezTo>
                    <a:pt x="398" y="3045"/>
                    <a:pt x="409" y="3045"/>
                    <a:pt x="419" y="3056"/>
                  </a:cubicBezTo>
                  <a:cubicBezTo>
                    <a:pt x="430" y="3056"/>
                    <a:pt x="440" y="3066"/>
                    <a:pt x="451" y="3077"/>
                  </a:cubicBezTo>
                  <a:lnTo>
                    <a:pt x="482" y="3087"/>
                  </a:lnTo>
                  <a:cubicBezTo>
                    <a:pt x="503" y="3087"/>
                    <a:pt x="513" y="3098"/>
                    <a:pt x="534" y="3108"/>
                  </a:cubicBezTo>
                  <a:lnTo>
                    <a:pt x="555" y="3108"/>
                  </a:lnTo>
                  <a:cubicBezTo>
                    <a:pt x="576" y="3119"/>
                    <a:pt x="597" y="3129"/>
                    <a:pt x="629" y="3129"/>
                  </a:cubicBezTo>
                  <a:cubicBezTo>
                    <a:pt x="629" y="3129"/>
                    <a:pt x="639" y="3139"/>
                    <a:pt x="639" y="3139"/>
                  </a:cubicBezTo>
                  <a:lnTo>
                    <a:pt x="702" y="3139"/>
                  </a:lnTo>
                  <a:cubicBezTo>
                    <a:pt x="723" y="3150"/>
                    <a:pt x="754" y="3150"/>
                    <a:pt x="786" y="3150"/>
                  </a:cubicBezTo>
                  <a:lnTo>
                    <a:pt x="796" y="3150"/>
                  </a:lnTo>
                  <a:cubicBezTo>
                    <a:pt x="859" y="3150"/>
                    <a:pt x="911" y="3139"/>
                    <a:pt x="974" y="3129"/>
                  </a:cubicBezTo>
                  <a:lnTo>
                    <a:pt x="984" y="3129"/>
                  </a:lnTo>
                  <a:cubicBezTo>
                    <a:pt x="1005" y="3119"/>
                    <a:pt x="1037" y="3119"/>
                    <a:pt x="1058" y="3108"/>
                  </a:cubicBezTo>
                  <a:lnTo>
                    <a:pt x="1079" y="3098"/>
                  </a:lnTo>
                  <a:cubicBezTo>
                    <a:pt x="1099" y="3087"/>
                    <a:pt x="1120" y="3087"/>
                    <a:pt x="1141" y="3077"/>
                  </a:cubicBezTo>
                  <a:lnTo>
                    <a:pt x="1152" y="3066"/>
                  </a:lnTo>
                  <a:cubicBezTo>
                    <a:pt x="1173" y="3056"/>
                    <a:pt x="1194" y="3045"/>
                    <a:pt x="1215" y="3024"/>
                  </a:cubicBezTo>
                  <a:lnTo>
                    <a:pt x="1235" y="3024"/>
                  </a:lnTo>
                  <a:cubicBezTo>
                    <a:pt x="1246" y="3003"/>
                    <a:pt x="1267" y="2993"/>
                    <a:pt x="1288" y="2983"/>
                  </a:cubicBezTo>
                  <a:cubicBezTo>
                    <a:pt x="1288" y="2983"/>
                    <a:pt x="1298" y="2972"/>
                    <a:pt x="1298" y="2972"/>
                  </a:cubicBezTo>
                  <a:cubicBezTo>
                    <a:pt x="1319" y="2951"/>
                    <a:pt x="1340" y="2930"/>
                    <a:pt x="1361" y="2909"/>
                  </a:cubicBezTo>
                  <a:cubicBezTo>
                    <a:pt x="1382" y="2888"/>
                    <a:pt x="1413" y="2878"/>
                    <a:pt x="1445" y="2878"/>
                  </a:cubicBezTo>
                  <a:cubicBezTo>
                    <a:pt x="1508" y="2878"/>
                    <a:pt x="1549" y="2920"/>
                    <a:pt x="1549" y="2983"/>
                  </a:cubicBezTo>
                  <a:lnTo>
                    <a:pt x="1549" y="4500"/>
                  </a:lnTo>
                  <a:cubicBezTo>
                    <a:pt x="1549" y="4636"/>
                    <a:pt x="1665" y="4751"/>
                    <a:pt x="1801" y="4751"/>
                  </a:cubicBezTo>
                  <a:lnTo>
                    <a:pt x="3318" y="4751"/>
                  </a:lnTo>
                  <a:cubicBezTo>
                    <a:pt x="3527" y="4751"/>
                    <a:pt x="3684" y="4584"/>
                    <a:pt x="3695" y="4385"/>
                  </a:cubicBezTo>
                  <a:cubicBezTo>
                    <a:pt x="3684" y="4280"/>
                    <a:pt x="3642" y="4186"/>
                    <a:pt x="3569" y="4113"/>
                  </a:cubicBezTo>
                  <a:cubicBezTo>
                    <a:pt x="3234" y="3778"/>
                    <a:pt x="3464" y="3202"/>
                    <a:pt x="3946" y="3202"/>
                  </a:cubicBezTo>
                  <a:cubicBezTo>
                    <a:pt x="4417" y="3202"/>
                    <a:pt x="4657" y="3788"/>
                    <a:pt x="4312" y="4113"/>
                  </a:cubicBezTo>
                  <a:cubicBezTo>
                    <a:pt x="4239" y="4186"/>
                    <a:pt x="4197" y="4280"/>
                    <a:pt x="4197" y="4385"/>
                  </a:cubicBezTo>
                  <a:cubicBezTo>
                    <a:pt x="4197" y="4584"/>
                    <a:pt x="4364" y="4751"/>
                    <a:pt x="4563" y="4751"/>
                  </a:cubicBezTo>
                  <a:lnTo>
                    <a:pt x="6049" y="4751"/>
                  </a:lnTo>
                  <a:cubicBezTo>
                    <a:pt x="6175" y="4751"/>
                    <a:pt x="6269" y="4667"/>
                    <a:pt x="6300" y="4552"/>
                  </a:cubicBezTo>
                  <a:cubicBezTo>
                    <a:pt x="6300" y="4542"/>
                    <a:pt x="6300" y="4531"/>
                    <a:pt x="6300" y="4521"/>
                  </a:cubicBezTo>
                  <a:cubicBezTo>
                    <a:pt x="6258" y="2051"/>
                    <a:pt x="4260" y="53"/>
                    <a:pt x="1780"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1"/>
            <p:cNvSpPr/>
            <p:nvPr/>
          </p:nvSpPr>
          <p:spPr>
            <a:xfrm>
              <a:off x="8586628" y="1443880"/>
              <a:ext cx="281458" cy="281458"/>
            </a:xfrm>
            <a:custGeom>
              <a:rect b="b" l="l" r="r" t="t"/>
              <a:pathLst>
                <a:path extrusionOk="0" h="9241" w="9241">
                  <a:moveTo>
                    <a:pt x="4709" y="262"/>
                  </a:moveTo>
                  <a:cubicBezTo>
                    <a:pt x="7053" y="304"/>
                    <a:pt x="8937" y="2187"/>
                    <a:pt x="8979" y="4531"/>
                  </a:cubicBezTo>
                  <a:lnTo>
                    <a:pt x="8979" y="4573"/>
                  </a:lnTo>
                  <a:cubicBezTo>
                    <a:pt x="8979" y="4584"/>
                    <a:pt x="8979" y="4604"/>
                    <a:pt x="8979" y="4625"/>
                  </a:cubicBezTo>
                  <a:cubicBezTo>
                    <a:pt x="8979" y="4636"/>
                    <a:pt x="8979" y="4657"/>
                    <a:pt x="8979" y="4678"/>
                  </a:cubicBezTo>
                  <a:lnTo>
                    <a:pt x="8979" y="4709"/>
                  </a:lnTo>
                  <a:cubicBezTo>
                    <a:pt x="8937" y="7053"/>
                    <a:pt x="7053" y="8937"/>
                    <a:pt x="4709" y="8979"/>
                  </a:cubicBezTo>
                  <a:lnTo>
                    <a:pt x="4531" y="8979"/>
                  </a:lnTo>
                  <a:cubicBezTo>
                    <a:pt x="2187" y="8937"/>
                    <a:pt x="304" y="7053"/>
                    <a:pt x="262" y="4709"/>
                  </a:cubicBezTo>
                  <a:lnTo>
                    <a:pt x="262" y="4678"/>
                  </a:lnTo>
                  <a:cubicBezTo>
                    <a:pt x="262" y="4657"/>
                    <a:pt x="262" y="4636"/>
                    <a:pt x="262" y="4625"/>
                  </a:cubicBezTo>
                  <a:cubicBezTo>
                    <a:pt x="262" y="4604"/>
                    <a:pt x="262" y="4584"/>
                    <a:pt x="262" y="4573"/>
                  </a:cubicBezTo>
                  <a:lnTo>
                    <a:pt x="262" y="4531"/>
                  </a:lnTo>
                  <a:cubicBezTo>
                    <a:pt x="304" y="2187"/>
                    <a:pt x="2187" y="304"/>
                    <a:pt x="4531" y="262"/>
                  </a:cubicBezTo>
                  <a:close/>
                  <a:moveTo>
                    <a:pt x="4521" y="0"/>
                  </a:moveTo>
                  <a:cubicBezTo>
                    <a:pt x="2051" y="53"/>
                    <a:pt x="53" y="2051"/>
                    <a:pt x="0" y="4521"/>
                  </a:cubicBezTo>
                  <a:lnTo>
                    <a:pt x="0" y="4563"/>
                  </a:lnTo>
                  <a:cubicBezTo>
                    <a:pt x="0" y="4584"/>
                    <a:pt x="0" y="4604"/>
                    <a:pt x="0" y="4625"/>
                  </a:cubicBezTo>
                  <a:cubicBezTo>
                    <a:pt x="0" y="4646"/>
                    <a:pt x="0" y="4667"/>
                    <a:pt x="0" y="4688"/>
                  </a:cubicBezTo>
                  <a:lnTo>
                    <a:pt x="0" y="4720"/>
                  </a:lnTo>
                  <a:cubicBezTo>
                    <a:pt x="53" y="7200"/>
                    <a:pt x="2051" y="9198"/>
                    <a:pt x="4521" y="9240"/>
                  </a:cubicBezTo>
                  <a:lnTo>
                    <a:pt x="4720" y="9240"/>
                  </a:lnTo>
                  <a:cubicBezTo>
                    <a:pt x="7200" y="9198"/>
                    <a:pt x="9198" y="7200"/>
                    <a:pt x="9240" y="4720"/>
                  </a:cubicBezTo>
                  <a:lnTo>
                    <a:pt x="9240" y="4688"/>
                  </a:lnTo>
                  <a:cubicBezTo>
                    <a:pt x="9240" y="4667"/>
                    <a:pt x="9240" y="4646"/>
                    <a:pt x="9240" y="4625"/>
                  </a:cubicBezTo>
                  <a:cubicBezTo>
                    <a:pt x="9240" y="4604"/>
                    <a:pt x="9240" y="4584"/>
                    <a:pt x="9240" y="4563"/>
                  </a:cubicBezTo>
                  <a:lnTo>
                    <a:pt x="9240" y="4521"/>
                  </a:lnTo>
                  <a:cubicBezTo>
                    <a:pt x="9198" y="2051"/>
                    <a:pt x="7200" y="53"/>
                    <a:pt x="4720"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0" name="Google Shape;190;p21"/>
          <p:cNvSpPr txBox="1"/>
          <p:nvPr/>
        </p:nvSpPr>
        <p:spPr>
          <a:xfrm>
            <a:off x="4447263" y="3011675"/>
            <a:ext cx="39267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2B2B2B"/>
                </a:solidFill>
                <a:latin typeface="Open Sans ExtraBold"/>
                <a:ea typeface="Open Sans ExtraBold"/>
                <a:cs typeface="Open Sans ExtraBold"/>
                <a:sym typeface="Open Sans ExtraBold"/>
              </a:rPr>
              <a:t>Learning Objective: </a:t>
            </a:r>
            <a:endParaRPr sz="1200">
              <a:solidFill>
                <a:srgbClr val="2B2B2B"/>
              </a:solidFill>
              <a:latin typeface="Open Sans ExtraBold"/>
              <a:ea typeface="Open Sans ExtraBold"/>
              <a:cs typeface="Open Sans ExtraBold"/>
              <a:sym typeface="Open Sans ExtraBold"/>
            </a:endParaRPr>
          </a:p>
          <a:p>
            <a:pPr indent="0" lvl="0" marL="0" rtl="0" algn="l">
              <a:spcBef>
                <a:spcPts val="0"/>
              </a:spcBef>
              <a:spcAft>
                <a:spcPts val="0"/>
              </a:spcAft>
              <a:buNone/>
            </a:pPr>
            <a:r>
              <a:rPr lang="en" sz="1800">
                <a:solidFill>
                  <a:srgbClr val="2B2B2B"/>
                </a:solidFill>
                <a:latin typeface="Open Sans"/>
                <a:ea typeface="Open Sans"/>
                <a:cs typeface="Open Sans"/>
                <a:sym typeface="Open Sans"/>
              </a:rPr>
              <a:t>What do you know about ST Math? </a:t>
            </a:r>
            <a:endParaRPr sz="1800">
              <a:solidFill>
                <a:srgbClr val="2B2B2B"/>
              </a:solidFill>
              <a:latin typeface="Open Sans"/>
              <a:ea typeface="Open Sans"/>
              <a:cs typeface="Open Sans"/>
              <a:sym typeface="Open Sans"/>
            </a:endParaRPr>
          </a:p>
        </p:txBody>
      </p:sp>
      <p:sp>
        <p:nvSpPr>
          <p:cNvPr id="191" name="Google Shape;191;p21"/>
          <p:cNvSpPr txBox="1"/>
          <p:nvPr/>
        </p:nvSpPr>
        <p:spPr>
          <a:xfrm>
            <a:off x="4447263" y="2347313"/>
            <a:ext cx="4590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2B2B2B"/>
                </a:solidFill>
                <a:latin typeface="Open Sans ExtraBold"/>
                <a:ea typeface="Open Sans ExtraBold"/>
                <a:cs typeface="Open Sans ExtraBold"/>
                <a:sym typeface="Open Sans ExtraBold"/>
              </a:rPr>
              <a:t>ST Math Puzzle:</a:t>
            </a:r>
            <a:endParaRPr sz="1200">
              <a:solidFill>
                <a:srgbClr val="2B2B2B"/>
              </a:solidFill>
              <a:latin typeface="Open Sans ExtraBold"/>
              <a:ea typeface="Open Sans ExtraBold"/>
              <a:cs typeface="Open Sans ExtraBold"/>
              <a:sym typeface="Open Sans ExtraBold"/>
            </a:endParaRPr>
          </a:p>
          <a:p>
            <a:pPr indent="0" lvl="0" marL="0" rtl="0" algn="l">
              <a:spcBef>
                <a:spcPts val="0"/>
              </a:spcBef>
              <a:spcAft>
                <a:spcPts val="0"/>
              </a:spcAft>
              <a:buNone/>
            </a:pPr>
            <a:r>
              <a:rPr lang="en" sz="1800">
                <a:solidFill>
                  <a:srgbClr val="2B2B2B"/>
                </a:solidFill>
                <a:latin typeface="Open Sans"/>
                <a:ea typeface="Open Sans"/>
                <a:cs typeface="Open Sans"/>
                <a:sym typeface="Open Sans"/>
              </a:rPr>
              <a:t>Big Seed &gt; Level 1</a:t>
            </a:r>
            <a:endParaRPr sz="2000">
              <a:solidFill>
                <a:srgbClr val="2B2B2B"/>
              </a:solidFill>
              <a:latin typeface="Open Sans"/>
              <a:ea typeface="Open Sans"/>
              <a:cs typeface="Open Sans"/>
              <a:sym typeface="Open Sans"/>
            </a:endParaRPr>
          </a:p>
        </p:txBody>
      </p:sp>
      <p:sp>
        <p:nvSpPr>
          <p:cNvPr id="192" name="Google Shape;192;p21"/>
          <p:cNvSpPr txBox="1"/>
          <p:nvPr/>
        </p:nvSpPr>
        <p:spPr>
          <a:xfrm>
            <a:off x="1754435" y="3957436"/>
            <a:ext cx="1222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u="sng">
                <a:solidFill>
                  <a:schemeClr val="hlink"/>
                </a:solidFill>
                <a:latin typeface="Ubuntu"/>
                <a:ea typeface="Ubuntu"/>
                <a:cs typeface="Ubuntu"/>
                <a:sym typeface="Ubuntu"/>
                <a:hlinkClick r:id="rId6"/>
              </a:rPr>
              <a:t>Puzzle Link</a:t>
            </a:r>
            <a:endParaRPr sz="1200">
              <a:latin typeface="Ubuntu"/>
              <a:ea typeface="Ubuntu"/>
              <a:cs typeface="Ubuntu"/>
              <a:sym typeface="Ubuntu"/>
            </a:endParaRPr>
          </a:p>
        </p:txBody>
      </p:sp>
      <p:grpSp>
        <p:nvGrpSpPr>
          <p:cNvPr id="193" name="Google Shape;193;p21"/>
          <p:cNvGrpSpPr/>
          <p:nvPr/>
        </p:nvGrpSpPr>
        <p:grpSpPr>
          <a:xfrm>
            <a:off x="7709843" y="3629462"/>
            <a:ext cx="1138164" cy="1468500"/>
            <a:chOff x="7633097" y="3255132"/>
            <a:chExt cx="1510904" cy="1870224"/>
          </a:xfrm>
        </p:grpSpPr>
        <p:pic>
          <p:nvPicPr>
            <p:cNvPr id="194" name="Google Shape;194;p21"/>
            <p:cNvPicPr preferRelativeResize="0"/>
            <p:nvPr/>
          </p:nvPicPr>
          <p:blipFill>
            <a:blip r:embed="rId7">
              <a:alphaModFix/>
            </a:blip>
            <a:stretch>
              <a:fillRect/>
            </a:stretch>
          </p:blipFill>
          <p:spPr>
            <a:xfrm>
              <a:off x="7717350" y="3255132"/>
              <a:ext cx="1426651" cy="1870224"/>
            </a:xfrm>
            <a:prstGeom prst="rect">
              <a:avLst/>
            </a:prstGeom>
            <a:noFill/>
            <a:ln>
              <a:noFill/>
            </a:ln>
          </p:spPr>
        </p:pic>
        <p:pic>
          <p:nvPicPr>
            <p:cNvPr id="195" name="Google Shape;195;p21"/>
            <p:cNvPicPr preferRelativeResize="0"/>
            <p:nvPr/>
          </p:nvPicPr>
          <p:blipFill>
            <a:blip r:embed="rId8">
              <a:alphaModFix/>
            </a:blip>
            <a:stretch>
              <a:fillRect/>
            </a:stretch>
          </p:blipFill>
          <p:spPr>
            <a:xfrm rot="-1493955">
              <a:off x="7732861" y="3427538"/>
              <a:ext cx="233072" cy="525401"/>
            </a:xfrm>
            <a:prstGeom prst="rect">
              <a:avLst/>
            </a:prstGeom>
            <a:noFill/>
            <a:ln>
              <a:noFill/>
            </a:ln>
          </p:spPr>
        </p:pic>
      </p:grpSp>
      <p:sp>
        <p:nvSpPr>
          <p:cNvPr id="196" name="Google Shape;196;p21">
            <a:hlinkClick r:id="rId9"/>
          </p:cNvPr>
          <p:cNvSpPr/>
          <p:nvPr/>
        </p:nvSpPr>
        <p:spPr>
          <a:xfrm>
            <a:off x="1500462" y="3987208"/>
            <a:ext cx="352800" cy="3099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21"/>
          <p:cNvSpPr txBox="1"/>
          <p:nvPr/>
        </p:nvSpPr>
        <p:spPr>
          <a:xfrm>
            <a:off x="4413313" y="1192838"/>
            <a:ext cx="45186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rgbClr val="F8A344"/>
                </a:solidFill>
                <a:latin typeface="Ubuntu"/>
                <a:ea typeface="Ubuntu"/>
                <a:cs typeface="Ubuntu"/>
                <a:sym typeface="Ubuntu"/>
              </a:rPr>
              <a:t> </a:t>
            </a:r>
            <a:r>
              <a:rPr b="1" lang="en" sz="1700">
                <a:solidFill>
                  <a:srgbClr val="F8A344"/>
                </a:solidFill>
                <a:latin typeface="Ubuntu"/>
                <a:ea typeface="Ubuntu"/>
                <a:cs typeface="Ubuntu"/>
                <a:sym typeface="Ubuntu"/>
              </a:rPr>
              <a:t> </a:t>
            </a:r>
            <a:r>
              <a:rPr b="1" lang="en" sz="1600">
                <a:solidFill>
                  <a:srgbClr val="F8A344"/>
                </a:solidFill>
                <a:latin typeface="Ubuntu"/>
                <a:ea typeface="Ubuntu"/>
                <a:cs typeface="Ubuntu"/>
                <a:sym typeface="Ubuntu"/>
              </a:rPr>
              <a:t>    </a:t>
            </a:r>
            <a:r>
              <a:rPr b="1" lang="en" sz="1600">
                <a:solidFill>
                  <a:srgbClr val="7669AF"/>
                </a:solidFill>
                <a:latin typeface="Ubuntu"/>
                <a:ea typeface="Ubuntu"/>
                <a:cs typeface="Ubuntu"/>
                <a:sym typeface="Ubuntu"/>
              </a:rPr>
              <a:t>Time for</a:t>
            </a:r>
            <a:r>
              <a:rPr b="1" lang="en" sz="2200">
                <a:solidFill>
                  <a:srgbClr val="F8A344"/>
                </a:solidFill>
                <a:latin typeface="Ubuntu"/>
                <a:ea typeface="Ubuntu"/>
                <a:cs typeface="Ubuntu"/>
                <a:sym typeface="Ubuntu"/>
              </a:rPr>
              <a:t> </a:t>
            </a:r>
            <a:endParaRPr b="1" sz="2200">
              <a:solidFill>
                <a:srgbClr val="F8A344"/>
              </a:solidFill>
              <a:latin typeface="Ubuntu"/>
              <a:ea typeface="Ubuntu"/>
              <a:cs typeface="Ubuntu"/>
              <a:sym typeface="Ubuntu"/>
            </a:endParaRPr>
          </a:p>
          <a:p>
            <a:pPr indent="0" lvl="0" marL="0" rtl="0" algn="l">
              <a:spcBef>
                <a:spcPts val="0"/>
              </a:spcBef>
              <a:spcAft>
                <a:spcPts val="0"/>
              </a:spcAft>
              <a:buNone/>
            </a:pPr>
            <a:r>
              <a:rPr b="1" lang="en" sz="3200">
                <a:solidFill>
                  <a:srgbClr val="1D9FE6"/>
                </a:solidFill>
                <a:latin typeface="Open Sans"/>
                <a:ea typeface="Open Sans"/>
                <a:cs typeface="Open Sans"/>
                <a:sym typeface="Open Sans"/>
              </a:rPr>
              <a:t>PROBLEM</a:t>
            </a:r>
            <a:r>
              <a:rPr b="1" lang="en" sz="3200">
                <a:solidFill>
                  <a:srgbClr val="00638F"/>
                </a:solidFill>
                <a:latin typeface="Open Sans"/>
                <a:ea typeface="Open Sans"/>
                <a:cs typeface="Open Sans"/>
                <a:sym typeface="Open Sans"/>
              </a:rPr>
              <a:t> </a:t>
            </a:r>
            <a:r>
              <a:rPr b="1" lang="en" sz="3200">
                <a:solidFill>
                  <a:srgbClr val="7DC960"/>
                </a:solidFill>
                <a:latin typeface="Open Sans"/>
                <a:ea typeface="Open Sans"/>
                <a:cs typeface="Open Sans"/>
                <a:sym typeface="Open Sans"/>
              </a:rPr>
              <a:t>SOLVING</a:t>
            </a:r>
            <a:r>
              <a:rPr b="1" lang="en" sz="3200">
                <a:solidFill>
                  <a:srgbClr val="7669AF"/>
                </a:solidFill>
                <a:latin typeface="Open Sans"/>
                <a:ea typeface="Open Sans"/>
                <a:cs typeface="Open Sans"/>
                <a:sym typeface="Open Sans"/>
              </a:rPr>
              <a:t>!</a:t>
            </a:r>
            <a:endParaRPr b="1" sz="3200">
              <a:solidFill>
                <a:srgbClr val="7669AF"/>
              </a:solidFill>
              <a:latin typeface="Open Sans"/>
              <a:ea typeface="Open Sans"/>
              <a:cs typeface="Open Sans"/>
              <a:sym typeface="Open Sans"/>
            </a:endParaRPr>
          </a:p>
        </p:txBody>
      </p:sp>
      <p:sp>
        <p:nvSpPr>
          <p:cNvPr id="198" name="Google Shape;198;p21"/>
          <p:cNvSpPr/>
          <p:nvPr/>
        </p:nvSpPr>
        <p:spPr>
          <a:xfrm>
            <a:off x="4509188" y="2113350"/>
            <a:ext cx="2580000" cy="168000"/>
          </a:xfrm>
          <a:prstGeom prst="roundRect">
            <a:avLst>
              <a:gd fmla="val 16667" name="adj"/>
            </a:avLst>
          </a:prstGeom>
          <a:solidFill>
            <a:srgbClr val="F8A3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9" name="Google Shape;199;p21"/>
          <p:cNvGrpSpPr/>
          <p:nvPr/>
        </p:nvGrpSpPr>
        <p:grpSpPr>
          <a:xfrm>
            <a:off x="4509208" y="1330103"/>
            <a:ext cx="227520" cy="248922"/>
            <a:chOff x="4469316" y="1236218"/>
            <a:chExt cx="360570" cy="400390"/>
          </a:xfrm>
        </p:grpSpPr>
        <p:sp>
          <p:nvSpPr>
            <p:cNvPr id="200" name="Google Shape;200;p21"/>
            <p:cNvSpPr/>
            <p:nvPr/>
          </p:nvSpPr>
          <p:spPr>
            <a:xfrm>
              <a:off x="4498361" y="1279378"/>
              <a:ext cx="56044" cy="54783"/>
            </a:xfrm>
            <a:custGeom>
              <a:rect b="b" l="l" r="r" t="t"/>
              <a:pathLst>
                <a:path extrusionOk="0" h="1607" w="1644">
                  <a:moveTo>
                    <a:pt x="621" y="1607"/>
                  </a:moveTo>
                  <a:cubicBezTo>
                    <a:pt x="572" y="1607"/>
                    <a:pt x="536" y="1583"/>
                    <a:pt x="499" y="1546"/>
                  </a:cubicBezTo>
                  <a:lnTo>
                    <a:pt x="122" y="1096"/>
                  </a:lnTo>
                  <a:cubicBezTo>
                    <a:pt x="37" y="986"/>
                    <a:pt x="0" y="865"/>
                    <a:pt x="13" y="731"/>
                  </a:cubicBezTo>
                  <a:cubicBezTo>
                    <a:pt x="25" y="597"/>
                    <a:pt x="86" y="475"/>
                    <a:pt x="195" y="390"/>
                  </a:cubicBezTo>
                  <a:lnTo>
                    <a:pt x="499" y="134"/>
                  </a:lnTo>
                  <a:cubicBezTo>
                    <a:pt x="597" y="49"/>
                    <a:pt x="731" y="1"/>
                    <a:pt x="865" y="13"/>
                  </a:cubicBezTo>
                  <a:cubicBezTo>
                    <a:pt x="998" y="25"/>
                    <a:pt x="1120" y="98"/>
                    <a:pt x="1205" y="195"/>
                  </a:cubicBezTo>
                  <a:lnTo>
                    <a:pt x="1583" y="646"/>
                  </a:lnTo>
                  <a:cubicBezTo>
                    <a:pt x="1643" y="719"/>
                    <a:pt x="1631" y="816"/>
                    <a:pt x="1570" y="865"/>
                  </a:cubicBezTo>
                  <a:cubicBezTo>
                    <a:pt x="1497" y="913"/>
                    <a:pt x="1400" y="913"/>
                    <a:pt x="1351" y="840"/>
                  </a:cubicBezTo>
                  <a:lnTo>
                    <a:pt x="974" y="390"/>
                  </a:lnTo>
                  <a:cubicBezTo>
                    <a:pt x="938" y="354"/>
                    <a:pt x="889" y="329"/>
                    <a:pt x="840" y="317"/>
                  </a:cubicBezTo>
                  <a:cubicBezTo>
                    <a:pt x="779" y="317"/>
                    <a:pt x="731" y="329"/>
                    <a:pt x="694" y="366"/>
                  </a:cubicBezTo>
                  <a:lnTo>
                    <a:pt x="390" y="621"/>
                  </a:lnTo>
                  <a:cubicBezTo>
                    <a:pt x="341" y="658"/>
                    <a:pt x="317" y="706"/>
                    <a:pt x="317" y="755"/>
                  </a:cubicBezTo>
                  <a:cubicBezTo>
                    <a:pt x="317" y="804"/>
                    <a:pt x="329" y="865"/>
                    <a:pt x="366" y="901"/>
                  </a:cubicBezTo>
                  <a:lnTo>
                    <a:pt x="743" y="1351"/>
                  </a:lnTo>
                  <a:cubicBezTo>
                    <a:pt x="792" y="1424"/>
                    <a:pt x="779" y="1510"/>
                    <a:pt x="718" y="1570"/>
                  </a:cubicBezTo>
                  <a:cubicBezTo>
                    <a:pt x="694" y="1595"/>
                    <a:pt x="658" y="1607"/>
                    <a:pt x="621" y="1607"/>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 name="Google Shape;201;p21"/>
            <p:cNvSpPr/>
            <p:nvPr/>
          </p:nvSpPr>
          <p:spPr>
            <a:xfrm>
              <a:off x="4469316" y="1276072"/>
              <a:ext cx="360570" cy="360536"/>
            </a:xfrm>
            <a:custGeom>
              <a:rect b="b" l="l" r="r" t="t"/>
              <a:pathLst>
                <a:path extrusionOk="0" h="10576" w="10577">
                  <a:moveTo>
                    <a:pt x="5294" y="304"/>
                  </a:moveTo>
                  <a:cubicBezTo>
                    <a:pt x="2544" y="304"/>
                    <a:pt x="305" y="2544"/>
                    <a:pt x="305" y="5294"/>
                  </a:cubicBezTo>
                  <a:cubicBezTo>
                    <a:pt x="305" y="8044"/>
                    <a:pt x="2544" y="10272"/>
                    <a:pt x="5294" y="10272"/>
                  </a:cubicBezTo>
                  <a:cubicBezTo>
                    <a:pt x="8033" y="10272"/>
                    <a:pt x="10272" y="8044"/>
                    <a:pt x="10272" y="5294"/>
                  </a:cubicBezTo>
                  <a:cubicBezTo>
                    <a:pt x="10272" y="2544"/>
                    <a:pt x="8033" y="304"/>
                    <a:pt x="5294" y="304"/>
                  </a:cubicBezTo>
                  <a:close/>
                  <a:moveTo>
                    <a:pt x="5294" y="10576"/>
                  </a:moveTo>
                  <a:cubicBezTo>
                    <a:pt x="2374" y="10576"/>
                    <a:pt x="1" y="8203"/>
                    <a:pt x="1" y="5294"/>
                  </a:cubicBezTo>
                  <a:cubicBezTo>
                    <a:pt x="1" y="2373"/>
                    <a:pt x="2374" y="0"/>
                    <a:pt x="5294" y="0"/>
                  </a:cubicBezTo>
                  <a:cubicBezTo>
                    <a:pt x="8203" y="0"/>
                    <a:pt x="10576" y="2373"/>
                    <a:pt x="10576" y="5294"/>
                  </a:cubicBezTo>
                  <a:cubicBezTo>
                    <a:pt x="10576" y="8203"/>
                    <a:pt x="8203" y="10576"/>
                    <a:pt x="5294" y="10576"/>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 name="Google Shape;202;p21"/>
            <p:cNvSpPr/>
            <p:nvPr/>
          </p:nvSpPr>
          <p:spPr>
            <a:xfrm>
              <a:off x="4507089" y="1314220"/>
              <a:ext cx="285026" cy="284651"/>
            </a:xfrm>
            <a:custGeom>
              <a:rect b="b" l="l" r="r" t="t"/>
              <a:pathLst>
                <a:path extrusionOk="0" h="8350" w="8361">
                  <a:moveTo>
                    <a:pt x="4186" y="305"/>
                  </a:moveTo>
                  <a:cubicBezTo>
                    <a:pt x="2045" y="305"/>
                    <a:pt x="304" y="2033"/>
                    <a:pt x="304" y="4175"/>
                  </a:cubicBezTo>
                  <a:cubicBezTo>
                    <a:pt x="304" y="6305"/>
                    <a:pt x="2045" y="8045"/>
                    <a:pt x="4186" y="8045"/>
                  </a:cubicBezTo>
                  <a:cubicBezTo>
                    <a:pt x="6316" y="8045"/>
                    <a:pt x="8057" y="6305"/>
                    <a:pt x="8057" y="4175"/>
                  </a:cubicBezTo>
                  <a:cubicBezTo>
                    <a:pt x="8057" y="2033"/>
                    <a:pt x="6316" y="305"/>
                    <a:pt x="4186" y="305"/>
                  </a:cubicBezTo>
                  <a:close/>
                  <a:moveTo>
                    <a:pt x="4186" y="8349"/>
                  </a:moveTo>
                  <a:cubicBezTo>
                    <a:pt x="1874" y="8349"/>
                    <a:pt x="0" y="6475"/>
                    <a:pt x="0" y="4175"/>
                  </a:cubicBezTo>
                  <a:cubicBezTo>
                    <a:pt x="0" y="1875"/>
                    <a:pt x="1874" y="1"/>
                    <a:pt x="4186" y="1"/>
                  </a:cubicBezTo>
                  <a:cubicBezTo>
                    <a:pt x="6487" y="1"/>
                    <a:pt x="8361" y="1875"/>
                    <a:pt x="8361" y="4175"/>
                  </a:cubicBezTo>
                  <a:cubicBezTo>
                    <a:pt x="8361" y="6475"/>
                    <a:pt x="6487" y="8349"/>
                    <a:pt x="4186" y="8349"/>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 name="Google Shape;203;p21"/>
            <p:cNvSpPr/>
            <p:nvPr/>
          </p:nvSpPr>
          <p:spPr>
            <a:xfrm>
              <a:off x="4523657" y="1334572"/>
              <a:ext cx="247732" cy="248107"/>
            </a:xfrm>
            <a:custGeom>
              <a:rect b="b" l="l" r="r" t="t"/>
              <a:pathLst>
                <a:path extrusionOk="0" h="7278" w="7267">
                  <a:moveTo>
                    <a:pt x="3700" y="0"/>
                  </a:moveTo>
                  <a:cubicBezTo>
                    <a:pt x="1644" y="0"/>
                    <a:pt x="1" y="1728"/>
                    <a:pt x="123" y="3809"/>
                  </a:cubicBezTo>
                  <a:cubicBezTo>
                    <a:pt x="232" y="5586"/>
                    <a:pt x="1680" y="7034"/>
                    <a:pt x="3469" y="7144"/>
                  </a:cubicBezTo>
                  <a:cubicBezTo>
                    <a:pt x="5538" y="7278"/>
                    <a:pt x="7266" y="5623"/>
                    <a:pt x="7266" y="3578"/>
                  </a:cubicBezTo>
                  <a:lnTo>
                    <a:pt x="3700" y="3578"/>
                  </a:lnTo>
                  <a:lnTo>
                    <a:pt x="3700" y="0"/>
                  </a:lnTo>
                  <a:close/>
                </a:path>
              </a:pathLst>
            </a:custGeom>
            <a:solidFill>
              <a:srgbClr val="77BB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p21"/>
            <p:cNvSpPr/>
            <p:nvPr/>
          </p:nvSpPr>
          <p:spPr>
            <a:xfrm>
              <a:off x="4629033" y="1236218"/>
              <a:ext cx="41113" cy="50249"/>
            </a:xfrm>
            <a:custGeom>
              <a:rect b="b" l="l" r="r" t="t"/>
              <a:pathLst>
                <a:path extrusionOk="0" h="1474" w="1206">
                  <a:moveTo>
                    <a:pt x="1048" y="1473"/>
                  </a:moveTo>
                  <a:cubicBezTo>
                    <a:pt x="962" y="1473"/>
                    <a:pt x="902" y="1413"/>
                    <a:pt x="902" y="1327"/>
                  </a:cubicBezTo>
                  <a:lnTo>
                    <a:pt x="902" y="305"/>
                  </a:lnTo>
                  <a:lnTo>
                    <a:pt x="305" y="305"/>
                  </a:lnTo>
                  <a:lnTo>
                    <a:pt x="305" y="1327"/>
                  </a:lnTo>
                  <a:cubicBezTo>
                    <a:pt x="305" y="1413"/>
                    <a:pt x="244" y="1473"/>
                    <a:pt x="159" y="1473"/>
                  </a:cubicBezTo>
                  <a:cubicBezTo>
                    <a:pt x="74" y="1473"/>
                    <a:pt x="1" y="1413"/>
                    <a:pt x="1" y="1327"/>
                  </a:cubicBezTo>
                  <a:lnTo>
                    <a:pt x="1" y="147"/>
                  </a:lnTo>
                  <a:cubicBezTo>
                    <a:pt x="1" y="62"/>
                    <a:pt x="74" y="1"/>
                    <a:pt x="159" y="1"/>
                  </a:cubicBezTo>
                  <a:lnTo>
                    <a:pt x="1048" y="1"/>
                  </a:lnTo>
                  <a:cubicBezTo>
                    <a:pt x="1133" y="1"/>
                    <a:pt x="1206" y="62"/>
                    <a:pt x="1206" y="147"/>
                  </a:cubicBezTo>
                  <a:lnTo>
                    <a:pt x="1206" y="1327"/>
                  </a:lnTo>
                  <a:cubicBezTo>
                    <a:pt x="1206" y="1413"/>
                    <a:pt x="1133" y="1473"/>
                    <a:pt x="1048" y="1473"/>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 name="Google Shape;205;p21"/>
            <p:cNvSpPr/>
            <p:nvPr/>
          </p:nvSpPr>
          <p:spPr>
            <a:xfrm>
              <a:off x="4723227" y="1392220"/>
              <a:ext cx="33647" cy="23693"/>
            </a:xfrm>
            <a:custGeom>
              <a:rect b="b" l="l" r="r" t="t"/>
              <a:pathLst>
                <a:path extrusionOk="0" h="695" w="987">
                  <a:moveTo>
                    <a:pt x="171" y="694"/>
                  </a:moveTo>
                  <a:cubicBezTo>
                    <a:pt x="122" y="694"/>
                    <a:pt x="74" y="658"/>
                    <a:pt x="37" y="609"/>
                  </a:cubicBezTo>
                  <a:cubicBezTo>
                    <a:pt x="1" y="536"/>
                    <a:pt x="25" y="451"/>
                    <a:pt x="98" y="402"/>
                  </a:cubicBezTo>
                  <a:lnTo>
                    <a:pt x="731" y="37"/>
                  </a:lnTo>
                  <a:cubicBezTo>
                    <a:pt x="804" y="1"/>
                    <a:pt x="901" y="25"/>
                    <a:pt x="938" y="98"/>
                  </a:cubicBezTo>
                  <a:cubicBezTo>
                    <a:pt x="986" y="171"/>
                    <a:pt x="950" y="256"/>
                    <a:pt x="889" y="305"/>
                  </a:cubicBezTo>
                  <a:lnTo>
                    <a:pt x="244" y="670"/>
                  </a:lnTo>
                  <a:cubicBezTo>
                    <a:pt x="232" y="682"/>
                    <a:pt x="195" y="694"/>
                    <a:pt x="171" y="694"/>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p21"/>
            <p:cNvSpPr/>
            <p:nvPr/>
          </p:nvSpPr>
          <p:spPr>
            <a:xfrm>
              <a:off x="4689614" y="1349504"/>
              <a:ext cx="24511" cy="32385"/>
            </a:xfrm>
            <a:custGeom>
              <a:rect b="b" l="l" r="r" t="t"/>
              <a:pathLst>
                <a:path extrusionOk="0" h="950" w="719">
                  <a:moveTo>
                    <a:pt x="171" y="950"/>
                  </a:moveTo>
                  <a:cubicBezTo>
                    <a:pt x="147" y="950"/>
                    <a:pt x="122" y="950"/>
                    <a:pt x="98" y="937"/>
                  </a:cubicBezTo>
                  <a:cubicBezTo>
                    <a:pt x="25" y="889"/>
                    <a:pt x="1" y="803"/>
                    <a:pt x="37" y="730"/>
                  </a:cubicBezTo>
                  <a:lnTo>
                    <a:pt x="402" y="98"/>
                  </a:lnTo>
                  <a:cubicBezTo>
                    <a:pt x="451" y="25"/>
                    <a:pt x="536" y="0"/>
                    <a:pt x="621" y="37"/>
                  </a:cubicBezTo>
                  <a:cubicBezTo>
                    <a:pt x="682" y="85"/>
                    <a:pt x="719" y="171"/>
                    <a:pt x="670" y="244"/>
                  </a:cubicBezTo>
                  <a:lnTo>
                    <a:pt x="305" y="877"/>
                  </a:lnTo>
                  <a:cubicBezTo>
                    <a:pt x="281" y="925"/>
                    <a:pt x="232" y="950"/>
                    <a:pt x="171" y="950"/>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7" name="Google Shape;207;p21"/>
          <p:cNvGrpSpPr/>
          <p:nvPr/>
        </p:nvGrpSpPr>
        <p:grpSpPr>
          <a:xfrm>
            <a:off x="2859100" y="658076"/>
            <a:ext cx="1390125" cy="1117724"/>
            <a:chOff x="2859100" y="658076"/>
            <a:chExt cx="1390125" cy="1117724"/>
          </a:xfrm>
        </p:grpSpPr>
        <p:pic>
          <p:nvPicPr>
            <p:cNvPr id="208" name="Google Shape;208;p21"/>
            <p:cNvPicPr preferRelativeResize="0"/>
            <p:nvPr/>
          </p:nvPicPr>
          <p:blipFill>
            <a:blip r:embed="rId10">
              <a:alphaModFix/>
            </a:blip>
            <a:stretch>
              <a:fillRect/>
            </a:stretch>
          </p:blipFill>
          <p:spPr>
            <a:xfrm rot="-208168">
              <a:off x="2889325" y="697357"/>
              <a:ext cx="1329675" cy="1039161"/>
            </a:xfrm>
            <a:prstGeom prst="rect">
              <a:avLst/>
            </a:prstGeom>
            <a:noFill/>
            <a:ln>
              <a:noFill/>
            </a:ln>
          </p:spPr>
        </p:pic>
        <p:pic>
          <p:nvPicPr>
            <p:cNvPr id="209" name="Google Shape;209;p21"/>
            <p:cNvPicPr preferRelativeResize="0"/>
            <p:nvPr/>
          </p:nvPicPr>
          <p:blipFill>
            <a:blip r:embed="rId11">
              <a:alphaModFix/>
            </a:blip>
            <a:stretch>
              <a:fillRect/>
            </a:stretch>
          </p:blipFill>
          <p:spPr>
            <a:xfrm>
              <a:off x="3681125" y="1269910"/>
              <a:ext cx="382482" cy="369300"/>
            </a:xfrm>
            <a:prstGeom prst="rect">
              <a:avLst/>
            </a:prstGeom>
            <a:noFill/>
            <a:ln>
              <a:noFill/>
            </a:ln>
          </p:spPr>
        </p:pic>
      </p:grpSp>
    </p:spTree>
  </p:cSld>
  <p:clrMapOvr>
    <a:masterClrMapping/>
  </p:clrMapOvr>
  <p:transition spd="med">
    <p:fade thruBlk="1"/>
  </p:transition>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1446" name="Shape 1446"/>
        <p:cNvGrpSpPr/>
        <p:nvPr/>
      </p:nvGrpSpPr>
      <p:grpSpPr>
        <a:xfrm>
          <a:off x="0" y="0"/>
          <a:ext cx="0" cy="0"/>
          <a:chOff x="0" y="0"/>
          <a:chExt cx="0" cy="0"/>
        </a:xfrm>
      </p:grpSpPr>
      <p:pic>
        <p:nvPicPr>
          <p:cNvPr id="1447" name="Google Shape;1447;p84"/>
          <p:cNvPicPr preferRelativeResize="0"/>
          <p:nvPr>
            <p:ph idx="2" type="pic"/>
          </p:nvPr>
        </p:nvPicPr>
        <p:blipFill rotWithShape="1">
          <a:blip r:embed="rId3">
            <a:alphaModFix/>
          </a:blip>
          <a:srcRect b="835" l="0" r="0" t="826"/>
          <a:stretch/>
        </p:blipFill>
        <p:spPr>
          <a:xfrm>
            <a:off x="3161525" y="779550"/>
            <a:ext cx="2679300" cy="2634900"/>
          </a:xfrm>
          <a:prstGeom prst="ellipse">
            <a:avLst/>
          </a:prstGeom>
          <a:noFill/>
          <a:ln>
            <a:noFill/>
          </a:ln>
          <a:effectLst>
            <a:outerShdw blurRad="177800" rotWithShape="0" algn="ctr" dir="5400000" dist="50800">
              <a:srgbClr val="000000">
                <a:alpha val="14000"/>
              </a:srgbClr>
            </a:outerShdw>
          </a:effectLst>
        </p:spPr>
      </p:pic>
      <p:sp>
        <p:nvSpPr>
          <p:cNvPr id="1448" name="Google Shape;1448;p84"/>
          <p:cNvSpPr txBox="1"/>
          <p:nvPr/>
        </p:nvSpPr>
        <p:spPr>
          <a:xfrm>
            <a:off x="704200" y="4037300"/>
            <a:ext cx="7726800" cy="646500"/>
          </a:xfrm>
          <a:prstGeom prst="rect">
            <a:avLst/>
          </a:prstGeom>
          <a:solidFill>
            <a:schemeClr val="accent4"/>
          </a:solidFill>
          <a:ln cap="flat" cmpd="sng" w="28575">
            <a:solidFill>
              <a:schemeClr val="lt2"/>
            </a:solidFill>
            <a:prstDash val="dot"/>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3000">
                <a:solidFill>
                  <a:schemeClr val="lt2"/>
                </a:solidFill>
                <a:latin typeface="Ubuntu Medium"/>
                <a:ea typeface="Ubuntu Medium"/>
                <a:cs typeface="Ubuntu Medium"/>
                <a:sym typeface="Ubuntu Medium"/>
              </a:rPr>
              <a:t>Learning Showcase and Celebration Slides</a:t>
            </a:r>
            <a:endParaRPr sz="3000">
              <a:solidFill>
                <a:schemeClr val="lt2"/>
              </a:solidFill>
            </a:endParaRPr>
          </a:p>
        </p:txBody>
      </p:sp>
    </p:spTree>
  </p:cSld>
  <p:clrMapOvr>
    <a:masterClrMapping/>
  </p:clrMapOvr>
  <p:transition spd="med">
    <p:fade thruBlk="1"/>
  </p:transition>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1452" name="Shape 1452"/>
        <p:cNvGrpSpPr/>
        <p:nvPr/>
      </p:nvGrpSpPr>
      <p:grpSpPr>
        <a:xfrm>
          <a:off x="0" y="0"/>
          <a:ext cx="0" cy="0"/>
          <a:chOff x="0" y="0"/>
          <a:chExt cx="0" cy="0"/>
        </a:xfrm>
      </p:grpSpPr>
      <p:grpSp>
        <p:nvGrpSpPr>
          <p:cNvPr id="1453" name="Google Shape;1453;p85"/>
          <p:cNvGrpSpPr/>
          <p:nvPr/>
        </p:nvGrpSpPr>
        <p:grpSpPr>
          <a:xfrm>
            <a:off x="286100" y="80628"/>
            <a:ext cx="8278327" cy="4770123"/>
            <a:chOff x="286100" y="80628"/>
            <a:chExt cx="8278327" cy="4770123"/>
          </a:xfrm>
        </p:grpSpPr>
        <p:sp>
          <p:nvSpPr>
            <p:cNvPr id="1454" name="Google Shape;1454;p85"/>
            <p:cNvSpPr/>
            <p:nvPr/>
          </p:nvSpPr>
          <p:spPr>
            <a:xfrm>
              <a:off x="2393025" y="2729750"/>
              <a:ext cx="4246800" cy="4935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5" name="Google Shape;1455;p85"/>
            <p:cNvSpPr txBox="1"/>
            <p:nvPr/>
          </p:nvSpPr>
          <p:spPr>
            <a:xfrm>
              <a:off x="1374588" y="3265250"/>
              <a:ext cx="6394800" cy="158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4550">
                  <a:solidFill>
                    <a:schemeClr val="accent4"/>
                  </a:solidFill>
                  <a:latin typeface="Ubuntu Medium"/>
                  <a:ea typeface="Ubuntu Medium"/>
                  <a:cs typeface="Ubuntu Medium"/>
                  <a:sym typeface="Ubuntu Medium"/>
                </a:rPr>
                <a:t>Learning</a:t>
              </a:r>
              <a:r>
                <a:rPr lang="en" sz="4550">
                  <a:latin typeface="Ubuntu Medium"/>
                  <a:ea typeface="Ubuntu Medium"/>
                  <a:cs typeface="Ubuntu Medium"/>
                  <a:sym typeface="Ubuntu Medium"/>
                </a:rPr>
                <a:t> </a:t>
              </a:r>
              <a:r>
                <a:rPr lang="en" sz="4550">
                  <a:solidFill>
                    <a:schemeClr val="accent3"/>
                  </a:solidFill>
                  <a:latin typeface="Ubuntu Medium"/>
                  <a:ea typeface="Ubuntu Medium"/>
                  <a:cs typeface="Ubuntu Medium"/>
                  <a:sym typeface="Ubuntu Medium"/>
                </a:rPr>
                <a:t>Showcase</a:t>
              </a:r>
              <a:endParaRPr sz="4550">
                <a:latin typeface="Ubuntu Medium"/>
                <a:ea typeface="Ubuntu Medium"/>
                <a:cs typeface="Ubuntu Medium"/>
                <a:sym typeface="Ubuntu Medium"/>
              </a:endParaRPr>
            </a:p>
            <a:p>
              <a:pPr indent="0" lvl="0" marL="0" rtl="0" algn="ctr">
                <a:spcBef>
                  <a:spcPts val="0"/>
                </a:spcBef>
                <a:spcAft>
                  <a:spcPts val="0"/>
                </a:spcAft>
                <a:buNone/>
              </a:pPr>
              <a:r>
                <a:rPr lang="en" sz="4550">
                  <a:solidFill>
                    <a:schemeClr val="accent1"/>
                  </a:solidFill>
                  <a:latin typeface="Ubuntu Medium"/>
                  <a:ea typeface="Ubuntu Medium"/>
                  <a:cs typeface="Ubuntu Medium"/>
                  <a:sym typeface="Ubuntu Medium"/>
                </a:rPr>
                <a:t>&amp;</a:t>
              </a:r>
              <a:r>
                <a:rPr lang="en" sz="4550">
                  <a:latin typeface="Ubuntu Medium"/>
                  <a:ea typeface="Ubuntu Medium"/>
                  <a:cs typeface="Ubuntu Medium"/>
                  <a:sym typeface="Ubuntu Medium"/>
                </a:rPr>
                <a:t> </a:t>
              </a:r>
              <a:r>
                <a:rPr lang="en" sz="4550">
                  <a:solidFill>
                    <a:schemeClr val="accent2"/>
                  </a:solidFill>
                  <a:latin typeface="Ubuntu Medium"/>
                  <a:ea typeface="Ubuntu Medium"/>
                  <a:cs typeface="Ubuntu Medium"/>
                  <a:sym typeface="Ubuntu Medium"/>
                </a:rPr>
                <a:t>Celebration!</a:t>
              </a:r>
              <a:endParaRPr sz="4900">
                <a:solidFill>
                  <a:schemeClr val="accent2"/>
                </a:solidFill>
                <a:latin typeface="Ubuntu Medium"/>
                <a:ea typeface="Ubuntu Medium"/>
                <a:cs typeface="Ubuntu Medium"/>
                <a:sym typeface="Ubuntu Medium"/>
              </a:endParaRPr>
            </a:p>
          </p:txBody>
        </p:sp>
        <p:sp>
          <p:nvSpPr>
            <p:cNvPr id="1456" name="Google Shape;1456;p85"/>
            <p:cNvSpPr txBox="1"/>
            <p:nvPr/>
          </p:nvSpPr>
          <p:spPr>
            <a:xfrm>
              <a:off x="2657925" y="2695550"/>
              <a:ext cx="3717000" cy="561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450">
                  <a:solidFill>
                    <a:schemeClr val="lt2"/>
                  </a:solidFill>
                  <a:latin typeface="Ubuntu Medium"/>
                  <a:ea typeface="Ubuntu Medium"/>
                  <a:cs typeface="Ubuntu Medium"/>
                  <a:sym typeface="Ubuntu Medium"/>
                </a:rPr>
                <a:t>ST Math Immersion’s</a:t>
              </a:r>
              <a:endParaRPr sz="1000">
                <a:solidFill>
                  <a:schemeClr val="lt2"/>
                </a:solidFill>
                <a:latin typeface="Ubuntu Medium"/>
                <a:ea typeface="Ubuntu Medium"/>
                <a:cs typeface="Ubuntu Medium"/>
                <a:sym typeface="Ubuntu Medium"/>
              </a:endParaRPr>
            </a:p>
          </p:txBody>
        </p:sp>
        <p:sp>
          <p:nvSpPr>
            <p:cNvPr id="1457" name="Google Shape;1457;p85"/>
            <p:cNvSpPr txBox="1"/>
            <p:nvPr/>
          </p:nvSpPr>
          <p:spPr>
            <a:xfrm>
              <a:off x="4091700" y="1918250"/>
              <a:ext cx="960600" cy="769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800">
                  <a:solidFill>
                    <a:schemeClr val="accent1"/>
                  </a:solidFill>
                  <a:latin typeface="Ubuntu Medium"/>
                  <a:ea typeface="Ubuntu Medium"/>
                  <a:cs typeface="Ubuntu Medium"/>
                  <a:sym typeface="Ubuntu Medium"/>
                </a:rPr>
                <a:t>to</a:t>
              </a:r>
              <a:endParaRPr sz="3800">
                <a:solidFill>
                  <a:schemeClr val="accent1"/>
                </a:solidFill>
                <a:latin typeface="Ubuntu Medium"/>
                <a:ea typeface="Ubuntu Medium"/>
                <a:cs typeface="Ubuntu Medium"/>
                <a:sym typeface="Ubuntu Medium"/>
              </a:endParaRPr>
            </a:p>
          </p:txBody>
        </p:sp>
        <p:sp>
          <p:nvSpPr>
            <p:cNvPr id="1458" name="Google Shape;1458;p85"/>
            <p:cNvSpPr txBox="1"/>
            <p:nvPr/>
          </p:nvSpPr>
          <p:spPr>
            <a:xfrm rot="-569">
              <a:off x="1285987" y="354768"/>
              <a:ext cx="1811100" cy="2401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4400">
                  <a:solidFill>
                    <a:schemeClr val="accent1"/>
                  </a:solidFill>
                  <a:latin typeface="Ubuntu Medium"/>
                  <a:ea typeface="Ubuntu Medium"/>
                  <a:cs typeface="Ubuntu Medium"/>
                  <a:sym typeface="Ubuntu Medium"/>
                </a:rPr>
                <a:t>W</a:t>
              </a:r>
              <a:endParaRPr sz="8000">
                <a:solidFill>
                  <a:schemeClr val="accent1"/>
                </a:solidFill>
                <a:latin typeface="Ubuntu Medium"/>
                <a:ea typeface="Ubuntu Medium"/>
                <a:cs typeface="Ubuntu Medium"/>
                <a:sym typeface="Ubuntu Medium"/>
              </a:endParaRPr>
            </a:p>
          </p:txBody>
        </p:sp>
        <p:pic>
          <p:nvPicPr>
            <p:cNvPr id="1459" name="Google Shape;1459;p85"/>
            <p:cNvPicPr preferRelativeResize="0"/>
            <p:nvPr/>
          </p:nvPicPr>
          <p:blipFill>
            <a:blip r:embed="rId3">
              <a:alphaModFix/>
            </a:blip>
            <a:stretch>
              <a:fillRect/>
            </a:stretch>
          </p:blipFill>
          <p:spPr>
            <a:xfrm rot="245920">
              <a:off x="6082962" y="1326353"/>
              <a:ext cx="1890401" cy="2340145"/>
            </a:xfrm>
            <a:prstGeom prst="rect">
              <a:avLst/>
            </a:prstGeom>
            <a:noFill/>
            <a:ln>
              <a:noFill/>
            </a:ln>
          </p:spPr>
        </p:pic>
        <p:pic>
          <p:nvPicPr>
            <p:cNvPr id="1460" name="Google Shape;1460;p85"/>
            <p:cNvPicPr preferRelativeResize="0"/>
            <p:nvPr/>
          </p:nvPicPr>
          <p:blipFill>
            <a:blip r:embed="rId4">
              <a:alphaModFix/>
            </a:blip>
            <a:stretch>
              <a:fillRect/>
            </a:stretch>
          </p:blipFill>
          <p:spPr>
            <a:xfrm>
              <a:off x="286100" y="3653601"/>
              <a:ext cx="1248450" cy="1197150"/>
            </a:xfrm>
            <a:prstGeom prst="rect">
              <a:avLst/>
            </a:prstGeom>
            <a:noFill/>
            <a:ln>
              <a:noFill/>
            </a:ln>
          </p:spPr>
        </p:pic>
        <p:pic>
          <p:nvPicPr>
            <p:cNvPr id="1461" name="Google Shape;1461;p85"/>
            <p:cNvPicPr preferRelativeResize="0"/>
            <p:nvPr/>
          </p:nvPicPr>
          <p:blipFill rotWithShape="1">
            <a:blip r:embed="rId5">
              <a:alphaModFix/>
            </a:blip>
            <a:srcRect b="0" l="89246" r="0" t="58413"/>
            <a:stretch/>
          </p:blipFill>
          <p:spPr>
            <a:xfrm rot="617252">
              <a:off x="703254" y="2943439"/>
              <a:ext cx="516751" cy="942256"/>
            </a:xfrm>
            <a:prstGeom prst="rect">
              <a:avLst/>
            </a:prstGeom>
            <a:noFill/>
            <a:ln>
              <a:noFill/>
            </a:ln>
          </p:spPr>
        </p:pic>
        <p:sp>
          <p:nvSpPr>
            <p:cNvPr id="1462" name="Google Shape;1462;p85"/>
            <p:cNvSpPr txBox="1"/>
            <p:nvPr/>
          </p:nvSpPr>
          <p:spPr>
            <a:xfrm rot="-439104">
              <a:off x="3110203" y="413735"/>
              <a:ext cx="5357847" cy="1723886"/>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11200">
                  <a:solidFill>
                    <a:schemeClr val="accent4"/>
                  </a:solidFill>
                  <a:latin typeface="Ubuntu Medium"/>
                  <a:ea typeface="Ubuntu Medium"/>
                  <a:cs typeface="Ubuntu Medium"/>
                  <a:sym typeface="Ubuntu Medium"/>
                </a:rPr>
                <a:t>e</a:t>
              </a:r>
              <a:r>
                <a:rPr lang="en" sz="11200">
                  <a:solidFill>
                    <a:schemeClr val="accent3"/>
                  </a:solidFill>
                  <a:latin typeface="Ubuntu Medium"/>
                  <a:ea typeface="Ubuntu Medium"/>
                  <a:cs typeface="Ubuntu Medium"/>
                  <a:sym typeface="Ubuntu Medium"/>
                </a:rPr>
                <a:t>l</a:t>
              </a:r>
              <a:r>
                <a:rPr lang="en" sz="11200">
                  <a:solidFill>
                    <a:schemeClr val="accent2"/>
                  </a:solidFill>
                  <a:latin typeface="Ubuntu Medium"/>
                  <a:ea typeface="Ubuntu Medium"/>
                  <a:cs typeface="Ubuntu Medium"/>
                  <a:sym typeface="Ubuntu Medium"/>
                </a:rPr>
                <a:t>c</a:t>
              </a:r>
              <a:r>
                <a:rPr lang="en" sz="11200">
                  <a:solidFill>
                    <a:schemeClr val="accent1"/>
                  </a:solidFill>
                  <a:latin typeface="Ubuntu Medium"/>
                  <a:ea typeface="Ubuntu Medium"/>
                  <a:cs typeface="Ubuntu Medium"/>
                  <a:sym typeface="Ubuntu Medium"/>
                </a:rPr>
                <a:t>o</a:t>
              </a:r>
              <a:r>
                <a:rPr lang="en" sz="11200">
                  <a:solidFill>
                    <a:schemeClr val="accent4"/>
                  </a:solidFill>
                  <a:latin typeface="Ubuntu Medium"/>
                  <a:ea typeface="Ubuntu Medium"/>
                  <a:cs typeface="Ubuntu Medium"/>
                  <a:sym typeface="Ubuntu Medium"/>
                </a:rPr>
                <a:t>m</a:t>
              </a:r>
              <a:r>
                <a:rPr lang="en" sz="11200">
                  <a:solidFill>
                    <a:schemeClr val="accent3"/>
                  </a:solidFill>
                  <a:latin typeface="Ubuntu Medium"/>
                  <a:ea typeface="Ubuntu Medium"/>
                  <a:cs typeface="Ubuntu Medium"/>
                  <a:sym typeface="Ubuntu Medium"/>
                </a:rPr>
                <a:t>e</a:t>
              </a:r>
              <a:endParaRPr sz="11200">
                <a:solidFill>
                  <a:schemeClr val="accent3"/>
                </a:solidFill>
                <a:latin typeface="Ubuntu Medium"/>
                <a:ea typeface="Ubuntu Medium"/>
                <a:cs typeface="Ubuntu Medium"/>
                <a:sym typeface="Ubuntu Medium"/>
              </a:endParaRPr>
            </a:p>
          </p:txBody>
        </p:sp>
      </p:gr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1466" name="Shape 1466"/>
        <p:cNvGrpSpPr/>
        <p:nvPr/>
      </p:nvGrpSpPr>
      <p:grpSpPr>
        <a:xfrm>
          <a:off x="0" y="0"/>
          <a:ext cx="0" cy="0"/>
          <a:chOff x="0" y="0"/>
          <a:chExt cx="0" cy="0"/>
        </a:xfrm>
      </p:grpSpPr>
      <p:sp>
        <p:nvSpPr>
          <p:cNvPr id="1467" name="Google Shape;1467;p86"/>
          <p:cNvSpPr txBox="1"/>
          <p:nvPr>
            <p:ph type="title"/>
          </p:nvPr>
        </p:nvSpPr>
        <p:spPr>
          <a:xfrm>
            <a:off x="493450" y="520950"/>
            <a:ext cx="4019400" cy="56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4"/>
                </a:solidFill>
              </a:rPr>
              <a:t>AGENDA (Sample)</a:t>
            </a:r>
            <a:endParaRPr>
              <a:solidFill>
                <a:schemeClr val="accent4"/>
              </a:solidFill>
            </a:endParaRPr>
          </a:p>
        </p:txBody>
      </p:sp>
      <p:sp>
        <p:nvSpPr>
          <p:cNvPr id="1468" name="Google Shape;1468;p86"/>
          <p:cNvSpPr txBox="1"/>
          <p:nvPr>
            <p:ph idx="1" type="body"/>
          </p:nvPr>
        </p:nvSpPr>
        <p:spPr>
          <a:xfrm>
            <a:off x="493450" y="1253125"/>
            <a:ext cx="6182700" cy="31425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2500">
                <a:solidFill>
                  <a:schemeClr val="accent1"/>
                </a:solidFill>
                <a:latin typeface="Ubuntu Medium"/>
                <a:ea typeface="Ubuntu Medium"/>
                <a:cs typeface="Ubuntu Medium"/>
                <a:sym typeface="Ubuntu Medium"/>
              </a:rPr>
              <a:t>10:00 am - Welcome</a:t>
            </a:r>
            <a:endParaRPr sz="2500">
              <a:solidFill>
                <a:schemeClr val="accent1"/>
              </a:solidFill>
              <a:latin typeface="Ubuntu Medium"/>
              <a:ea typeface="Ubuntu Medium"/>
              <a:cs typeface="Ubuntu Medium"/>
              <a:sym typeface="Ubuntu Medium"/>
            </a:endParaRPr>
          </a:p>
          <a:p>
            <a:pPr indent="457200" lvl="0" marL="914400" rtl="0" algn="l">
              <a:lnSpc>
                <a:spcPct val="115000"/>
              </a:lnSpc>
              <a:spcBef>
                <a:spcPts val="0"/>
              </a:spcBef>
              <a:spcAft>
                <a:spcPts val="0"/>
              </a:spcAft>
              <a:buNone/>
            </a:pPr>
            <a:r>
              <a:rPr lang="en" sz="2500">
                <a:solidFill>
                  <a:schemeClr val="accent1"/>
                </a:solidFill>
                <a:latin typeface="Ubuntu Medium"/>
                <a:ea typeface="Ubuntu Medium"/>
                <a:cs typeface="Ubuntu Medium"/>
                <a:sym typeface="Ubuntu Medium"/>
              </a:rPr>
              <a:t>  Gallery Walk of Posters</a:t>
            </a:r>
            <a:endParaRPr sz="2500">
              <a:solidFill>
                <a:schemeClr val="accent1"/>
              </a:solidFill>
              <a:latin typeface="Ubuntu Medium"/>
              <a:ea typeface="Ubuntu Medium"/>
              <a:cs typeface="Ubuntu Medium"/>
              <a:sym typeface="Ubuntu Medium"/>
            </a:endParaRPr>
          </a:p>
          <a:p>
            <a:pPr indent="0" lvl="0" marL="0" rtl="0" algn="l">
              <a:lnSpc>
                <a:spcPct val="115000"/>
              </a:lnSpc>
              <a:spcBef>
                <a:spcPts val="0"/>
              </a:spcBef>
              <a:spcAft>
                <a:spcPts val="0"/>
              </a:spcAft>
              <a:buNone/>
            </a:pPr>
            <a:r>
              <a:rPr lang="en" sz="2500">
                <a:solidFill>
                  <a:schemeClr val="accent2"/>
                </a:solidFill>
                <a:latin typeface="Ubuntu Medium"/>
                <a:ea typeface="Ubuntu Medium"/>
                <a:cs typeface="Ubuntu Medium"/>
                <a:sym typeface="Ubuntu Medium"/>
              </a:rPr>
              <a:t>10:15 am - Presentation</a:t>
            </a:r>
            <a:endParaRPr sz="2500">
              <a:solidFill>
                <a:schemeClr val="accent2"/>
              </a:solidFill>
              <a:latin typeface="Ubuntu Medium"/>
              <a:ea typeface="Ubuntu Medium"/>
              <a:cs typeface="Ubuntu Medium"/>
              <a:sym typeface="Ubuntu Medium"/>
            </a:endParaRPr>
          </a:p>
          <a:p>
            <a:pPr indent="0" lvl="0" marL="0" rtl="0" algn="l">
              <a:lnSpc>
                <a:spcPct val="115000"/>
              </a:lnSpc>
              <a:spcBef>
                <a:spcPts val="0"/>
              </a:spcBef>
              <a:spcAft>
                <a:spcPts val="0"/>
              </a:spcAft>
              <a:buNone/>
            </a:pPr>
            <a:r>
              <a:rPr lang="en" sz="2500">
                <a:solidFill>
                  <a:schemeClr val="accent3"/>
                </a:solidFill>
                <a:latin typeface="Ubuntu Medium"/>
                <a:ea typeface="Ubuntu Medium"/>
                <a:cs typeface="Ubuntu Medium"/>
                <a:sym typeface="Ubuntu Medium"/>
              </a:rPr>
              <a:t>10:30 am - Debriefing Time</a:t>
            </a:r>
            <a:endParaRPr sz="2500">
              <a:solidFill>
                <a:schemeClr val="accent3"/>
              </a:solidFill>
              <a:latin typeface="Ubuntu Medium"/>
              <a:ea typeface="Ubuntu Medium"/>
              <a:cs typeface="Ubuntu Medium"/>
              <a:sym typeface="Ubuntu Medium"/>
            </a:endParaRPr>
          </a:p>
          <a:p>
            <a:pPr indent="0" lvl="0" marL="0" rtl="0" algn="l">
              <a:lnSpc>
                <a:spcPct val="115000"/>
              </a:lnSpc>
              <a:spcBef>
                <a:spcPts val="0"/>
              </a:spcBef>
              <a:spcAft>
                <a:spcPts val="0"/>
              </a:spcAft>
              <a:buNone/>
            </a:pPr>
            <a:r>
              <a:rPr lang="en" sz="2500">
                <a:solidFill>
                  <a:schemeClr val="accent4"/>
                </a:solidFill>
                <a:latin typeface="Ubuntu Medium"/>
                <a:ea typeface="Ubuntu Medium"/>
                <a:cs typeface="Ubuntu Medium"/>
                <a:sym typeface="Ubuntu Medium"/>
              </a:rPr>
              <a:t>11:00 am - Game Time</a:t>
            </a:r>
            <a:endParaRPr sz="2500">
              <a:solidFill>
                <a:schemeClr val="accent4"/>
              </a:solidFill>
              <a:latin typeface="Ubuntu Medium"/>
              <a:ea typeface="Ubuntu Medium"/>
              <a:cs typeface="Ubuntu Medium"/>
              <a:sym typeface="Ubuntu Medium"/>
            </a:endParaRPr>
          </a:p>
          <a:p>
            <a:pPr indent="0" lvl="0" marL="0" rtl="0" algn="l">
              <a:lnSpc>
                <a:spcPct val="115000"/>
              </a:lnSpc>
              <a:spcBef>
                <a:spcPts val="0"/>
              </a:spcBef>
              <a:spcAft>
                <a:spcPts val="0"/>
              </a:spcAft>
              <a:buNone/>
            </a:pPr>
            <a:r>
              <a:rPr lang="en" sz="2500">
                <a:solidFill>
                  <a:schemeClr val="accent1"/>
                </a:solidFill>
                <a:latin typeface="Ubuntu Medium"/>
                <a:ea typeface="Ubuntu Medium"/>
                <a:cs typeface="Ubuntu Medium"/>
                <a:sym typeface="Ubuntu Medium"/>
              </a:rPr>
              <a:t>11:30 am - End Time</a:t>
            </a:r>
            <a:endParaRPr sz="2500">
              <a:solidFill>
                <a:schemeClr val="accent1"/>
              </a:solidFill>
              <a:latin typeface="Ubuntu Medium"/>
              <a:ea typeface="Ubuntu Medium"/>
              <a:cs typeface="Ubuntu Medium"/>
              <a:sym typeface="Ubuntu Medium"/>
            </a:endParaRPr>
          </a:p>
        </p:txBody>
      </p:sp>
      <p:pic>
        <p:nvPicPr>
          <p:cNvPr id="1469" name="Google Shape;1469;p86"/>
          <p:cNvPicPr preferRelativeResize="0"/>
          <p:nvPr/>
        </p:nvPicPr>
        <p:blipFill>
          <a:blip r:embed="rId3">
            <a:alphaModFix/>
          </a:blip>
          <a:stretch>
            <a:fillRect/>
          </a:stretch>
        </p:blipFill>
        <p:spPr>
          <a:xfrm>
            <a:off x="5310750" y="-148225"/>
            <a:ext cx="3878299" cy="5710100"/>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473" name="Shape 1473"/>
        <p:cNvGrpSpPr/>
        <p:nvPr/>
      </p:nvGrpSpPr>
      <p:grpSpPr>
        <a:xfrm>
          <a:off x="0" y="0"/>
          <a:ext cx="0" cy="0"/>
          <a:chOff x="0" y="0"/>
          <a:chExt cx="0" cy="0"/>
        </a:xfrm>
      </p:grpSpPr>
      <p:sp>
        <p:nvSpPr>
          <p:cNvPr id="1474" name="Google Shape;1474;p87"/>
          <p:cNvSpPr/>
          <p:nvPr/>
        </p:nvSpPr>
        <p:spPr>
          <a:xfrm>
            <a:off x="4546879" y="2149839"/>
            <a:ext cx="2465400" cy="741900"/>
          </a:xfrm>
          <a:prstGeom prst="roundRect">
            <a:avLst>
              <a:gd fmla="val 16667" name="adj"/>
            </a:avLst>
          </a:prstGeom>
          <a:solidFill>
            <a:schemeClr val="lt2"/>
          </a:solidFill>
          <a:ln>
            <a:noFill/>
          </a:ln>
          <a:effectLst>
            <a:outerShdw blurRad="177800" rotWithShape="0" algn="ctr" dir="5400000" dist="50800">
              <a:srgbClr val="000000">
                <a:alpha val="1294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475" name="Google Shape;1475;p87"/>
          <p:cNvSpPr txBox="1"/>
          <p:nvPr>
            <p:ph idx="1" type="body"/>
          </p:nvPr>
        </p:nvSpPr>
        <p:spPr>
          <a:xfrm>
            <a:off x="4797755" y="2151391"/>
            <a:ext cx="2159400" cy="738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2400">
                <a:solidFill>
                  <a:schemeClr val="dk1"/>
                </a:solidFill>
                <a:latin typeface="Ubuntu Medium"/>
                <a:ea typeface="Ubuntu Medium"/>
                <a:cs typeface="Ubuntu Medium"/>
                <a:sym typeface="Ubuntu Medium"/>
              </a:rPr>
              <a:t>Resource</a:t>
            </a:r>
            <a:endParaRPr sz="2400">
              <a:solidFill>
                <a:schemeClr val="dk1"/>
              </a:solidFill>
              <a:latin typeface="Ubuntu Medium"/>
              <a:ea typeface="Ubuntu Medium"/>
              <a:cs typeface="Ubuntu Medium"/>
              <a:sym typeface="Ubuntu Medium"/>
            </a:endParaRPr>
          </a:p>
        </p:txBody>
      </p:sp>
      <p:pic>
        <p:nvPicPr>
          <p:cNvPr id="1476" name="Google Shape;1476;p87"/>
          <p:cNvPicPr preferRelativeResize="0"/>
          <p:nvPr>
            <p:ph idx="2" type="pic"/>
          </p:nvPr>
        </p:nvPicPr>
        <p:blipFill rotWithShape="1">
          <a:blip r:embed="rId3">
            <a:alphaModFix/>
          </a:blip>
          <a:srcRect b="835" l="0" r="0" t="826"/>
          <a:stretch/>
        </p:blipFill>
        <p:spPr>
          <a:xfrm>
            <a:off x="2114863" y="1138050"/>
            <a:ext cx="2679300" cy="2634900"/>
          </a:xfrm>
          <a:prstGeom prst="ellipse">
            <a:avLst/>
          </a:prstGeom>
          <a:noFill/>
          <a:ln>
            <a:noFill/>
          </a:ln>
          <a:effectLst>
            <a:outerShdw blurRad="177800" rotWithShape="0" algn="ctr" dir="5400000" dist="50800">
              <a:srgbClr val="000000">
                <a:alpha val="14000"/>
              </a:srgbClr>
            </a:outerShdw>
          </a:effectLst>
        </p:spPr>
      </p:pic>
    </p:spTree>
  </p:cSld>
  <p:clrMapOvr>
    <a:masterClrMapping/>
  </p:clrMapOvr>
  <p:transition spd="med">
    <p:fade thruBlk="1"/>
  </p:transition>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0" name="Shape 1480"/>
        <p:cNvGrpSpPr/>
        <p:nvPr/>
      </p:nvGrpSpPr>
      <p:grpSpPr>
        <a:xfrm>
          <a:off x="0" y="0"/>
          <a:ext cx="0" cy="0"/>
          <a:chOff x="0" y="0"/>
          <a:chExt cx="0" cy="0"/>
        </a:xfrm>
      </p:grpSpPr>
      <p:pic>
        <p:nvPicPr>
          <p:cNvPr id="1481" name="Google Shape;1481;p88"/>
          <p:cNvPicPr preferRelativeResize="0"/>
          <p:nvPr/>
        </p:nvPicPr>
        <p:blipFill>
          <a:blip r:embed="rId3">
            <a:alphaModFix/>
          </a:blip>
          <a:stretch>
            <a:fillRect/>
          </a:stretch>
        </p:blipFill>
        <p:spPr>
          <a:xfrm>
            <a:off x="0" y="550681"/>
            <a:ext cx="9144003" cy="4424694"/>
          </a:xfrm>
          <a:prstGeom prst="rect">
            <a:avLst/>
          </a:prstGeom>
          <a:noFill/>
          <a:ln>
            <a:noFill/>
          </a:ln>
        </p:spPr>
      </p:pic>
      <p:sp>
        <p:nvSpPr>
          <p:cNvPr id="1482" name="Google Shape;1482;p88"/>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1"/>
                </a:solidFill>
                <a:latin typeface="Ubuntu"/>
                <a:ea typeface="Ubuntu"/>
                <a:cs typeface="Ubuntu"/>
                <a:sym typeface="Ubuntu"/>
              </a:rPr>
              <a:t>Problem Solving Process</a:t>
            </a:r>
            <a:endParaRPr b="1" sz="2100">
              <a:solidFill>
                <a:schemeClr val="accent1"/>
              </a:solidFill>
              <a:latin typeface="Ubuntu"/>
              <a:ea typeface="Ubuntu"/>
              <a:cs typeface="Ubuntu"/>
              <a:sym typeface="Ubuntu"/>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486" name="Shape 1486"/>
        <p:cNvGrpSpPr/>
        <p:nvPr/>
      </p:nvGrpSpPr>
      <p:grpSpPr>
        <a:xfrm>
          <a:off x="0" y="0"/>
          <a:ext cx="0" cy="0"/>
          <a:chOff x="0" y="0"/>
          <a:chExt cx="0" cy="0"/>
        </a:xfrm>
      </p:grpSpPr>
    </p:spTree>
  </p:cSld>
  <p:clrMapOvr>
    <a:masterClrMapping/>
  </p:clrMapOvr>
  <p:transition spd="med">
    <p:fade thruBlk="1"/>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213" name="Shape 213"/>
        <p:cNvGrpSpPr/>
        <p:nvPr/>
      </p:nvGrpSpPr>
      <p:grpSpPr>
        <a:xfrm>
          <a:off x="0" y="0"/>
          <a:ext cx="0" cy="0"/>
          <a:chOff x="0" y="0"/>
          <a:chExt cx="0" cy="0"/>
        </a:xfrm>
      </p:grpSpPr>
      <p:sp>
        <p:nvSpPr>
          <p:cNvPr id="214" name="Google Shape;214;p22"/>
          <p:cNvSpPr txBox="1"/>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rgbClr val="2B2B2B"/>
                </a:solidFill>
                <a:latin typeface="Ubuntu Medium"/>
                <a:ea typeface="Ubuntu Medium"/>
                <a:cs typeface="Ubuntu Medium"/>
                <a:sym typeface="Ubuntu Medium"/>
              </a:rPr>
              <a:t>Module</a:t>
            </a:r>
            <a:r>
              <a:rPr lang="en" sz="1800">
                <a:solidFill>
                  <a:srgbClr val="2B2B2B"/>
                </a:solidFill>
                <a:latin typeface="Ubuntu Medium"/>
                <a:ea typeface="Ubuntu Medium"/>
                <a:cs typeface="Ubuntu Medium"/>
                <a:sym typeface="Ubuntu Medium"/>
              </a:rPr>
              <a:t> 1 - Day 2</a:t>
            </a:r>
            <a:endParaRPr sz="1800">
              <a:solidFill>
                <a:srgbClr val="2B2B2B"/>
              </a:solidFill>
              <a:latin typeface="Ubuntu Medium"/>
              <a:ea typeface="Ubuntu Medium"/>
              <a:cs typeface="Ubuntu Medium"/>
              <a:sym typeface="Ubuntu Medium"/>
            </a:endParaRPr>
          </a:p>
        </p:txBody>
      </p:sp>
      <p:pic>
        <p:nvPicPr>
          <p:cNvPr id="215" name="Google Shape;215;p22"/>
          <p:cNvPicPr preferRelativeResize="0"/>
          <p:nvPr/>
        </p:nvPicPr>
        <p:blipFill rotWithShape="1">
          <a:blip r:embed="rId3">
            <a:alphaModFix/>
          </a:blip>
          <a:srcRect b="961" l="0" r="0" t="951"/>
          <a:stretch/>
        </p:blipFill>
        <p:spPr>
          <a:xfrm>
            <a:off x="272475" y="214750"/>
            <a:ext cx="879600" cy="862800"/>
          </a:xfrm>
          <a:prstGeom prst="ellipse">
            <a:avLst/>
          </a:prstGeom>
          <a:noFill/>
          <a:ln>
            <a:noFill/>
          </a:ln>
          <a:effectLst>
            <a:outerShdw blurRad="177800" rotWithShape="0" algn="ctr" dir="5400000" dist="50800">
              <a:srgbClr val="000000">
                <a:alpha val="14000"/>
              </a:srgbClr>
            </a:outerShdw>
          </a:effectLst>
        </p:spPr>
      </p:pic>
      <p:sp>
        <p:nvSpPr>
          <p:cNvPr id="216" name="Google Shape;216;p22"/>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rgbClr val="F8A344"/>
                </a:solidFill>
                <a:latin typeface="Ubuntu"/>
                <a:ea typeface="Ubuntu"/>
                <a:cs typeface="Ubuntu"/>
                <a:sym typeface="Ubuntu"/>
              </a:rPr>
              <a:t>Problem Solving</a:t>
            </a:r>
            <a:endParaRPr b="1" sz="2100">
              <a:solidFill>
                <a:srgbClr val="F8A344"/>
              </a:solidFill>
              <a:latin typeface="Ubuntu"/>
              <a:ea typeface="Ubuntu"/>
              <a:cs typeface="Ubuntu"/>
              <a:sym typeface="Ubuntu"/>
            </a:endParaRPr>
          </a:p>
        </p:txBody>
      </p:sp>
      <p:sp>
        <p:nvSpPr>
          <p:cNvPr id="217" name="Google Shape;217;p22"/>
          <p:cNvSpPr/>
          <p:nvPr/>
        </p:nvSpPr>
        <p:spPr>
          <a:xfrm>
            <a:off x="453250" y="1254525"/>
            <a:ext cx="8307000" cy="3716700"/>
          </a:xfrm>
          <a:prstGeom prst="roundRect">
            <a:avLst>
              <a:gd fmla="val 16667" name="adj"/>
            </a:avLst>
          </a:prstGeom>
          <a:solidFill>
            <a:srgbClr val="FFFFFE"/>
          </a:solidFill>
          <a:ln cap="flat" cmpd="sng" w="38100">
            <a:solidFill>
              <a:srgbClr val="F8A344"/>
            </a:solidFill>
            <a:prstDash val="dot"/>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a:solidFill>
                  <a:srgbClr val="F8A344"/>
                </a:solidFill>
                <a:latin typeface="Ubuntu"/>
                <a:ea typeface="Ubuntu"/>
                <a:cs typeface="Ubuntu"/>
                <a:sym typeface="Ubuntu"/>
              </a:rPr>
              <a:t>Problem of the Day</a:t>
            </a:r>
            <a:endParaRPr b="1">
              <a:solidFill>
                <a:srgbClr val="F8A344"/>
              </a:solidFill>
              <a:latin typeface="Ubuntu"/>
              <a:ea typeface="Ubuntu"/>
              <a:cs typeface="Ubuntu"/>
              <a:sym typeface="Ubuntu"/>
            </a:endParaRPr>
          </a:p>
          <a:p>
            <a:pPr indent="0" lvl="0" marL="0" rtl="0" algn="ctr">
              <a:lnSpc>
                <a:spcPct val="115000"/>
              </a:lnSpc>
              <a:spcBef>
                <a:spcPts val="0"/>
              </a:spcBef>
              <a:spcAft>
                <a:spcPts val="0"/>
              </a:spcAft>
              <a:buNone/>
            </a:pPr>
            <a:r>
              <a:t/>
            </a:r>
            <a:endParaRPr b="1" sz="800">
              <a:solidFill>
                <a:srgbClr val="2B2B2B"/>
              </a:solidFill>
              <a:latin typeface="Ubuntu"/>
              <a:ea typeface="Ubuntu"/>
              <a:cs typeface="Ubuntu"/>
              <a:sym typeface="Ubuntu"/>
            </a:endParaRPr>
          </a:p>
          <a:p>
            <a:pPr indent="0" lvl="0" marL="0" rtl="0" algn="ctr">
              <a:lnSpc>
                <a:spcPct val="115000"/>
              </a:lnSpc>
              <a:spcBef>
                <a:spcPts val="0"/>
              </a:spcBef>
              <a:spcAft>
                <a:spcPts val="0"/>
              </a:spcAft>
              <a:buNone/>
            </a:pPr>
            <a:r>
              <a:rPr lang="en" sz="2300">
                <a:solidFill>
                  <a:srgbClr val="2B2B2B"/>
                </a:solidFill>
                <a:latin typeface="Ubuntu Medium"/>
                <a:ea typeface="Ubuntu Medium"/>
                <a:cs typeface="Ubuntu Medium"/>
                <a:sym typeface="Ubuntu Medium"/>
              </a:rPr>
              <a:t>Describe the class mathematically.</a:t>
            </a:r>
            <a:endParaRPr sz="2300">
              <a:solidFill>
                <a:srgbClr val="2B2B2B"/>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rgbClr val="2B2B2B"/>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rgbClr val="2B2B2B"/>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rgbClr val="2B2B2B"/>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rgbClr val="2B2B2B"/>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rgbClr val="2B2B2B"/>
              </a:solidFill>
              <a:latin typeface="Ubuntu Medium"/>
              <a:ea typeface="Ubuntu Medium"/>
              <a:cs typeface="Ubuntu Medium"/>
              <a:sym typeface="Ubuntu Medium"/>
            </a:endParaRPr>
          </a:p>
          <a:p>
            <a:pPr indent="0" lvl="0" marL="0" rtl="0" algn="l">
              <a:lnSpc>
                <a:spcPct val="115000"/>
              </a:lnSpc>
              <a:spcBef>
                <a:spcPts val="0"/>
              </a:spcBef>
              <a:spcAft>
                <a:spcPts val="0"/>
              </a:spcAft>
              <a:buNone/>
            </a:pPr>
            <a:r>
              <a:t/>
            </a:r>
            <a:endParaRPr sz="2300">
              <a:solidFill>
                <a:srgbClr val="2B2B2B"/>
              </a:solidFill>
              <a:latin typeface="Ubuntu Medium"/>
              <a:ea typeface="Ubuntu Medium"/>
              <a:cs typeface="Ubuntu Medium"/>
              <a:sym typeface="Ubuntu Medium"/>
            </a:endParaRPr>
          </a:p>
        </p:txBody>
      </p:sp>
      <p:pic>
        <p:nvPicPr>
          <p:cNvPr id="218" name="Google Shape;218;p22"/>
          <p:cNvPicPr preferRelativeResize="0"/>
          <p:nvPr/>
        </p:nvPicPr>
        <p:blipFill>
          <a:blip r:embed="rId4">
            <a:alphaModFix/>
          </a:blip>
          <a:stretch>
            <a:fillRect/>
          </a:stretch>
        </p:blipFill>
        <p:spPr>
          <a:xfrm>
            <a:off x="5314925" y="492550"/>
            <a:ext cx="1249625" cy="1221275"/>
          </a:xfrm>
          <a:prstGeom prst="rect">
            <a:avLst/>
          </a:prstGeom>
          <a:noFill/>
          <a:ln>
            <a:noFill/>
          </a:ln>
        </p:spPr>
      </p:pic>
      <p:pic>
        <p:nvPicPr>
          <p:cNvPr id="219" name="Google Shape;219;p22"/>
          <p:cNvPicPr preferRelativeResize="0"/>
          <p:nvPr/>
        </p:nvPicPr>
        <p:blipFill>
          <a:blip r:embed="rId5">
            <a:alphaModFix/>
          </a:blip>
          <a:stretch>
            <a:fillRect/>
          </a:stretch>
        </p:blipFill>
        <p:spPr>
          <a:xfrm rot="-4958466">
            <a:off x="5091850" y="1237045"/>
            <a:ext cx="176914" cy="409624"/>
          </a:xfrm>
          <a:prstGeom prst="rect">
            <a:avLst/>
          </a:prstGeom>
          <a:noFill/>
          <a:ln>
            <a:noFill/>
          </a:ln>
        </p:spPr>
      </p:pic>
    </p:spTree>
  </p:cSld>
  <p:clrMapOvr>
    <a:masterClrMapping/>
  </p:clrMapOvr>
  <p:transition spd="med">
    <p:fade thruBlk="1"/>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223" name="Shape 223"/>
        <p:cNvGrpSpPr/>
        <p:nvPr/>
      </p:nvGrpSpPr>
      <p:grpSpPr>
        <a:xfrm>
          <a:off x="0" y="0"/>
          <a:ext cx="0" cy="0"/>
          <a:chOff x="0" y="0"/>
          <a:chExt cx="0" cy="0"/>
        </a:xfrm>
      </p:grpSpPr>
      <p:sp>
        <p:nvSpPr>
          <p:cNvPr id="224" name="Google Shape;224;p23"/>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Module</a:t>
            </a:r>
            <a:r>
              <a:rPr lang="en" sz="1800">
                <a:solidFill>
                  <a:schemeClr val="dk1"/>
                </a:solidFill>
                <a:latin typeface="Ubuntu Medium"/>
                <a:ea typeface="Ubuntu Medium"/>
                <a:cs typeface="Ubuntu Medium"/>
                <a:sym typeface="Ubuntu Medium"/>
              </a:rPr>
              <a:t> 1 - Day 3</a:t>
            </a:r>
            <a:endParaRPr sz="1800">
              <a:solidFill>
                <a:schemeClr val="dk1"/>
              </a:solidFill>
              <a:latin typeface="Ubuntu Medium"/>
              <a:ea typeface="Ubuntu Medium"/>
              <a:cs typeface="Ubuntu Medium"/>
              <a:sym typeface="Ubuntu Medium"/>
            </a:endParaRPr>
          </a:p>
        </p:txBody>
      </p:sp>
      <p:pic>
        <p:nvPicPr>
          <p:cNvPr id="225" name="Google Shape;225;p23"/>
          <p:cNvPicPr preferRelativeResize="0"/>
          <p:nvPr>
            <p:ph idx="2" type="pic"/>
          </p:nvPr>
        </p:nvPicPr>
        <p:blipFill rotWithShape="1">
          <a:blip r:embed="rId3">
            <a:alphaModFix/>
          </a:blip>
          <a:srcRect b="961" l="0" r="0" t="951"/>
          <a:stretch/>
        </p:blipFill>
        <p:spPr>
          <a:xfrm>
            <a:off x="272475" y="214750"/>
            <a:ext cx="879600" cy="862800"/>
          </a:xfrm>
          <a:prstGeom prst="ellipse">
            <a:avLst/>
          </a:prstGeom>
          <a:noFill/>
          <a:ln>
            <a:noFill/>
          </a:ln>
          <a:effectLst>
            <a:outerShdw blurRad="177800" rotWithShape="0" algn="ctr" dir="5400000" dist="50800">
              <a:srgbClr val="000000">
                <a:alpha val="14000"/>
              </a:srgbClr>
            </a:outerShdw>
          </a:effectLst>
        </p:spPr>
      </p:pic>
      <p:sp>
        <p:nvSpPr>
          <p:cNvPr id="226" name="Google Shape;226;p23"/>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2"/>
                </a:solidFill>
                <a:latin typeface="Ubuntu"/>
                <a:ea typeface="Ubuntu"/>
                <a:cs typeface="Ubuntu"/>
                <a:sym typeface="Ubuntu"/>
              </a:rPr>
              <a:t>My Thinking Path</a:t>
            </a:r>
            <a:endParaRPr b="1" sz="2100">
              <a:solidFill>
                <a:schemeClr val="accent2"/>
              </a:solidFill>
              <a:latin typeface="Ubuntu"/>
              <a:ea typeface="Ubuntu"/>
              <a:cs typeface="Ubuntu"/>
              <a:sym typeface="Ubuntu"/>
            </a:endParaRPr>
          </a:p>
        </p:txBody>
      </p:sp>
      <p:sp>
        <p:nvSpPr>
          <p:cNvPr id="227" name="Google Shape;227;p23"/>
          <p:cNvSpPr/>
          <p:nvPr/>
        </p:nvSpPr>
        <p:spPr>
          <a:xfrm>
            <a:off x="1896550" y="2105175"/>
            <a:ext cx="6533400" cy="492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What I know about fractions is…</a:t>
            </a:r>
            <a:endParaRPr b="1" sz="2000">
              <a:solidFill>
                <a:srgbClr val="FFFFFF"/>
              </a:solidFill>
              <a:latin typeface="Open Sans"/>
              <a:ea typeface="Open Sans"/>
              <a:cs typeface="Open Sans"/>
              <a:sym typeface="Open Sans"/>
            </a:endParaRPr>
          </a:p>
        </p:txBody>
      </p:sp>
      <p:sp>
        <p:nvSpPr>
          <p:cNvPr id="228" name="Google Shape;228;p23"/>
          <p:cNvSpPr/>
          <p:nvPr/>
        </p:nvSpPr>
        <p:spPr>
          <a:xfrm>
            <a:off x="1896525" y="2763675"/>
            <a:ext cx="6533400" cy="492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What I know about comparing fractions is…</a:t>
            </a:r>
            <a:endParaRPr b="1" sz="2000">
              <a:solidFill>
                <a:srgbClr val="FFFFFF"/>
              </a:solidFill>
              <a:latin typeface="Open Sans"/>
              <a:ea typeface="Open Sans"/>
              <a:cs typeface="Open Sans"/>
              <a:sym typeface="Open Sans"/>
            </a:endParaRPr>
          </a:p>
        </p:txBody>
      </p:sp>
      <p:sp>
        <p:nvSpPr>
          <p:cNvPr id="229" name="Google Shape;229;p23"/>
          <p:cNvSpPr/>
          <p:nvPr/>
        </p:nvSpPr>
        <p:spPr>
          <a:xfrm>
            <a:off x="762813" y="3422200"/>
            <a:ext cx="37605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One thing I learned is . . .</a:t>
            </a:r>
            <a:endParaRPr b="1" sz="2000">
              <a:solidFill>
                <a:srgbClr val="FFFFFF"/>
              </a:solidFill>
              <a:latin typeface="Open Sans"/>
              <a:ea typeface="Open Sans"/>
              <a:cs typeface="Open Sans"/>
              <a:sym typeface="Open Sans"/>
            </a:endParaRPr>
          </a:p>
        </p:txBody>
      </p:sp>
      <p:pic>
        <p:nvPicPr>
          <p:cNvPr id="230" name="Google Shape;230;p23"/>
          <p:cNvPicPr preferRelativeResize="0"/>
          <p:nvPr/>
        </p:nvPicPr>
        <p:blipFill>
          <a:blip r:embed="rId4">
            <a:alphaModFix/>
          </a:blip>
          <a:stretch>
            <a:fillRect/>
          </a:stretch>
        </p:blipFill>
        <p:spPr>
          <a:xfrm>
            <a:off x="483176" y="2216952"/>
            <a:ext cx="1286909" cy="1205274"/>
          </a:xfrm>
          <a:prstGeom prst="rect">
            <a:avLst/>
          </a:prstGeom>
          <a:noFill/>
          <a:ln>
            <a:noFill/>
          </a:ln>
        </p:spPr>
      </p:pic>
      <p:sp>
        <p:nvSpPr>
          <p:cNvPr id="231" name="Google Shape;231;p23"/>
          <p:cNvSpPr/>
          <p:nvPr/>
        </p:nvSpPr>
        <p:spPr>
          <a:xfrm>
            <a:off x="1304800"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This is like…</a:t>
            </a:r>
            <a:endParaRPr/>
          </a:p>
        </p:txBody>
      </p:sp>
      <p:sp>
        <p:nvSpPr>
          <p:cNvPr id="232" name="Google Shape;232;p23"/>
          <p:cNvSpPr/>
          <p:nvPr/>
        </p:nvSpPr>
        <p:spPr>
          <a:xfrm>
            <a:off x="3422557" y="4096025"/>
            <a:ext cx="23829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This is not like….</a:t>
            </a:r>
            <a:endParaRPr b="1" sz="2000">
              <a:solidFill>
                <a:srgbClr val="FFFFFF"/>
              </a:solidFill>
              <a:latin typeface="Open Sans"/>
              <a:ea typeface="Open Sans"/>
              <a:cs typeface="Open Sans"/>
              <a:sym typeface="Open Sans"/>
            </a:endParaRPr>
          </a:p>
        </p:txBody>
      </p:sp>
      <p:sp>
        <p:nvSpPr>
          <p:cNvPr id="233" name="Google Shape;233;p23"/>
          <p:cNvSpPr/>
          <p:nvPr/>
        </p:nvSpPr>
        <p:spPr>
          <a:xfrm>
            <a:off x="5941404"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I wonder…</a:t>
            </a:r>
            <a:endParaRPr b="1" sz="2000">
              <a:solidFill>
                <a:srgbClr val="FFFFFF"/>
              </a:solidFill>
              <a:latin typeface="Open Sans"/>
              <a:ea typeface="Open Sans"/>
              <a:cs typeface="Open Sans"/>
              <a:sym typeface="Open Sans"/>
            </a:endParaRPr>
          </a:p>
        </p:txBody>
      </p:sp>
      <p:sp>
        <p:nvSpPr>
          <p:cNvPr id="234" name="Google Shape;234;p23"/>
          <p:cNvSpPr/>
          <p:nvPr/>
        </p:nvSpPr>
        <p:spPr>
          <a:xfrm>
            <a:off x="4674700" y="3422225"/>
            <a:ext cx="37551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A question I have is . . .</a:t>
            </a:r>
            <a:endParaRPr b="1" sz="2000">
              <a:solidFill>
                <a:srgbClr val="FFFFFF"/>
              </a:solidFill>
              <a:latin typeface="Open Sans"/>
              <a:ea typeface="Open Sans"/>
              <a:cs typeface="Open Sans"/>
              <a:sym typeface="Open Sans"/>
            </a:endParaRPr>
          </a:p>
        </p:txBody>
      </p:sp>
      <p:sp>
        <p:nvSpPr>
          <p:cNvPr id="235" name="Google Shape;235;p23"/>
          <p:cNvSpPr/>
          <p:nvPr/>
        </p:nvSpPr>
        <p:spPr>
          <a:xfrm>
            <a:off x="1176750" y="1621675"/>
            <a:ext cx="630300" cy="390000"/>
          </a:xfrm>
          <a:prstGeom prst="wedgeEllipseCallout">
            <a:avLst>
              <a:gd fmla="val -24052" name="adj1"/>
              <a:gd fmla="val 93064" name="adj2"/>
            </a:avLst>
          </a:prstGeom>
          <a:solidFill>
            <a:srgbClr val="7DC9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Ubuntu"/>
                <a:ea typeface="Ubuntu"/>
                <a:cs typeface="Ubuntu"/>
                <a:sym typeface="Ubuntu"/>
              </a:rPr>
              <a:t>???</a:t>
            </a:r>
            <a:endParaRPr b="1">
              <a:solidFill>
                <a:srgbClr val="FFFFFF"/>
              </a:solidFill>
              <a:latin typeface="Ubuntu"/>
              <a:ea typeface="Ubuntu"/>
              <a:cs typeface="Ubuntu"/>
              <a:sym typeface="Ubuntu"/>
            </a:endParaRPr>
          </a:p>
        </p:txBody>
      </p:sp>
      <p:pic>
        <p:nvPicPr>
          <p:cNvPr id="236" name="Google Shape;236;p23"/>
          <p:cNvPicPr preferRelativeResize="0"/>
          <p:nvPr/>
        </p:nvPicPr>
        <p:blipFill>
          <a:blip r:embed="rId5">
            <a:alphaModFix/>
          </a:blip>
          <a:stretch>
            <a:fillRect/>
          </a:stretch>
        </p:blipFill>
        <p:spPr>
          <a:xfrm>
            <a:off x="6119724" y="1063200"/>
            <a:ext cx="1238925" cy="1041975"/>
          </a:xfrm>
          <a:prstGeom prst="rect">
            <a:avLst/>
          </a:prstGeom>
          <a:noFill/>
          <a:ln>
            <a:noFill/>
          </a:ln>
        </p:spPr>
      </p:pic>
      <p:pic>
        <p:nvPicPr>
          <p:cNvPr id="237" name="Google Shape;237;p23"/>
          <p:cNvPicPr preferRelativeResize="0"/>
          <p:nvPr/>
        </p:nvPicPr>
        <p:blipFill>
          <a:blip r:embed="rId6">
            <a:alphaModFix/>
          </a:blip>
          <a:stretch>
            <a:fillRect/>
          </a:stretch>
        </p:blipFill>
        <p:spPr>
          <a:xfrm rot="1337649">
            <a:off x="7906207" y="2067913"/>
            <a:ext cx="1256935" cy="2677373"/>
          </a:xfrm>
          <a:prstGeom prst="rect">
            <a:avLst/>
          </a:prstGeom>
          <a:noFill/>
          <a:ln>
            <a:noFill/>
          </a:ln>
        </p:spPr>
      </p:pic>
      <p:sp>
        <p:nvSpPr>
          <p:cNvPr id="238" name="Google Shape;238;p23"/>
          <p:cNvSpPr/>
          <p:nvPr/>
        </p:nvSpPr>
        <p:spPr>
          <a:xfrm>
            <a:off x="1304800" y="865450"/>
            <a:ext cx="4636500" cy="677700"/>
          </a:xfrm>
          <a:prstGeom prst="roundRect">
            <a:avLst>
              <a:gd fmla="val 16667" name="adj"/>
            </a:avLst>
          </a:prstGeom>
          <a:solidFill>
            <a:srgbClr val="F8A3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Topic: Compare fractions and count by unit fractions</a:t>
            </a:r>
            <a:endParaRPr/>
          </a:p>
        </p:txBody>
      </p:sp>
    </p:spTree>
  </p:cSld>
  <p:clrMapOvr>
    <a:masterClrMapping/>
  </p:clrMapOvr>
  <p:transition spd="med">
    <p:fade thruBlk="1"/>
  </p:transition>
</p:sld>
</file>

<file path=ppt/theme/theme1.xml><?xml version="1.0" encoding="utf-8"?>
<a:theme xmlns:a="http://schemas.openxmlformats.org/drawingml/2006/main" xmlns:r="http://schemas.openxmlformats.org/officeDocument/2006/relationships" name="ST Math">
  <a:themeElements>
    <a:clrScheme name="Custom 1">
      <a:dk1>
        <a:srgbClr val="2B2B2B"/>
      </a:dk1>
      <a:lt1>
        <a:srgbClr val="F0F0F0"/>
      </a:lt1>
      <a:dk2>
        <a:srgbClr val="4E5053"/>
      </a:dk2>
      <a:lt2>
        <a:srgbClr val="FFFFFF"/>
      </a:lt2>
      <a:accent1>
        <a:srgbClr val="1D9FE6"/>
      </a:accent1>
      <a:accent2>
        <a:srgbClr val="F8A344"/>
      </a:accent2>
      <a:accent3>
        <a:srgbClr val="7DC960"/>
      </a:accent3>
      <a:accent4>
        <a:srgbClr val="7669AF"/>
      </a:accent4>
      <a:accent5>
        <a:srgbClr val="00638F"/>
      </a:accent5>
      <a:accent6>
        <a:srgbClr val="6BB9AC"/>
      </a:accent6>
      <a:hlink>
        <a:srgbClr val="1D9FE6"/>
      </a:hlink>
      <a:folHlink>
        <a:srgbClr val="1D9FE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