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5143500" cx="9144000"/>
  <p:notesSz cx="6858000" cy="9144000"/>
  <p:embeddedFontLst>
    <p:embeddedFont>
      <p:font typeface="Ubuntu"/>
      <p:regular r:id="rId59"/>
      <p:bold r:id="rId60"/>
      <p:italic r:id="rId61"/>
      <p:boldItalic r:id="rId62"/>
    </p:embeddedFont>
    <p:embeddedFont>
      <p:font typeface="Ubuntu Medium"/>
      <p:regular r:id="rId63"/>
      <p:bold r:id="rId64"/>
      <p:italic r:id="rId65"/>
      <p:boldItalic r:id="rId66"/>
    </p:embeddedFont>
    <p:embeddedFont>
      <p:font typeface="Open Sans SemiBold"/>
      <p:regular r:id="rId67"/>
      <p:bold r:id="rId68"/>
      <p:italic r:id="rId69"/>
      <p:boldItalic r:id="rId70"/>
    </p:embeddedFont>
    <p:embeddedFont>
      <p:font typeface="Helvetica Neue"/>
      <p:regular r:id="rId71"/>
      <p:bold r:id="rId72"/>
      <p:italic r:id="rId73"/>
      <p:boldItalic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HelveticaNeue-italic.fntdata"/><Relationship Id="rId72" Type="http://schemas.openxmlformats.org/officeDocument/2006/relationships/font" Target="fonts/HelveticaNeue-bold.fntdata"/><Relationship Id="rId31" Type="http://schemas.openxmlformats.org/officeDocument/2006/relationships/slide" Target="slides/slide25.xml"/><Relationship Id="rId75" Type="http://schemas.openxmlformats.org/officeDocument/2006/relationships/font" Target="fonts/OpenSans-regular.fntdata"/><Relationship Id="rId30" Type="http://schemas.openxmlformats.org/officeDocument/2006/relationships/slide" Target="slides/slide24.xml"/><Relationship Id="rId74" Type="http://schemas.openxmlformats.org/officeDocument/2006/relationships/font" Target="fonts/HelveticaNeue-boldItalic.fntdata"/><Relationship Id="rId33" Type="http://schemas.openxmlformats.org/officeDocument/2006/relationships/slide" Target="slides/slide27.xml"/><Relationship Id="rId77" Type="http://schemas.openxmlformats.org/officeDocument/2006/relationships/font" Target="fonts/OpenSans-italic.fntdata"/><Relationship Id="rId32" Type="http://schemas.openxmlformats.org/officeDocument/2006/relationships/slide" Target="slides/slide26.xml"/><Relationship Id="rId76" Type="http://schemas.openxmlformats.org/officeDocument/2006/relationships/font" Target="fonts/OpenSans-bold.fntdata"/><Relationship Id="rId35" Type="http://schemas.openxmlformats.org/officeDocument/2006/relationships/slide" Target="slides/slide29.xml"/><Relationship Id="rId34" Type="http://schemas.openxmlformats.org/officeDocument/2006/relationships/slide" Target="slides/slide28.xml"/><Relationship Id="rId78" Type="http://schemas.openxmlformats.org/officeDocument/2006/relationships/font" Target="fonts/OpenSans-boldItalic.fntdata"/><Relationship Id="rId71" Type="http://schemas.openxmlformats.org/officeDocument/2006/relationships/font" Target="fonts/HelveticaNeue-regular.fntdata"/><Relationship Id="rId70" Type="http://schemas.openxmlformats.org/officeDocument/2006/relationships/font" Target="fonts/OpenSansSemiBold-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Ubuntu-boldItalic.fntdata"/><Relationship Id="rId61" Type="http://schemas.openxmlformats.org/officeDocument/2006/relationships/font" Target="fonts/Ubuntu-italic.fntdata"/><Relationship Id="rId20" Type="http://schemas.openxmlformats.org/officeDocument/2006/relationships/slide" Target="slides/slide14.xml"/><Relationship Id="rId64" Type="http://schemas.openxmlformats.org/officeDocument/2006/relationships/font" Target="fonts/UbuntuMedium-bold.fntdata"/><Relationship Id="rId63" Type="http://schemas.openxmlformats.org/officeDocument/2006/relationships/font" Target="fonts/UbuntuMedium-regular.fntdata"/><Relationship Id="rId22" Type="http://schemas.openxmlformats.org/officeDocument/2006/relationships/slide" Target="slides/slide16.xml"/><Relationship Id="rId66" Type="http://schemas.openxmlformats.org/officeDocument/2006/relationships/font" Target="fonts/UbuntuMedium-boldItalic.fntdata"/><Relationship Id="rId21" Type="http://schemas.openxmlformats.org/officeDocument/2006/relationships/slide" Target="slides/slide15.xml"/><Relationship Id="rId65" Type="http://schemas.openxmlformats.org/officeDocument/2006/relationships/font" Target="fonts/UbuntuMedium-italic.fntdata"/><Relationship Id="rId24" Type="http://schemas.openxmlformats.org/officeDocument/2006/relationships/slide" Target="slides/slide18.xml"/><Relationship Id="rId68" Type="http://schemas.openxmlformats.org/officeDocument/2006/relationships/font" Target="fonts/OpenSansSemiBold-bold.fntdata"/><Relationship Id="rId23" Type="http://schemas.openxmlformats.org/officeDocument/2006/relationships/slide" Target="slides/slide17.xml"/><Relationship Id="rId67" Type="http://schemas.openxmlformats.org/officeDocument/2006/relationships/font" Target="fonts/OpenSansSemiBold-regular.fntdata"/><Relationship Id="rId60" Type="http://schemas.openxmlformats.org/officeDocument/2006/relationships/font" Target="fonts/Ubuntu-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OpenSansSemi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Ubuntu-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elp.stmath.com/hc/en-us/articles/360050319193-Data-Trackers-and-Journal-Pag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cd63e01015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cd63e01015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1e8c04386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1e8c04386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1e8c04386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1e8c04386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e8c04386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1e8c04386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1e8c04386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1e8c04386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cd63e01015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cd63e01015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one that you want to be part of today’s class meeting.</a:t>
            </a:r>
            <a:endParaRPr/>
          </a:p>
          <a:p>
            <a:pPr indent="0" lvl="0" marL="0" rtl="0" algn="l">
              <a:spcBef>
                <a:spcPts val="0"/>
              </a:spcBef>
              <a:spcAft>
                <a:spcPts val="0"/>
              </a:spcAft>
              <a:buNone/>
            </a:pPr>
            <a:r>
              <a:rPr lang="en"/>
              <a:t>Click on it to go to that </a:t>
            </a:r>
            <a:r>
              <a:rPr lang="en"/>
              <a:t>section.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d51f9ae9db_0_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d51f9ae9db_0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As students progress through their ST Math journey they are building intrinsic motivation. Students develop confidence and recognize their progress and growth by setting goals. Goal setting: </a:t>
            </a:r>
            <a:endParaRPr/>
          </a:p>
          <a:p>
            <a:pPr indent="-298450" lvl="0" marL="457200" rtl="0" algn="l">
              <a:spcBef>
                <a:spcPts val="0"/>
              </a:spcBef>
              <a:spcAft>
                <a:spcPts val="0"/>
              </a:spcAft>
              <a:buSzPts val="1100"/>
              <a:buChar char="●"/>
            </a:pPr>
            <a:r>
              <a:rPr lang="en"/>
              <a:t>Increases opportunities for student agency. </a:t>
            </a:r>
            <a:endParaRPr/>
          </a:p>
          <a:p>
            <a:pPr indent="-298450" lvl="0" marL="457200" rtl="0" algn="l">
              <a:spcBef>
                <a:spcPts val="0"/>
              </a:spcBef>
              <a:spcAft>
                <a:spcPts val="0"/>
              </a:spcAft>
              <a:buSzPts val="1100"/>
              <a:buChar char="●"/>
            </a:pPr>
            <a:r>
              <a:rPr lang="en"/>
              <a:t>Strengthens students’ ability to communicate what they have accomplished. </a:t>
            </a:r>
            <a:endParaRPr/>
          </a:p>
          <a:p>
            <a:pPr indent="-298450" lvl="0" marL="457200" rtl="0" algn="l">
              <a:spcBef>
                <a:spcPts val="0"/>
              </a:spcBef>
              <a:spcAft>
                <a:spcPts val="0"/>
              </a:spcAft>
              <a:buSzPts val="1100"/>
              <a:buChar char="●"/>
            </a:pPr>
            <a:r>
              <a:rPr lang="en"/>
              <a:t>Helps students identify areas for improvement. </a:t>
            </a:r>
            <a:endParaRPr/>
          </a:p>
          <a:p>
            <a:pPr indent="-298450" lvl="0" marL="457200" rtl="0" algn="l">
              <a:spcBef>
                <a:spcPts val="0"/>
              </a:spcBef>
              <a:spcAft>
                <a:spcPts val="0"/>
              </a:spcAft>
              <a:buSzPts val="1100"/>
              <a:buChar char="●"/>
            </a:pPr>
            <a:r>
              <a:rPr lang="en"/>
              <a:t>Teaches time management. </a:t>
            </a:r>
            <a:endParaRPr/>
          </a:p>
          <a:p>
            <a:pPr indent="-298450" lvl="0" marL="457200" rtl="0" algn="l">
              <a:spcBef>
                <a:spcPts val="0"/>
              </a:spcBef>
              <a:spcAft>
                <a:spcPts val="0"/>
              </a:spcAft>
              <a:buSzPts val="1100"/>
              <a:buChar char="●"/>
            </a:pPr>
            <a:r>
              <a:rPr lang="en"/>
              <a:t>Encourages focus on strategies to overcome challenges.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Engage students in goal setting conversations that help them to: </a:t>
            </a:r>
            <a:endParaRPr/>
          </a:p>
          <a:p>
            <a:pPr indent="-298450" lvl="0" marL="457200" rtl="0" algn="l">
              <a:spcBef>
                <a:spcPts val="0"/>
              </a:spcBef>
              <a:spcAft>
                <a:spcPts val="0"/>
              </a:spcAft>
              <a:buSzPts val="1100"/>
              <a:buChar char="●"/>
            </a:pPr>
            <a:r>
              <a:rPr lang="en"/>
              <a:t>Establish appropriate goals. </a:t>
            </a:r>
            <a:endParaRPr/>
          </a:p>
          <a:p>
            <a:pPr indent="-298450" lvl="0" marL="457200" rtl="0" algn="l">
              <a:spcBef>
                <a:spcPts val="0"/>
              </a:spcBef>
              <a:spcAft>
                <a:spcPts val="0"/>
              </a:spcAft>
              <a:buSzPts val="1100"/>
              <a:buChar char="●"/>
            </a:pPr>
            <a:r>
              <a:rPr lang="en"/>
              <a:t>Take action to achieve the goals. </a:t>
            </a:r>
            <a:endParaRPr/>
          </a:p>
          <a:p>
            <a:pPr indent="-298450" lvl="0" marL="457200" rtl="0" algn="l">
              <a:spcBef>
                <a:spcPts val="0"/>
              </a:spcBef>
              <a:spcAft>
                <a:spcPts val="0"/>
              </a:spcAft>
              <a:buSzPts val="1100"/>
              <a:buChar char="●"/>
            </a:pPr>
            <a:r>
              <a:rPr lang="en"/>
              <a:t>Build strategies for monitoring progress toward the goals. </a:t>
            </a:r>
            <a:endParaRPr/>
          </a:p>
          <a:p>
            <a:pPr indent="-298450" lvl="0" marL="457200" rtl="0" algn="l">
              <a:spcBef>
                <a:spcPts val="0"/>
              </a:spcBef>
              <a:spcAft>
                <a:spcPts val="0"/>
              </a:spcAft>
              <a:buSzPts val="1100"/>
              <a:buChar char="●"/>
            </a:pPr>
            <a:r>
              <a:rPr lang="en"/>
              <a:t>Adjust the goals based on quantitative and qualitative data to </a:t>
            </a:r>
            <a:r>
              <a:rPr lang="en"/>
              <a:t>help</a:t>
            </a:r>
            <a:r>
              <a:rPr lang="en"/>
              <a:t> them set future goals.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following slides provide sentence starters to use with students as they set, </a:t>
            </a:r>
            <a:r>
              <a:rPr lang="en"/>
              <a:t>monitor</a:t>
            </a:r>
            <a:r>
              <a:rPr lang="en"/>
              <a:t> and evaluate their goals. The </a:t>
            </a:r>
            <a:r>
              <a:rPr lang="en" u="sng">
                <a:solidFill>
                  <a:schemeClr val="hlink"/>
                </a:solidFill>
                <a:hlinkClick r:id="rId2"/>
              </a:rPr>
              <a:t>data trackers</a:t>
            </a:r>
            <a:r>
              <a:rPr lang="en"/>
              <a:t> </a:t>
            </a:r>
            <a:r>
              <a:rPr lang="en"/>
              <a:t>are</a:t>
            </a:r>
            <a:r>
              <a:rPr lang="en"/>
              <a:t> good resources to use to support goal setting.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d51f9ae9d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d51f9ae9d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the sentence starters to help students set goals. </a:t>
            </a:r>
            <a:r>
              <a:rPr lang="en"/>
              <a:t>Discuss</a:t>
            </a:r>
            <a:r>
              <a:rPr lang="en"/>
              <a:t> the reasonableness of </a:t>
            </a:r>
            <a:r>
              <a:rPr lang="en"/>
              <a:t>their</a:t>
            </a:r>
            <a:r>
              <a:rPr lang="en"/>
              <a:t> goals. </a:t>
            </a:r>
            <a:r>
              <a:rPr lang="en">
                <a:solidFill>
                  <a:schemeClr val="dk1"/>
                </a:solidFill>
              </a:rPr>
              <a:t>You may want to select one for all students to answer, you may also want to have them discuss one or two in pairs or small breakout groups. You could also delete or change sentence starters you do not wish to use.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d51f9ae9db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d51f9ae9db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can be used for a mid-week check so students can learn to monitor their progress on </a:t>
            </a:r>
            <a:r>
              <a:rPr lang="en"/>
              <a:t>their</a:t>
            </a:r>
            <a:r>
              <a:rPr lang="en"/>
              <a:t> goals. </a:t>
            </a:r>
            <a:r>
              <a:rPr lang="en">
                <a:solidFill>
                  <a:schemeClr val="dk1"/>
                </a:solidFill>
              </a:rPr>
              <a:t>You may want to select one for all students to answer, you may also want to have them discuss one or two in pairs or small breakout groups. You could also delete or change sentence starters you do not wish to use.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d51f9ae9db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d51f9ae9d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sentence </a:t>
            </a:r>
            <a:r>
              <a:rPr lang="en"/>
              <a:t>starters</a:t>
            </a:r>
            <a:r>
              <a:rPr lang="en"/>
              <a:t> can be used to help students evaluate goals. It is not necessary to use them all. You may want to select one for all students to answer, you may also want to have them </a:t>
            </a:r>
            <a:r>
              <a:rPr lang="en"/>
              <a:t>discuss</a:t>
            </a:r>
            <a:r>
              <a:rPr lang="en"/>
              <a:t> one or two </a:t>
            </a:r>
            <a:r>
              <a:rPr lang="en"/>
              <a:t>in</a:t>
            </a:r>
            <a:r>
              <a:rPr lang="en"/>
              <a:t> pairs or small breakout groups. You could also delete or change sentence </a:t>
            </a:r>
            <a:r>
              <a:rPr lang="en"/>
              <a:t>starters</a:t>
            </a:r>
            <a:r>
              <a:rPr lang="en"/>
              <a:t> you do not wish to use.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51f9ae9db_0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d51f9ae9db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 Pose an opening question that everyone can answer and have them type their answers into the chat or let them unmute and share. Focus on learning one another’s names along with interesting information about one another! Collect the data. You might collect data through a Google Form, Google Slide, Survey Monkey, Jamboard, Virtual Whiteboard. Display the data and create </a:t>
            </a:r>
            <a:r>
              <a:rPr lang="en">
                <a:solidFill>
                  <a:schemeClr val="dk1"/>
                </a:solidFill>
                <a:latin typeface="Open Sans"/>
                <a:ea typeface="Open Sans"/>
                <a:cs typeface="Open Sans"/>
                <a:sym typeface="Open Sans"/>
              </a:rPr>
              <a:t>different</a:t>
            </a:r>
            <a:r>
              <a:rPr lang="en">
                <a:solidFill>
                  <a:schemeClr val="dk1"/>
                </a:solidFill>
                <a:latin typeface="Open Sans"/>
                <a:ea typeface="Open Sans"/>
                <a:cs typeface="Open Sans"/>
                <a:sym typeface="Open Sans"/>
              </a:rPr>
              <a:t> ways to </a:t>
            </a:r>
            <a:r>
              <a:rPr lang="en">
                <a:solidFill>
                  <a:schemeClr val="dk1"/>
                </a:solidFill>
                <a:latin typeface="Open Sans"/>
                <a:ea typeface="Open Sans"/>
                <a:cs typeface="Open Sans"/>
                <a:sym typeface="Open Sans"/>
              </a:rPr>
              <a:t>represent</a:t>
            </a:r>
            <a:r>
              <a:rPr lang="en">
                <a:solidFill>
                  <a:schemeClr val="dk1"/>
                </a:solidFill>
                <a:latin typeface="Open Sans"/>
                <a:ea typeface="Open Sans"/>
                <a:cs typeface="Open Sans"/>
                <a:sym typeface="Open Sans"/>
              </a:rPr>
              <a:t> the data (tallys, graphs, tables, etc.) Use the data to tell the “math story” of the class.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d42c786d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d42c786d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d40a3cac8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d40a3cac8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this slide to pose questions that allow you to collect data. Use the data to have math discussions.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d40a3cac83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gd40a3cac83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Getting to know students and build relationships is an important part of the virtual environment.  A great way to generate conversation is Christopher Danielson’s Which One Doesn’t Belong?  In this routine, students choose one of the images that they believe does not fit with the others in the group.  Any answer can be correct - as long as it is justified with mathematical reasoning.  The following slides contain some examples. You may also want to make your own.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d51f9ae9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d51f9ae9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Left: only JiJi where you can see the tops of the feet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Right:  only JiJi that you can see only one of the eyes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Left:  only JiJi where you can see the entire face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Right:  only JiJi where you cannot see the eyes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d51f9ae9d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d51f9ae9d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Left: shows the ten unitized into one group</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Right: shows a line of 13 objects; could be counted one-to-one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Left: arranged in ten-frame and can be counted as a group of 10 and 3 ones (but can still see individual units)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Right: number form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d51f9ae9d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d51f9ae9db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Left: time is on the quarter hour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Right: time is on the half hour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Left: time is on the hour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Right: hands are not on a quarter hour marking; time past 1:00</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d51f9ae9db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d51f9ae9db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Left:  includes 5 as a prime factor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Right:  all of the prime factors are the same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Left: product is made of two prime factors; odd number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Right:  includes two prime factors that are odd but makes an even product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d51f9ae9db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d51f9ae9db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Left: decimal form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Right: mixed number; does not include tenths in the name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Left: fraction form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Right: word form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d51f9ae9db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d51f9ae9db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Left: Factor larger than 4</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Right: Square number; both factors are the same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Left: Gives product instead of expression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Right:  Doubles fact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d51f9ae9d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d51f9ae9db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Left: 5 faces; only one that has a mix of triangles and rectangles for the faces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Right: 6 faces; only one that has all rectangles/squares for the faces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Left:  4 faces; only one that has all triangles for the faces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Right:  7 faces; only one that a shape other than rectangles/triangles for the faces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d51f9ae9db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d51f9ae9d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Left: Could round to 800, if rounding to nearest 100</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Right: Only value exactly on the tens mark, Could round to 800 if rounding to the nearest 100</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Left: Could round to 700 if rounding to nearest 100</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Right:  Closest to 800</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42c786d5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d42c786d5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These are example norms. You will want to create your own.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d51f9ae9d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d51f9ae9d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Left:  acute angle; less than 90 degrees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Right:  obtuse angle; greater than 90 degrees but less than 180</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Left:  straight angle; exactly 180 degrees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Right:  right angle; exactly 90 degrees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d51f9ae9db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d51f9ae9db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Left: length is 12 inches; segmented but no labels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Upper Right: length is one foot; no labels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Left: length is 12 inches with every other inch colored; includes lines and labels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Lower Right: length is 12 inches with inches labeled and half inches shown with lines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d51f9ae9db_0_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gd51f9ae9db_0_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Exploring numbers and their relationships supports students in developing a strong sense of numbers. The following </a:t>
            </a:r>
            <a:r>
              <a:rPr lang="en"/>
              <a:t>slides</a:t>
            </a:r>
            <a:r>
              <a:rPr lang="en"/>
              <a:t> </a:t>
            </a:r>
            <a:r>
              <a:rPr lang="en"/>
              <a:t>contain</a:t>
            </a:r>
            <a:r>
              <a:rPr lang="en"/>
              <a:t> numbers. Show the students the numbers and </a:t>
            </a:r>
            <a:r>
              <a:rPr lang="en"/>
              <a:t>have</a:t>
            </a:r>
            <a:r>
              <a:rPr lang="en"/>
              <a:t> them tell you what they know about the numbers. You can do each number separate or you could </a:t>
            </a:r>
            <a:r>
              <a:rPr lang="en"/>
              <a:t>have</a:t>
            </a:r>
            <a:r>
              <a:rPr lang="en"/>
              <a:t> students do both numbers and make comparisons. You can also create your own numbers.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One way to engage students in exploring numbers is to use the same set of numbers for the week. Connect them to number lines, ten frames and see how many equations students can come up with to equal one of the numbers.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d51f9ae9db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d51f9ae9db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d51f9ae9d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d51f9ae9d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d51f9ae9db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d51f9ae9db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d51f9ae9db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d51f9ae9db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d51f9ae9db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d51f9ae9db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d51f9ae9db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d51f9ae9db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d51f9ae9db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d51f9ae9db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d414085d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d414085d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d51f9ae9db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d51f9ae9db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d51f9ae9db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d51f9ae9db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d51f9ae9db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d51f9ae9db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d51f9ae9db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d51f9ae9db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d51f9ae9db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d51f9ae9db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d51f9ae9db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d51f9ae9db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cd63e01015_0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gcd63e01015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One way to empower students and promote a positive mathematical identity is to celebrate their brilliance. On the following slides there are celebration certificates. Select one and celebrate the brilliance of students that you have noticed. Invite other students to share brilliance that they have felt themselves or seen in </a:t>
            </a:r>
            <a:r>
              <a:rPr lang="en"/>
              <a:t>others</a:t>
            </a:r>
            <a:r>
              <a:rPr lang="en"/>
              <a:t>. This is a great opportunity to call out those “soft skills” that </a:t>
            </a:r>
            <a:r>
              <a:rPr lang="en"/>
              <a:t>students</a:t>
            </a:r>
            <a:r>
              <a:rPr lang="en"/>
              <a:t> are developing in this program.</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d51f9ae9d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d51f9ae9d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d51f9ae9d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d51f9ae9d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d51f9ae9db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d51f9ae9db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d51f9ae9d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d51f9ae9d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d51f9ae9db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d51f9ae9db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d51f9ae9db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d51f9ae9db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d51f9ae9db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d51f9ae9db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d51f9ae9db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d51f9ae9db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d1665b6e1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d1665b6e1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https://play.stmath.com/raft/resources/videos/jiji_to_the_top/index.html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d1665b6e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d1665b6e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e8c04386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e8c04386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 Logo">
    <p:bg>
      <p:bgPr>
        <a:solidFill>
          <a:schemeClr val="accent1"/>
        </a:solidFill>
      </p:bgPr>
    </p:bg>
    <p:spTree>
      <p:nvGrpSpPr>
        <p:cNvPr id="57" name="Shape 57"/>
        <p:cNvGrpSpPr/>
        <p:nvPr/>
      </p:nvGrpSpPr>
      <p:grpSpPr>
        <a:xfrm>
          <a:off x="0" y="0"/>
          <a:ext cx="0" cy="0"/>
          <a:chOff x="0" y="0"/>
          <a:chExt cx="0" cy="0"/>
        </a:xfrm>
      </p:grpSpPr>
      <p:sp>
        <p:nvSpPr>
          <p:cNvPr id="58" name="Google Shape;58;p14"/>
          <p:cNvSpPr txBox="1"/>
          <p:nvPr/>
        </p:nvSpPr>
        <p:spPr>
          <a:xfrm>
            <a:off x="3815547" y="4428392"/>
            <a:ext cx="1512900" cy="29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 sz="1600" u="none" cap="none" strike="noStrike">
                <a:solidFill>
                  <a:srgbClr val="FFFFFF"/>
                </a:solidFill>
                <a:latin typeface="Open Sans SemiBold"/>
                <a:ea typeface="Open Sans SemiBold"/>
                <a:cs typeface="Open Sans SemiBold"/>
                <a:sym typeface="Open Sans SemiBold"/>
              </a:rPr>
              <a:t>stmath.com</a:t>
            </a:r>
            <a:endParaRPr b="1" i="0" sz="1600" u="none" cap="none" strike="noStrike">
              <a:solidFill>
                <a:srgbClr val="FFFFFF"/>
              </a:solidFill>
              <a:latin typeface="Open Sans SemiBold"/>
              <a:ea typeface="Open Sans SemiBold"/>
              <a:cs typeface="Open Sans SemiBold"/>
              <a:sym typeface="Open Sans SemiBold"/>
            </a:endParaRPr>
          </a:p>
        </p:txBody>
      </p:sp>
      <p:sp>
        <p:nvSpPr>
          <p:cNvPr id="59" name="Google Shape;59;p14"/>
          <p:cNvSpPr/>
          <p:nvPr/>
        </p:nvSpPr>
        <p:spPr>
          <a:xfrm flipH="1" rot="-5400000">
            <a:off x="2257066" y="-2341896"/>
            <a:ext cx="4629860" cy="9207614"/>
          </a:xfrm>
          <a:custGeom>
            <a:rect b="b" l="l" r="r" t="t"/>
            <a:pathLst>
              <a:path extrusionOk="0" h="9207614" w="4712326">
                <a:moveTo>
                  <a:pt x="18627" y="9207614"/>
                </a:moveTo>
                <a:cubicBezTo>
                  <a:pt x="9768" y="6154313"/>
                  <a:pt x="8859" y="3053302"/>
                  <a:pt x="0" y="1"/>
                </a:cubicBezTo>
                <a:lnTo>
                  <a:pt x="4712326" y="0"/>
                </a:lnTo>
                <a:lnTo>
                  <a:pt x="3848355" y="9159903"/>
                </a:lnTo>
                <a:lnTo>
                  <a:pt x="18627" y="9207614"/>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0" name="Google Shape;60;p14"/>
          <p:cNvPicPr preferRelativeResize="0"/>
          <p:nvPr/>
        </p:nvPicPr>
        <p:blipFill rotWithShape="1">
          <a:blip r:embed="rId2">
            <a:alphaModFix/>
          </a:blip>
          <a:srcRect b="0" l="0" r="0" t="0"/>
          <a:stretch/>
        </p:blipFill>
        <p:spPr>
          <a:xfrm>
            <a:off x="1402970" y="1318347"/>
            <a:ext cx="6338060" cy="19140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200"/>
                                        <p:tgtEl>
                                          <p:spTgt spid="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iJi Background - Diagonal">
  <p:cSld name="JiJi Background - Diagonal">
    <p:bg>
      <p:bgPr>
        <a:solidFill>
          <a:schemeClr val="accent1"/>
        </a:solidFill>
      </p:bgPr>
    </p:bg>
    <p:spTree>
      <p:nvGrpSpPr>
        <p:cNvPr id="61" name="Shape 61"/>
        <p:cNvGrpSpPr/>
        <p:nvPr/>
      </p:nvGrpSpPr>
      <p:grpSpPr>
        <a:xfrm>
          <a:off x="0" y="0"/>
          <a:ext cx="0" cy="0"/>
          <a:chOff x="0" y="0"/>
          <a:chExt cx="0" cy="0"/>
        </a:xfrm>
      </p:grpSpPr>
      <p:sp>
        <p:nvSpPr>
          <p:cNvPr id="62" name="Google Shape;62;p15"/>
          <p:cNvSpPr/>
          <p:nvPr/>
        </p:nvSpPr>
        <p:spPr>
          <a:xfrm rot="5400000">
            <a:off x="2022600" y="-232018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 up of graphics&#10;&#10;Description automatically generated" id="63" name="Google Shape;63;p15"/>
          <p:cNvPicPr preferRelativeResize="0"/>
          <p:nvPr/>
        </p:nvPicPr>
        <p:blipFill rotWithShape="1">
          <a:blip r:embed="rId2">
            <a:alphaModFix/>
          </a:blip>
          <a:srcRect b="0" l="0" r="0" t="0"/>
          <a:stretch/>
        </p:blipFill>
        <p:spPr>
          <a:xfrm>
            <a:off x="786970" y="2122998"/>
            <a:ext cx="1929136" cy="2567384"/>
          </a:xfrm>
          <a:prstGeom prst="rect">
            <a:avLst/>
          </a:prstGeom>
          <a:noFill/>
          <a:ln>
            <a:noFill/>
          </a:ln>
        </p:spPr>
      </p:pic>
      <p:sp>
        <p:nvSpPr>
          <p:cNvPr id="64" name="Google Shape;64;p15"/>
          <p:cNvSpPr txBox="1"/>
          <p:nvPr>
            <p:ph type="title"/>
          </p:nvPr>
        </p:nvSpPr>
        <p:spPr>
          <a:xfrm>
            <a:off x="3193825" y="641525"/>
            <a:ext cx="5515200" cy="561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2400">
                <a:solidFill>
                  <a:schemeClr val="dk1"/>
                </a:solidFill>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5" name="Google Shape;65;p15"/>
          <p:cNvSpPr txBox="1"/>
          <p:nvPr>
            <p:ph idx="1" type="body"/>
          </p:nvPr>
        </p:nvSpPr>
        <p:spPr>
          <a:xfrm>
            <a:off x="3193825" y="1324275"/>
            <a:ext cx="5515200" cy="27387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onal BG - No JiJI">
  <p:cSld name="Diagonal BG - No JiJI">
    <p:bg>
      <p:bgPr>
        <a:solidFill>
          <a:schemeClr val="accent1"/>
        </a:solidFill>
      </p:bgPr>
    </p:bg>
    <p:spTree>
      <p:nvGrpSpPr>
        <p:cNvPr id="66" name="Shape 66"/>
        <p:cNvGrpSpPr/>
        <p:nvPr/>
      </p:nvGrpSpPr>
      <p:grpSpPr>
        <a:xfrm>
          <a:off x="0" y="0"/>
          <a:ext cx="0" cy="0"/>
          <a:chOff x="0" y="0"/>
          <a:chExt cx="0" cy="0"/>
        </a:xfrm>
      </p:grpSpPr>
      <p:grpSp>
        <p:nvGrpSpPr>
          <p:cNvPr id="67" name="Google Shape;67;p16"/>
          <p:cNvGrpSpPr/>
          <p:nvPr/>
        </p:nvGrpSpPr>
        <p:grpSpPr>
          <a:xfrm>
            <a:off x="0" y="-307742"/>
            <a:ext cx="9144000" cy="5606800"/>
            <a:chOff x="0" y="-307742"/>
            <a:chExt cx="9144000" cy="5606800"/>
          </a:xfrm>
        </p:grpSpPr>
        <p:sp>
          <p:nvSpPr>
            <p:cNvPr id="68" name="Google Shape;68;p16"/>
            <p:cNvSpPr/>
            <p:nvPr/>
          </p:nvSpPr>
          <p:spPr>
            <a:xfrm rot="5400000">
              <a:off x="2022600" y="-233034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 name="Google Shape;69;p16"/>
            <p:cNvSpPr/>
            <p:nvPr/>
          </p:nvSpPr>
          <p:spPr>
            <a:xfrm rot="5400000">
              <a:off x="2022600" y="-182234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70" name="Google Shape;70;p16"/>
          <p:cNvSpPr txBox="1"/>
          <p:nvPr>
            <p:ph type="title"/>
          </p:nvPr>
        </p:nvSpPr>
        <p:spPr>
          <a:xfrm>
            <a:off x="1072150" y="489800"/>
            <a:ext cx="69996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71" name="Google Shape;71;p16"/>
          <p:cNvSpPr txBox="1"/>
          <p:nvPr>
            <p:ph idx="1" type="body"/>
          </p:nvPr>
        </p:nvSpPr>
        <p:spPr>
          <a:xfrm>
            <a:off x="1072250" y="1172550"/>
            <a:ext cx="6999600" cy="3156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72" name="Shape 72"/>
        <p:cNvGrpSpPr/>
        <p:nvPr/>
      </p:nvGrpSpPr>
      <p:grpSpPr>
        <a:xfrm>
          <a:off x="0" y="0"/>
          <a:ext cx="0" cy="0"/>
          <a:chOff x="0" y="0"/>
          <a:chExt cx="0" cy="0"/>
        </a:xfrm>
      </p:grpSpPr>
      <p:sp>
        <p:nvSpPr>
          <p:cNvPr id="73" name="Google Shape;73;p17"/>
          <p:cNvSpPr/>
          <p:nvPr/>
        </p:nvSpPr>
        <p:spPr>
          <a:xfrm flipH="1" rot="-5400000">
            <a:off x="1879616" y="-2098820"/>
            <a:ext cx="5402186" cy="9178834"/>
          </a:xfrm>
          <a:custGeom>
            <a:rect b="b" l="l" r="r" t="t"/>
            <a:pathLst>
              <a:path extrusionOk="0" h="9178834" w="5402186">
                <a:moveTo>
                  <a:pt x="0" y="9161419"/>
                </a:moveTo>
                <a:lnTo>
                  <a:pt x="759061" y="8708"/>
                </a:lnTo>
                <a:lnTo>
                  <a:pt x="5394892" y="0"/>
                </a:lnTo>
                <a:cubicBezTo>
                  <a:pt x="5397323" y="3059611"/>
                  <a:pt x="5399755" y="6119223"/>
                  <a:pt x="5402186" y="9178834"/>
                </a:cubicBezTo>
                <a:lnTo>
                  <a:pt x="0" y="9161419"/>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w/ Icons">
  <p:cSld name="3 Column w/ Icons">
    <p:spTree>
      <p:nvGrpSpPr>
        <p:cNvPr id="74" name="Shape 74"/>
        <p:cNvGrpSpPr/>
        <p:nvPr/>
      </p:nvGrpSpPr>
      <p:grpSpPr>
        <a:xfrm>
          <a:off x="0" y="0"/>
          <a:ext cx="0" cy="0"/>
          <a:chOff x="0" y="0"/>
          <a:chExt cx="0" cy="0"/>
        </a:xfrm>
      </p:grpSpPr>
      <p:sp>
        <p:nvSpPr>
          <p:cNvPr id="75" name="Google Shape;75;p18"/>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76" name="Google Shape;76;p18"/>
          <p:cNvSpPr txBox="1"/>
          <p:nvPr>
            <p:ph idx="1" type="body"/>
          </p:nvPr>
        </p:nvSpPr>
        <p:spPr>
          <a:xfrm>
            <a:off x="1092425" y="3102800"/>
            <a:ext cx="2146800" cy="1691700"/>
          </a:xfrm>
          <a:prstGeom prst="rect">
            <a:avLst/>
          </a:prstGeom>
          <a:noFill/>
          <a:ln>
            <a:noFill/>
          </a:ln>
        </p:spPr>
        <p:txBody>
          <a:bodyPr anchorCtr="0" anchor="t" bIns="91425" lIns="91425" spcFirstLastPara="1" rIns="91425" wrap="square" tIns="91425">
            <a:noAutofit/>
          </a:bodyPr>
          <a:lstStyle>
            <a:lvl1pPr indent="-304800" lvl="0" marL="457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77" name="Google Shape;77;p18"/>
          <p:cNvSpPr txBox="1"/>
          <p:nvPr>
            <p:ph idx="2" type="subTitle"/>
          </p:nvPr>
        </p:nvSpPr>
        <p:spPr>
          <a:xfrm>
            <a:off x="1092400" y="2720150"/>
            <a:ext cx="2146800" cy="314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18"/>
          <p:cNvSpPr txBox="1"/>
          <p:nvPr>
            <p:ph idx="3" type="body"/>
          </p:nvPr>
        </p:nvSpPr>
        <p:spPr>
          <a:xfrm>
            <a:off x="3498613" y="3102800"/>
            <a:ext cx="2146800" cy="1691700"/>
          </a:xfrm>
          <a:prstGeom prst="rect">
            <a:avLst/>
          </a:prstGeom>
          <a:noFill/>
          <a:ln>
            <a:noFill/>
          </a:ln>
        </p:spPr>
        <p:txBody>
          <a:bodyPr anchorCtr="0" anchor="t" bIns="91425" lIns="91425" spcFirstLastPara="1" rIns="91425" wrap="square" tIns="91425">
            <a:noAutofit/>
          </a:bodyPr>
          <a:lstStyle>
            <a:lvl1pPr indent="-304800" lvl="0" marL="457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79" name="Google Shape;79;p18"/>
          <p:cNvSpPr txBox="1"/>
          <p:nvPr>
            <p:ph idx="4" type="subTitle"/>
          </p:nvPr>
        </p:nvSpPr>
        <p:spPr>
          <a:xfrm>
            <a:off x="3498588" y="2720150"/>
            <a:ext cx="2146800" cy="314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0" name="Google Shape;80;p18"/>
          <p:cNvSpPr txBox="1"/>
          <p:nvPr>
            <p:ph idx="5" type="body"/>
          </p:nvPr>
        </p:nvSpPr>
        <p:spPr>
          <a:xfrm>
            <a:off x="5904813" y="3102800"/>
            <a:ext cx="2146800" cy="1691700"/>
          </a:xfrm>
          <a:prstGeom prst="rect">
            <a:avLst/>
          </a:prstGeom>
          <a:noFill/>
          <a:ln>
            <a:noFill/>
          </a:ln>
        </p:spPr>
        <p:txBody>
          <a:bodyPr anchorCtr="0" anchor="t" bIns="91425" lIns="91425" spcFirstLastPara="1" rIns="91425" wrap="square" tIns="91425">
            <a:noAutofit/>
          </a:bodyPr>
          <a:lstStyle>
            <a:lvl1pPr indent="-304800" lvl="0" marL="457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81" name="Google Shape;81;p18"/>
          <p:cNvSpPr txBox="1"/>
          <p:nvPr>
            <p:ph idx="6" type="subTitle"/>
          </p:nvPr>
        </p:nvSpPr>
        <p:spPr>
          <a:xfrm>
            <a:off x="5904788" y="2720150"/>
            <a:ext cx="2146800" cy="314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imple">
  <p:cSld name="2 Column Simple">
    <p:spTree>
      <p:nvGrpSpPr>
        <p:cNvPr id="82" name="Shape 82"/>
        <p:cNvGrpSpPr/>
        <p:nvPr/>
      </p:nvGrpSpPr>
      <p:grpSpPr>
        <a:xfrm>
          <a:off x="0" y="0"/>
          <a:ext cx="0" cy="0"/>
          <a:chOff x="0" y="0"/>
          <a:chExt cx="0" cy="0"/>
        </a:xfrm>
      </p:grpSpPr>
      <p:sp>
        <p:nvSpPr>
          <p:cNvPr id="83" name="Google Shape;83;p19"/>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84" name="Google Shape;84;p19"/>
          <p:cNvSpPr txBox="1"/>
          <p:nvPr>
            <p:ph idx="1" type="body"/>
          </p:nvPr>
        </p:nvSpPr>
        <p:spPr>
          <a:xfrm>
            <a:off x="788225" y="1172550"/>
            <a:ext cx="3637800" cy="32859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
        <p:nvSpPr>
          <p:cNvPr id="85" name="Google Shape;85;p19"/>
          <p:cNvSpPr txBox="1"/>
          <p:nvPr>
            <p:ph idx="2" type="body"/>
          </p:nvPr>
        </p:nvSpPr>
        <p:spPr>
          <a:xfrm>
            <a:off x="4717975" y="1172550"/>
            <a:ext cx="3637800" cy="32859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6" name="Shape 86"/>
        <p:cNvGrpSpPr/>
        <p:nvPr/>
      </p:nvGrpSpPr>
      <p:grpSpPr>
        <a:xfrm>
          <a:off x="0" y="0"/>
          <a:ext cx="0" cy="0"/>
          <a:chOff x="0" y="0"/>
          <a:chExt cx="0" cy="0"/>
        </a:xfrm>
      </p:grpSpPr>
      <p:pic>
        <p:nvPicPr>
          <p:cNvPr descr="A flat screen tv sitting in front of a television&#10;&#10;Description automatically generated" id="87" name="Google Shape;87;p20"/>
          <p:cNvPicPr preferRelativeResize="0"/>
          <p:nvPr/>
        </p:nvPicPr>
        <p:blipFill rotWithShape="1">
          <a:blip r:embed="rId2">
            <a:alphaModFix/>
          </a:blip>
          <a:srcRect b="0" l="0" r="0" t="0"/>
          <a:stretch/>
        </p:blipFill>
        <p:spPr>
          <a:xfrm>
            <a:off x="4712681" y="1326324"/>
            <a:ext cx="6157202" cy="3517262"/>
          </a:xfrm>
          <a:prstGeom prst="rect">
            <a:avLst/>
          </a:prstGeom>
          <a:noFill/>
          <a:ln>
            <a:noFill/>
          </a:ln>
        </p:spPr>
      </p:pic>
      <p:sp>
        <p:nvSpPr>
          <p:cNvPr id="88" name="Google Shape;88;p20"/>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89" name="Google Shape;89;p20"/>
          <p:cNvSpPr txBox="1"/>
          <p:nvPr>
            <p:ph idx="1" type="body"/>
          </p:nvPr>
        </p:nvSpPr>
        <p:spPr>
          <a:xfrm>
            <a:off x="1352725" y="17666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90" name="Google Shape;90;p20"/>
          <p:cNvSpPr txBox="1"/>
          <p:nvPr>
            <p:ph idx="2" type="body"/>
          </p:nvPr>
        </p:nvSpPr>
        <p:spPr>
          <a:xfrm>
            <a:off x="1352725" y="27457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91" name="Google Shape;91;p20"/>
          <p:cNvSpPr txBox="1"/>
          <p:nvPr>
            <p:ph idx="3" type="body"/>
          </p:nvPr>
        </p:nvSpPr>
        <p:spPr>
          <a:xfrm>
            <a:off x="1352725" y="37248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 Background">
  <p:cSld name="Cloud Background">
    <p:spTree>
      <p:nvGrpSpPr>
        <p:cNvPr id="92" name="Shape 92"/>
        <p:cNvGrpSpPr/>
        <p:nvPr/>
      </p:nvGrpSpPr>
      <p:grpSpPr>
        <a:xfrm>
          <a:off x="0" y="0"/>
          <a:ext cx="0" cy="0"/>
          <a:chOff x="0" y="0"/>
          <a:chExt cx="0" cy="0"/>
        </a:xfrm>
      </p:grpSpPr>
      <p:pic>
        <p:nvPicPr>
          <p:cNvPr id="93" name="Google Shape;93;p21"/>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Sky Background">
    <p:spTree>
      <p:nvGrpSpPr>
        <p:cNvPr id="94" name="Shape 94"/>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olored Background">
  <p:cSld name="Title Slide - Colored Background">
    <p:bg>
      <p:bgPr>
        <a:solidFill>
          <a:schemeClr val="accent1"/>
        </a:solidFill>
      </p:bgPr>
    </p:bg>
    <p:spTree>
      <p:nvGrpSpPr>
        <p:cNvPr id="95" name="Shape 95"/>
        <p:cNvGrpSpPr/>
        <p:nvPr/>
      </p:nvGrpSpPr>
      <p:grpSpPr>
        <a:xfrm>
          <a:off x="0" y="0"/>
          <a:ext cx="0" cy="0"/>
          <a:chOff x="0" y="0"/>
          <a:chExt cx="0" cy="0"/>
        </a:xfrm>
      </p:grpSpPr>
      <p:sp>
        <p:nvSpPr>
          <p:cNvPr id="96" name="Google Shape;96;p23"/>
          <p:cNvSpPr txBox="1"/>
          <p:nvPr>
            <p:ph type="title"/>
          </p:nvPr>
        </p:nvSpPr>
        <p:spPr>
          <a:xfrm>
            <a:off x="1202846" y="2310140"/>
            <a:ext cx="6738300" cy="523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chemeClr val="lt2"/>
                </a:solidFill>
                <a:latin typeface="Ubuntu"/>
                <a:ea typeface="Ubuntu"/>
                <a:cs typeface="Ubuntu"/>
                <a:sym typeface="Ubuntu"/>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Logo &amp; Links">
  <p:cSld name="End Slide - Logo &amp; Links">
    <p:bg>
      <p:bgPr>
        <a:solidFill>
          <a:schemeClr val="accent1"/>
        </a:solidFill>
      </p:bgPr>
    </p:bg>
    <p:spTree>
      <p:nvGrpSpPr>
        <p:cNvPr id="97" name="Shape 97"/>
        <p:cNvGrpSpPr/>
        <p:nvPr/>
      </p:nvGrpSpPr>
      <p:grpSpPr>
        <a:xfrm>
          <a:off x="0" y="0"/>
          <a:ext cx="0" cy="0"/>
          <a:chOff x="0" y="0"/>
          <a:chExt cx="0" cy="0"/>
        </a:xfrm>
      </p:grpSpPr>
      <p:sp>
        <p:nvSpPr>
          <p:cNvPr id="98" name="Google Shape;98;p24"/>
          <p:cNvSpPr/>
          <p:nvPr/>
        </p:nvSpPr>
        <p:spPr>
          <a:xfrm>
            <a:off x="5422341" y="1550070"/>
            <a:ext cx="301200" cy="238800"/>
          </a:xfrm>
          <a:custGeom>
            <a:rect b="b" l="l" r="r" t="t"/>
            <a:pathLst>
              <a:path extrusionOk="0" h="120000" w="120000">
                <a:moveTo>
                  <a:pt x="106877" y="28233"/>
                </a:moveTo>
                <a:cubicBezTo>
                  <a:pt x="106877" y="30588"/>
                  <a:pt x="106877" y="32938"/>
                  <a:pt x="106877" y="32938"/>
                </a:cubicBezTo>
                <a:cubicBezTo>
                  <a:pt x="106877" y="72938"/>
                  <a:pt x="82500" y="120000"/>
                  <a:pt x="37500" y="120000"/>
                </a:cubicBezTo>
                <a:cubicBezTo>
                  <a:pt x="24372" y="120000"/>
                  <a:pt x="11250" y="115294"/>
                  <a:pt x="0" y="105883"/>
                </a:cubicBezTo>
                <a:cubicBezTo>
                  <a:pt x="1872" y="105883"/>
                  <a:pt x="3750" y="105883"/>
                  <a:pt x="5622" y="105883"/>
                </a:cubicBezTo>
                <a:cubicBezTo>
                  <a:pt x="16872" y="105883"/>
                  <a:pt x="28122" y="101177"/>
                  <a:pt x="35622" y="94116"/>
                </a:cubicBezTo>
                <a:cubicBezTo>
                  <a:pt x="26250" y="94116"/>
                  <a:pt x="16872" y="84705"/>
                  <a:pt x="13122" y="72938"/>
                </a:cubicBezTo>
                <a:cubicBezTo>
                  <a:pt x="15000" y="72938"/>
                  <a:pt x="16872" y="72938"/>
                  <a:pt x="18750" y="72938"/>
                </a:cubicBezTo>
                <a:cubicBezTo>
                  <a:pt x="20622" y="72938"/>
                  <a:pt x="22500" y="72938"/>
                  <a:pt x="24372" y="72938"/>
                </a:cubicBezTo>
                <a:cubicBezTo>
                  <a:pt x="13122" y="68233"/>
                  <a:pt x="5622" y="56472"/>
                  <a:pt x="5622" y="42355"/>
                </a:cubicBezTo>
                <a:cubicBezTo>
                  <a:pt x="5622" y="42355"/>
                  <a:pt x="5622" y="42355"/>
                  <a:pt x="5622" y="42355"/>
                </a:cubicBezTo>
                <a:cubicBezTo>
                  <a:pt x="9372" y="44705"/>
                  <a:pt x="13122" y="44705"/>
                  <a:pt x="16872" y="44705"/>
                </a:cubicBezTo>
                <a:cubicBezTo>
                  <a:pt x="9372" y="40000"/>
                  <a:pt x="5622" y="30588"/>
                  <a:pt x="5622" y="21177"/>
                </a:cubicBezTo>
                <a:cubicBezTo>
                  <a:pt x="5622" y="14116"/>
                  <a:pt x="7500" y="9411"/>
                  <a:pt x="9372" y="4705"/>
                </a:cubicBezTo>
                <a:cubicBezTo>
                  <a:pt x="20622" y="23527"/>
                  <a:pt x="39372" y="35294"/>
                  <a:pt x="58122" y="37644"/>
                </a:cubicBezTo>
                <a:cubicBezTo>
                  <a:pt x="58122" y="35294"/>
                  <a:pt x="58122" y="32938"/>
                  <a:pt x="58122" y="30588"/>
                </a:cubicBezTo>
                <a:cubicBezTo>
                  <a:pt x="58122" y="11766"/>
                  <a:pt x="69377" y="0"/>
                  <a:pt x="82500" y="0"/>
                </a:cubicBezTo>
                <a:cubicBezTo>
                  <a:pt x="90000" y="0"/>
                  <a:pt x="95627" y="2355"/>
                  <a:pt x="101250" y="9411"/>
                </a:cubicBezTo>
                <a:cubicBezTo>
                  <a:pt x="105000" y="7061"/>
                  <a:pt x="110627" y="4705"/>
                  <a:pt x="116250" y="2355"/>
                </a:cubicBezTo>
                <a:cubicBezTo>
                  <a:pt x="114377" y="9411"/>
                  <a:pt x="110627" y="14116"/>
                  <a:pt x="105000" y="18822"/>
                </a:cubicBezTo>
                <a:cubicBezTo>
                  <a:pt x="110627" y="16472"/>
                  <a:pt x="114377" y="16472"/>
                  <a:pt x="120000" y="14116"/>
                </a:cubicBezTo>
                <a:cubicBezTo>
                  <a:pt x="116250" y="18822"/>
                  <a:pt x="112500" y="25883"/>
                  <a:pt x="106877" y="28233"/>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
        <p:nvSpPr>
          <p:cNvPr id="99" name="Google Shape;99;p24"/>
          <p:cNvSpPr/>
          <p:nvPr/>
        </p:nvSpPr>
        <p:spPr>
          <a:xfrm>
            <a:off x="5489976" y="2101914"/>
            <a:ext cx="165900" cy="314400"/>
          </a:xfrm>
          <a:custGeom>
            <a:rect b="b" l="l" r="r" t="t"/>
            <a:pathLst>
              <a:path extrusionOk="0" h="120000" w="120000">
                <a:moveTo>
                  <a:pt x="120000" y="19700"/>
                </a:moveTo>
                <a:cubicBezTo>
                  <a:pt x="99427" y="19700"/>
                  <a:pt x="99427" y="19700"/>
                  <a:pt x="99427" y="19700"/>
                </a:cubicBezTo>
                <a:cubicBezTo>
                  <a:pt x="82283" y="19700"/>
                  <a:pt x="78855" y="25072"/>
                  <a:pt x="78855" y="30450"/>
                </a:cubicBezTo>
                <a:cubicBezTo>
                  <a:pt x="78855" y="44777"/>
                  <a:pt x="78855" y="44777"/>
                  <a:pt x="78855" y="44777"/>
                </a:cubicBezTo>
                <a:cubicBezTo>
                  <a:pt x="120000" y="44777"/>
                  <a:pt x="120000" y="44777"/>
                  <a:pt x="120000" y="44777"/>
                </a:cubicBezTo>
                <a:cubicBezTo>
                  <a:pt x="113144" y="66266"/>
                  <a:pt x="113144" y="66266"/>
                  <a:pt x="113144" y="66266"/>
                </a:cubicBezTo>
                <a:cubicBezTo>
                  <a:pt x="78855" y="66266"/>
                  <a:pt x="78855" y="66266"/>
                  <a:pt x="78855" y="66266"/>
                </a:cubicBezTo>
                <a:cubicBezTo>
                  <a:pt x="78855" y="120000"/>
                  <a:pt x="78855" y="120000"/>
                  <a:pt x="78855" y="120000"/>
                </a:cubicBezTo>
                <a:cubicBezTo>
                  <a:pt x="37716" y="120000"/>
                  <a:pt x="37716" y="120000"/>
                  <a:pt x="37716" y="120000"/>
                </a:cubicBezTo>
                <a:cubicBezTo>
                  <a:pt x="37716" y="66266"/>
                  <a:pt x="37716" y="66266"/>
                  <a:pt x="37716" y="66266"/>
                </a:cubicBezTo>
                <a:cubicBezTo>
                  <a:pt x="0" y="66266"/>
                  <a:pt x="0" y="66266"/>
                  <a:pt x="0" y="66266"/>
                </a:cubicBezTo>
                <a:cubicBezTo>
                  <a:pt x="0" y="44777"/>
                  <a:pt x="0" y="44777"/>
                  <a:pt x="0" y="44777"/>
                </a:cubicBezTo>
                <a:cubicBezTo>
                  <a:pt x="37716" y="44777"/>
                  <a:pt x="37716" y="44777"/>
                  <a:pt x="37716" y="44777"/>
                </a:cubicBezTo>
                <a:cubicBezTo>
                  <a:pt x="37716" y="28655"/>
                  <a:pt x="37716" y="28655"/>
                  <a:pt x="37716" y="28655"/>
                </a:cubicBezTo>
                <a:cubicBezTo>
                  <a:pt x="37716" y="10744"/>
                  <a:pt x="58283" y="0"/>
                  <a:pt x="89144" y="0"/>
                </a:cubicBezTo>
                <a:cubicBezTo>
                  <a:pt x="102855" y="0"/>
                  <a:pt x="116572" y="1788"/>
                  <a:pt x="120000" y="1788"/>
                </a:cubicBezTo>
                <a:lnTo>
                  <a:pt x="120000" y="197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 name="Google Shape;100;p24"/>
          <p:cNvSpPr txBox="1"/>
          <p:nvPr/>
        </p:nvSpPr>
        <p:spPr>
          <a:xfrm>
            <a:off x="5771064" y="1529152"/>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 | #STMath</a:t>
            </a:r>
            <a:endParaRPr b="0" i="0" sz="1300" u="none" cap="none" strike="noStrike">
              <a:solidFill>
                <a:srgbClr val="FFFFFF"/>
              </a:solidFill>
              <a:latin typeface="Calibri"/>
              <a:ea typeface="Calibri"/>
              <a:cs typeface="Calibri"/>
              <a:sym typeface="Calibri"/>
            </a:endParaRPr>
          </a:p>
        </p:txBody>
      </p:sp>
      <p:sp>
        <p:nvSpPr>
          <p:cNvPr id="101" name="Google Shape;101;p24"/>
          <p:cNvSpPr txBox="1"/>
          <p:nvPr/>
        </p:nvSpPr>
        <p:spPr>
          <a:xfrm>
            <a:off x="5771075" y="2129270"/>
            <a:ext cx="25632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2"/>
                </a:solidFill>
                <a:latin typeface="Calibri"/>
                <a:ea typeface="Calibri"/>
                <a:cs typeface="Calibri"/>
                <a:sym typeface="Calibri"/>
              </a:rPr>
              <a:t>facebook.com/groups/stmath</a:t>
            </a:r>
            <a:endParaRPr b="0" i="0" sz="1300" u="none" cap="none" strike="noStrike">
              <a:solidFill>
                <a:srgbClr val="FFFFFF"/>
              </a:solidFill>
              <a:latin typeface="Calibri"/>
              <a:ea typeface="Calibri"/>
              <a:cs typeface="Calibri"/>
              <a:sym typeface="Calibri"/>
            </a:endParaRPr>
          </a:p>
        </p:txBody>
      </p:sp>
      <p:sp>
        <p:nvSpPr>
          <p:cNvPr id="102" name="Google Shape;102;p24"/>
          <p:cNvSpPr txBox="1"/>
          <p:nvPr/>
        </p:nvSpPr>
        <p:spPr>
          <a:xfrm>
            <a:off x="5771064" y="2741350"/>
            <a:ext cx="24855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bit.ly/stmc-forum</a:t>
            </a:r>
            <a:endParaRPr b="0" i="0" sz="1300" u="none" cap="none" strike="noStrike">
              <a:solidFill>
                <a:srgbClr val="FFFFFF"/>
              </a:solidFill>
              <a:latin typeface="Calibri"/>
              <a:ea typeface="Calibri"/>
              <a:cs typeface="Calibri"/>
              <a:sym typeface="Calibri"/>
            </a:endParaRPr>
          </a:p>
        </p:txBody>
      </p:sp>
      <p:pic>
        <p:nvPicPr>
          <p:cNvPr id="103" name="Google Shape;103;p24"/>
          <p:cNvPicPr preferRelativeResize="0"/>
          <p:nvPr/>
        </p:nvPicPr>
        <p:blipFill rotWithShape="1">
          <a:blip r:embed="rId2">
            <a:alphaModFix/>
          </a:blip>
          <a:srcRect b="0" l="0" r="0" t="0"/>
          <a:stretch/>
        </p:blipFill>
        <p:spPr>
          <a:xfrm>
            <a:off x="5422353" y="2760957"/>
            <a:ext cx="301300" cy="299129"/>
          </a:xfrm>
          <a:prstGeom prst="rect">
            <a:avLst/>
          </a:prstGeom>
          <a:noFill/>
          <a:ln>
            <a:noFill/>
          </a:ln>
        </p:spPr>
      </p:pic>
      <p:sp>
        <p:nvSpPr>
          <p:cNvPr id="104" name="Google Shape;104;p24"/>
          <p:cNvSpPr/>
          <p:nvPr/>
        </p:nvSpPr>
        <p:spPr>
          <a:xfrm>
            <a:off x="5452920" y="3435048"/>
            <a:ext cx="240000" cy="240000"/>
          </a:xfrm>
          <a:custGeom>
            <a:rect b="b" l="l" r="r" t="t"/>
            <a:pathLst>
              <a:path extrusionOk="0" h="120000" w="120000">
                <a:moveTo>
                  <a:pt x="120000" y="60000"/>
                </a:moveTo>
                <a:cubicBezTo>
                  <a:pt x="120000" y="92905"/>
                  <a:pt x="92905" y="120000"/>
                  <a:pt x="60000" y="120000"/>
                </a:cubicBezTo>
                <a:cubicBezTo>
                  <a:pt x="27094" y="120000"/>
                  <a:pt x="0" y="92905"/>
                  <a:pt x="0" y="60000"/>
                </a:cubicBezTo>
                <a:cubicBezTo>
                  <a:pt x="0" y="27094"/>
                  <a:pt x="27094" y="0"/>
                  <a:pt x="60000" y="0"/>
                </a:cubicBezTo>
                <a:cubicBezTo>
                  <a:pt x="92905" y="0"/>
                  <a:pt x="120000" y="27094"/>
                  <a:pt x="120000" y="60000"/>
                </a:cubicBezTo>
                <a:close/>
                <a:moveTo>
                  <a:pt x="79355" y="42583"/>
                </a:moveTo>
                <a:cubicBezTo>
                  <a:pt x="81288" y="42583"/>
                  <a:pt x="81288" y="40644"/>
                  <a:pt x="81288" y="40644"/>
                </a:cubicBezTo>
                <a:cubicBezTo>
                  <a:pt x="81288" y="40644"/>
                  <a:pt x="81288" y="40644"/>
                  <a:pt x="83227" y="40644"/>
                </a:cubicBezTo>
                <a:cubicBezTo>
                  <a:pt x="83227" y="38711"/>
                  <a:pt x="85161" y="38711"/>
                  <a:pt x="87094" y="38711"/>
                </a:cubicBezTo>
                <a:cubicBezTo>
                  <a:pt x="89033" y="38711"/>
                  <a:pt x="89033" y="38711"/>
                  <a:pt x="90966" y="40644"/>
                </a:cubicBezTo>
                <a:cubicBezTo>
                  <a:pt x="90966" y="38711"/>
                  <a:pt x="92905" y="38711"/>
                  <a:pt x="92905" y="38711"/>
                </a:cubicBezTo>
                <a:cubicBezTo>
                  <a:pt x="92905" y="36772"/>
                  <a:pt x="94838" y="36772"/>
                  <a:pt x="94838" y="36772"/>
                </a:cubicBezTo>
                <a:cubicBezTo>
                  <a:pt x="94838" y="36772"/>
                  <a:pt x="94838" y="34838"/>
                  <a:pt x="94838" y="34838"/>
                </a:cubicBezTo>
                <a:cubicBezTo>
                  <a:pt x="94838" y="34838"/>
                  <a:pt x="92905" y="34838"/>
                  <a:pt x="92905" y="32905"/>
                </a:cubicBezTo>
                <a:cubicBezTo>
                  <a:pt x="92905" y="32905"/>
                  <a:pt x="92905" y="32905"/>
                  <a:pt x="92905" y="32905"/>
                </a:cubicBezTo>
                <a:cubicBezTo>
                  <a:pt x="92905" y="32905"/>
                  <a:pt x="90966" y="32905"/>
                  <a:pt x="90966" y="32905"/>
                </a:cubicBezTo>
                <a:cubicBezTo>
                  <a:pt x="89033" y="32905"/>
                  <a:pt x="89033" y="30966"/>
                  <a:pt x="89033" y="30966"/>
                </a:cubicBezTo>
                <a:cubicBezTo>
                  <a:pt x="89033" y="29033"/>
                  <a:pt x="87094" y="29033"/>
                  <a:pt x="87094" y="29033"/>
                </a:cubicBezTo>
                <a:cubicBezTo>
                  <a:pt x="87094" y="29033"/>
                  <a:pt x="87094" y="27094"/>
                  <a:pt x="87094" y="27094"/>
                </a:cubicBezTo>
                <a:cubicBezTo>
                  <a:pt x="85161" y="27094"/>
                  <a:pt x="85161" y="29033"/>
                  <a:pt x="85161" y="29033"/>
                </a:cubicBezTo>
                <a:cubicBezTo>
                  <a:pt x="83227" y="29033"/>
                  <a:pt x="83227" y="29033"/>
                  <a:pt x="83227" y="29033"/>
                </a:cubicBezTo>
                <a:cubicBezTo>
                  <a:pt x="83227" y="29033"/>
                  <a:pt x="83227" y="29033"/>
                  <a:pt x="81288" y="29033"/>
                </a:cubicBezTo>
                <a:cubicBezTo>
                  <a:pt x="83227" y="29033"/>
                  <a:pt x="81288" y="29033"/>
                  <a:pt x="81288" y="29033"/>
                </a:cubicBezTo>
                <a:cubicBezTo>
                  <a:pt x="81288" y="27094"/>
                  <a:pt x="81288" y="27094"/>
                  <a:pt x="81288" y="27094"/>
                </a:cubicBezTo>
                <a:cubicBezTo>
                  <a:pt x="81288" y="27094"/>
                  <a:pt x="81288" y="27094"/>
                  <a:pt x="81288" y="27094"/>
                </a:cubicBezTo>
                <a:cubicBezTo>
                  <a:pt x="81288" y="25161"/>
                  <a:pt x="79355" y="25161"/>
                  <a:pt x="77416" y="25161"/>
                </a:cubicBezTo>
                <a:cubicBezTo>
                  <a:pt x="77416" y="23227"/>
                  <a:pt x="73550" y="23227"/>
                  <a:pt x="73550" y="23227"/>
                </a:cubicBezTo>
                <a:cubicBezTo>
                  <a:pt x="71611" y="25161"/>
                  <a:pt x="73550" y="25161"/>
                  <a:pt x="73550" y="27094"/>
                </a:cubicBezTo>
                <a:cubicBezTo>
                  <a:pt x="73550" y="27094"/>
                  <a:pt x="71611" y="27094"/>
                  <a:pt x="71611" y="29033"/>
                </a:cubicBezTo>
                <a:cubicBezTo>
                  <a:pt x="71611" y="29033"/>
                  <a:pt x="73550" y="29033"/>
                  <a:pt x="73550" y="30966"/>
                </a:cubicBezTo>
                <a:cubicBezTo>
                  <a:pt x="73550" y="32905"/>
                  <a:pt x="71611" y="32905"/>
                  <a:pt x="71611" y="32905"/>
                </a:cubicBezTo>
                <a:cubicBezTo>
                  <a:pt x="71611" y="34838"/>
                  <a:pt x="71611" y="34838"/>
                  <a:pt x="71611" y="36772"/>
                </a:cubicBezTo>
                <a:cubicBezTo>
                  <a:pt x="73550" y="36772"/>
                  <a:pt x="71611" y="36772"/>
                  <a:pt x="71611" y="36772"/>
                </a:cubicBezTo>
                <a:cubicBezTo>
                  <a:pt x="69677" y="38711"/>
                  <a:pt x="67744" y="36772"/>
                  <a:pt x="67744" y="34838"/>
                </a:cubicBezTo>
                <a:cubicBezTo>
                  <a:pt x="67744" y="34838"/>
                  <a:pt x="67744" y="32905"/>
                  <a:pt x="65805" y="32905"/>
                </a:cubicBezTo>
                <a:cubicBezTo>
                  <a:pt x="65805" y="32905"/>
                  <a:pt x="63872" y="32905"/>
                  <a:pt x="63872" y="32905"/>
                </a:cubicBezTo>
                <a:cubicBezTo>
                  <a:pt x="63872" y="30966"/>
                  <a:pt x="61933" y="30966"/>
                  <a:pt x="61933" y="30966"/>
                </a:cubicBezTo>
                <a:cubicBezTo>
                  <a:pt x="60000" y="30966"/>
                  <a:pt x="58066" y="30966"/>
                  <a:pt x="56127" y="30966"/>
                </a:cubicBezTo>
                <a:cubicBezTo>
                  <a:pt x="58066" y="30966"/>
                  <a:pt x="56127" y="29033"/>
                  <a:pt x="56127" y="29033"/>
                </a:cubicBezTo>
                <a:cubicBezTo>
                  <a:pt x="56127" y="27094"/>
                  <a:pt x="56127" y="27094"/>
                  <a:pt x="56127" y="27094"/>
                </a:cubicBezTo>
                <a:cubicBezTo>
                  <a:pt x="56127" y="25161"/>
                  <a:pt x="56127" y="25161"/>
                  <a:pt x="56127" y="25161"/>
                </a:cubicBezTo>
                <a:cubicBezTo>
                  <a:pt x="56127" y="23227"/>
                  <a:pt x="58066" y="21288"/>
                  <a:pt x="58066" y="21288"/>
                </a:cubicBezTo>
                <a:cubicBezTo>
                  <a:pt x="60000" y="23227"/>
                  <a:pt x="60000" y="23227"/>
                  <a:pt x="61933" y="21288"/>
                </a:cubicBezTo>
                <a:cubicBezTo>
                  <a:pt x="61933" y="21288"/>
                  <a:pt x="61933" y="19355"/>
                  <a:pt x="63872" y="19355"/>
                </a:cubicBezTo>
                <a:cubicBezTo>
                  <a:pt x="63872" y="17416"/>
                  <a:pt x="65805" y="19355"/>
                  <a:pt x="67744" y="19355"/>
                </a:cubicBezTo>
                <a:cubicBezTo>
                  <a:pt x="67744" y="19355"/>
                  <a:pt x="67744" y="17416"/>
                  <a:pt x="67744" y="17416"/>
                </a:cubicBezTo>
                <a:cubicBezTo>
                  <a:pt x="67744" y="17416"/>
                  <a:pt x="67744" y="15483"/>
                  <a:pt x="67744" y="15483"/>
                </a:cubicBezTo>
                <a:cubicBezTo>
                  <a:pt x="65805" y="13550"/>
                  <a:pt x="63872" y="15483"/>
                  <a:pt x="65805" y="15483"/>
                </a:cubicBezTo>
                <a:cubicBezTo>
                  <a:pt x="65805" y="15483"/>
                  <a:pt x="63872" y="19355"/>
                  <a:pt x="61933" y="17416"/>
                </a:cubicBezTo>
                <a:cubicBezTo>
                  <a:pt x="61933" y="17416"/>
                  <a:pt x="61933" y="15483"/>
                  <a:pt x="60000" y="15483"/>
                </a:cubicBezTo>
                <a:cubicBezTo>
                  <a:pt x="60000" y="15483"/>
                  <a:pt x="60000" y="15483"/>
                  <a:pt x="60000" y="17416"/>
                </a:cubicBezTo>
                <a:cubicBezTo>
                  <a:pt x="60000" y="15483"/>
                  <a:pt x="58066" y="15483"/>
                  <a:pt x="56127" y="15483"/>
                </a:cubicBezTo>
                <a:cubicBezTo>
                  <a:pt x="58066" y="13550"/>
                  <a:pt x="56127" y="13550"/>
                  <a:pt x="56127" y="13550"/>
                </a:cubicBezTo>
                <a:cubicBezTo>
                  <a:pt x="56127" y="11611"/>
                  <a:pt x="54194" y="11611"/>
                  <a:pt x="52255" y="11611"/>
                </a:cubicBezTo>
                <a:cubicBezTo>
                  <a:pt x="52255" y="13550"/>
                  <a:pt x="54194" y="15483"/>
                  <a:pt x="56127" y="15483"/>
                </a:cubicBezTo>
                <a:cubicBezTo>
                  <a:pt x="56127" y="15483"/>
                  <a:pt x="56127" y="15483"/>
                  <a:pt x="56127" y="15483"/>
                </a:cubicBezTo>
                <a:cubicBezTo>
                  <a:pt x="56127" y="15483"/>
                  <a:pt x="54194" y="17416"/>
                  <a:pt x="54194" y="17416"/>
                </a:cubicBezTo>
                <a:cubicBezTo>
                  <a:pt x="54194" y="17416"/>
                  <a:pt x="54194" y="19355"/>
                  <a:pt x="54194" y="19355"/>
                </a:cubicBezTo>
                <a:cubicBezTo>
                  <a:pt x="52255" y="19355"/>
                  <a:pt x="52255" y="17416"/>
                  <a:pt x="52255" y="17416"/>
                </a:cubicBezTo>
                <a:cubicBezTo>
                  <a:pt x="54194" y="17416"/>
                  <a:pt x="50322" y="17416"/>
                  <a:pt x="50322" y="17416"/>
                </a:cubicBezTo>
                <a:cubicBezTo>
                  <a:pt x="48388" y="17416"/>
                  <a:pt x="46450" y="17416"/>
                  <a:pt x="46450" y="17416"/>
                </a:cubicBezTo>
                <a:cubicBezTo>
                  <a:pt x="46450" y="15483"/>
                  <a:pt x="46450" y="13550"/>
                  <a:pt x="46450" y="15483"/>
                </a:cubicBezTo>
                <a:cubicBezTo>
                  <a:pt x="46450" y="13550"/>
                  <a:pt x="44516" y="13550"/>
                  <a:pt x="44516" y="13550"/>
                </a:cubicBezTo>
                <a:cubicBezTo>
                  <a:pt x="42583" y="13550"/>
                  <a:pt x="40644" y="15483"/>
                  <a:pt x="36772" y="17416"/>
                </a:cubicBezTo>
                <a:cubicBezTo>
                  <a:pt x="36772" y="17416"/>
                  <a:pt x="38711" y="17416"/>
                  <a:pt x="38711" y="17416"/>
                </a:cubicBezTo>
                <a:cubicBezTo>
                  <a:pt x="38711" y="15483"/>
                  <a:pt x="38711" y="15483"/>
                  <a:pt x="40644" y="15483"/>
                </a:cubicBezTo>
                <a:cubicBezTo>
                  <a:pt x="40644" y="15483"/>
                  <a:pt x="42583" y="13550"/>
                  <a:pt x="42583" y="15483"/>
                </a:cubicBezTo>
                <a:cubicBezTo>
                  <a:pt x="42583" y="15483"/>
                  <a:pt x="44516" y="15483"/>
                  <a:pt x="44516" y="15483"/>
                </a:cubicBezTo>
                <a:cubicBezTo>
                  <a:pt x="44516" y="15483"/>
                  <a:pt x="44516" y="15483"/>
                  <a:pt x="44516" y="17416"/>
                </a:cubicBezTo>
                <a:cubicBezTo>
                  <a:pt x="44516" y="15483"/>
                  <a:pt x="44516" y="17416"/>
                  <a:pt x="42583" y="17416"/>
                </a:cubicBezTo>
                <a:cubicBezTo>
                  <a:pt x="42583" y="17416"/>
                  <a:pt x="40644" y="17416"/>
                  <a:pt x="40644" y="17416"/>
                </a:cubicBezTo>
                <a:cubicBezTo>
                  <a:pt x="40644" y="17416"/>
                  <a:pt x="42583" y="19355"/>
                  <a:pt x="42583" y="19355"/>
                </a:cubicBezTo>
                <a:cubicBezTo>
                  <a:pt x="40644" y="17416"/>
                  <a:pt x="40644" y="17416"/>
                  <a:pt x="38711" y="17416"/>
                </a:cubicBezTo>
                <a:cubicBezTo>
                  <a:pt x="38711" y="17416"/>
                  <a:pt x="36772" y="17416"/>
                  <a:pt x="36772" y="17416"/>
                </a:cubicBezTo>
                <a:cubicBezTo>
                  <a:pt x="29033" y="21288"/>
                  <a:pt x="23227" y="27094"/>
                  <a:pt x="19355" y="34838"/>
                </a:cubicBezTo>
                <a:cubicBezTo>
                  <a:pt x="19355" y="34838"/>
                  <a:pt x="19355" y="34838"/>
                  <a:pt x="19355" y="34838"/>
                </a:cubicBezTo>
                <a:cubicBezTo>
                  <a:pt x="19355" y="34838"/>
                  <a:pt x="19355" y="36772"/>
                  <a:pt x="21288" y="36772"/>
                </a:cubicBezTo>
                <a:cubicBezTo>
                  <a:pt x="21288" y="36772"/>
                  <a:pt x="21288" y="36772"/>
                  <a:pt x="21288" y="36772"/>
                </a:cubicBezTo>
                <a:cubicBezTo>
                  <a:pt x="21288" y="36772"/>
                  <a:pt x="25161" y="38711"/>
                  <a:pt x="25161" y="40644"/>
                </a:cubicBezTo>
                <a:cubicBezTo>
                  <a:pt x="25161" y="40644"/>
                  <a:pt x="25161" y="40644"/>
                  <a:pt x="27094" y="40644"/>
                </a:cubicBezTo>
                <a:cubicBezTo>
                  <a:pt x="27094" y="42583"/>
                  <a:pt x="25161" y="42583"/>
                  <a:pt x="25161" y="42583"/>
                </a:cubicBezTo>
                <a:cubicBezTo>
                  <a:pt x="25161" y="42583"/>
                  <a:pt x="23227" y="40644"/>
                  <a:pt x="23227" y="42583"/>
                </a:cubicBezTo>
                <a:cubicBezTo>
                  <a:pt x="23227" y="42583"/>
                  <a:pt x="23227" y="44516"/>
                  <a:pt x="25161" y="44516"/>
                </a:cubicBezTo>
                <a:cubicBezTo>
                  <a:pt x="23227" y="44516"/>
                  <a:pt x="23227" y="48388"/>
                  <a:pt x="23227" y="50322"/>
                </a:cubicBezTo>
                <a:cubicBezTo>
                  <a:pt x="23227" y="50322"/>
                  <a:pt x="23227" y="50322"/>
                  <a:pt x="23227" y="50322"/>
                </a:cubicBezTo>
                <a:cubicBezTo>
                  <a:pt x="23227" y="50322"/>
                  <a:pt x="25161" y="54194"/>
                  <a:pt x="25161" y="54194"/>
                </a:cubicBezTo>
                <a:cubicBezTo>
                  <a:pt x="25161" y="54194"/>
                  <a:pt x="27094" y="58066"/>
                  <a:pt x="29033" y="58066"/>
                </a:cubicBezTo>
                <a:cubicBezTo>
                  <a:pt x="29033" y="58066"/>
                  <a:pt x="30966" y="60000"/>
                  <a:pt x="30966" y="60000"/>
                </a:cubicBezTo>
                <a:cubicBezTo>
                  <a:pt x="32905" y="61933"/>
                  <a:pt x="32905" y="63872"/>
                  <a:pt x="32905" y="63872"/>
                </a:cubicBezTo>
                <a:cubicBezTo>
                  <a:pt x="32905" y="65805"/>
                  <a:pt x="34838" y="65805"/>
                  <a:pt x="34838" y="67744"/>
                </a:cubicBezTo>
                <a:cubicBezTo>
                  <a:pt x="34838" y="67744"/>
                  <a:pt x="34838" y="67744"/>
                  <a:pt x="34838" y="67744"/>
                </a:cubicBezTo>
                <a:cubicBezTo>
                  <a:pt x="34838" y="67744"/>
                  <a:pt x="36772" y="67744"/>
                  <a:pt x="36772" y="69677"/>
                </a:cubicBezTo>
                <a:cubicBezTo>
                  <a:pt x="36772" y="69677"/>
                  <a:pt x="36772" y="71611"/>
                  <a:pt x="36772" y="71611"/>
                </a:cubicBezTo>
                <a:cubicBezTo>
                  <a:pt x="38711" y="69677"/>
                  <a:pt x="36772" y="67744"/>
                  <a:pt x="34838" y="65805"/>
                </a:cubicBezTo>
                <a:cubicBezTo>
                  <a:pt x="34838" y="65805"/>
                  <a:pt x="34838" y="65805"/>
                  <a:pt x="34838" y="63872"/>
                </a:cubicBezTo>
                <a:cubicBezTo>
                  <a:pt x="34838" y="63872"/>
                  <a:pt x="34838" y="61933"/>
                  <a:pt x="32905" y="61933"/>
                </a:cubicBezTo>
                <a:cubicBezTo>
                  <a:pt x="34838" y="61933"/>
                  <a:pt x="34838" y="61933"/>
                  <a:pt x="34838" y="63872"/>
                </a:cubicBezTo>
                <a:cubicBezTo>
                  <a:pt x="34838" y="63872"/>
                  <a:pt x="38711" y="67744"/>
                  <a:pt x="38711" y="67744"/>
                </a:cubicBezTo>
                <a:cubicBezTo>
                  <a:pt x="38711" y="67744"/>
                  <a:pt x="40644" y="71611"/>
                  <a:pt x="40644" y="71611"/>
                </a:cubicBezTo>
                <a:cubicBezTo>
                  <a:pt x="40644" y="71611"/>
                  <a:pt x="42583" y="71611"/>
                  <a:pt x="42583" y="73550"/>
                </a:cubicBezTo>
                <a:cubicBezTo>
                  <a:pt x="42583" y="73550"/>
                  <a:pt x="42583" y="75483"/>
                  <a:pt x="44516" y="77416"/>
                </a:cubicBezTo>
                <a:cubicBezTo>
                  <a:pt x="44516" y="79355"/>
                  <a:pt x="46450" y="79355"/>
                  <a:pt x="48388" y="79355"/>
                </a:cubicBezTo>
                <a:cubicBezTo>
                  <a:pt x="48388" y="81288"/>
                  <a:pt x="50322" y="81288"/>
                  <a:pt x="50322" y="81288"/>
                </a:cubicBezTo>
                <a:cubicBezTo>
                  <a:pt x="52255" y="83227"/>
                  <a:pt x="52255" y="81288"/>
                  <a:pt x="54194" y="81288"/>
                </a:cubicBezTo>
                <a:cubicBezTo>
                  <a:pt x="56127" y="81288"/>
                  <a:pt x="56127" y="83227"/>
                  <a:pt x="58066" y="85161"/>
                </a:cubicBezTo>
                <a:cubicBezTo>
                  <a:pt x="60000" y="85161"/>
                  <a:pt x="61933" y="85161"/>
                  <a:pt x="61933" y="85161"/>
                </a:cubicBezTo>
                <a:cubicBezTo>
                  <a:pt x="61933" y="85161"/>
                  <a:pt x="63872" y="89033"/>
                  <a:pt x="63872" y="89033"/>
                </a:cubicBezTo>
                <a:cubicBezTo>
                  <a:pt x="65805" y="89033"/>
                  <a:pt x="65805" y="90966"/>
                  <a:pt x="67744" y="90966"/>
                </a:cubicBezTo>
                <a:cubicBezTo>
                  <a:pt x="67744" y="90966"/>
                  <a:pt x="67744" y="90966"/>
                  <a:pt x="67744" y="90966"/>
                </a:cubicBezTo>
                <a:cubicBezTo>
                  <a:pt x="67744" y="90966"/>
                  <a:pt x="69677" y="92905"/>
                  <a:pt x="69677" y="92905"/>
                </a:cubicBezTo>
                <a:cubicBezTo>
                  <a:pt x="69677" y="92905"/>
                  <a:pt x="69677" y="90966"/>
                  <a:pt x="69677" y="90966"/>
                </a:cubicBezTo>
                <a:cubicBezTo>
                  <a:pt x="69677" y="90966"/>
                  <a:pt x="67744" y="90966"/>
                  <a:pt x="65805" y="89033"/>
                </a:cubicBezTo>
                <a:cubicBezTo>
                  <a:pt x="65805" y="89033"/>
                  <a:pt x="65805" y="87094"/>
                  <a:pt x="65805" y="87094"/>
                </a:cubicBezTo>
                <a:cubicBezTo>
                  <a:pt x="67744" y="87094"/>
                  <a:pt x="67744" y="85161"/>
                  <a:pt x="65805" y="83227"/>
                </a:cubicBezTo>
                <a:cubicBezTo>
                  <a:pt x="65805" y="83227"/>
                  <a:pt x="65805" y="83227"/>
                  <a:pt x="65805" y="81288"/>
                </a:cubicBezTo>
                <a:cubicBezTo>
                  <a:pt x="63872" y="83227"/>
                  <a:pt x="63872" y="81288"/>
                  <a:pt x="61933" y="81288"/>
                </a:cubicBezTo>
                <a:cubicBezTo>
                  <a:pt x="61933" y="81288"/>
                  <a:pt x="61933" y="81288"/>
                  <a:pt x="61933" y="81288"/>
                </a:cubicBezTo>
                <a:cubicBezTo>
                  <a:pt x="61933" y="81288"/>
                  <a:pt x="61933" y="83227"/>
                  <a:pt x="61933" y="81288"/>
                </a:cubicBezTo>
                <a:cubicBezTo>
                  <a:pt x="61933" y="81288"/>
                  <a:pt x="61933" y="79355"/>
                  <a:pt x="61933" y="79355"/>
                </a:cubicBezTo>
                <a:cubicBezTo>
                  <a:pt x="61933" y="77416"/>
                  <a:pt x="63872" y="75483"/>
                  <a:pt x="61933" y="75483"/>
                </a:cubicBezTo>
                <a:cubicBezTo>
                  <a:pt x="60000" y="75483"/>
                  <a:pt x="60000" y="75483"/>
                  <a:pt x="60000" y="77416"/>
                </a:cubicBezTo>
                <a:cubicBezTo>
                  <a:pt x="58066" y="77416"/>
                  <a:pt x="58066" y="77416"/>
                  <a:pt x="58066" y="79355"/>
                </a:cubicBezTo>
                <a:cubicBezTo>
                  <a:pt x="58066" y="79355"/>
                  <a:pt x="54194" y="79355"/>
                  <a:pt x="54194" y="79355"/>
                </a:cubicBezTo>
                <a:cubicBezTo>
                  <a:pt x="52255" y="77416"/>
                  <a:pt x="52255" y="75483"/>
                  <a:pt x="52255" y="73550"/>
                </a:cubicBezTo>
                <a:cubicBezTo>
                  <a:pt x="52255" y="71611"/>
                  <a:pt x="52255" y="69677"/>
                  <a:pt x="52255" y="67744"/>
                </a:cubicBezTo>
                <a:cubicBezTo>
                  <a:pt x="52255" y="67744"/>
                  <a:pt x="52255" y="65805"/>
                  <a:pt x="52255" y="65805"/>
                </a:cubicBezTo>
                <a:cubicBezTo>
                  <a:pt x="54194" y="65805"/>
                  <a:pt x="54194" y="65805"/>
                  <a:pt x="54194" y="65805"/>
                </a:cubicBezTo>
                <a:cubicBezTo>
                  <a:pt x="54194" y="65805"/>
                  <a:pt x="54194" y="65805"/>
                  <a:pt x="54194" y="65805"/>
                </a:cubicBezTo>
                <a:cubicBezTo>
                  <a:pt x="54194" y="65805"/>
                  <a:pt x="56127" y="63872"/>
                  <a:pt x="58066" y="65805"/>
                </a:cubicBezTo>
                <a:cubicBezTo>
                  <a:pt x="58066" y="65805"/>
                  <a:pt x="60000" y="65805"/>
                  <a:pt x="60000" y="63872"/>
                </a:cubicBezTo>
                <a:cubicBezTo>
                  <a:pt x="60000" y="63872"/>
                  <a:pt x="60000" y="63872"/>
                  <a:pt x="60000" y="63872"/>
                </a:cubicBezTo>
                <a:cubicBezTo>
                  <a:pt x="60000" y="63872"/>
                  <a:pt x="60000" y="63872"/>
                  <a:pt x="61933" y="63872"/>
                </a:cubicBezTo>
                <a:cubicBezTo>
                  <a:pt x="61933" y="63872"/>
                  <a:pt x="63872" y="63872"/>
                  <a:pt x="63872" y="63872"/>
                </a:cubicBezTo>
                <a:cubicBezTo>
                  <a:pt x="65805" y="65805"/>
                  <a:pt x="65805" y="65805"/>
                  <a:pt x="65805" y="63872"/>
                </a:cubicBezTo>
                <a:cubicBezTo>
                  <a:pt x="67744" y="65805"/>
                  <a:pt x="67744" y="65805"/>
                  <a:pt x="67744" y="65805"/>
                </a:cubicBezTo>
                <a:cubicBezTo>
                  <a:pt x="67744" y="67744"/>
                  <a:pt x="67744" y="69677"/>
                  <a:pt x="69677" y="69677"/>
                </a:cubicBezTo>
                <a:cubicBezTo>
                  <a:pt x="69677" y="71611"/>
                  <a:pt x="69677" y="67744"/>
                  <a:pt x="69677" y="67744"/>
                </a:cubicBezTo>
                <a:cubicBezTo>
                  <a:pt x="69677" y="67744"/>
                  <a:pt x="69677" y="63872"/>
                  <a:pt x="69677" y="63872"/>
                </a:cubicBezTo>
                <a:cubicBezTo>
                  <a:pt x="67744" y="63872"/>
                  <a:pt x="67744" y="61933"/>
                  <a:pt x="69677" y="60000"/>
                </a:cubicBezTo>
                <a:cubicBezTo>
                  <a:pt x="69677" y="60000"/>
                  <a:pt x="71611" y="60000"/>
                  <a:pt x="71611" y="60000"/>
                </a:cubicBezTo>
                <a:cubicBezTo>
                  <a:pt x="73550" y="58066"/>
                  <a:pt x="73550" y="58066"/>
                  <a:pt x="73550" y="56127"/>
                </a:cubicBezTo>
                <a:cubicBezTo>
                  <a:pt x="73550" y="56127"/>
                  <a:pt x="73550" y="56127"/>
                  <a:pt x="73550" y="56127"/>
                </a:cubicBezTo>
                <a:cubicBezTo>
                  <a:pt x="73550" y="56127"/>
                  <a:pt x="73550" y="54194"/>
                  <a:pt x="73550" y="56127"/>
                </a:cubicBezTo>
                <a:cubicBezTo>
                  <a:pt x="73550" y="54194"/>
                  <a:pt x="73550" y="54194"/>
                  <a:pt x="73550" y="54194"/>
                </a:cubicBezTo>
                <a:cubicBezTo>
                  <a:pt x="73550" y="54194"/>
                  <a:pt x="73550" y="52255"/>
                  <a:pt x="73550" y="52255"/>
                </a:cubicBezTo>
                <a:cubicBezTo>
                  <a:pt x="75483" y="54194"/>
                  <a:pt x="77416" y="52255"/>
                  <a:pt x="75483" y="50322"/>
                </a:cubicBezTo>
                <a:cubicBezTo>
                  <a:pt x="77416" y="50322"/>
                  <a:pt x="79355" y="50322"/>
                  <a:pt x="79355" y="50322"/>
                </a:cubicBezTo>
                <a:cubicBezTo>
                  <a:pt x="79355" y="50322"/>
                  <a:pt x="79355" y="48388"/>
                  <a:pt x="79355" y="48388"/>
                </a:cubicBezTo>
                <a:cubicBezTo>
                  <a:pt x="81288" y="46450"/>
                  <a:pt x="81288" y="46450"/>
                  <a:pt x="81288" y="46450"/>
                </a:cubicBezTo>
                <a:cubicBezTo>
                  <a:pt x="81288" y="46450"/>
                  <a:pt x="83227" y="46450"/>
                  <a:pt x="83227" y="44516"/>
                </a:cubicBezTo>
                <a:cubicBezTo>
                  <a:pt x="85161" y="46450"/>
                  <a:pt x="87094" y="44516"/>
                  <a:pt x="85161" y="42583"/>
                </a:cubicBezTo>
                <a:cubicBezTo>
                  <a:pt x="85161" y="42583"/>
                  <a:pt x="85161" y="42583"/>
                  <a:pt x="83227" y="42583"/>
                </a:cubicBezTo>
                <a:cubicBezTo>
                  <a:pt x="85161" y="42583"/>
                  <a:pt x="85161" y="42583"/>
                  <a:pt x="85161" y="42583"/>
                </a:cubicBezTo>
                <a:cubicBezTo>
                  <a:pt x="87094" y="40644"/>
                  <a:pt x="85161" y="40644"/>
                  <a:pt x="85161" y="40644"/>
                </a:cubicBezTo>
                <a:cubicBezTo>
                  <a:pt x="83227" y="40644"/>
                  <a:pt x="83227" y="40644"/>
                  <a:pt x="81288" y="40644"/>
                </a:cubicBezTo>
                <a:cubicBezTo>
                  <a:pt x="81288" y="42583"/>
                  <a:pt x="81288" y="42583"/>
                  <a:pt x="79355" y="42583"/>
                </a:cubicBezTo>
                <a:close/>
                <a:moveTo>
                  <a:pt x="96772" y="94838"/>
                </a:moveTo>
                <a:cubicBezTo>
                  <a:pt x="96772" y="94838"/>
                  <a:pt x="94838" y="94838"/>
                  <a:pt x="94838" y="94838"/>
                </a:cubicBezTo>
                <a:cubicBezTo>
                  <a:pt x="94838" y="94838"/>
                  <a:pt x="92905" y="92905"/>
                  <a:pt x="92905" y="92905"/>
                </a:cubicBezTo>
                <a:cubicBezTo>
                  <a:pt x="92905" y="92905"/>
                  <a:pt x="90966" y="90966"/>
                  <a:pt x="90966" y="90966"/>
                </a:cubicBezTo>
                <a:cubicBezTo>
                  <a:pt x="89033" y="89033"/>
                  <a:pt x="89033" y="89033"/>
                  <a:pt x="87094" y="89033"/>
                </a:cubicBezTo>
                <a:cubicBezTo>
                  <a:pt x="87094" y="89033"/>
                  <a:pt x="85161" y="90966"/>
                  <a:pt x="85161" y="90966"/>
                </a:cubicBezTo>
                <a:cubicBezTo>
                  <a:pt x="85161" y="89033"/>
                  <a:pt x="83227" y="89033"/>
                  <a:pt x="83227" y="89033"/>
                </a:cubicBezTo>
                <a:cubicBezTo>
                  <a:pt x="81288" y="89033"/>
                  <a:pt x="81288" y="87094"/>
                  <a:pt x="79355" y="89033"/>
                </a:cubicBezTo>
                <a:cubicBezTo>
                  <a:pt x="79355" y="89033"/>
                  <a:pt x="79355" y="89033"/>
                  <a:pt x="79355" y="90966"/>
                </a:cubicBezTo>
                <a:cubicBezTo>
                  <a:pt x="77416" y="89033"/>
                  <a:pt x="79355" y="89033"/>
                  <a:pt x="79355" y="87094"/>
                </a:cubicBezTo>
                <a:cubicBezTo>
                  <a:pt x="77416" y="87094"/>
                  <a:pt x="75483" y="89033"/>
                  <a:pt x="75483" y="89033"/>
                </a:cubicBezTo>
                <a:cubicBezTo>
                  <a:pt x="75483" y="89033"/>
                  <a:pt x="75483" y="89033"/>
                  <a:pt x="73550" y="89033"/>
                </a:cubicBezTo>
                <a:cubicBezTo>
                  <a:pt x="73550" y="90966"/>
                  <a:pt x="73550" y="90966"/>
                  <a:pt x="73550" y="90966"/>
                </a:cubicBezTo>
                <a:cubicBezTo>
                  <a:pt x="73550" y="90966"/>
                  <a:pt x="71611" y="90966"/>
                  <a:pt x="71611" y="90966"/>
                </a:cubicBezTo>
                <a:cubicBezTo>
                  <a:pt x="71611" y="92905"/>
                  <a:pt x="71611" y="94838"/>
                  <a:pt x="71611" y="96772"/>
                </a:cubicBezTo>
                <a:cubicBezTo>
                  <a:pt x="73550" y="96772"/>
                  <a:pt x="71611" y="98711"/>
                  <a:pt x="71611" y="100644"/>
                </a:cubicBezTo>
                <a:cubicBezTo>
                  <a:pt x="71611" y="100644"/>
                  <a:pt x="69677" y="102583"/>
                  <a:pt x="69677" y="102583"/>
                </a:cubicBezTo>
                <a:cubicBezTo>
                  <a:pt x="69677" y="104516"/>
                  <a:pt x="69677" y="104516"/>
                  <a:pt x="69677" y="104516"/>
                </a:cubicBezTo>
                <a:cubicBezTo>
                  <a:pt x="69677" y="106450"/>
                  <a:pt x="69677" y="106450"/>
                  <a:pt x="69677" y="108388"/>
                </a:cubicBezTo>
                <a:cubicBezTo>
                  <a:pt x="69677" y="108388"/>
                  <a:pt x="69677" y="108388"/>
                  <a:pt x="69677" y="110322"/>
                </a:cubicBezTo>
                <a:cubicBezTo>
                  <a:pt x="79355" y="108388"/>
                  <a:pt x="89033" y="102583"/>
                  <a:pt x="96772" y="94838"/>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 name="Google Shape;105;p24"/>
          <p:cNvSpPr txBox="1"/>
          <p:nvPr/>
        </p:nvSpPr>
        <p:spPr>
          <a:xfrm>
            <a:off x="5712339" y="3404727"/>
            <a:ext cx="21999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stmath.com</a:t>
            </a:r>
            <a:endParaRPr b="0" i="0" sz="1300" u="none" cap="none" strike="noStrike">
              <a:solidFill>
                <a:srgbClr val="FFFFFF"/>
              </a:solidFill>
              <a:latin typeface="Calibri"/>
              <a:ea typeface="Calibri"/>
              <a:cs typeface="Calibri"/>
              <a:sym typeface="Calibri"/>
            </a:endParaRPr>
          </a:p>
        </p:txBody>
      </p:sp>
      <p:pic>
        <p:nvPicPr>
          <p:cNvPr descr="A picture containing drawing&#10;&#10;Description automatically generated" id="106" name="Google Shape;106;p24"/>
          <p:cNvPicPr preferRelativeResize="0"/>
          <p:nvPr/>
        </p:nvPicPr>
        <p:blipFill rotWithShape="1">
          <a:blip r:embed="rId3">
            <a:alphaModFix/>
          </a:blip>
          <a:srcRect b="0" l="0" r="0" t="0"/>
          <a:stretch/>
        </p:blipFill>
        <p:spPr>
          <a:xfrm>
            <a:off x="1025384" y="1979694"/>
            <a:ext cx="3871857" cy="1184111"/>
          </a:xfrm>
          <a:prstGeom prst="rect">
            <a:avLst/>
          </a:prstGeom>
          <a:noFill/>
          <a:ln>
            <a:noFill/>
          </a:ln>
        </p:spPr>
      </p:pic>
    </p:spTree>
  </p:cSld>
  <p:clrMapOvr>
    <a:masterClrMapping/>
  </p:clrMapOvr>
  <p:transition spd="med">
    <p:fade thruBlk="1"/>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 Logo &amp; Links">
  <p:cSld name="1_End Slide - Logo &amp; Links">
    <p:bg>
      <p:bgPr>
        <a:solidFill>
          <a:schemeClr val="accent1"/>
        </a:solidFill>
      </p:bgPr>
    </p:bg>
    <p:spTree>
      <p:nvGrpSpPr>
        <p:cNvPr id="107" name="Shape 107"/>
        <p:cNvGrpSpPr/>
        <p:nvPr/>
      </p:nvGrpSpPr>
      <p:grpSpPr>
        <a:xfrm>
          <a:off x="0" y="0"/>
          <a:ext cx="0" cy="0"/>
          <a:chOff x="0" y="0"/>
          <a:chExt cx="0" cy="0"/>
        </a:xfrm>
      </p:grpSpPr>
      <p:pic>
        <p:nvPicPr>
          <p:cNvPr descr="A picture containing drawing&#10;&#10;Description automatically generated" id="108" name="Google Shape;108;p25"/>
          <p:cNvPicPr preferRelativeResize="0"/>
          <p:nvPr/>
        </p:nvPicPr>
        <p:blipFill rotWithShape="1">
          <a:blip r:embed="rId2">
            <a:alphaModFix/>
          </a:blip>
          <a:srcRect b="0" l="0" r="0" t="0"/>
          <a:stretch/>
        </p:blipFill>
        <p:spPr>
          <a:xfrm>
            <a:off x="2636071" y="1371984"/>
            <a:ext cx="3871857" cy="1184111"/>
          </a:xfrm>
          <a:prstGeom prst="rect">
            <a:avLst/>
          </a:prstGeom>
          <a:noFill/>
          <a:ln>
            <a:noFill/>
          </a:ln>
        </p:spPr>
      </p:pic>
      <p:sp>
        <p:nvSpPr>
          <p:cNvPr id="109" name="Google Shape;109;p25"/>
          <p:cNvSpPr/>
          <p:nvPr/>
        </p:nvSpPr>
        <p:spPr>
          <a:xfrm>
            <a:off x="1724558" y="3058137"/>
            <a:ext cx="301200" cy="238800"/>
          </a:xfrm>
          <a:custGeom>
            <a:rect b="b" l="l" r="r" t="t"/>
            <a:pathLst>
              <a:path extrusionOk="0" h="120000" w="120000">
                <a:moveTo>
                  <a:pt x="106877" y="28233"/>
                </a:moveTo>
                <a:cubicBezTo>
                  <a:pt x="106877" y="30588"/>
                  <a:pt x="106877" y="32938"/>
                  <a:pt x="106877" y="32938"/>
                </a:cubicBezTo>
                <a:cubicBezTo>
                  <a:pt x="106877" y="72938"/>
                  <a:pt x="82500" y="120000"/>
                  <a:pt x="37500" y="120000"/>
                </a:cubicBezTo>
                <a:cubicBezTo>
                  <a:pt x="24372" y="120000"/>
                  <a:pt x="11250" y="115294"/>
                  <a:pt x="0" y="105883"/>
                </a:cubicBezTo>
                <a:cubicBezTo>
                  <a:pt x="1872" y="105883"/>
                  <a:pt x="3750" y="105883"/>
                  <a:pt x="5622" y="105883"/>
                </a:cubicBezTo>
                <a:cubicBezTo>
                  <a:pt x="16872" y="105883"/>
                  <a:pt x="28122" y="101177"/>
                  <a:pt x="35622" y="94116"/>
                </a:cubicBezTo>
                <a:cubicBezTo>
                  <a:pt x="26250" y="94116"/>
                  <a:pt x="16872" y="84705"/>
                  <a:pt x="13122" y="72938"/>
                </a:cubicBezTo>
                <a:cubicBezTo>
                  <a:pt x="15000" y="72938"/>
                  <a:pt x="16872" y="72938"/>
                  <a:pt x="18750" y="72938"/>
                </a:cubicBezTo>
                <a:cubicBezTo>
                  <a:pt x="20622" y="72938"/>
                  <a:pt x="22500" y="72938"/>
                  <a:pt x="24372" y="72938"/>
                </a:cubicBezTo>
                <a:cubicBezTo>
                  <a:pt x="13122" y="68233"/>
                  <a:pt x="5622" y="56472"/>
                  <a:pt x="5622" y="42355"/>
                </a:cubicBezTo>
                <a:cubicBezTo>
                  <a:pt x="5622" y="42355"/>
                  <a:pt x="5622" y="42355"/>
                  <a:pt x="5622" y="42355"/>
                </a:cubicBezTo>
                <a:cubicBezTo>
                  <a:pt x="9372" y="44705"/>
                  <a:pt x="13122" y="44705"/>
                  <a:pt x="16872" y="44705"/>
                </a:cubicBezTo>
                <a:cubicBezTo>
                  <a:pt x="9372" y="40000"/>
                  <a:pt x="5622" y="30588"/>
                  <a:pt x="5622" y="21177"/>
                </a:cubicBezTo>
                <a:cubicBezTo>
                  <a:pt x="5622" y="14116"/>
                  <a:pt x="7500" y="9411"/>
                  <a:pt x="9372" y="4705"/>
                </a:cubicBezTo>
                <a:cubicBezTo>
                  <a:pt x="20622" y="23527"/>
                  <a:pt x="39372" y="35294"/>
                  <a:pt x="58122" y="37644"/>
                </a:cubicBezTo>
                <a:cubicBezTo>
                  <a:pt x="58122" y="35294"/>
                  <a:pt x="58122" y="32938"/>
                  <a:pt x="58122" y="30588"/>
                </a:cubicBezTo>
                <a:cubicBezTo>
                  <a:pt x="58122" y="11766"/>
                  <a:pt x="69377" y="0"/>
                  <a:pt x="82500" y="0"/>
                </a:cubicBezTo>
                <a:cubicBezTo>
                  <a:pt x="90000" y="0"/>
                  <a:pt x="95627" y="2355"/>
                  <a:pt x="101250" y="9411"/>
                </a:cubicBezTo>
                <a:cubicBezTo>
                  <a:pt x="105000" y="7061"/>
                  <a:pt x="110627" y="4705"/>
                  <a:pt x="116250" y="2355"/>
                </a:cubicBezTo>
                <a:cubicBezTo>
                  <a:pt x="114377" y="9411"/>
                  <a:pt x="110627" y="14116"/>
                  <a:pt x="105000" y="18822"/>
                </a:cubicBezTo>
                <a:cubicBezTo>
                  <a:pt x="110627" y="16472"/>
                  <a:pt x="114377" y="16472"/>
                  <a:pt x="120000" y="14116"/>
                </a:cubicBezTo>
                <a:cubicBezTo>
                  <a:pt x="116250" y="18822"/>
                  <a:pt x="112500" y="25883"/>
                  <a:pt x="106877" y="28233"/>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
        <p:nvSpPr>
          <p:cNvPr id="110" name="Google Shape;110;p25"/>
          <p:cNvSpPr/>
          <p:nvPr/>
        </p:nvSpPr>
        <p:spPr>
          <a:xfrm>
            <a:off x="5178464" y="3609981"/>
            <a:ext cx="165900" cy="314400"/>
          </a:xfrm>
          <a:custGeom>
            <a:rect b="b" l="l" r="r" t="t"/>
            <a:pathLst>
              <a:path extrusionOk="0" h="120000" w="120000">
                <a:moveTo>
                  <a:pt x="120000" y="19700"/>
                </a:moveTo>
                <a:cubicBezTo>
                  <a:pt x="99427" y="19700"/>
                  <a:pt x="99427" y="19700"/>
                  <a:pt x="99427" y="19700"/>
                </a:cubicBezTo>
                <a:cubicBezTo>
                  <a:pt x="82283" y="19700"/>
                  <a:pt x="78855" y="25072"/>
                  <a:pt x="78855" y="30450"/>
                </a:cubicBezTo>
                <a:cubicBezTo>
                  <a:pt x="78855" y="44777"/>
                  <a:pt x="78855" y="44777"/>
                  <a:pt x="78855" y="44777"/>
                </a:cubicBezTo>
                <a:cubicBezTo>
                  <a:pt x="120000" y="44777"/>
                  <a:pt x="120000" y="44777"/>
                  <a:pt x="120000" y="44777"/>
                </a:cubicBezTo>
                <a:cubicBezTo>
                  <a:pt x="113144" y="66266"/>
                  <a:pt x="113144" y="66266"/>
                  <a:pt x="113144" y="66266"/>
                </a:cubicBezTo>
                <a:cubicBezTo>
                  <a:pt x="78855" y="66266"/>
                  <a:pt x="78855" y="66266"/>
                  <a:pt x="78855" y="66266"/>
                </a:cubicBezTo>
                <a:cubicBezTo>
                  <a:pt x="78855" y="120000"/>
                  <a:pt x="78855" y="120000"/>
                  <a:pt x="78855" y="120000"/>
                </a:cubicBezTo>
                <a:cubicBezTo>
                  <a:pt x="37716" y="120000"/>
                  <a:pt x="37716" y="120000"/>
                  <a:pt x="37716" y="120000"/>
                </a:cubicBezTo>
                <a:cubicBezTo>
                  <a:pt x="37716" y="66266"/>
                  <a:pt x="37716" y="66266"/>
                  <a:pt x="37716" y="66266"/>
                </a:cubicBezTo>
                <a:cubicBezTo>
                  <a:pt x="0" y="66266"/>
                  <a:pt x="0" y="66266"/>
                  <a:pt x="0" y="66266"/>
                </a:cubicBezTo>
                <a:cubicBezTo>
                  <a:pt x="0" y="44777"/>
                  <a:pt x="0" y="44777"/>
                  <a:pt x="0" y="44777"/>
                </a:cubicBezTo>
                <a:cubicBezTo>
                  <a:pt x="37716" y="44777"/>
                  <a:pt x="37716" y="44777"/>
                  <a:pt x="37716" y="44777"/>
                </a:cubicBezTo>
                <a:cubicBezTo>
                  <a:pt x="37716" y="28655"/>
                  <a:pt x="37716" y="28655"/>
                  <a:pt x="37716" y="28655"/>
                </a:cubicBezTo>
                <a:cubicBezTo>
                  <a:pt x="37716" y="10744"/>
                  <a:pt x="58283" y="0"/>
                  <a:pt x="89144" y="0"/>
                </a:cubicBezTo>
                <a:cubicBezTo>
                  <a:pt x="102855" y="0"/>
                  <a:pt x="116572" y="1788"/>
                  <a:pt x="120000" y="1788"/>
                </a:cubicBezTo>
                <a:lnTo>
                  <a:pt x="120000" y="197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 name="Google Shape;111;p25"/>
          <p:cNvSpPr txBox="1"/>
          <p:nvPr/>
        </p:nvSpPr>
        <p:spPr>
          <a:xfrm>
            <a:off x="2070442" y="3037219"/>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 | #STMath</a:t>
            </a:r>
            <a:endParaRPr b="0" i="0" sz="1300" u="none" cap="none" strike="noStrike">
              <a:solidFill>
                <a:srgbClr val="FFFFFF"/>
              </a:solidFill>
              <a:latin typeface="Calibri"/>
              <a:ea typeface="Calibri"/>
              <a:cs typeface="Calibri"/>
              <a:sym typeface="Calibri"/>
            </a:endParaRPr>
          </a:p>
        </p:txBody>
      </p:sp>
      <p:sp>
        <p:nvSpPr>
          <p:cNvPr id="112" name="Google Shape;112;p25"/>
          <p:cNvSpPr txBox="1"/>
          <p:nvPr/>
        </p:nvSpPr>
        <p:spPr>
          <a:xfrm>
            <a:off x="5440513" y="3637337"/>
            <a:ext cx="25632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2"/>
                </a:solidFill>
                <a:latin typeface="Calibri"/>
                <a:ea typeface="Calibri"/>
                <a:cs typeface="Calibri"/>
                <a:sym typeface="Calibri"/>
              </a:rPr>
              <a:t>facebook.com/groups/stmath</a:t>
            </a:r>
            <a:endParaRPr b="0" i="0" sz="1300" u="none" cap="none" strike="noStrike">
              <a:solidFill>
                <a:srgbClr val="FFFFFF"/>
              </a:solidFill>
              <a:latin typeface="Calibri"/>
              <a:ea typeface="Calibri"/>
              <a:cs typeface="Calibri"/>
              <a:sym typeface="Calibri"/>
            </a:endParaRPr>
          </a:p>
        </p:txBody>
      </p:sp>
      <p:sp>
        <p:nvSpPr>
          <p:cNvPr id="113" name="Google Shape;113;p25"/>
          <p:cNvSpPr txBox="1"/>
          <p:nvPr/>
        </p:nvSpPr>
        <p:spPr>
          <a:xfrm>
            <a:off x="5440527" y="4249425"/>
            <a:ext cx="29121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lang="en" sz="1300">
                <a:solidFill>
                  <a:srgbClr val="FFFFFF"/>
                </a:solidFill>
                <a:latin typeface="Calibri"/>
                <a:ea typeface="Calibri"/>
                <a:cs typeface="Calibri"/>
                <a:sym typeface="Calibri"/>
              </a:rPr>
              <a:t>bit.ly/MINDLI</a:t>
            </a:r>
            <a:endParaRPr b="0" i="0" sz="1300" u="none" cap="none" strike="noStrike">
              <a:solidFill>
                <a:srgbClr val="FFFFFF"/>
              </a:solidFill>
              <a:latin typeface="Calibri"/>
              <a:ea typeface="Calibri"/>
              <a:cs typeface="Calibri"/>
              <a:sym typeface="Calibri"/>
            </a:endParaRPr>
          </a:p>
        </p:txBody>
      </p:sp>
      <p:sp>
        <p:nvSpPr>
          <p:cNvPr id="114" name="Google Shape;114;p25"/>
          <p:cNvSpPr/>
          <p:nvPr/>
        </p:nvSpPr>
        <p:spPr>
          <a:xfrm>
            <a:off x="5141414" y="3063445"/>
            <a:ext cx="240000" cy="240000"/>
          </a:xfrm>
          <a:custGeom>
            <a:rect b="b" l="l" r="r" t="t"/>
            <a:pathLst>
              <a:path extrusionOk="0" h="120000" w="120000">
                <a:moveTo>
                  <a:pt x="120000" y="60000"/>
                </a:moveTo>
                <a:cubicBezTo>
                  <a:pt x="120000" y="92905"/>
                  <a:pt x="92905" y="120000"/>
                  <a:pt x="60000" y="120000"/>
                </a:cubicBezTo>
                <a:cubicBezTo>
                  <a:pt x="27094" y="120000"/>
                  <a:pt x="0" y="92905"/>
                  <a:pt x="0" y="60000"/>
                </a:cubicBezTo>
                <a:cubicBezTo>
                  <a:pt x="0" y="27094"/>
                  <a:pt x="27094" y="0"/>
                  <a:pt x="60000" y="0"/>
                </a:cubicBezTo>
                <a:cubicBezTo>
                  <a:pt x="92905" y="0"/>
                  <a:pt x="120000" y="27094"/>
                  <a:pt x="120000" y="60000"/>
                </a:cubicBezTo>
                <a:close/>
                <a:moveTo>
                  <a:pt x="79355" y="42583"/>
                </a:moveTo>
                <a:cubicBezTo>
                  <a:pt x="81288" y="42583"/>
                  <a:pt x="81288" y="40644"/>
                  <a:pt x="81288" y="40644"/>
                </a:cubicBezTo>
                <a:cubicBezTo>
                  <a:pt x="81288" y="40644"/>
                  <a:pt x="81288" y="40644"/>
                  <a:pt x="83227" y="40644"/>
                </a:cubicBezTo>
                <a:cubicBezTo>
                  <a:pt x="83227" y="38711"/>
                  <a:pt x="85161" y="38711"/>
                  <a:pt x="87094" y="38711"/>
                </a:cubicBezTo>
                <a:cubicBezTo>
                  <a:pt x="89033" y="38711"/>
                  <a:pt x="89033" y="38711"/>
                  <a:pt x="90966" y="40644"/>
                </a:cubicBezTo>
                <a:cubicBezTo>
                  <a:pt x="90966" y="38711"/>
                  <a:pt x="92905" y="38711"/>
                  <a:pt x="92905" y="38711"/>
                </a:cubicBezTo>
                <a:cubicBezTo>
                  <a:pt x="92905" y="36772"/>
                  <a:pt x="94838" y="36772"/>
                  <a:pt x="94838" y="36772"/>
                </a:cubicBezTo>
                <a:cubicBezTo>
                  <a:pt x="94838" y="36772"/>
                  <a:pt x="94838" y="34838"/>
                  <a:pt x="94838" y="34838"/>
                </a:cubicBezTo>
                <a:cubicBezTo>
                  <a:pt x="94838" y="34838"/>
                  <a:pt x="92905" y="34838"/>
                  <a:pt x="92905" y="32905"/>
                </a:cubicBezTo>
                <a:cubicBezTo>
                  <a:pt x="92905" y="32905"/>
                  <a:pt x="92905" y="32905"/>
                  <a:pt x="92905" y="32905"/>
                </a:cubicBezTo>
                <a:cubicBezTo>
                  <a:pt x="92905" y="32905"/>
                  <a:pt x="90966" y="32905"/>
                  <a:pt x="90966" y="32905"/>
                </a:cubicBezTo>
                <a:cubicBezTo>
                  <a:pt x="89033" y="32905"/>
                  <a:pt x="89033" y="30966"/>
                  <a:pt x="89033" y="30966"/>
                </a:cubicBezTo>
                <a:cubicBezTo>
                  <a:pt x="89033" y="29033"/>
                  <a:pt x="87094" y="29033"/>
                  <a:pt x="87094" y="29033"/>
                </a:cubicBezTo>
                <a:cubicBezTo>
                  <a:pt x="87094" y="29033"/>
                  <a:pt x="87094" y="27094"/>
                  <a:pt x="87094" y="27094"/>
                </a:cubicBezTo>
                <a:cubicBezTo>
                  <a:pt x="85161" y="27094"/>
                  <a:pt x="85161" y="29033"/>
                  <a:pt x="85161" y="29033"/>
                </a:cubicBezTo>
                <a:cubicBezTo>
                  <a:pt x="83227" y="29033"/>
                  <a:pt x="83227" y="29033"/>
                  <a:pt x="83227" y="29033"/>
                </a:cubicBezTo>
                <a:cubicBezTo>
                  <a:pt x="83227" y="29033"/>
                  <a:pt x="83227" y="29033"/>
                  <a:pt x="81288" y="29033"/>
                </a:cubicBezTo>
                <a:cubicBezTo>
                  <a:pt x="83227" y="29033"/>
                  <a:pt x="81288" y="29033"/>
                  <a:pt x="81288" y="29033"/>
                </a:cubicBezTo>
                <a:cubicBezTo>
                  <a:pt x="81288" y="27094"/>
                  <a:pt x="81288" y="27094"/>
                  <a:pt x="81288" y="27094"/>
                </a:cubicBezTo>
                <a:cubicBezTo>
                  <a:pt x="81288" y="27094"/>
                  <a:pt x="81288" y="27094"/>
                  <a:pt x="81288" y="27094"/>
                </a:cubicBezTo>
                <a:cubicBezTo>
                  <a:pt x="81288" y="25161"/>
                  <a:pt x="79355" y="25161"/>
                  <a:pt x="77416" y="25161"/>
                </a:cubicBezTo>
                <a:cubicBezTo>
                  <a:pt x="77416" y="23227"/>
                  <a:pt x="73550" y="23227"/>
                  <a:pt x="73550" y="23227"/>
                </a:cubicBezTo>
                <a:cubicBezTo>
                  <a:pt x="71611" y="25161"/>
                  <a:pt x="73550" y="25161"/>
                  <a:pt x="73550" y="27094"/>
                </a:cubicBezTo>
                <a:cubicBezTo>
                  <a:pt x="73550" y="27094"/>
                  <a:pt x="71611" y="27094"/>
                  <a:pt x="71611" y="29033"/>
                </a:cubicBezTo>
                <a:cubicBezTo>
                  <a:pt x="71611" y="29033"/>
                  <a:pt x="73550" y="29033"/>
                  <a:pt x="73550" y="30966"/>
                </a:cubicBezTo>
                <a:cubicBezTo>
                  <a:pt x="73550" y="32905"/>
                  <a:pt x="71611" y="32905"/>
                  <a:pt x="71611" y="32905"/>
                </a:cubicBezTo>
                <a:cubicBezTo>
                  <a:pt x="71611" y="34838"/>
                  <a:pt x="71611" y="34838"/>
                  <a:pt x="71611" y="36772"/>
                </a:cubicBezTo>
                <a:cubicBezTo>
                  <a:pt x="73550" y="36772"/>
                  <a:pt x="71611" y="36772"/>
                  <a:pt x="71611" y="36772"/>
                </a:cubicBezTo>
                <a:cubicBezTo>
                  <a:pt x="69677" y="38711"/>
                  <a:pt x="67744" y="36772"/>
                  <a:pt x="67744" y="34838"/>
                </a:cubicBezTo>
                <a:cubicBezTo>
                  <a:pt x="67744" y="34838"/>
                  <a:pt x="67744" y="32905"/>
                  <a:pt x="65805" y="32905"/>
                </a:cubicBezTo>
                <a:cubicBezTo>
                  <a:pt x="65805" y="32905"/>
                  <a:pt x="63872" y="32905"/>
                  <a:pt x="63872" y="32905"/>
                </a:cubicBezTo>
                <a:cubicBezTo>
                  <a:pt x="63872" y="30966"/>
                  <a:pt x="61933" y="30966"/>
                  <a:pt x="61933" y="30966"/>
                </a:cubicBezTo>
                <a:cubicBezTo>
                  <a:pt x="60000" y="30966"/>
                  <a:pt x="58066" y="30966"/>
                  <a:pt x="56127" y="30966"/>
                </a:cubicBezTo>
                <a:cubicBezTo>
                  <a:pt x="58066" y="30966"/>
                  <a:pt x="56127" y="29033"/>
                  <a:pt x="56127" y="29033"/>
                </a:cubicBezTo>
                <a:cubicBezTo>
                  <a:pt x="56127" y="27094"/>
                  <a:pt x="56127" y="27094"/>
                  <a:pt x="56127" y="27094"/>
                </a:cubicBezTo>
                <a:cubicBezTo>
                  <a:pt x="56127" y="25161"/>
                  <a:pt x="56127" y="25161"/>
                  <a:pt x="56127" y="25161"/>
                </a:cubicBezTo>
                <a:cubicBezTo>
                  <a:pt x="56127" y="23227"/>
                  <a:pt x="58066" y="21288"/>
                  <a:pt x="58066" y="21288"/>
                </a:cubicBezTo>
                <a:cubicBezTo>
                  <a:pt x="60000" y="23227"/>
                  <a:pt x="60000" y="23227"/>
                  <a:pt x="61933" y="21288"/>
                </a:cubicBezTo>
                <a:cubicBezTo>
                  <a:pt x="61933" y="21288"/>
                  <a:pt x="61933" y="19355"/>
                  <a:pt x="63872" y="19355"/>
                </a:cubicBezTo>
                <a:cubicBezTo>
                  <a:pt x="63872" y="17416"/>
                  <a:pt x="65805" y="19355"/>
                  <a:pt x="67744" y="19355"/>
                </a:cubicBezTo>
                <a:cubicBezTo>
                  <a:pt x="67744" y="19355"/>
                  <a:pt x="67744" y="17416"/>
                  <a:pt x="67744" y="17416"/>
                </a:cubicBezTo>
                <a:cubicBezTo>
                  <a:pt x="67744" y="17416"/>
                  <a:pt x="67744" y="15483"/>
                  <a:pt x="67744" y="15483"/>
                </a:cubicBezTo>
                <a:cubicBezTo>
                  <a:pt x="65805" y="13550"/>
                  <a:pt x="63872" y="15483"/>
                  <a:pt x="65805" y="15483"/>
                </a:cubicBezTo>
                <a:cubicBezTo>
                  <a:pt x="65805" y="15483"/>
                  <a:pt x="63872" y="19355"/>
                  <a:pt x="61933" y="17416"/>
                </a:cubicBezTo>
                <a:cubicBezTo>
                  <a:pt x="61933" y="17416"/>
                  <a:pt x="61933" y="15483"/>
                  <a:pt x="60000" y="15483"/>
                </a:cubicBezTo>
                <a:cubicBezTo>
                  <a:pt x="60000" y="15483"/>
                  <a:pt x="60000" y="15483"/>
                  <a:pt x="60000" y="17416"/>
                </a:cubicBezTo>
                <a:cubicBezTo>
                  <a:pt x="60000" y="15483"/>
                  <a:pt x="58066" y="15483"/>
                  <a:pt x="56127" y="15483"/>
                </a:cubicBezTo>
                <a:cubicBezTo>
                  <a:pt x="58066" y="13550"/>
                  <a:pt x="56127" y="13550"/>
                  <a:pt x="56127" y="13550"/>
                </a:cubicBezTo>
                <a:cubicBezTo>
                  <a:pt x="56127" y="11611"/>
                  <a:pt x="54194" y="11611"/>
                  <a:pt x="52255" y="11611"/>
                </a:cubicBezTo>
                <a:cubicBezTo>
                  <a:pt x="52255" y="13550"/>
                  <a:pt x="54194" y="15483"/>
                  <a:pt x="56127" y="15483"/>
                </a:cubicBezTo>
                <a:cubicBezTo>
                  <a:pt x="56127" y="15483"/>
                  <a:pt x="56127" y="15483"/>
                  <a:pt x="56127" y="15483"/>
                </a:cubicBezTo>
                <a:cubicBezTo>
                  <a:pt x="56127" y="15483"/>
                  <a:pt x="54194" y="17416"/>
                  <a:pt x="54194" y="17416"/>
                </a:cubicBezTo>
                <a:cubicBezTo>
                  <a:pt x="54194" y="17416"/>
                  <a:pt x="54194" y="19355"/>
                  <a:pt x="54194" y="19355"/>
                </a:cubicBezTo>
                <a:cubicBezTo>
                  <a:pt x="52255" y="19355"/>
                  <a:pt x="52255" y="17416"/>
                  <a:pt x="52255" y="17416"/>
                </a:cubicBezTo>
                <a:cubicBezTo>
                  <a:pt x="54194" y="17416"/>
                  <a:pt x="50322" y="17416"/>
                  <a:pt x="50322" y="17416"/>
                </a:cubicBezTo>
                <a:cubicBezTo>
                  <a:pt x="48388" y="17416"/>
                  <a:pt x="46450" y="17416"/>
                  <a:pt x="46450" y="17416"/>
                </a:cubicBezTo>
                <a:cubicBezTo>
                  <a:pt x="46450" y="15483"/>
                  <a:pt x="46450" y="13550"/>
                  <a:pt x="46450" y="15483"/>
                </a:cubicBezTo>
                <a:cubicBezTo>
                  <a:pt x="46450" y="13550"/>
                  <a:pt x="44516" y="13550"/>
                  <a:pt x="44516" y="13550"/>
                </a:cubicBezTo>
                <a:cubicBezTo>
                  <a:pt x="42583" y="13550"/>
                  <a:pt x="40644" y="15483"/>
                  <a:pt x="36772" y="17416"/>
                </a:cubicBezTo>
                <a:cubicBezTo>
                  <a:pt x="36772" y="17416"/>
                  <a:pt x="38711" y="17416"/>
                  <a:pt x="38711" y="17416"/>
                </a:cubicBezTo>
                <a:cubicBezTo>
                  <a:pt x="38711" y="15483"/>
                  <a:pt x="38711" y="15483"/>
                  <a:pt x="40644" y="15483"/>
                </a:cubicBezTo>
                <a:cubicBezTo>
                  <a:pt x="40644" y="15483"/>
                  <a:pt x="42583" y="13550"/>
                  <a:pt x="42583" y="15483"/>
                </a:cubicBezTo>
                <a:cubicBezTo>
                  <a:pt x="42583" y="15483"/>
                  <a:pt x="44516" y="15483"/>
                  <a:pt x="44516" y="15483"/>
                </a:cubicBezTo>
                <a:cubicBezTo>
                  <a:pt x="44516" y="15483"/>
                  <a:pt x="44516" y="15483"/>
                  <a:pt x="44516" y="17416"/>
                </a:cubicBezTo>
                <a:cubicBezTo>
                  <a:pt x="44516" y="15483"/>
                  <a:pt x="44516" y="17416"/>
                  <a:pt x="42583" y="17416"/>
                </a:cubicBezTo>
                <a:cubicBezTo>
                  <a:pt x="42583" y="17416"/>
                  <a:pt x="40644" y="17416"/>
                  <a:pt x="40644" y="17416"/>
                </a:cubicBezTo>
                <a:cubicBezTo>
                  <a:pt x="40644" y="17416"/>
                  <a:pt x="42583" y="19355"/>
                  <a:pt x="42583" y="19355"/>
                </a:cubicBezTo>
                <a:cubicBezTo>
                  <a:pt x="40644" y="17416"/>
                  <a:pt x="40644" y="17416"/>
                  <a:pt x="38711" y="17416"/>
                </a:cubicBezTo>
                <a:cubicBezTo>
                  <a:pt x="38711" y="17416"/>
                  <a:pt x="36772" y="17416"/>
                  <a:pt x="36772" y="17416"/>
                </a:cubicBezTo>
                <a:cubicBezTo>
                  <a:pt x="29033" y="21288"/>
                  <a:pt x="23227" y="27094"/>
                  <a:pt x="19355" y="34838"/>
                </a:cubicBezTo>
                <a:cubicBezTo>
                  <a:pt x="19355" y="34838"/>
                  <a:pt x="19355" y="34838"/>
                  <a:pt x="19355" y="34838"/>
                </a:cubicBezTo>
                <a:cubicBezTo>
                  <a:pt x="19355" y="34838"/>
                  <a:pt x="19355" y="36772"/>
                  <a:pt x="21288" y="36772"/>
                </a:cubicBezTo>
                <a:cubicBezTo>
                  <a:pt x="21288" y="36772"/>
                  <a:pt x="21288" y="36772"/>
                  <a:pt x="21288" y="36772"/>
                </a:cubicBezTo>
                <a:cubicBezTo>
                  <a:pt x="21288" y="36772"/>
                  <a:pt x="25161" y="38711"/>
                  <a:pt x="25161" y="40644"/>
                </a:cubicBezTo>
                <a:cubicBezTo>
                  <a:pt x="25161" y="40644"/>
                  <a:pt x="25161" y="40644"/>
                  <a:pt x="27094" y="40644"/>
                </a:cubicBezTo>
                <a:cubicBezTo>
                  <a:pt x="27094" y="42583"/>
                  <a:pt x="25161" y="42583"/>
                  <a:pt x="25161" y="42583"/>
                </a:cubicBezTo>
                <a:cubicBezTo>
                  <a:pt x="25161" y="42583"/>
                  <a:pt x="23227" y="40644"/>
                  <a:pt x="23227" y="42583"/>
                </a:cubicBezTo>
                <a:cubicBezTo>
                  <a:pt x="23227" y="42583"/>
                  <a:pt x="23227" y="44516"/>
                  <a:pt x="25161" y="44516"/>
                </a:cubicBezTo>
                <a:cubicBezTo>
                  <a:pt x="23227" y="44516"/>
                  <a:pt x="23227" y="48388"/>
                  <a:pt x="23227" y="50322"/>
                </a:cubicBezTo>
                <a:cubicBezTo>
                  <a:pt x="23227" y="50322"/>
                  <a:pt x="23227" y="50322"/>
                  <a:pt x="23227" y="50322"/>
                </a:cubicBezTo>
                <a:cubicBezTo>
                  <a:pt x="23227" y="50322"/>
                  <a:pt x="25161" y="54194"/>
                  <a:pt x="25161" y="54194"/>
                </a:cubicBezTo>
                <a:cubicBezTo>
                  <a:pt x="25161" y="54194"/>
                  <a:pt x="27094" y="58066"/>
                  <a:pt x="29033" y="58066"/>
                </a:cubicBezTo>
                <a:cubicBezTo>
                  <a:pt x="29033" y="58066"/>
                  <a:pt x="30966" y="60000"/>
                  <a:pt x="30966" y="60000"/>
                </a:cubicBezTo>
                <a:cubicBezTo>
                  <a:pt x="32905" y="61933"/>
                  <a:pt x="32905" y="63872"/>
                  <a:pt x="32905" y="63872"/>
                </a:cubicBezTo>
                <a:cubicBezTo>
                  <a:pt x="32905" y="65805"/>
                  <a:pt x="34838" y="65805"/>
                  <a:pt x="34838" y="67744"/>
                </a:cubicBezTo>
                <a:cubicBezTo>
                  <a:pt x="34838" y="67744"/>
                  <a:pt x="34838" y="67744"/>
                  <a:pt x="34838" y="67744"/>
                </a:cubicBezTo>
                <a:cubicBezTo>
                  <a:pt x="34838" y="67744"/>
                  <a:pt x="36772" y="67744"/>
                  <a:pt x="36772" y="69677"/>
                </a:cubicBezTo>
                <a:cubicBezTo>
                  <a:pt x="36772" y="69677"/>
                  <a:pt x="36772" y="71611"/>
                  <a:pt x="36772" y="71611"/>
                </a:cubicBezTo>
                <a:cubicBezTo>
                  <a:pt x="38711" y="69677"/>
                  <a:pt x="36772" y="67744"/>
                  <a:pt x="34838" y="65805"/>
                </a:cubicBezTo>
                <a:cubicBezTo>
                  <a:pt x="34838" y="65805"/>
                  <a:pt x="34838" y="65805"/>
                  <a:pt x="34838" y="63872"/>
                </a:cubicBezTo>
                <a:cubicBezTo>
                  <a:pt x="34838" y="63872"/>
                  <a:pt x="34838" y="61933"/>
                  <a:pt x="32905" y="61933"/>
                </a:cubicBezTo>
                <a:cubicBezTo>
                  <a:pt x="34838" y="61933"/>
                  <a:pt x="34838" y="61933"/>
                  <a:pt x="34838" y="63872"/>
                </a:cubicBezTo>
                <a:cubicBezTo>
                  <a:pt x="34838" y="63872"/>
                  <a:pt x="38711" y="67744"/>
                  <a:pt x="38711" y="67744"/>
                </a:cubicBezTo>
                <a:cubicBezTo>
                  <a:pt x="38711" y="67744"/>
                  <a:pt x="40644" y="71611"/>
                  <a:pt x="40644" y="71611"/>
                </a:cubicBezTo>
                <a:cubicBezTo>
                  <a:pt x="40644" y="71611"/>
                  <a:pt x="42583" y="71611"/>
                  <a:pt x="42583" y="73550"/>
                </a:cubicBezTo>
                <a:cubicBezTo>
                  <a:pt x="42583" y="73550"/>
                  <a:pt x="42583" y="75483"/>
                  <a:pt x="44516" y="77416"/>
                </a:cubicBezTo>
                <a:cubicBezTo>
                  <a:pt x="44516" y="79355"/>
                  <a:pt x="46450" y="79355"/>
                  <a:pt x="48388" y="79355"/>
                </a:cubicBezTo>
                <a:cubicBezTo>
                  <a:pt x="48388" y="81288"/>
                  <a:pt x="50322" y="81288"/>
                  <a:pt x="50322" y="81288"/>
                </a:cubicBezTo>
                <a:cubicBezTo>
                  <a:pt x="52255" y="83227"/>
                  <a:pt x="52255" y="81288"/>
                  <a:pt x="54194" y="81288"/>
                </a:cubicBezTo>
                <a:cubicBezTo>
                  <a:pt x="56127" y="81288"/>
                  <a:pt x="56127" y="83227"/>
                  <a:pt x="58066" y="85161"/>
                </a:cubicBezTo>
                <a:cubicBezTo>
                  <a:pt x="60000" y="85161"/>
                  <a:pt x="61933" y="85161"/>
                  <a:pt x="61933" y="85161"/>
                </a:cubicBezTo>
                <a:cubicBezTo>
                  <a:pt x="61933" y="85161"/>
                  <a:pt x="63872" y="89033"/>
                  <a:pt x="63872" y="89033"/>
                </a:cubicBezTo>
                <a:cubicBezTo>
                  <a:pt x="65805" y="89033"/>
                  <a:pt x="65805" y="90966"/>
                  <a:pt x="67744" y="90966"/>
                </a:cubicBezTo>
                <a:cubicBezTo>
                  <a:pt x="67744" y="90966"/>
                  <a:pt x="67744" y="90966"/>
                  <a:pt x="67744" y="90966"/>
                </a:cubicBezTo>
                <a:cubicBezTo>
                  <a:pt x="67744" y="90966"/>
                  <a:pt x="69677" y="92905"/>
                  <a:pt x="69677" y="92905"/>
                </a:cubicBezTo>
                <a:cubicBezTo>
                  <a:pt x="69677" y="92905"/>
                  <a:pt x="69677" y="90966"/>
                  <a:pt x="69677" y="90966"/>
                </a:cubicBezTo>
                <a:cubicBezTo>
                  <a:pt x="69677" y="90966"/>
                  <a:pt x="67744" y="90966"/>
                  <a:pt x="65805" y="89033"/>
                </a:cubicBezTo>
                <a:cubicBezTo>
                  <a:pt x="65805" y="89033"/>
                  <a:pt x="65805" y="87094"/>
                  <a:pt x="65805" y="87094"/>
                </a:cubicBezTo>
                <a:cubicBezTo>
                  <a:pt x="67744" y="87094"/>
                  <a:pt x="67744" y="85161"/>
                  <a:pt x="65805" y="83227"/>
                </a:cubicBezTo>
                <a:cubicBezTo>
                  <a:pt x="65805" y="83227"/>
                  <a:pt x="65805" y="83227"/>
                  <a:pt x="65805" y="81288"/>
                </a:cubicBezTo>
                <a:cubicBezTo>
                  <a:pt x="63872" y="83227"/>
                  <a:pt x="63872" y="81288"/>
                  <a:pt x="61933" y="81288"/>
                </a:cubicBezTo>
                <a:cubicBezTo>
                  <a:pt x="61933" y="81288"/>
                  <a:pt x="61933" y="81288"/>
                  <a:pt x="61933" y="81288"/>
                </a:cubicBezTo>
                <a:cubicBezTo>
                  <a:pt x="61933" y="81288"/>
                  <a:pt x="61933" y="83227"/>
                  <a:pt x="61933" y="81288"/>
                </a:cubicBezTo>
                <a:cubicBezTo>
                  <a:pt x="61933" y="81288"/>
                  <a:pt x="61933" y="79355"/>
                  <a:pt x="61933" y="79355"/>
                </a:cubicBezTo>
                <a:cubicBezTo>
                  <a:pt x="61933" y="77416"/>
                  <a:pt x="63872" y="75483"/>
                  <a:pt x="61933" y="75483"/>
                </a:cubicBezTo>
                <a:cubicBezTo>
                  <a:pt x="60000" y="75483"/>
                  <a:pt x="60000" y="75483"/>
                  <a:pt x="60000" y="77416"/>
                </a:cubicBezTo>
                <a:cubicBezTo>
                  <a:pt x="58066" y="77416"/>
                  <a:pt x="58066" y="77416"/>
                  <a:pt x="58066" y="79355"/>
                </a:cubicBezTo>
                <a:cubicBezTo>
                  <a:pt x="58066" y="79355"/>
                  <a:pt x="54194" y="79355"/>
                  <a:pt x="54194" y="79355"/>
                </a:cubicBezTo>
                <a:cubicBezTo>
                  <a:pt x="52255" y="77416"/>
                  <a:pt x="52255" y="75483"/>
                  <a:pt x="52255" y="73550"/>
                </a:cubicBezTo>
                <a:cubicBezTo>
                  <a:pt x="52255" y="71611"/>
                  <a:pt x="52255" y="69677"/>
                  <a:pt x="52255" y="67744"/>
                </a:cubicBezTo>
                <a:cubicBezTo>
                  <a:pt x="52255" y="67744"/>
                  <a:pt x="52255" y="65805"/>
                  <a:pt x="52255" y="65805"/>
                </a:cubicBezTo>
                <a:cubicBezTo>
                  <a:pt x="54194" y="65805"/>
                  <a:pt x="54194" y="65805"/>
                  <a:pt x="54194" y="65805"/>
                </a:cubicBezTo>
                <a:cubicBezTo>
                  <a:pt x="54194" y="65805"/>
                  <a:pt x="54194" y="65805"/>
                  <a:pt x="54194" y="65805"/>
                </a:cubicBezTo>
                <a:cubicBezTo>
                  <a:pt x="54194" y="65805"/>
                  <a:pt x="56127" y="63872"/>
                  <a:pt x="58066" y="65805"/>
                </a:cubicBezTo>
                <a:cubicBezTo>
                  <a:pt x="58066" y="65805"/>
                  <a:pt x="60000" y="65805"/>
                  <a:pt x="60000" y="63872"/>
                </a:cubicBezTo>
                <a:cubicBezTo>
                  <a:pt x="60000" y="63872"/>
                  <a:pt x="60000" y="63872"/>
                  <a:pt x="60000" y="63872"/>
                </a:cubicBezTo>
                <a:cubicBezTo>
                  <a:pt x="60000" y="63872"/>
                  <a:pt x="60000" y="63872"/>
                  <a:pt x="61933" y="63872"/>
                </a:cubicBezTo>
                <a:cubicBezTo>
                  <a:pt x="61933" y="63872"/>
                  <a:pt x="63872" y="63872"/>
                  <a:pt x="63872" y="63872"/>
                </a:cubicBezTo>
                <a:cubicBezTo>
                  <a:pt x="65805" y="65805"/>
                  <a:pt x="65805" y="65805"/>
                  <a:pt x="65805" y="63872"/>
                </a:cubicBezTo>
                <a:cubicBezTo>
                  <a:pt x="67744" y="65805"/>
                  <a:pt x="67744" y="65805"/>
                  <a:pt x="67744" y="65805"/>
                </a:cubicBezTo>
                <a:cubicBezTo>
                  <a:pt x="67744" y="67744"/>
                  <a:pt x="67744" y="69677"/>
                  <a:pt x="69677" y="69677"/>
                </a:cubicBezTo>
                <a:cubicBezTo>
                  <a:pt x="69677" y="71611"/>
                  <a:pt x="69677" y="67744"/>
                  <a:pt x="69677" y="67744"/>
                </a:cubicBezTo>
                <a:cubicBezTo>
                  <a:pt x="69677" y="67744"/>
                  <a:pt x="69677" y="63872"/>
                  <a:pt x="69677" y="63872"/>
                </a:cubicBezTo>
                <a:cubicBezTo>
                  <a:pt x="67744" y="63872"/>
                  <a:pt x="67744" y="61933"/>
                  <a:pt x="69677" y="60000"/>
                </a:cubicBezTo>
                <a:cubicBezTo>
                  <a:pt x="69677" y="60000"/>
                  <a:pt x="71611" y="60000"/>
                  <a:pt x="71611" y="60000"/>
                </a:cubicBezTo>
                <a:cubicBezTo>
                  <a:pt x="73550" y="58066"/>
                  <a:pt x="73550" y="58066"/>
                  <a:pt x="73550" y="56127"/>
                </a:cubicBezTo>
                <a:cubicBezTo>
                  <a:pt x="73550" y="56127"/>
                  <a:pt x="73550" y="56127"/>
                  <a:pt x="73550" y="56127"/>
                </a:cubicBezTo>
                <a:cubicBezTo>
                  <a:pt x="73550" y="56127"/>
                  <a:pt x="73550" y="54194"/>
                  <a:pt x="73550" y="56127"/>
                </a:cubicBezTo>
                <a:cubicBezTo>
                  <a:pt x="73550" y="54194"/>
                  <a:pt x="73550" y="54194"/>
                  <a:pt x="73550" y="54194"/>
                </a:cubicBezTo>
                <a:cubicBezTo>
                  <a:pt x="73550" y="54194"/>
                  <a:pt x="73550" y="52255"/>
                  <a:pt x="73550" y="52255"/>
                </a:cubicBezTo>
                <a:cubicBezTo>
                  <a:pt x="75483" y="54194"/>
                  <a:pt x="77416" y="52255"/>
                  <a:pt x="75483" y="50322"/>
                </a:cubicBezTo>
                <a:cubicBezTo>
                  <a:pt x="77416" y="50322"/>
                  <a:pt x="79355" y="50322"/>
                  <a:pt x="79355" y="50322"/>
                </a:cubicBezTo>
                <a:cubicBezTo>
                  <a:pt x="79355" y="50322"/>
                  <a:pt x="79355" y="48388"/>
                  <a:pt x="79355" y="48388"/>
                </a:cubicBezTo>
                <a:cubicBezTo>
                  <a:pt x="81288" y="46450"/>
                  <a:pt x="81288" y="46450"/>
                  <a:pt x="81288" y="46450"/>
                </a:cubicBezTo>
                <a:cubicBezTo>
                  <a:pt x="81288" y="46450"/>
                  <a:pt x="83227" y="46450"/>
                  <a:pt x="83227" y="44516"/>
                </a:cubicBezTo>
                <a:cubicBezTo>
                  <a:pt x="85161" y="46450"/>
                  <a:pt x="87094" y="44516"/>
                  <a:pt x="85161" y="42583"/>
                </a:cubicBezTo>
                <a:cubicBezTo>
                  <a:pt x="85161" y="42583"/>
                  <a:pt x="85161" y="42583"/>
                  <a:pt x="83227" y="42583"/>
                </a:cubicBezTo>
                <a:cubicBezTo>
                  <a:pt x="85161" y="42583"/>
                  <a:pt x="85161" y="42583"/>
                  <a:pt x="85161" y="42583"/>
                </a:cubicBezTo>
                <a:cubicBezTo>
                  <a:pt x="87094" y="40644"/>
                  <a:pt x="85161" y="40644"/>
                  <a:pt x="85161" y="40644"/>
                </a:cubicBezTo>
                <a:cubicBezTo>
                  <a:pt x="83227" y="40644"/>
                  <a:pt x="83227" y="40644"/>
                  <a:pt x="81288" y="40644"/>
                </a:cubicBezTo>
                <a:cubicBezTo>
                  <a:pt x="81288" y="42583"/>
                  <a:pt x="81288" y="42583"/>
                  <a:pt x="79355" y="42583"/>
                </a:cubicBezTo>
                <a:close/>
                <a:moveTo>
                  <a:pt x="96772" y="94838"/>
                </a:moveTo>
                <a:cubicBezTo>
                  <a:pt x="96772" y="94838"/>
                  <a:pt x="94838" y="94838"/>
                  <a:pt x="94838" y="94838"/>
                </a:cubicBezTo>
                <a:cubicBezTo>
                  <a:pt x="94838" y="94838"/>
                  <a:pt x="92905" y="92905"/>
                  <a:pt x="92905" y="92905"/>
                </a:cubicBezTo>
                <a:cubicBezTo>
                  <a:pt x="92905" y="92905"/>
                  <a:pt x="90966" y="90966"/>
                  <a:pt x="90966" y="90966"/>
                </a:cubicBezTo>
                <a:cubicBezTo>
                  <a:pt x="89033" y="89033"/>
                  <a:pt x="89033" y="89033"/>
                  <a:pt x="87094" y="89033"/>
                </a:cubicBezTo>
                <a:cubicBezTo>
                  <a:pt x="87094" y="89033"/>
                  <a:pt x="85161" y="90966"/>
                  <a:pt x="85161" y="90966"/>
                </a:cubicBezTo>
                <a:cubicBezTo>
                  <a:pt x="85161" y="89033"/>
                  <a:pt x="83227" y="89033"/>
                  <a:pt x="83227" y="89033"/>
                </a:cubicBezTo>
                <a:cubicBezTo>
                  <a:pt x="81288" y="89033"/>
                  <a:pt x="81288" y="87094"/>
                  <a:pt x="79355" y="89033"/>
                </a:cubicBezTo>
                <a:cubicBezTo>
                  <a:pt x="79355" y="89033"/>
                  <a:pt x="79355" y="89033"/>
                  <a:pt x="79355" y="90966"/>
                </a:cubicBezTo>
                <a:cubicBezTo>
                  <a:pt x="77416" y="89033"/>
                  <a:pt x="79355" y="89033"/>
                  <a:pt x="79355" y="87094"/>
                </a:cubicBezTo>
                <a:cubicBezTo>
                  <a:pt x="77416" y="87094"/>
                  <a:pt x="75483" y="89033"/>
                  <a:pt x="75483" y="89033"/>
                </a:cubicBezTo>
                <a:cubicBezTo>
                  <a:pt x="75483" y="89033"/>
                  <a:pt x="75483" y="89033"/>
                  <a:pt x="73550" y="89033"/>
                </a:cubicBezTo>
                <a:cubicBezTo>
                  <a:pt x="73550" y="90966"/>
                  <a:pt x="73550" y="90966"/>
                  <a:pt x="73550" y="90966"/>
                </a:cubicBezTo>
                <a:cubicBezTo>
                  <a:pt x="73550" y="90966"/>
                  <a:pt x="71611" y="90966"/>
                  <a:pt x="71611" y="90966"/>
                </a:cubicBezTo>
                <a:cubicBezTo>
                  <a:pt x="71611" y="92905"/>
                  <a:pt x="71611" y="94838"/>
                  <a:pt x="71611" y="96772"/>
                </a:cubicBezTo>
                <a:cubicBezTo>
                  <a:pt x="73550" y="96772"/>
                  <a:pt x="71611" y="98711"/>
                  <a:pt x="71611" y="100644"/>
                </a:cubicBezTo>
                <a:cubicBezTo>
                  <a:pt x="71611" y="100644"/>
                  <a:pt x="69677" y="102583"/>
                  <a:pt x="69677" y="102583"/>
                </a:cubicBezTo>
                <a:cubicBezTo>
                  <a:pt x="69677" y="104516"/>
                  <a:pt x="69677" y="104516"/>
                  <a:pt x="69677" y="104516"/>
                </a:cubicBezTo>
                <a:cubicBezTo>
                  <a:pt x="69677" y="106450"/>
                  <a:pt x="69677" y="106450"/>
                  <a:pt x="69677" y="108388"/>
                </a:cubicBezTo>
                <a:cubicBezTo>
                  <a:pt x="69677" y="108388"/>
                  <a:pt x="69677" y="108388"/>
                  <a:pt x="69677" y="110322"/>
                </a:cubicBezTo>
                <a:cubicBezTo>
                  <a:pt x="79355" y="108388"/>
                  <a:pt x="89033" y="102583"/>
                  <a:pt x="96772" y="94838"/>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 name="Google Shape;115;p25"/>
          <p:cNvSpPr txBox="1"/>
          <p:nvPr/>
        </p:nvSpPr>
        <p:spPr>
          <a:xfrm>
            <a:off x="5440513" y="3037219"/>
            <a:ext cx="20109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mindresearch.org/blog</a:t>
            </a:r>
            <a:endParaRPr b="0" i="0" sz="1300" u="none" cap="none" strike="noStrike">
              <a:solidFill>
                <a:srgbClr val="FFFFFF"/>
              </a:solidFill>
              <a:latin typeface="Calibri"/>
              <a:ea typeface="Calibri"/>
              <a:cs typeface="Calibri"/>
              <a:sym typeface="Calibri"/>
            </a:endParaRPr>
          </a:p>
        </p:txBody>
      </p:sp>
      <p:pic>
        <p:nvPicPr>
          <p:cNvPr id="116" name="Google Shape;116;p25"/>
          <p:cNvPicPr preferRelativeResize="0"/>
          <p:nvPr/>
        </p:nvPicPr>
        <p:blipFill rotWithShape="1">
          <a:blip r:embed="rId3">
            <a:alphaModFix/>
          </a:blip>
          <a:srcRect b="0" l="0" r="0" t="0"/>
          <a:stretch/>
        </p:blipFill>
        <p:spPr>
          <a:xfrm>
            <a:off x="1747010" y="3678388"/>
            <a:ext cx="256297" cy="256297"/>
          </a:xfrm>
          <a:prstGeom prst="rect">
            <a:avLst/>
          </a:prstGeom>
          <a:noFill/>
          <a:ln>
            <a:noFill/>
          </a:ln>
        </p:spPr>
      </p:pic>
      <p:sp>
        <p:nvSpPr>
          <p:cNvPr id="117" name="Google Shape;117;p25"/>
          <p:cNvSpPr txBox="1"/>
          <p:nvPr/>
        </p:nvSpPr>
        <p:spPr>
          <a:xfrm>
            <a:off x="2070442" y="3664081"/>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100" u="none" cap="none" strike="noStrike">
                <a:solidFill>
                  <a:schemeClr val="lt2"/>
                </a:solidFill>
                <a:latin typeface="Open Sans"/>
                <a:ea typeface="Open Sans"/>
                <a:cs typeface="Open Sans"/>
                <a:sym typeface="Open Sans"/>
              </a:rPr>
              <a:t>pinterest.com/jijimath</a:t>
            </a:r>
            <a:endParaRPr b="0" i="0" sz="1100" u="none" cap="none" strike="noStrike">
              <a:solidFill>
                <a:schemeClr val="lt2"/>
              </a:solidFill>
              <a:latin typeface="Open Sans"/>
              <a:ea typeface="Open Sans"/>
              <a:cs typeface="Open Sans"/>
              <a:sym typeface="Open Sans"/>
            </a:endParaRPr>
          </a:p>
        </p:txBody>
      </p:sp>
      <p:sp>
        <p:nvSpPr>
          <p:cNvPr id="118" name="Google Shape;118;p25"/>
          <p:cNvSpPr txBox="1"/>
          <p:nvPr/>
        </p:nvSpPr>
        <p:spPr>
          <a:xfrm>
            <a:off x="2070442" y="4291965"/>
            <a:ext cx="20214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100" u="none" cap="none" strike="noStrike">
                <a:solidFill>
                  <a:schemeClr val="lt2"/>
                </a:solidFill>
                <a:latin typeface="Open Sans"/>
                <a:ea typeface="Open Sans"/>
                <a:cs typeface="Open Sans"/>
                <a:sym typeface="Open Sans"/>
              </a:rPr>
              <a:t>instagram.com/stmath</a:t>
            </a:r>
            <a:endParaRPr b="0" i="0" sz="1100" u="none" cap="none" strike="noStrike">
              <a:solidFill>
                <a:schemeClr val="lt2"/>
              </a:solidFill>
              <a:latin typeface="Open Sans"/>
              <a:ea typeface="Open Sans"/>
              <a:cs typeface="Open Sans"/>
              <a:sym typeface="Open Sans"/>
            </a:endParaRPr>
          </a:p>
        </p:txBody>
      </p:sp>
      <p:pic>
        <p:nvPicPr>
          <p:cNvPr id="119" name="Google Shape;119;p25"/>
          <p:cNvPicPr preferRelativeResize="0"/>
          <p:nvPr/>
        </p:nvPicPr>
        <p:blipFill rotWithShape="1">
          <a:blip r:embed="rId4">
            <a:alphaModFix/>
          </a:blip>
          <a:srcRect b="0" l="0" r="0" t="0"/>
          <a:stretch/>
        </p:blipFill>
        <p:spPr>
          <a:xfrm>
            <a:off x="1753714" y="4297144"/>
            <a:ext cx="242886" cy="242887"/>
          </a:xfrm>
          <a:prstGeom prst="rect">
            <a:avLst/>
          </a:prstGeom>
          <a:noFill/>
          <a:ln>
            <a:noFill/>
          </a:ln>
        </p:spPr>
      </p:pic>
      <p:pic>
        <p:nvPicPr>
          <p:cNvPr id="120" name="Google Shape;120;p25"/>
          <p:cNvPicPr preferRelativeResize="0"/>
          <p:nvPr/>
        </p:nvPicPr>
        <p:blipFill>
          <a:blip r:embed="rId5">
            <a:alphaModFix/>
          </a:blip>
          <a:stretch>
            <a:fillRect/>
          </a:stretch>
        </p:blipFill>
        <p:spPr>
          <a:xfrm>
            <a:off x="5147872" y="4286729"/>
            <a:ext cx="227100" cy="218200"/>
          </a:xfrm>
          <a:prstGeom prst="rect">
            <a:avLst/>
          </a:prstGeom>
          <a:noFill/>
          <a:ln>
            <a:noFill/>
          </a:ln>
        </p:spPr>
      </p:pic>
    </p:spTree>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isible title">
  <p:cSld name="invisible title">
    <p:spTree>
      <p:nvGrpSpPr>
        <p:cNvPr id="121" name="Shape 121"/>
        <p:cNvGrpSpPr/>
        <p:nvPr/>
      </p:nvGrpSpPr>
      <p:grpSpPr>
        <a:xfrm>
          <a:off x="0" y="0"/>
          <a:ext cx="0" cy="0"/>
          <a:chOff x="0" y="0"/>
          <a:chExt cx="0" cy="0"/>
        </a:xfrm>
      </p:grpSpPr>
      <p:sp>
        <p:nvSpPr>
          <p:cNvPr id="122" name="Google Shape;122;p26"/>
          <p:cNvSpPr txBox="1"/>
          <p:nvPr>
            <p:ph type="title"/>
          </p:nvPr>
        </p:nvSpPr>
        <p:spPr>
          <a:xfrm>
            <a:off x="27950" y="28450"/>
            <a:ext cx="1805700" cy="658800"/>
          </a:xfrm>
          <a:prstGeom prst="rect">
            <a:avLst/>
          </a:prstGeom>
          <a:noFill/>
          <a:ln>
            <a:noFill/>
          </a:ln>
        </p:spPr>
        <p:txBody>
          <a:bodyPr anchorCtr="0" anchor="t" bIns="51425" lIns="51425" spcFirstLastPara="1" rIns="51425" wrap="square" tIns="51425">
            <a:noAutofit/>
          </a:bodyPr>
          <a:lstStyle>
            <a:lvl1pPr lvl="0" marR="0" rtl="0" algn="ctr">
              <a:lnSpc>
                <a:spcPct val="90000"/>
              </a:lnSpc>
              <a:spcBef>
                <a:spcPts val="0"/>
              </a:spcBef>
              <a:spcAft>
                <a:spcPts val="0"/>
              </a:spcAft>
              <a:buClr>
                <a:srgbClr val="FFFFFF"/>
              </a:buClr>
              <a:buSzPts val="900"/>
              <a:buFont typeface="Ubuntu"/>
              <a:buNone/>
              <a:defRPr b="0" i="0" sz="1200" u="none" cap="none" strike="noStrike">
                <a:solidFill>
                  <a:srgbClr val="FFFFFF"/>
                </a:solidFill>
                <a:latin typeface="Ubuntu"/>
                <a:ea typeface="Ubuntu"/>
                <a:cs typeface="Ubuntu"/>
                <a:sym typeface="Ubuntu"/>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23" name="Shape 123"/>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iJi Background - Diagonal 1">
  <p:cSld name="JiJi Background - Diagonal 1">
    <p:bg>
      <p:bgPr>
        <a:solidFill>
          <a:schemeClr val="accent1"/>
        </a:solidFill>
      </p:bgPr>
    </p:bg>
    <p:spTree>
      <p:nvGrpSpPr>
        <p:cNvPr id="124" name="Shape 124"/>
        <p:cNvGrpSpPr/>
        <p:nvPr/>
      </p:nvGrpSpPr>
      <p:grpSpPr>
        <a:xfrm>
          <a:off x="0" y="0"/>
          <a:ext cx="0" cy="0"/>
          <a:chOff x="0" y="0"/>
          <a:chExt cx="0" cy="0"/>
        </a:xfrm>
      </p:grpSpPr>
      <p:sp>
        <p:nvSpPr>
          <p:cNvPr id="125" name="Google Shape;125;p28"/>
          <p:cNvSpPr/>
          <p:nvPr/>
        </p:nvSpPr>
        <p:spPr>
          <a:xfrm rot="5400000">
            <a:off x="2022600" y="-232018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chemeClr val="lt1"/>
              </a:solidFill>
              <a:latin typeface="Arial"/>
              <a:ea typeface="Arial"/>
              <a:cs typeface="Arial"/>
              <a:sym typeface="Arial"/>
            </a:endParaRPr>
          </a:p>
        </p:txBody>
      </p:sp>
      <p:pic>
        <p:nvPicPr>
          <p:cNvPr descr="A close up of graphics&#10;&#10;Description automatically generated" id="126" name="Google Shape;126;p28"/>
          <p:cNvPicPr preferRelativeResize="0"/>
          <p:nvPr/>
        </p:nvPicPr>
        <p:blipFill rotWithShape="1">
          <a:blip r:embed="rId2">
            <a:alphaModFix/>
          </a:blip>
          <a:srcRect b="0" l="0" r="0" t="0"/>
          <a:stretch/>
        </p:blipFill>
        <p:spPr>
          <a:xfrm>
            <a:off x="786971" y="2122998"/>
            <a:ext cx="1929136" cy="2567384"/>
          </a:xfrm>
          <a:prstGeom prst="rect">
            <a:avLst/>
          </a:prstGeom>
          <a:noFill/>
          <a:ln>
            <a:noFill/>
          </a:ln>
        </p:spPr>
      </p:pic>
      <p:sp>
        <p:nvSpPr>
          <p:cNvPr id="127" name="Google Shape;127;p28"/>
          <p:cNvSpPr txBox="1"/>
          <p:nvPr>
            <p:ph type="title"/>
          </p:nvPr>
        </p:nvSpPr>
        <p:spPr>
          <a:xfrm>
            <a:off x="3193825" y="641525"/>
            <a:ext cx="5515200" cy="5613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2400"/>
              <a:buFont typeface="Arial"/>
              <a:buNone/>
              <a:defRPr b="0" i="0" sz="2400" u="none" cap="none" strike="noStrike">
                <a:solidFill>
                  <a:schemeClr val="dk1"/>
                </a:solidFill>
                <a:latin typeface="Ubuntu Medium"/>
                <a:ea typeface="Ubuntu Medium"/>
                <a:cs typeface="Ubuntu Medium"/>
                <a:sym typeface="Ubuntu Medium"/>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8" name="Google Shape;128;p28"/>
          <p:cNvSpPr txBox="1"/>
          <p:nvPr>
            <p:ph idx="1" type="body"/>
          </p:nvPr>
        </p:nvSpPr>
        <p:spPr>
          <a:xfrm>
            <a:off x="3193825" y="1324275"/>
            <a:ext cx="5515200" cy="2738700"/>
          </a:xfrm>
          <a:prstGeom prst="rect">
            <a:avLst/>
          </a:prstGeom>
          <a:noFill/>
          <a:ln>
            <a:noFill/>
          </a:ln>
        </p:spPr>
        <p:txBody>
          <a:bodyPr anchorCtr="0" anchor="t" bIns="68575" lIns="68575" spcFirstLastPara="1" rIns="68575" wrap="square" tIns="68575">
            <a:noAutofit/>
          </a:bodyPr>
          <a:lstStyle>
            <a:lvl1pPr indent="-285750" lvl="0" marL="457200" marR="0" rtl="0" algn="l">
              <a:lnSpc>
                <a:spcPct val="125000"/>
              </a:lnSpc>
              <a:spcBef>
                <a:spcPts val="0"/>
              </a:spcBef>
              <a:spcAft>
                <a:spcPts val="0"/>
              </a:spcAft>
              <a:buClr>
                <a:schemeClr val="dk1"/>
              </a:buClr>
              <a:buSzPts val="900"/>
              <a:buFont typeface="Open Sans"/>
              <a:buChar char="●"/>
              <a:defRPr b="0" i="0" sz="1200" u="none" cap="none" strike="noStrike">
                <a:solidFill>
                  <a:schemeClr val="dk1"/>
                </a:solidFill>
                <a:latin typeface="Open Sans"/>
                <a:ea typeface="Open Sans"/>
                <a:cs typeface="Open Sans"/>
                <a:sym typeface="Open Sans"/>
              </a:defRPr>
            </a:lvl1pPr>
            <a:lvl2pPr indent="-285750" lvl="1" marL="914400" marR="0" rtl="0" algn="l">
              <a:lnSpc>
                <a:spcPct val="125000"/>
              </a:lnSpc>
              <a:spcBef>
                <a:spcPts val="0"/>
              </a:spcBef>
              <a:spcAft>
                <a:spcPts val="0"/>
              </a:spcAft>
              <a:buClr>
                <a:schemeClr val="dk1"/>
              </a:buClr>
              <a:buSzPts val="900"/>
              <a:buFont typeface="Open Sans"/>
              <a:buChar char="○"/>
              <a:defRPr b="0" i="0" sz="1200" u="none" cap="none" strike="noStrike">
                <a:solidFill>
                  <a:schemeClr val="dk1"/>
                </a:solidFill>
                <a:latin typeface="Open Sans"/>
                <a:ea typeface="Open Sans"/>
                <a:cs typeface="Open Sans"/>
                <a:sym typeface="Open Sans"/>
              </a:defRPr>
            </a:lvl2pPr>
            <a:lvl3pPr indent="-285750" lvl="2" marL="1371600" marR="0" rtl="0" algn="l">
              <a:lnSpc>
                <a:spcPct val="125000"/>
              </a:lnSpc>
              <a:spcBef>
                <a:spcPts val="0"/>
              </a:spcBef>
              <a:spcAft>
                <a:spcPts val="0"/>
              </a:spcAft>
              <a:buClr>
                <a:schemeClr val="dk1"/>
              </a:buClr>
              <a:buSzPts val="900"/>
              <a:buFont typeface="Open Sans"/>
              <a:buChar char="■"/>
              <a:defRPr b="0" i="0" sz="1200" u="none" cap="none" strike="noStrike">
                <a:solidFill>
                  <a:schemeClr val="dk1"/>
                </a:solidFill>
                <a:latin typeface="Open Sans"/>
                <a:ea typeface="Open Sans"/>
                <a:cs typeface="Open Sans"/>
                <a:sym typeface="Open Sans"/>
              </a:defRPr>
            </a:lvl3pPr>
            <a:lvl4pPr indent="-285750" lvl="3" marL="1828800" marR="0" rtl="0" algn="l">
              <a:lnSpc>
                <a:spcPct val="125000"/>
              </a:lnSpc>
              <a:spcBef>
                <a:spcPts val="0"/>
              </a:spcBef>
              <a:spcAft>
                <a:spcPts val="0"/>
              </a:spcAft>
              <a:buClr>
                <a:schemeClr val="dk1"/>
              </a:buClr>
              <a:buSzPts val="900"/>
              <a:buFont typeface="Open Sans"/>
              <a:buChar char="●"/>
              <a:defRPr b="0" i="0" sz="1200" u="none" cap="none" strike="noStrike">
                <a:solidFill>
                  <a:schemeClr val="dk1"/>
                </a:solidFill>
                <a:latin typeface="Open Sans"/>
                <a:ea typeface="Open Sans"/>
                <a:cs typeface="Open Sans"/>
                <a:sym typeface="Open Sans"/>
              </a:defRPr>
            </a:lvl4pPr>
            <a:lvl5pPr indent="-285750" lvl="4" marL="2286000" marR="0" rtl="0" algn="l">
              <a:lnSpc>
                <a:spcPct val="125000"/>
              </a:lnSpc>
              <a:spcBef>
                <a:spcPts val="0"/>
              </a:spcBef>
              <a:spcAft>
                <a:spcPts val="0"/>
              </a:spcAft>
              <a:buClr>
                <a:schemeClr val="dk1"/>
              </a:buClr>
              <a:buSzPts val="900"/>
              <a:buFont typeface="Open Sans"/>
              <a:buChar char="○"/>
              <a:defRPr b="0" i="0" sz="1200" u="none" cap="none" strike="noStrike">
                <a:solidFill>
                  <a:schemeClr val="dk1"/>
                </a:solidFill>
                <a:latin typeface="Open Sans"/>
                <a:ea typeface="Open Sans"/>
                <a:cs typeface="Open Sans"/>
                <a:sym typeface="Open Sans"/>
              </a:defRPr>
            </a:lvl5pPr>
            <a:lvl6pPr indent="-285750" lvl="5" marL="2743200" marR="0" rtl="0" algn="l">
              <a:lnSpc>
                <a:spcPct val="125000"/>
              </a:lnSpc>
              <a:spcBef>
                <a:spcPts val="0"/>
              </a:spcBef>
              <a:spcAft>
                <a:spcPts val="0"/>
              </a:spcAft>
              <a:buClr>
                <a:schemeClr val="dk1"/>
              </a:buClr>
              <a:buSzPts val="900"/>
              <a:buFont typeface="Open Sans"/>
              <a:buChar char="■"/>
              <a:defRPr b="0" i="0" sz="1200" u="none" cap="none" strike="noStrike">
                <a:solidFill>
                  <a:schemeClr val="dk1"/>
                </a:solidFill>
                <a:latin typeface="Open Sans"/>
                <a:ea typeface="Open Sans"/>
                <a:cs typeface="Open Sans"/>
                <a:sym typeface="Open Sans"/>
              </a:defRPr>
            </a:lvl6pPr>
            <a:lvl7pPr indent="-285750" lvl="6" marL="3200400" marR="0" rtl="0" algn="l">
              <a:lnSpc>
                <a:spcPct val="125000"/>
              </a:lnSpc>
              <a:spcBef>
                <a:spcPts val="0"/>
              </a:spcBef>
              <a:spcAft>
                <a:spcPts val="0"/>
              </a:spcAft>
              <a:buClr>
                <a:schemeClr val="dk1"/>
              </a:buClr>
              <a:buSzPts val="900"/>
              <a:buFont typeface="Open Sans"/>
              <a:buChar char="●"/>
              <a:defRPr b="0" i="0" sz="1200" u="none" cap="none" strike="noStrike">
                <a:solidFill>
                  <a:schemeClr val="dk1"/>
                </a:solidFill>
                <a:latin typeface="Open Sans"/>
                <a:ea typeface="Open Sans"/>
                <a:cs typeface="Open Sans"/>
                <a:sym typeface="Open Sans"/>
              </a:defRPr>
            </a:lvl7pPr>
            <a:lvl8pPr indent="-285750" lvl="7" marL="3657600" marR="0" rtl="0" algn="l">
              <a:lnSpc>
                <a:spcPct val="125000"/>
              </a:lnSpc>
              <a:spcBef>
                <a:spcPts val="0"/>
              </a:spcBef>
              <a:spcAft>
                <a:spcPts val="0"/>
              </a:spcAft>
              <a:buClr>
                <a:schemeClr val="dk1"/>
              </a:buClr>
              <a:buSzPts val="900"/>
              <a:buFont typeface="Open Sans"/>
              <a:buChar char="○"/>
              <a:defRPr b="0" i="0" sz="1200" u="none" cap="none" strike="noStrike">
                <a:solidFill>
                  <a:schemeClr val="dk1"/>
                </a:solidFill>
                <a:latin typeface="Open Sans"/>
                <a:ea typeface="Open Sans"/>
                <a:cs typeface="Open Sans"/>
                <a:sym typeface="Open Sans"/>
              </a:defRPr>
            </a:lvl8pPr>
            <a:lvl9pPr indent="-285750" lvl="8" marL="4114800" marR="0" rtl="0" algn="l">
              <a:lnSpc>
                <a:spcPct val="125000"/>
              </a:lnSpc>
              <a:spcBef>
                <a:spcPts val="0"/>
              </a:spcBef>
              <a:spcAft>
                <a:spcPts val="0"/>
              </a:spcAft>
              <a:buClr>
                <a:schemeClr val="dk1"/>
              </a:buClr>
              <a:buSzPts val="900"/>
              <a:buFont typeface="Open Sans"/>
              <a:buChar char="■"/>
              <a:defRPr b="0" i="0" sz="12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129" name="Shape 129"/>
        <p:cNvGrpSpPr/>
        <p:nvPr/>
      </p:nvGrpSpPr>
      <p:grpSpPr>
        <a:xfrm>
          <a:off x="0" y="0"/>
          <a:ext cx="0" cy="0"/>
          <a:chOff x="0" y="0"/>
          <a:chExt cx="0" cy="0"/>
        </a:xfrm>
      </p:grpSpPr>
      <p:sp>
        <p:nvSpPr>
          <p:cNvPr id="130" name="Google Shape;130;p29"/>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31" name="Google Shape;131;p29"/>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32" name="Google Shape;132;p29"/>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sz="1400">
                <a:solidFill>
                  <a:schemeClr val="dk1"/>
                </a:solidFill>
                <a:latin typeface="Arial"/>
                <a:ea typeface="Arial"/>
                <a:cs typeface="Arial"/>
                <a:sym typeface="Arial"/>
              </a:defRPr>
            </a:lvl1pPr>
            <a:lvl2pPr indent="0" lvl="1" marL="0" marR="0" rtl="0" algn="l">
              <a:spcBef>
                <a:spcPts val="0"/>
              </a:spcBef>
              <a:buNone/>
              <a:defRPr sz="1400">
                <a:solidFill>
                  <a:schemeClr val="dk1"/>
                </a:solidFill>
                <a:latin typeface="Arial"/>
                <a:ea typeface="Arial"/>
                <a:cs typeface="Arial"/>
                <a:sym typeface="Arial"/>
              </a:defRPr>
            </a:lvl2pPr>
            <a:lvl3pPr indent="0" lvl="2" marL="0" marR="0" rtl="0" algn="l">
              <a:spcBef>
                <a:spcPts val="0"/>
              </a:spcBef>
              <a:buNone/>
              <a:defRPr sz="1400">
                <a:solidFill>
                  <a:schemeClr val="dk1"/>
                </a:solidFill>
                <a:latin typeface="Arial"/>
                <a:ea typeface="Arial"/>
                <a:cs typeface="Arial"/>
                <a:sym typeface="Arial"/>
              </a:defRPr>
            </a:lvl3pPr>
            <a:lvl4pPr indent="0" lvl="3" marL="0" marR="0" rtl="0" algn="l">
              <a:spcBef>
                <a:spcPts val="0"/>
              </a:spcBef>
              <a:buNone/>
              <a:defRPr sz="1400">
                <a:solidFill>
                  <a:schemeClr val="dk1"/>
                </a:solidFill>
                <a:latin typeface="Arial"/>
                <a:ea typeface="Arial"/>
                <a:cs typeface="Arial"/>
                <a:sym typeface="Arial"/>
              </a:defRPr>
            </a:lvl4pPr>
            <a:lvl5pPr indent="0" lvl="4" marL="0" marR="0" rtl="0" algn="l">
              <a:spcBef>
                <a:spcPts val="0"/>
              </a:spcBef>
              <a:buNone/>
              <a:defRPr sz="1400">
                <a:solidFill>
                  <a:schemeClr val="dk1"/>
                </a:solidFill>
                <a:latin typeface="Arial"/>
                <a:ea typeface="Arial"/>
                <a:cs typeface="Arial"/>
                <a:sym typeface="Arial"/>
              </a:defRPr>
            </a:lvl5pPr>
            <a:lvl6pPr indent="0" lvl="5" marL="0" marR="0" rtl="0" algn="l">
              <a:spcBef>
                <a:spcPts val="0"/>
              </a:spcBef>
              <a:buNone/>
              <a:defRPr sz="1400">
                <a:solidFill>
                  <a:schemeClr val="dk1"/>
                </a:solidFill>
                <a:latin typeface="Arial"/>
                <a:ea typeface="Arial"/>
                <a:cs typeface="Arial"/>
                <a:sym typeface="Arial"/>
              </a:defRPr>
            </a:lvl6pPr>
            <a:lvl7pPr indent="0" lvl="6" marL="0" marR="0" rtl="0" algn="l">
              <a:spcBef>
                <a:spcPts val="0"/>
              </a:spcBef>
              <a:buNone/>
              <a:defRPr sz="1400">
                <a:solidFill>
                  <a:schemeClr val="dk1"/>
                </a:solidFill>
                <a:latin typeface="Arial"/>
                <a:ea typeface="Arial"/>
                <a:cs typeface="Arial"/>
                <a:sym typeface="Arial"/>
              </a:defRPr>
            </a:lvl7pPr>
            <a:lvl8pPr indent="0" lvl="7" marL="0" marR="0" rtl="0" algn="l">
              <a:spcBef>
                <a:spcPts val="0"/>
              </a:spcBef>
              <a:buNone/>
              <a:defRPr sz="1400">
                <a:solidFill>
                  <a:schemeClr val="dk1"/>
                </a:solidFill>
                <a:latin typeface="Arial"/>
                <a:ea typeface="Arial"/>
                <a:cs typeface="Arial"/>
                <a:sym typeface="Arial"/>
              </a:defRPr>
            </a:lvl8pPr>
            <a:lvl9pPr indent="0" lvl="8" marL="0" marR="0" rt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3" name="Shape 133"/>
        <p:cNvGrpSpPr/>
        <p:nvPr/>
      </p:nvGrpSpPr>
      <p:grpSpPr>
        <a:xfrm>
          <a:off x="0" y="0"/>
          <a:ext cx="0" cy="0"/>
          <a:chOff x="0" y="0"/>
          <a:chExt cx="0" cy="0"/>
        </a:xfrm>
      </p:grpSpPr>
      <p:sp>
        <p:nvSpPr>
          <p:cNvPr id="134" name="Google Shape;134;p3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30"/>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36" name="Google Shape;136;p30"/>
          <p:cNvSpPr txBox="1"/>
          <p:nvPr>
            <p:ph idx="11" type="ftr"/>
          </p:nvPr>
        </p:nvSpPr>
        <p:spPr>
          <a:xfrm>
            <a:off x="-691255" y="4733046"/>
            <a:ext cx="2393100" cy="170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800">
                <a:solidFill>
                  <a:srgbClr val="4F6128"/>
                </a:solidFill>
                <a:latin typeface="Helvetica Neue"/>
                <a:ea typeface="Helvetica Neue"/>
                <a:cs typeface="Helvetica Neue"/>
                <a:sym typeface="Helvetica Neue"/>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137" name="Shape 137"/>
        <p:cNvGrpSpPr/>
        <p:nvPr/>
      </p:nvGrpSpPr>
      <p:grpSpPr>
        <a:xfrm>
          <a:off x="0" y="0"/>
          <a:ext cx="0" cy="0"/>
          <a:chOff x="0" y="0"/>
          <a:chExt cx="0" cy="0"/>
        </a:xfrm>
      </p:grpSpPr>
      <p:sp>
        <p:nvSpPr>
          <p:cNvPr id="138" name="Google Shape;138;p31"/>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9" name="Google Shape;139;p31"/>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rtl="0" algn="ctr">
              <a:spcBef>
                <a:spcPts val="560"/>
              </a:spcBef>
              <a:spcAft>
                <a:spcPts val="0"/>
              </a:spcAft>
              <a:buClr>
                <a:srgbClr val="7F7F7F"/>
              </a:buClr>
              <a:buSzPts val="2800"/>
              <a:buNone/>
              <a:defRPr>
                <a:solidFill>
                  <a:srgbClr val="7F7F7F"/>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560"/>
              </a:spcBef>
              <a:spcAft>
                <a:spcPts val="0"/>
              </a:spcAft>
              <a:buClr>
                <a:srgbClr val="888888"/>
              </a:buClr>
              <a:buSzPts val="2800"/>
              <a:buNone/>
              <a:defRPr>
                <a:solidFill>
                  <a:srgbClr val="888888"/>
                </a:solidFill>
              </a:defRPr>
            </a:lvl3pPr>
            <a:lvl4pPr lvl="3" rtl="0" algn="ctr">
              <a:spcBef>
                <a:spcPts val="560"/>
              </a:spcBef>
              <a:spcAft>
                <a:spcPts val="0"/>
              </a:spcAft>
              <a:buClr>
                <a:srgbClr val="888888"/>
              </a:buClr>
              <a:buSzPts val="2800"/>
              <a:buNone/>
              <a:defRPr>
                <a:solidFill>
                  <a:srgbClr val="888888"/>
                </a:solidFill>
              </a:defRPr>
            </a:lvl4pPr>
            <a:lvl5pPr lvl="4" rtl="0" algn="ctr">
              <a:spcBef>
                <a:spcPts val="560"/>
              </a:spcBef>
              <a:spcAft>
                <a:spcPts val="0"/>
              </a:spcAft>
              <a:buClr>
                <a:srgbClr val="888888"/>
              </a:buClr>
              <a:buSzPts val="28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140" name="Google Shape;140;p31"/>
          <p:cNvSpPr txBox="1"/>
          <p:nvPr>
            <p:ph idx="11" type="ftr"/>
          </p:nvPr>
        </p:nvSpPr>
        <p:spPr>
          <a:xfrm>
            <a:off x="-691255" y="4733046"/>
            <a:ext cx="2393100" cy="170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800">
                <a:solidFill>
                  <a:srgbClr val="4F6128"/>
                </a:solidFill>
                <a:latin typeface="Helvetica Neue"/>
                <a:ea typeface="Helvetica Neue"/>
                <a:cs typeface="Helvetica Neue"/>
                <a:sym typeface="Helvetica Neue"/>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1" name="Shape 141"/>
        <p:cNvGrpSpPr/>
        <p:nvPr/>
      </p:nvGrpSpPr>
      <p:grpSpPr>
        <a:xfrm>
          <a:off x="0" y="0"/>
          <a:ext cx="0" cy="0"/>
          <a:chOff x="0" y="0"/>
          <a:chExt cx="0" cy="0"/>
        </a:xfrm>
      </p:grpSpPr>
      <p:sp>
        <p:nvSpPr>
          <p:cNvPr id="142" name="Google Shape;142;p3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p32"/>
          <p:cNvSpPr txBox="1"/>
          <p:nvPr>
            <p:ph idx="11" type="ftr"/>
          </p:nvPr>
        </p:nvSpPr>
        <p:spPr>
          <a:xfrm>
            <a:off x="-691255" y="4733046"/>
            <a:ext cx="2393100" cy="170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800">
                <a:solidFill>
                  <a:srgbClr val="4F6128"/>
                </a:solidFill>
                <a:latin typeface="Helvetica Neue"/>
                <a:ea typeface="Helvetica Neue"/>
                <a:cs typeface="Helvetica Neue"/>
                <a:sym typeface="Helvetica Neue"/>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21" Type="http://schemas.openxmlformats.org/officeDocument/2006/relationships/theme" Target="../theme/theme3.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19" Type="http://schemas.openxmlformats.org/officeDocument/2006/relationships/slideLayout" Target="../slideLayouts/slideLayout29.xml"/><Relationship Id="rId6" Type="http://schemas.openxmlformats.org/officeDocument/2006/relationships/slideLayout" Target="../slideLayouts/slideLayout16.xml"/><Relationship Id="rId18" Type="http://schemas.openxmlformats.org/officeDocument/2006/relationships/slideLayout" Target="../slideLayouts/slideLayout28.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 name="Shape 50"/>
        <p:cNvGrpSpPr/>
        <p:nvPr/>
      </p:nvGrpSpPr>
      <p:grpSpPr>
        <a:xfrm>
          <a:off x="0" y="0"/>
          <a:ext cx="0" cy="0"/>
          <a:chOff x="0" y="0"/>
          <a:chExt cx="0" cy="0"/>
        </a:xfrm>
      </p:grpSpPr>
      <p:pic>
        <p:nvPicPr>
          <p:cNvPr descr="Pattern-slides.png" id="51" name="Google Shape;51;p13"/>
          <p:cNvPicPr preferRelativeResize="0"/>
          <p:nvPr/>
        </p:nvPicPr>
        <p:blipFill rotWithShape="1">
          <a:blip r:embed="rId1">
            <a:alphaModFix/>
          </a:blip>
          <a:srcRect b="0" l="0" r="0" t="0"/>
          <a:stretch/>
        </p:blipFill>
        <p:spPr>
          <a:xfrm>
            <a:off x="0" y="0"/>
            <a:ext cx="3545026" cy="3210575"/>
          </a:xfrm>
          <a:prstGeom prst="rect">
            <a:avLst/>
          </a:prstGeom>
          <a:noFill/>
          <a:ln>
            <a:noFill/>
          </a:ln>
        </p:spPr>
      </p:pic>
      <p:pic>
        <p:nvPicPr>
          <p:cNvPr descr="Pattern-slides.png" id="52" name="Google Shape;52;p13"/>
          <p:cNvPicPr preferRelativeResize="0"/>
          <p:nvPr/>
        </p:nvPicPr>
        <p:blipFill rotWithShape="1">
          <a:blip r:embed="rId1">
            <a:alphaModFix/>
          </a:blip>
          <a:srcRect b="0" l="0" r="0" t="0"/>
          <a:stretch/>
        </p:blipFill>
        <p:spPr>
          <a:xfrm>
            <a:off x="3538739" y="0"/>
            <a:ext cx="3545026" cy="3210575"/>
          </a:xfrm>
          <a:prstGeom prst="rect">
            <a:avLst/>
          </a:prstGeom>
          <a:noFill/>
          <a:ln>
            <a:noFill/>
          </a:ln>
        </p:spPr>
      </p:pic>
      <p:pic>
        <p:nvPicPr>
          <p:cNvPr descr="Pattern-slides.png" id="53" name="Google Shape;53;p13"/>
          <p:cNvPicPr preferRelativeResize="0"/>
          <p:nvPr/>
        </p:nvPicPr>
        <p:blipFill rotWithShape="1">
          <a:blip r:embed="rId1">
            <a:alphaModFix/>
          </a:blip>
          <a:srcRect b="0" l="0" r="0" t="0"/>
          <a:stretch/>
        </p:blipFill>
        <p:spPr>
          <a:xfrm>
            <a:off x="7080694" y="0"/>
            <a:ext cx="3545026" cy="3210575"/>
          </a:xfrm>
          <a:prstGeom prst="rect">
            <a:avLst/>
          </a:prstGeom>
          <a:noFill/>
          <a:ln>
            <a:noFill/>
          </a:ln>
        </p:spPr>
      </p:pic>
      <p:pic>
        <p:nvPicPr>
          <p:cNvPr descr="Pattern-slides.png" id="54" name="Google Shape;54;p13"/>
          <p:cNvPicPr preferRelativeResize="0"/>
          <p:nvPr/>
        </p:nvPicPr>
        <p:blipFill rotWithShape="1">
          <a:blip r:embed="rId1">
            <a:alphaModFix/>
          </a:blip>
          <a:srcRect b="0" l="0" r="0" t="0"/>
          <a:stretch/>
        </p:blipFill>
        <p:spPr>
          <a:xfrm>
            <a:off x="0" y="3210575"/>
            <a:ext cx="3545026" cy="3210575"/>
          </a:xfrm>
          <a:prstGeom prst="rect">
            <a:avLst/>
          </a:prstGeom>
          <a:noFill/>
          <a:ln>
            <a:noFill/>
          </a:ln>
        </p:spPr>
      </p:pic>
      <p:pic>
        <p:nvPicPr>
          <p:cNvPr descr="Pattern-slides.png" id="55" name="Google Shape;55;p13"/>
          <p:cNvPicPr preferRelativeResize="0"/>
          <p:nvPr/>
        </p:nvPicPr>
        <p:blipFill rotWithShape="1">
          <a:blip r:embed="rId1">
            <a:alphaModFix/>
          </a:blip>
          <a:srcRect b="0" l="0" r="0" t="0"/>
          <a:stretch/>
        </p:blipFill>
        <p:spPr>
          <a:xfrm>
            <a:off x="3538739" y="3210575"/>
            <a:ext cx="3545026" cy="3210575"/>
          </a:xfrm>
          <a:prstGeom prst="rect">
            <a:avLst/>
          </a:prstGeom>
          <a:noFill/>
          <a:ln>
            <a:noFill/>
          </a:ln>
        </p:spPr>
      </p:pic>
      <p:pic>
        <p:nvPicPr>
          <p:cNvPr descr="Pattern-slides.png" id="56" name="Google Shape;56;p13"/>
          <p:cNvPicPr preferRelativeResize="0"/>
          <p:nvPr/>
        </p:nvPicPr>
        <p:blipFill rotWithShape="1">
          <a:blip r:embed="rId1">
            <a:alphaModFix/>
          </a:blip>
          <a:srcRect b="0" l="0" r="0" t="0"/>
          <a:stretch/>
        </p:blipFill>
        <p:spPr>
          <a:xfrm>
            <a:off x="7080694" y="3210575"/>
            <a:ext cx="3545026" cy="32105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54.png"/><Relationship Id="rId5" Type="http://schemas.openxmlformats.org/officeDocument/2006/relationships/image" Target="../media/image23.png"/><Relationship Id="rId6"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42.png"/><Relationship Id="rId5" Type="http://schemas.openxmlformats.org/officeDocument/2006/relationships/image" Target="../media/image23.png"/><Relationship Id="rId6"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23.png"/><Relationship Id="rId6"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slide" Target="/ppt/slides/slide15.xml"/><Relationship Id="rId4" Type="http://schemas.openxmlformats.org/officeDocument/2006/relationships/slide" Target="/ppt/slides/slide19.xml"/><Relationship Id="rId5" Type="http://schemas.openxmlformats.org/officeDocument/2006/relationships/slide" Target="/ppt/slides/slide32.xml"/><Relationship Id="rId6" Type="http://schemas.openxmlformats.org/officeDocument/2006/relationships/slide" Target="/ppt/slides/slide46.xml"/><Relationship Id="rId7" Type="http://schemas.openxmlformats.org/officeDocument/2006/relationships/slide" Target="/ppt/slides/slide46.xml"/><Relationship Id="rId8"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19.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1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19.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19.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19.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hyperlink" Target="https://play.stmath.com/raft/resources/sites/jiji_to_the_top/index.html#book5/cover" TargetMode="External"/><Relationship Id="rId6" Type="http://schemas.openxmlformats.org/officeDocument/2006/relationships/hyperlink" Target="https://play.stmath.com/raft/resources/videos/jiji_to_the_top/index.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3"/>
          <p:cNvSpPr/>
          <p:nvPr/>
        </p:nvSpPr>
        <p:spPr>
          <a:xfrm>
            <a:off x="1193250" y="1284025"/>
            <a:ext cx="6557100" cy="192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p33"/>
          <p:cNvPicPr preferRelativeResize="0"/>
          <p:nvPr/>
        </p:nvPicPr>
        <p:blipFill>
          <a:blip r:embed="rId3">
            <a:alphaModFix/>
          </a:blip>
          <a:stretch>
            <a:fillRect/>
          </a:stretch>
        </p:blipFill>
        <p:spPr>
          <a:xfrm>
            <a:off x="662675" y="809488"/>
            <a:ext cx="7818652" cy="2874174"/>
          </a:xfrm>
          <a:prstGeom prst="rect">
            <a:avLst/>
          </a:prstGeom>
          <a:noFill/>
          <a:ln>
            <a:noFill/>
          </a:ln>
        </p:spPr>
      </p:pic>
      <p:sp>
        <p:nvSpPr>
          <p:cNvPr id="150" name="Google Shape;150;p33"/>
          <p:cNvSpPr txBox="1"/>
          <p:nvPr/>
        </p:nvSpPr>
        <p:spPr>
          <a:xfrm>
            <a:off x="2748875" y="3318100"/>
            <a:ext cx="4068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Open Sans"/>
                <a:ea typeface="Open Sans"/>
                <a:cs typeface="Open Sans"/>
                <a:sym typeface="Open Sans"/>
              </a:rPr>
              <a:t>Class Meeting (K-5)</a:t>
            </a:r>
            <a:endParaRPr b="1" sz="2000">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2"/>
          <p:cNvSpPr txBox="1"/>
          <p:nvPr/>
        </p:nvSpPr>
        <p:spPr>
          <a:xfrm>
            <a:off x="1985600" y="546175"/>
            <a:ext cx="3450300" cy="76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2"/>
                </a:solidFill>
                <a:latin typeface="Open Sans"/>
                <a:ea typeface="Open Sans"/>
                <a:cs typeface="Open Sans"/>
                <a:sym typeface="Open Sans"/>
              </a:rPr>
              <a:t>NOTICE &amp; WONDER</a:t>
            </a:r>
            <a:br>
              <a:rPr lang="en" sz="1200">
                <a:solidFill>
                  <a:schemeClr val="dk2"/>
                </a:solidFill>
                <a:latin typeface="Open Sans"/>
                <a:ea typeface="Open Sans"/>
                <a:cs typeface="Open Sans"/>
                <a:sym typeface="Open Sans"/>
              </a:rPr>
            </a:br>
            <a:r>
              <a:rPr lang="en">
                <a:solidFill>
                  <a:schemeClr val="dk2"/>
                </a:solidFill>
                <a:latin typeface="Open Sans"/>
                <a:ea typeface="Open Sans"/>
                <a:cs typeface="Open Sans"/>
                <a:sym typeface="Open Sans"/>
              </a:rPr>
              <a:t>What do you notice?</a:t>
            </a:r>
            <a:r>
              <a:rPr lang="en" sz="2000">
                <a:solidFill>
                  <a:schemeClr val="dk2"/>
                </a:solidFill>
                <a:latin typeface="Open Sans"/>
                <a:ea typeface="Open Sans"/>
                <a:cs typeface="Open Sans"/>
                <a:sym typeface="Open Sans"/>
              </a:rPr>
              <a:t> </a:t>
            </a:r>
            <a:endParaRPr sz="2000">
              <a:solidFill>
                <a:schemeClr val="dk2"/>
              </a:solidFill>
            </a:endParaRPr>
          </a:p>
        </p:txBody>
      </p:sp>
      <p:pic>
        <p:nvPicPr>
          <p:cNvPr id="234" name="Google Shape;234;p42"/>
          <p:cNvPicPr preferRelativeResize="0"/>
          <p:nvPr/>
        </p:nvPicPr>
        <p:blipFill rotWithShape="1">
          <a:blip r:embed="rId3">
            <a:alphaModFix/>
          </a:blip>
          <a:srcRect b="0" l="10805" r="14778" t="0"/>
          <a:stretch/>
        </p:blipFill>
        <p:spPr>
          <a:xfrm>
            <a:off x="1336600" y="1426100"/>
            <a:ext cx="3867601" cy="2511925"/>
          </a:xfrm>
          <a:prstGeom prst="rect">
            <a:avLst/>
          </a:prstGeom>
          <a:noFill/>
          <a:ln>
            <a:noFill/>
          </a:ln>
        </p:spPr>
      </p:pic>
      <p:pic>
        <p:nvPicPr>
          <p:cNvPr id="235" name="Google Shape;235;p42"/>
          <p:cNvPicPr preferRelativeResize="0"/>
          <p:nvPr/>
        </p:nvPicPr>
        <p:blipFill>
          <a:blip r:embed="rId4">
            <a:alphaModFix/>
          </a:blip>
          <a:stretch>
            <a:fillRect/>
          </a:stretch>
        </p:blipFill>
        <p:spPr>
          <a:xfrm>
            <a:off x="1880198" y="1795499"/>
            <a:ext cx="2710160" cy="1692919"/>
          </a:xfrm>
          <a:prstGeom prst="rect">
            <a:avLst/>
          </a:prstGeom>
          <a:noFill/>
          <a:ln>
            <a:noFill/>
          </a:ln>
        </p:spPr>
      </p:pic>
      <p:pic>
        <p:nvPicPr>
          <p:cNvPr id="236" name="Google Shape;236;p42"/>
          <p:cNvPicPr preferRelativeResize="0"/>
          <p:nvPr/>
        </p:nvPicPr>
        <p:blipFill>
          <a:blip r:embed="rId5">
            <a:alphaModFix/>
          </a:blip>
          <a:stretch>
            <a:fillRect/>
          </a:stretch>
        </p:blipFill>
        <p:spPr>
          <a:xfrm>
            <a:off x="387701" y="265700"/>
            <a:ext cx="1463876" cy="927525"/>
          </a:xfrm>
          <a:prstGeom prst="rect">
            <a:avLst/>
          </a:prstGeom>
          <a:noFill/>
          <a:ln>
            <a:noFill/>
          </a:ln>
        </p:spPr>
      </p:pic>
      <p:pic>
        <p:nvPicPr>
          <p:cNvPr id="237" name="Google Shape;237;p42"/>
          <p:cNvPicPr preferRelativeResize="0"/>
          <p:nvPr/>
        </p:nvPicPr>
        <p:blipFill>
          <a:blip r:embed="rId6">
            <a:alphaModFix/>
          </a:blip>
          <a:stretch>
            <a:fillRect/>
          </a:stretch>
        </p:blipFill>
        <p:spPr>
          <a:xfrm>
            <a:off x="5487100" y="1356823"/>
            <a:ext cx="2509974" cy="3097876"/>
          </a:xfrm>
          <a:prstGeom prst="rect">
            <a:avLst/>
          </a:prstGeom>
          <a:noFill/>
          <a:ln>
            <a:noFill/>
          </a:ln>
        </p:spPr>
      </p:pic>
      <p:sp>
        <p:nvSpPr>
          <p:cNvPr id="238" name="Google Shape;238;p42"/>
          <p:cNvSpPr txBox="1"/>
          <p:nvPr/>
        </p:nvSpPr>
        <p:spPr>
          <a:xfrm>
            <a:off x="1225200" y="4020150"/>
            <a:ext cx="4337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latin typeface="Open Sans"/>
                <a:ea typeface="Open Sans"/>
                <a:cs typeface="Open Sans"/>
                <a:sym typeface="Open Sans"/>
              </a:rPr>
              <a:t>I SEE. . .</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3"/>
          <p:cNvSpPr txBox="1"/>
          <p:nvPr/>
        </p:nvSpPr>
        <p:spPr>
          <a:xfrm>
            <a:off x="1965175" y="542363"/>
            <a:ext cx="50928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2"/>
                </a:solidFill>
                <a:latin typeface="Open Sans"/>
                <a:ea typeface="Open Sans"/>
                <a:cs typeface="Open Sans"/>
                <a:sym typeface="Open Sans"/>
              </a:rPr>
              <a:t>PREDICT &amp; JUSTIFY</a:t>
            </a:r>
            <a:endParaRPr sz="20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lang="en">
                <a:solidFill>
                  <a:schemeClr val="dk2"/>
                </a:solidFill>
                <a:latin typeface="Open Sans"/>
                <a:ea typeface="Open Sans"/>
                <a:cs typeface="Open Sans"/>
                <a:sym typeface="Open Sans"/>
              </a:rPr>
              <a:t>What is your prediction and why? </a:t>
            </a:r>
            <a:endParaRPr i="1">
              <a:solidFill>
                <a:schemeClr val="dk2"/>
              </a:solidFill>
              <a:latin typeface="Open Sans"/>
              <a:ea typeface="Open Sans"/>
              <a:cs typeface="Open Sans"/>
              <a:sym typeface="Open Sans"/>
            </a:endParaRPr>
          </a:p>
        </p:txBody>
      </p:sp>
      <p:pic>
        <p:nvPicPr>
          <p:cNvPr id="244" name="Google Shape;244;p43"/>
          <p:cNvPicPr preferRelativeResize="0"/>
          <p:nvPr/>
        </p:nvPicPr>
        <p:blipFill rotWithShape="1">
          <a:blip r:embed="rId3">
            <a:alphaModFix/>
          </a:blip>
          <a:srcRect b="0" l="9715" r="16462" t="0"/>
          <a:stretch/>
        </p:blipFill>
        <p:spPr>
          <a:xfrm>
            <a:off x="1482375" y="1516300"/>
            <a:ext cx="3787074" cy="2596948"/>
          </a:xfrm>
          <a:prstGeom prst="rect">
            <a:avLst/>
          </a:prstGeom>
          <a:noFill/>
          <a:ln>
            <a:noFill/>
          </a:ln>
        </p:spPr>
      </p:pic>
      <p:pic>
        <p:nvPicPr>
          <p:cNvPr id="245" name="Google Shape;245;p43"/>
          <p:cNvPicPr preferRelativeResize="0"/>
          <p:nvPr/>
        </p:nvPicPr>
        <p:blipFill rotWithShape="1">
          <a:blip r:embed="rId4">
            <a:alphaModFix/>
          </a:blip>
          <a:srcRect b="11201" l="14499" r="19471" t="19048"/>
          <a:stretch/>
        </p:blipFill>
        <p:spPr>
          <a:xfrm>
            <a:off x="2078109" y="1897842"/>
            <a:ext cx="2688084" cy="1768882"/>
          </a:xfrm>
          <a:prstGeom prst="rect">
            <a:avLst/>
          </a:prstGeom>
          <a:noFill/>
          <a:ln>
            <a:noFill/>
          </a:ln>
        </p:spPr>
      </p:pic>
      <p:pic>
        <p:nvPicPr>
          <p:cNvPr id="246" name="Google Shape;246;p43"/>
          <p:cNvPicPr preferRelativeResize="0"/>
          <p:nvPr/>
        </p:nvPicPr>
        <p:blipFill>
          <a:blip r:embed="rId5">
            <a:alphaModFix/>
          </a:blip>
          <a:stretch>
            <a:fillRect/>
          </a:stretch>
        </p:blipFill>
        <p:spPr>
          <a:xfrm>
            <a:off x="387701" y="265700"/>
            <a:ext cx="1463876" cy="927525"/>
          </a:xfrm>
          <a:prstGeom prst="rect">
            <a:avLst/>
          </a:prstGeom>
          <a:noFill/>
          <a:ln>
            <a:noFill/>
          </a:ln>
        </p:spPr>
      </p:pic>
      <p:sp>
        <p:nvSpPr>
          <p:cNvPr id="247" name="Google Shape;247;p43"/>
          <p:cNvSpPr txBox="1"/>
          <p:nvPr/>
        </p:nvSpPr>
        <p:spPr>
          <a:xfrm>
            <a:off x="1453800" y="4020150"/>
            <a:ext cx="4337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latin typeface="Open Sans"/>
                <a:ea typeface="Open Sans"/>
                <a:cs typeface="Open Sans"/>
                <a:sym typeface="Open Sans"/>
              </a:rPr>
              <a:t>I THINK. . .</a:t>
            </a:r>
            <a:endParaRPr sz="2400"/>
          </a:p>
        </p:txBody>
      </p:sp>
      <p:pic>
        <p:nvPicPr>
          <p:cNvPr id="248" name="Google Shape;248;p43"/>
          <p:cNvPicPr preferRelativeResize="0"/>
          <p:nvPr/>
        </p:nvPicPr>
        <p:blipFill>
          <a:blip r:embed="rId6">
            <a:alphaModFix/>
          </a:blip>
          <a:stretch>
            <a:fillRect/>
          </a:stretch>
        </p:blipFill>
        <p:spPr>
          <a:xfrm>
            <a:off x="6032275" y="1287700"/>
            <a:ext cx="1726850" cy="3066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4"/>
          <p:cNvSpPr txBox="1"/>
          <p:nvPr/>
        </p:nvSpPr>
        <p:spPr>
          <a:xfrm>
            <a:off x="1969900" y="375450"/>
            <a:ext cx="4545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2"/>
                </a:solidFill>
                <a:latin typeface="Open Sans"/>
                <a:ea typeface="Open Sans"/>
                <a:cs typeface="Open Sans"/>
                <a:sym typeface="Open Sans"/>
              </a:rPr>
              <a:t>TEST &amp; OBSERVE</a:t>
            </a:r>
            <a:endParaRPr sz="2000">
              <a:solidFill>
                <a:schemeClr val="dk2"/>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Test  your strategy. Tell me what happened?</a:t>
            </a:r>
            <a:endParaRPr>
              <a:solidFill>
                <a:schemeClr val="dk2"/>
              </a:solidFill>
              <a:latin typeface="Open Sans"/>
              <a:ea typeface="Open Sans"/>
              <a:cs typeface="Open Sans"/>
              <a:sym typeface="Open Sans"/>
            </a:endParaRPr>
          </a:p>
        </p:txBody>
      </p:sp>
      <p:pic>
        <p:nvPicPr>
          <p:cNvPr id="254" name="Google Shape;254;p44"/>
          <p:cNvPicPr preferRelativeResize="0"/>
          <p:nvPr/>
        </p:nvPicPr>
        <p:blipFill rotWithShape="1">
          <a:blip r:embed="rId3">
            <a:alphaModFix/>
          </a:blip>
          <a:srcRect b="0" l="11951" r="14225" t="0"/>
          <a:stretch/>
        </p:blipFill>
        <p:spPr>
          <a:xfrm>
            <a:off x="1689025" y="1714075"/>
            <a:ext cx="3505902" cy="2382775"/>
          </a:xfrm>
          <a:prstGeom prst="rect">
            <a:avLst/>
          </a:prstGeom>
          <a:noFill/>
          <a:ln>
            <a:noFill/>
          </a:ln>
        </p:spPr>
      </p:pic>
      <p:pic>
        <p:nvPicPr>
          <p:cNvPr id="255" name="Google Shape;255;p44"/>
          <p:cNvPicPr preferRelativeResize="0"/>
          <p:nvPr/>
        </p:nvPicPr>
        <p:blipFill>
          <a:blip r:embed="rId4">
            <a:alphaModFix/>
          </a:blip>
          <a:stretch>
            <a:fillRect/>
          </a:stretch>
        </p:blipFill>
        <p:spPr>
          <a:xfrm>
            <a:off x="2131404" y="2039759"/>
            <a:ext cx="2488497" cy="1649091"/>
          </a:xfrm>
          <a:prstGeom prst="rect">
            <a:avLst/>
          </a:prstGeom>
          <a:noFill/>
          <a:ln>
            <a:noFill/>
          </a:ln>
        </p:spPr>
      </p:pic>
      <p:pic>
        <p:nvPicPr>
          <p:cNvPr id="256" name="Google Shape;256;p44"/>
          <p:cNvPicPr preferRelativeResize="0"/>
          <p:nvPr/>
        </p:nvPicPr>
        <p:blipFill>
          <a:blip r:embed="rId5">
            <a:alphaModFix/>
          </a:blip>
          <a:stretch>
            <a:fillRect/>
          </a:stretch>
        </p:blipFill>
        <p:spPr>
          <a:xfrm>
            <a:off x="387701" y="265700"/>
            <a:ext cx="1463876" cy="927525"/>
          </a:xfrm>
          <a:prstGeom prst="rect">
            <a:avLst/>
          </a:prstGeom>
          <a:noFill/>
          <a:ln>
            <a:noFill/>
          </a:ln>
        </p:spPr>
      </p:pic>
      <p:sp>
        <p:nvSpPr>
          <p:cNvPr id="257" name="Google Shape;257;p44"/>
          <p:cNvSpPr txBox="1"/>
          <p:nvPr/>
        </p:nvSpPr>
        <p:spPr>
          <a:xfrm>
            <a:off x="1301400" y="4020150"/>
            <a:ext cx="3505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latin typeface="Open Sans"/>
                <a:ea typeface="Open Sans"/>
                <a:cs typeface="Open Sans"/>
                <a:sym typeface="Open Sans"/>
              </a:rPr>
              <a:t>I TRY. . .</a:t>
            </a:r>
            <a:endParaRPr sz="2400"/>
          </a:p>
        </p:txBody>
      </p:sp>
      <p:pic>
        <p:nvPicPr>
          <p:cNvPr id="258" name="Google Shape;258;p44"/>
          <p:cNvPicPr preferRelativeResize="0"/>
          <p:nvPr/>
        </p:nvPicPr>
        <p:blipFill>
          <a:blip r:embed="rId6">
            <a:alphaModFix/>
          </a:blip>
          <a:stretch>
            <a:fillRect/>
          </a:stretch>
        </p:blipFill>
        <p:spPr>
          <a:xfrm>
            <a:off x="5499925" y="1420225"/>
            <a:ext cx="2158285" cy="32770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5"/>
          <p:cNvSpPr txBox="1"/>
          <p:nvPr/>
        </p:nvSpPr>
        <p:spPr>
          <a:xfrm>
            <a:off x="2054950" y="494300"/>
            <a:ext cx="2659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2"/>
                </a:solidFill>
                <a:latin typeface="Open Sans"/>
                <a:ea typeface="Open Sans"/>
                <a:cs typeface="Open Sans"/>
                <a:sym typeface="Open Sans"/>
              </a:rPr>
              <a:t>ANALYZE &amp; LEARN</a:t>
            </a:r>
            <a:endParaRPr sz="2000">
              <a:solidFill>
                <a:schemeClr val="dk2"/>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What did you learn?</a:t>
            </a:r>
            <a:endParaRPr>
              <a:solidFill>
                <a:schemeClr val="dk2"/>
              </a:solidFill>
              <a:latin typeface="Open Sans"/>
              <a:ea typeface="Open Sans"/>
              <a:cs typeface="Open Sans"/>
              <a:sym typeface="Open Sans"/>
            </a:endParaRPr>
          </a:p>
        </p:txBody>
      </p:sp>
      <p:pic>
        <p:nvPicPr>
          <p:cNvPr id="264" name="Google Shape;264;p45"/>
          <p:cNvPicPr preferRelativeResize="0"/>
          <p:nvPr/>
        </p:nvPicPr>
        <p:blipFill rotWithShape="1">
          <a:blip r:embed="rId3">
            <a:alphaModFix/>
          </a:blip>
          <a:srcRect b="0" l="10731" r="15965" t="0"/>
          <a:stretch/>
        </p:blipFill>
        <p:spPr>
          <a:xfrm>
            <a:off x="1637875" y="1564975"/>
            <a:ext cx="3487951" cy="2583075"/>
          </a:xfrm>
          <a:prstGeom prst="rect">
            <a:avLst/>
          </a:prstGeom>
          <a:noFill/>
          <a:ln>
            <a:noFill/>
          </a:ln>
        </p:spPr>
      </p:pic>
      <p:pic>
        <p:nvPicPr>
          <p:cNvPr id="265" name="Google Shape;265;p45"/>
          <p:cNvPicPr preferRelativeResize="0"/>
          <p:nvPr/>
        </p:nvPicPr>
        <p:blipFill>
          <a:blip r:embed="rId4">
            <a:alphaModFix/>
          </a:blip>
          <a:stretch>
            <a:fillRect/>
          </a:stretch>
        </p:blipFill>
        <p:spPr>
          <a:xfrm>
            <a:off x="2131436" y="1970144"/>
            <a:ext cx="2495175" cy="1688850"/>
          </a:xfrm>
          <a:prstGeom prst="rect">
            <a:avLst/>
          </a:prstGeom>
          <a:noFill/>
          <a:ln>
            <a:noFill/>
          </a:ln>
        </p:spPr>
      </p:pic>
      <p:pic>
        <p:nvPicPr>
          <p:cNvPr id="266" name="Google Shape;266;p45"/>
          <p:cNvPicPr preferRelativeResize="0"/>
          <p:nvPr/>
        </p:nvPicPr>
        <p:blipFill>
          <a:blip r:embed="rId5">
            <a:alphaModFix/>
          </a:blip>
          <a:stretch>
            <a:fillRect/>
          </a:stretch>
        </p:blipFill>
        <p:spPr>
          <a:xfrm>
            <a:off x="387701" y="265700"/>
            <a:ext cx="1463876" cy="927525"/>
          </a:xfrm>
          <a:prstGeom prst="rect">
            <a:avLst/>
          </a:prstGeom>
          <a:noFill/>
          <a:ln>
            <a:noFill/>
          </a:ln>
        </p:spPr>
      </p:pic>
      <p:sp>
        <p:nvSpPr>
          <p:cNvPr id="267" name="Google Shape;267;p45"/>
          <p:cNvSpPr txBox="1"/>
          <p:nvPr/>
        </p:nvSpPr>
        <p:spPr>
          <a:xfrm>
            <a:off x="1453800" y="4020150"/>
            <a:ext cx="4337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latin typeface="Open Sans"/>
                <a:ea typeface="Open Sans"/>
                <a:cs typeface="Open Sans"/>
                <a:sym typeface="Open Sans"/>
              </a:rPr>
              <a:t>I LEARN. . .</a:t>
            </a:r>
            <a:endParaRPr sz="2400"/>
          </a:p>
        </p:txBody>
      </p:sp>
      <p:pic>
        <p:nvPicPr>
          <p:cNvPr id="268" name="Google Shape;268;p45"/>
          <p:cNvPicPr preferRelativeResize="0"/>
          <p:nvPr/>
        </p:nvPicPr>
        <p:blipFill>
          <a:blip r:embed="rId6">
            <a:alphaModFix/>
          </a:blip>
          <a:stretch>
            <a:fillRect/>
          </a:stretch>
        </p:blipFill>
        <p:spPr>
          <a:xfrm>
            <a:off x="5619350" y="1212300"/>
            <a:ext cx="1818900" cy="32884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grpSp>
        <p:nvGrpSpPr>
          <p:cNvPr id="273" name="Google Shape;273;p46"/>
          <p:cNvGrpSpPr/>
          <p:nvPr/>
        </p:nvGrpSpPr>
        <p:grpSpPr>
          <a:xfrm>
            <a:off x="135900" y="2618025"/>
            <a:ext cx="8861075" cy="487200"/>
            <a:chOff x="135900" y="2084625"/>
            <a:chExt cx="8861075" cy="487200"/>
          </a:xfrm>
        </p:grpSpPr>
        <p:sp>
          <p:nvSpPr>
            <p:cNvPr id="274" name="Google Shape;274;p46"/>
            <p:cNvSpPr txBox="1"/>
            <p:nvPr/>
          </p:nvSpPr>
          <p:spPr>
            <a:xfrm>
              <a:off x="135900" y="2084625"/>
              <a:ext cx="2017500" cy="487200"/>
            </a:xfrm>
            <a:prstGeom prst="rect">
              <a:avLst/>
            </a:prstGeom>
            <a:solidFill>
              <a:srgbClr val="1D9FE6"/>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u="sng">
                  <a:solidFill>
                    <a:schemeClr val="lt2"/>
                  </a:solidFill>
                  <a:latin typeface="Open Sans"/>
                  <a:ea typeface="Open Sans"/>
                  <a:cs typeface="Open Sans"/>
                  <a:sym typeface="Open Sans"/>
                  <a:hlinkClick action="ppaction://hlinksldjump" r:id="rId3">
                    <a:extLst>
                      <a:ext uri="{A12FA001-AC4F-418D-AE19-62706E023703}">
                        <ahyp:hlinkClr val="tx"/>
                      </a:ext>
                    </a:extLst>
                  </a:hlinkClick>
                </a:rPr>
                <a:t>Set Goals</a:t>
              </a:r>
              <a:endParaRPr b="1" sz="2000">
                <a:solidFill>
                  <a:schemeClr val="lt2"/>
                </a:solidFill>
                <a:latin typeface="Open Sans"/>
                <a:ea typeface="Open Sans"/>
                <a:cs typeface="Open Sans"/>
                <a:sym typeface="Open Sans"/>
              </a:endParaRPr>
            </a:p>
            <a:p>
              <a:pPr indent="0" lvl="0" marL="457200" marR="0" rtl="0" algn="ctr">
                <a:lnSpc>
                  <a:spcPct val="113000"/>
                </a:lnSpc>
                <a:spcBef>
                  <a:spcPts val="1000"/>
                </a:spcBef>
                <a:spcAft>
                  <a:spcPts val="800"/>
                </a:spcAft>
                <a:buNone/>
              </a:pPr>
              <a:r>
                <a:t/>
              </a:r>
              <a:endParaRPr sz="2000">
                <a:solidFill>
                  <a:schemeClr val="lt2"/>
                </a:solidFill>
                <a:latin typeface="Open Sans"/>
                <a:ea typeface="Open Sans"/>
                <a:cs typeface="Open Sans"/>
                <a:sym typeface="Open Sans"/>
              </a:endParaRPr>
            </a:p>
          </p:txBody>
        </p:sp>
        <p:sp>
          <p:nvSpPr>
            <p:cNvPr id="275" name="Google Shape;275;p46"/>
            <p:cNvSpPr txBox="1"/>
            <p:nvPr/>
          </p:nvSpPr>
          <p:spPr>
            <a:xfrm>
              <a:off x="2282750" y="2084625"/>
              <a:ext cx="2017500" cy="487200"/>
            </a:xfrm>
            <a:prstGeom prst="rect">
              <a:avLst/>
            </a:prstGeom>
            <a:solidFill>
              <a:srgbClr val="1D9FE6"/>
            </a:solidFill>
            <a:ln>
              <a:noFill/>
            </a:ln>
          </p:spPr>
          <p:txBody>
            <a:bodyPr anchorCtr="0" anchor="ctr" bIns="91425" lIns="91425" spcFirstLastPara="1" rIns="91425" wrap="square" tIns="91425">
              <a:noAutofit/>
            </a:bodyPr>
            <a:lstStyle/>
            <a:p>
              <a:pPr indent="0" lvl="0" marL="0" marR="0" rtl="0" algn="ctr">
                <a:lnSpc>
                  <a:spcPct val="113000"/>
                </a:lnSpc>
                <a:spcBef>
                  <a:spcPts val="800"/>
                </a:spcBef>
                <a:spcAft>
                  <a:spcPts val="800"/>
                </a:spcAft>
                <a:buNone/>
              </a:pPr>
              <a:r>
                <a:rPr b="1" lang="en" sz="1700" u="sng">
                  <a:solidFill>
                    <a:schemeClr val="lt2"/>
                  </a:solidFill>
                  <a:latin typeface="Open Sans"/>
                  <a:ea typeface="Open Sans"/>
                  <a:cs typeface="Open Sans"/>
                  <a:sym typeface="Open Sans"/>
                  <a:hlinkClick action="ppaction://hlinksldjump" r:id="rId4">
                    <a:extLst>
                      <a:ext uri="{A12FA001-AC4F-418D-AE19-62706E023703}">
                        <ahyp:hlinkClr val="tx"/>
                      </a:ext>
                    </a:extLst>
                  </a:hlinkClick>
                </a:rPr>
                <a:t>Find Which One</a:t>
              </a:r>
              <a:endParaRPr b="1" sz="2000">
                <a:solidFill>
                  <a:schemeClr val="lt2"/>
                </a:solidFill>
                <a:latin typeface="Open Sans"/>
                <a:ea typeface="Open Sans"/>
                <a:cs typeface="Open Sans"/>
                <a:sym typeface="Open Sans"/>
              </a:endParaRPr>
            </a:p>
          </p:txBody>
        </p:sp>
        <p:sp>
          <p:nvSpPr>
            <p:cNvPr id="276" name="Google Shape;276;p46"/>
            <p:cNvSpPr txBox="1"/>
            <p:nvPr/>
          </p:nvSpPr>
          <p:spPr>
            <a:xfrm>
              <a:off x="4429601" y="2084625"/>
              <a:ext cx="2017500" cy="487200"/>
            </a:xfrm>
            <a:prstGeom prst="rect">
              <a:avLst/>
            </a:prstGeom>
            <a:solidFill>
              <a:srgbClr val="1D9FE6"/>
            </a:solidFill>
            <a:ln>
              <a:noFill/>
            </a:ln>
          </p:spPr>
          <p:txBody>
            <a:bodyPr anchorCtr="0" anchor="ctr" bIns="91425" lIns="91425" spcFirstLastPara="1" rIns="91425" wrap="square" tIns="91425">
              <a:noAutofit/>
            </a:bodyPr>
            <a:lstStyle/>
            <a:p>
              <a:pPr indent="0" lvl="0" marL="0" marR="0" rtl="0" algn="ctr">
                <a:lnSpc>
                  <a:spcPct val="113000"/>
                </a:lnSpc>
                <a:spcBef>
                  <a:spcPts val="800"/>
                </a:spcBef>
                <a:spcAft>
                  <a:spcPts val="800"/>
                </a:spcAft>
                <a:buNone/>
              </a:pPr>
              <a:r>
                <a:rPr b="1" lang="en" sz="1500" u="sng">
                  <a:solidFill>
                    <a:schemeClr val="lt2"/>
                  </a:solidFill>
                  <a:latin typeface="Open Sans"/>
                  <a:ea typeface="Open Sans"/>
                  <a:cs typeface="Open Sans"/>
                  <a:sym typeface="Open Sans"/>
                  <a:hlinkClick action="ppaction://hlinksldjump" r:id="rId5">
                    <a:extLst>
                      <a:ext uri="{A12FA001-AC4F-418D-AE19-62706E023703}">
                        <ahyp:hlinkClr val="tx"/>
                      </a:ext>
                    </a:extLst>
                  </a:hlinkClick>
                </a:rPr>
                <a:t>Explore Numbers</a:t>
              </a:r>
              <a:endParaRPr b="1" sz="1500">
                <a:solidFill>
                  <a:schemeClr val="lt2"/>
                </a:solidFill>
                <a:latin typeface="Open Sans"/>
                <a:ea typeface="Open Sans"/>
                <a:cs typeface="Open Sans"/>
                <a:sym typeface="Open Sans"/>
              </a:endParaRPr>
            </a:p>
          </p:txBody>
        </p:sp>
        <p:sp>
          <p:nvSpPr>
            <p:cNvPr id="277" name="Google Shape;277;p46"/>
            <p:cNvSpPr txBox="1"/>
            <p:nvPr/>
          </p:nvSpPr>
          <p:spPr>
            <a:xfrm>
              <a:off x="6565475" y="2084625"/>
              <a:ext cx="2431500" cy="463200"/>
            </a:xfrm>
            <a:prstGeom prst="rect">
              <a:avLst/>
            </a:prstGeom>
            <a:solidFill>
              <a:srgbClr val="1D9FE6"/>
            </a:solidFill>
            <a:ln>
              <a:noFill/>
            </a:ln>
          </p:spPr>
          <p:txBody>
            <a:bodyPr anchorCtr="0" anchor="ctr" bIns="91425" lIns="91425" spcFirstLastPara="1" rIns="91425" wrap="square" tIns="91425">
              <a:noAutofit/>
            </a:bodyPr>
            <a:lstStyle/>
            <a:p>
              <a:pPr indent="0" lvl="0" marL="0" marR="0" rtl="0" algn="ctr">
                <a:lnSpc>
                  <a:spcPct val="113000"/>
                </a:lnSpc>
                <a:spcBef>
                  <a:spcPts val="800"/>
                </a:spcBef>
                <a:spcAft>
                  <a:spcPts val="800"/>
                </a:spcAft>
                <a:buNone/>
              </a:pPr>
              <a:r>
                <a:rPr b="1" lang="en" sz="1800" u="sng">
                  <a:solidFill>
                    <a:schemeClr val="lt2"/>
                  </a:solidFill>
                  <a:latin typeface="Open Sans"/>
                  <a:ea typeface="Open Sans"/>
                  <a:cs typeface="Open Sans"/>
                  <a:sym typeface="Open Sans"/>
                  <a:hlinkClick action="ppaction://hlinksldjump" r:id="rId6">
                    <a:extLst>
                      <a:ext uri="{A12FA001-AC4F-418D-AE19-62706E023703}">
                        <ahyp:hlinkClr val="tx"/>
                      </a:ext>
                    </a:extLst>
                  </a:hlinkClick>
                </a:rPr>
                <a:t>Celebrate </a:t>
              </a:r>
              <a:r>
                <a:rPr b="1" lang="en" sz="1800" u="sng">
                  <a:solidFill>
                    <a:schemeClr val="lt2"/>
                  </a:solidFill>
                  <a:latin typeface="Open Sans"/>
                  <a:ea typeface="Open Sans"/>
                  <a:cs typeface="Open Sans"/>
                  <a:sym typeface="Open Sans"/>
                  <a:hlinkClick action="ppaction://hlinksldjump" r:id="rId7">
                    <a:extLst>
                      <a:ext uri="{A12FA001-AC4F-418D-AE19-62706E023703}">
                        <ahyp:hlinkClr val="tx"/>
                      </a:ext>
                    </a:extLst>
                  </a:hlinkClick>
                </a:rPr>
                <a:t>Brilliance</a:t>
              </a:r>
              <a:endParaRPr b="1" sz="1700">
                <a:solidFill>
                  <a:schemeClr val="lt2"/>
                </a:solidFill>
                <a:latin typeface="Open Sans"/>
                <a:ea typeface="Open Sans"/>
                <a:cs typeface="Open Sans"/>
                <a:sym typeface="Open Sans"/>
              </a:endParaRPr>
            </a:p>
          </p:txBody>
        </p:sp>
      </p:grpSp>
      <p:pic>
        <p:nvPicPr>
          <p:cNvPr id="278" name="Google Shape;278;p46"/>
          <p:cNvPicPr preferRelativeResize="0"/>
          <p:nvPr/>
        </p:nvPicPr>
        <p:blipFill>
          <a:blip r:embed="rId8">
            <a:alphaModFix/>
          </a:blip>
          <a:stretch>
            <a:fillRect/>
          </a:stretch>
        </p:blipFill>
        <p:spPr>
          <a:xfrm>
            <a:off x="152401" y="63768"/>
            <a:ext cx="3447997" cy="1267502"/>
          </a:xfrm>
          <a:prstGeom prst="rect">
            <a:avLst/>
          </a:prstGeom>
          <a:noFill/>
          <a:ln>
            <a:noFill/>
          </a:ln>
        </p:spPr>
      </p:pic>
      <p:sp>
        <p:nvSpPr>
          <p:cNvPr id="279" name="Google Shape;279;p46"/>
          <p:cNvSpPr txBox="1"/>
          <p:nvPr/>
        </p:nvSpPr>
        <p:spPr>
          <a:xfrm>
            <a:off x="1338275" y="1547875"/>
            <a:ext cx="5562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Open Sans"/>
                <a:ea typeface="Open Sans"/>
                <a:cs typeface="Open Sans"/>
                <a:sym typeface="Open Sans"/>
              </a:rPr>
              <a:t>For t</a:t>
            </a:r>
            <a:r>
              <a:rPr b="1" lang="en" sz="2400">
                <a:latin typeface="Open Sans"/>
                <a:ea typeface="Open Sans"/>
                <a:cs typeface="Open Sans"/>
                <a:sym typeface="Open Sans"/>
              </a:rPr>
              <a:t>oday’s class meeting we will. . .</a:t>
            </a:r>
            <a:endParaRPr b="1" sz="2400">
              <a:latin typeface="Open Sans"/>
              <a:ea typeface="Open Sans"/>
              <a:cs typeface="Open Sans"/>
              <a:sym typeface="Open Sans"/>
            </a:endParaRPr>
          </a:p>
        </p:txBody>
      </p:sp>
      <p:sp>
        <p:nvSpPr>
          <p:cNvPr id="280" name="Google Shape;280;p46"/>
          <p:cNvSpPr txBox="1"/>
          <p:nvPr/>
        </p:nvSpPr>
        <p:spPr>
          <a:xfrm>
            <a:off x="2860050" y="3687800"/>
            <a:ext cx="3671100" cy="487200"/>
          </a:xfrm>
          <a:prstGeom prst="rect">
            <a:avLst/>
          </a:prstGeom>
          <a:solidFill>
            <a:srgbClr val="1D9FE6"/>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2"/>
                </a:solidFill>
                <a:latin typeface="Open Sans"/>
                <a:ea typeface="Open Sans"/>
                <a:cs typeface="Open Sans"/>
                <a:sym typeface="Open Sans"/>
              </a:rPr>
              <a:t>Tell our Math Story</a:t>
            </a:r>
            <a:endParaRPr b="1" sz="2000">
              <a:solidFill>
                <a:schemeClr val="lt2"/>
              </a:solidFill>
              <a:latin typeface="Open Sans"/>
              <a:ea typeface="Open Sans"/>
              <a:cs typeface="Open Sans"/>
              <a:sym typeface="Open Sans"/>
            </a:endParaRPr>
          </a:p>
          <a:p>
            <a:pPr indent="0" lvl="0" marL="457200" marR="0" rtl="0" algn="ctr">
              <a:lnSpc>
                <a:spcPct val="113000"/>
              </a:lnSpc>
              <a:spcBef>
                <a:spcPts val="1000"/>
              </a:spcBef>
              <a:spcAft>
                <a:spcPts val="800"/>
              </a:spcAft>
              <a:buNone/>
            </a:pPr>
            <a:r>
              <a:t/>
            </a:r>
            <a:endParaRPr sz="2000">
              <a:solidFill>
                <a:schemeClr val="lt2"/>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grpSp>
        <p:nvGrpSpPr>
          <p:cNvPr id="285" name="Google Shape;285;p47"/>
          <p:cNvGrpSpPr/>
          <p:nvPr/>
        </p:nvGrpSpPr>
        <p:grpSpPr>
          <a:xfrm>
            <a:off x="1055946" y="1854250"/>
            <a:ext cx="6941395" cy="1741426"/>
            <a:chOff x="1592250" y="2174400"/>
            <a:chExt cx="3082051" cy="794700"/>
          </a:xfrm>
        </p:grpSpPr>
        <p:sp>
          <p:nvSpPr>
            <p:cNvPr id="286" name="Google Shape;286;p47"/>
            <p:cNvSpPr/>
            <p:nvPr/>
          </p:nvSpPr>
          <p:spPr>
            <a:xfrm>
              <a:off x="1592250" y="2174400"/>
              <a:ext cx="3075600" cy="794700"/>
            </a:xfrm>
            <a:prstGeom prst="roundRect">
              <a:avLst>
                <a:gd fmla="val 16667" name="adj"/>
              </a:avLst>
            </a:prstGeom>
            <a:solidFill>
              <a:schemeClr val="lt2"/>
            </a:solidFill>
            <a:ln>
              <a:noFill/>
            </a:ln>
            <a:effectLst>
              <a:outerShdw blurRad="157163" rotWithShape="0" algn="bl" dir="5400000" dist="3810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7"/>
            <p:cNvSpPr txBox="1"/>
            <p:nvPr/>
          </p:nvSpPr>
          <p:spPr>
            <a:xfrm>
              <a:off x="1598701" y="2291100"/>
              <a:ext cx="3075600" cy="56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2B2B2B"/>
                  </a:solidFill>
                  <a:latin typeface="Ubuntu Medium"/>
                  <a:ea typeface="Ubuntu Medium"/>
                  <a:cs typeface="Ubuntu Medium"/>
                  <a:sym typeface="Ubuntu Medium"/>
                </a:rPr>
                <a:t>Goal Setting</a:t>
              </a:r>
              <a:endParaRPr i="1" sz="2800">
                <a:solidFill>
                  <a:srgbClr val="2B2B2B"/>
                </a:solidFill>
                <a:latin typeface="Ubuntu Medium"/>
                <a:ea typeface="Ubuntu Medium"/>
                <a:cs typeface="Ubuntu Medium"/>
                <a:sym typeface="Ubuntu Medium"/>
              </a:endParaRPr>
            </a:p>
          </p:txBody>
        </p:sp>
      </p:grpSp>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8"/>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3" name="Google Shape;293;p48"/>
          <p:cNvPicPr preferRelativeResize="0"/>
          <p:nvPr/>
        </p:nvPicPr>
        <p:blipFill rotWithShape="1">
          <a:blip r:embed="rId3">
            <a:alphaModFix/>
          </a:blip>
          <a:srcRect b="39" l="0" r="0" t="29"/>
          <a:stretch/>
        </p:blipFill>
        <p:spPr>
          <a:xfrm>
            <a:off x="249742" y="21556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294" name="Google Shape;294;p48"/>
          <p:cNvSpPr txBox="1"/>
          <p:nvPr/>
        </p:nvSpPr>
        <p:spPr>
          <a:xfrm>
            <a:off x="1318672" y="399315"/>
            <a:ext cx="20988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Set Goals</a:t>
            </a:r>
            <a:endParaRPr b="1" sz="2000"/>
          </a:p>
        </p:txBody>
      </p:sp>
      <p:sp>
        <p:nvSpPr>
          <p:cNvPr id="295" name="Google Shape;295;p48"/>
          <p:cNvSpPr txBox="1"/>
          <p:nvPr/>
        </p:nvSpPr>
        <p:spPr>
          <a:xfrm>
            <a:off x="1124350" y="1585850"/>
            <a:ext cx="70986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My goal for this week is . . .</a:t>
            </a:r>
            <a:endParaRPr sz="2000">
              <a:solidFill>
                <a:schemeClr val="lt2"/>
              </a:solidFill>
            </a:endParaRPr>
          </a:p>
        </p:txBody>
      </p:sp>
      <p:sp>
        <p:nvSpPr>
          <p:cNvPr id="296" name="Google Shape;296;p48"/>
          <p:cNvSpPr txBox="1"/>
          <p:nvPr/>
        </p:nvSpPr>
        <p:spPr>
          <a:xfrm>
            <a:off x="1124350" y="2208125"/>
            <a:ext cx="71322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I chose this goal because</a:t>
            </a:r>
            <a:r>
              <a:rPr lang="en" sz="2000">
                <a:solidFill>
                  <a:schemeClr val="lt2"/>
                </a:solidFill>
              </a:rPr>
              <a:t> . . .</a:t>
            </a:r>
            <a:endParaRPr sz="2000">
              <a:solidFill>
                <a:schemeClr val="lt2"/>
              </a:solidFill>
            </a:endParaRPr>
          </a:p>
        </p:txBody>
      </p:sp>
      <p:sp>
        <p:nvSpPr>
          <p:cNvPr id="297" name="Google Shape;297;p48"/>
          <p:cNvSpPr txBox="1"/>
          <p:nvPr/>
        </p:nvSpPr>
        <p:spPr>
          <a:xfrm>
            <a:off x="1124350" y="2830400"/>
            <a:ext cx="71322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One thing I will do to help me achieve my goal </a:t>
            </a:r>
            <a:r>
              <a:rPr lang="en" sz="2000">
                <a:solidFill>
                  <a:schemeClr val="lt2"/>
                </a:solidFill>
              </a:rPr>
              <a:t>is . . .</a:t>
            </a:r>
            <a:endParaRPr sz="2000">
              <a:solidFill>
                <a:schemeClr val="lt2"/>
              </a:solidFill>
            </a:endParaRPr>
          </a:p>
        </p:txBody>
      </p:sp>
      <p:sp>
        <p:nvSpPr>
          <p:cNvPr id="298" name="Google Shape;298;p48"/>
          <p:cNvSpPr txBox="1"/>
          <p:nvPr/>
        </p:nvSpPr>
        <p:spPr>
          <a:xfrm>
            <a:off x="1124350" y="3516200"/>
            <a:ext cx="71322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One</a:t>
            </a:r>
            <a:r>
              <a:rPr lang="en" sz="2000">
                <a:solidFill>
                  <a:schemeClr val="lt2"/>
                </a:solidFill>
              </a:rPr>
              <a:t> thing you can do to help me achieve my goal is . . .</a:t>
            </a:r>
            <a:endParaRPr sz="2000">
              <a:solidFill>
                <a:schemeClr val="l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9"/>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4" name="Google Shape;304;p49"/>
          <p:cNvPicPr preferRelativeResize="0"/>
          <p:nvPr/>
        </p:nvPicPr>
        <p:blipFill rotWithShape="1">
          <a:blip r:embed="rId3">
            <a:alphaModFix/>
          </a:blip>
          <a:srcRect b="39" l="0" r="0" t="29"/>
          <a:stretch/>
        </p:blipFill>
        <p:spPr>
          <a:xfrm>
            <a:off x="249742" y="21556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305" name="Google Shape;305;p49"/>
          <p:cNvSpPr txBox="1"/>
          <p:nvPr/>
        </p:nvSpPr>
        <p:spPr>
          <a:xfrm>
            <a:off x="1318672" y="399315"/>
            <a:ext cx="20988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Monitor</a:t>
            </a:r>
            <a:r>
              <a:rPr b="1" lang="en" sz="2000">
                <a:latin typeface="Open Sans"/>
                <a:ea typeface="Open Sans"/>
                <a:cs typeface="Open Sans"/>
                <a:sym typeface="Open Sans"/>
              </a:rPr>
              <a:t> Goals</a:t>
            </a:r>
            <a:endParaRPr b="1" sz="2000"/>
          </a:p>
        </p:txBody>
      </p:sp>
      <p:sp>
        <p:nvSpPr>
          <p:cNvPr id="306" name="Google Shape;306;p49"/>
          <p:cNvSpPr txBox="1"/>
          <p:nvPr/>
        </p:nvSpPr>
        <p:spPr>
          <a:xfrm>
            <a:off x="1124350" y="1585850"/>
            <a:ext cx="70986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This week I am doing _____ on my goal.</a:t>
            </a:r>
            <a:endParaRPr sz="2000">
              <a:solidFill>
                <a:schemeClr val="lt2"/>
              </a:solidFill>
            </a:endParaRPr>
          </a:p>
        </p:txBody>
      </p:sp>
      <p:sp>
        <p:nvSpPr>
          <p:cNvPr id="307" name="Google Shape;307;p49"/>
          <p:cNvSpPr txBox="1"/>
          <p:nvPr/>
        </p:nvSpPr>
        <p:spPr>
          <a:xfrm>
            <a:off x="1124350" y="2208125"/>
            <a:ext cx="71322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Something that is helping me is</a:t>
            </a:r>
            <a:r>
              <a:rPr lang="en" sz="2000">
                <a:solidFill>
                  <a:schemeClr val="lt2"/>
                </a:solidFill>
              </a:rPr>
              <a:t> . . .</a:t>
            </a:r>
            <a:endParaRPr sz="2000">
              <a:solidFill>
                <a:schemeClr val="lt2"/>
              </a:solidFill>
            </a:endParaRPr>
          </a:p>
        </p:txBody>
      </p:sp>
      <p:sp>
        <p:nvSpPr>
          <p:cNvPr id="308" name="Google Shape;308;p49"/>
          <p:cNvSpPr txBox="1"/>
          <p:nvPr/>
        </p:nvSpPr>
        <p:spPr>
          <a:xfrm>
            <a:off x="1124350" y="2830400"/>
            <a:ext cx="71322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Something I need to work on is . . .</a:t>
            </a:r>
            <a:endParaRPr sz="2000">
              <a:solidFill>
                <a:schemeClr val="l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0"/>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 name="Google Shape;314;p50"/>
          <p:cNvPicPr preferRelativeResize="0"/>
          <p:nvPr/>
        </p:nvPicPr>
        <p:blipFill rotWithShape="1">
          <a:blip r:embed="rId3">
            <a:alphaModFix/>
          </a:blip>
          <a:srcRect b="39" l="0" r="0" t="29"/>
          <a:stretch/>
        </p:blipFill>
        <p:spPr>
          <a:xfrm>
            <a:off x="249742" y="21556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315" name="Google Shape;315;p50"/>
          <p:cNvSpPr txBox="1"/>
          <p:nvPr/>
        </p:nvSpPr>
        <p:spPr>
          <a:xfrm>
            <a:off x="1318672" y="399315"/>
            <a:ext cx="20988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Evaluate</a:t>
            </a:r>
            <a:r>
              <a:rPr b="1" lang="en" sz="2000">
                <a:latin typeface="Open Sans"/>
                <a:ea typeface="Open Sans"/>
                <a:cs typeface="Open Sans"/>
                <a:sym typeface="Open Sans"/>
              </a:rPr>
              <a:t> Goals</a:t>
            </a:r>
            <a:endParaRPr b="1" sz="2000"/>
          </a:p>
        </p:txBody>
      </p:sp>
      <p:sp>
        <p:nvSpPr>
          <p:cNvPr id="316" name="Google Shape;316;p50"/>
          <p:cNvSpPr txBox="1"/>
          <p:nvPr/>
        </p:nvSpPr>
        <p:spPr>
          <a:xfrm>
            <a:off x="971950" y="1750925"/>
            <a:ext cx="71322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One thing I did well is</a:t>
            </a:r>
            <a:r>
              <a:rPr lang="en" sz="2000">
                <a:solidFill>
                  <a:schemeClr val="lt2"/>
                </a:solidFill>
              </a:rPr>
              <a:t> . . .</a:t>
            </a:r>
            <a:endParaRPr sz="2000">
              <a:solidFill>
                <a:schemeClr val="lt2"/>
              </a:solidFill>
            </a:endParaRPr>
          </a:p>
        </p:txBody>
      </p:sp>
      <p:sp>
        <p:nvSpPr>
          <p:cNvPr id="317" name="Google Shape;317;p50"/>
          <p:cNvSpPr txBox="1"/>
          <p:nvPr/>
        </p:nvSpPr>
        <p:spPr>
          <a:xfrm>
            <a:off x="971950" y="2373200"/>
            <a:ext cx="71322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One thing I need to </a:t>
            </a:r>
            <a:r>
              <a:rPr lang="en" sz="2000">
                <a:solidFill>
                  <a:schemeClr val="lt2"/>
                </a:solidFill>
              </a:rPr>
              <a:t>work</a:t>
            </a:r>
            <a:r>
              <a:rPr lang="en" sz="2000">
                <a:solidFill>
                  <a:schemeClr val="lt2"/>
                </a:solidFill>
              </a:rPr>
              <a:t> on is</a:t>
            </a:r>
            <a:r>
              <a:rPr lang="en" sz="2000">
                <a:solidFill>
                  <a:schemeClr val="lt2"/>
                </a:solidFill>
              </a:rPr>
              <a:t> . . .</a:t>
            </a:r>
            <a:endParaRPr sz="2000">
              <a:solidFill>
                <a:schemeClr val="lt2"/>
              </a:solidFill>
            </a:endParaRPr>
          </a:p>
        </p:txBody>
      </p:sp>
      <p:sp>
        <p:nvSpPr>
          <p:cNvPr id="318" name="Google Shape;318;p50"/>
          <p:cNvSpPr txBox="1"/>
          <p:nvPr/>
        </p:nvSpPr>
        <p:spPr>
          <a:xfrm>
            <a:off x="971950" y="3059000"/>
            <a:ext cx="71322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One way I might adjust my goal is ______ </a:t>
            </a:r>
            <a:r>
              <a:rPr lang="en" sz="2000">
                <a:solidFill>
                  <a:schemeClr val="lt2"/>
                </a:solidFill>
              </a:rPr>
              <a:t>because . . .</a:t>
            </a:r>
            <a:endParaRPr sz="2000">
              <a:solidFill>
                <a:schemeClr val="lt2"/>
              </a:solidFill>
            </a:endParaRPr>
          </a:p>
        </p:txBody>
      </p:sp>
      <p:sp>
        <p:nvSpPr>
          <p:cNvPr id="319" name="Google Shape;319;p50"/>
          <p:cNvSpPr txBox="1"/>
          <p:nvPr/>
        </p:nvSpPr>
        <p:spPr>
          <a:xfrm>
            <a:off x="971950" y="3744800"/>
            <a:ext cx="7132200" cy="492600"/>
          </a:xfrm>
          <a:prstGeom prst="rect">
            <a:avLst/>
          </a:prstGeom>
          <a:solidFill>
            <a:srgbClr val="1D9FE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2"/>
                </a:solidFill>
              </a:rPr>
              <a:t>One thing I learned about myself from setting this goal is . . . </a:t>
            </a:r>
            <a:endParaRPr sz="2000">
              <a:solidFill>
                <a:schemeClr val="l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grpSp>
        <p:nvGrpSpPr>
          <p:cNvPr id="324" name="Google Shape;324;p51"/>
          <p:cNvGrpSpPr/>
          <p:nvPr/>
        </p:nvGrpSpPr>
        <p:grpSpPr>
          <a:xfrm>
            <a:off x="1055946" y="1854250"/>
            <a:ext cx="6941395" cy="1741426"/>
            <a:chOff x="1592250" y="2174400"/>
            <a:chExt cx="3082051" cy="794700"/>
          </a:xfrm>
        </p:grpSpPr>
        <p:sp>
          <p:nvSpPr>
            <p:cNvPr id="325" name="Google Shape;325;p51"/>
            <p:cNvSpPr/>
            <p:nvPr/>
          </p:nvSpPr>
          <p:spPr>
            <a:xfrm>
              <a:off x="1592250" y="2174400"/>
              <a:ext cx="3075600" cy="794700"/>
            </a:xfrm>
            <a:prstGeom prst="roundRect">
              <a:avLst>
                <a:gd fmla="val 16667" name="adj"/>
              </a:avLst>
            </a:prstGeom>
            <a:solidFill>
              <a:schemeClr val="lt2"/>
            </a:solidFill>
            <a:ln>
              <a:noFill/>
            </a:ln>
            <a:effectLst>
              <a:outerShdw blurRad="157163" rotWithShape="0" algn="bl" dir="5400000" dist="3810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1"/>
            <p:cNvSpPr txBox="1"/>
            <p:nvPr/>
          </p:nvSpPr>
          <p:spPr>
            <a:xfrm>
              <a:off x="1598701" y="2291100"/>
              <a:ext cx="3075600" cy="56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2B2B2B"/>
                  </a:solidFill>
                  <a:latin typeface="Ubuntu Medium"/>
                  <a:ea typeface="Ubuntu Medium"/>
                  <a:cs typeface="Ubuntu Medium"/>
                  <a:sym typeface="Ubuntu Medium"/>
                </a:rPr>
                <a:t>Tell Our Math Story</a:t>
              </a:r>
              <a:endParaRPr i="1" sz="2800">
                <a:solidFill>
                  <a:srgbClr val="2B2B2B"/>
                </a:solidFill>
                <a:latin typeface="Ubuntu Medium"/>
                <a:ea typeface="Ubuntu Medium"/>
                <a:cs typeface="Ubuntu Medium"/>
                <a:sym typeface="Ubuntu Medium"/>
              </a:endParaRPr>
            </a:p>
          </p:txBody>
        </p:sp>
      </p:gr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4"/>
          <p:cNvSpPr txBox="1"/>
          <p:nvPr/>
        </p:nvSpPr>
        <p:spPr>
          <a:xfrm>
            <a:off x="857250" y="512825"/>
            <a:ext cx="760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Open Sans"/>
                <a:ea typeface="Open Sans"/>
                <a:cs typeface="Open Sans"/>
                <a:sym typeface="Open Sans"/>
              </a:rPr>
              <a:t>How to use this </a:t>
            </a:r>
            <a:r>
              <a:rPr b="1" lang="en" sz="2000">
                <a:latin typeface="Open Sans"/>
                <a:ea typeface="Open Sans"/>
                <a:cs typeface="Open Sans"/>
                <a:sym typeface="Open Sans"/>
              </a:rPr>
              <a:t>slide</a:t>
            </a:r>
            <a:r>
              <a:rPr b="1" lang="en" sz="2000">
                <a:latin typeface="Open Sans"/>
                <a:ea typeface="Open Sans"/>
                <a:cs typeface="Open Sans"/>
                <a:sym typeface="Open Sans"/>
              </a:rPr>
              <a:t> deck</a:t>
            </a:r>
            <a:endParaRPr b="1" sz="2000">
              <a:latin typeface="Open Sans"/>
              <a:ea typeface="Open Sans"/>
              <a:cs typeface="Open Sans"/>
              <a:sym typeface="Open Sans"/>
            </a:endParaRPr>
          </a:p>
        </p:txBody>
      </p:sp>
      <p:sp>
        <p:nvSpPr>
          <p:cNvPr id="156" name="Google Shape;156;p34"/>
          <p:cNvSpPr txBox="1"/>
          <p:nvPr/>
        </p:nvSpPr>
        <p:spPr>
          <a:xfrm>
            <a:off x="1158525" y="1487175"/>
            <a:ext cx="68031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This slide deck was created to be used for the class meeting each week. There are two ways to use it.</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AutoNum type="arabicPeriod"/>
            </a:pPr>
            <a:r>
              <a:rPr lang="en">
                <a:latin typeface="Open Sans"/>
                <a:ea typeface="Open Sans"/>
                <a:cs typeface="Open Sans"/>
                <a:sym typeface="Open Sans"/>
              </a:rPr>
              <a:t>Make copies of this slide deck to use for your class meeting each week. Individualize each copy by deleting the slides you do not wish to use that week.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AutoNum type="arabicPeriod"/>
            </a:pPr>
            <a:r>
              <a:rPr lang="en">
                <a:latin typeface="Open Sans"/>
                <a:ea typeface="Open Sans"/>
                <a:cs typeface="Open Sans"/>
                <a:sym typeface="Open Sans"/>
              </a:rPr>
              <a:t>Use this slide deck as is and navigate to the slides you want each time. Clicking on the topics found on slide 14 while in presentation mode, will take you directly to that topics set of slides.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You may wish to upload this deck to the platform you use for your virtual program.</a:t>
            </a:r>
            <a:endParaRPr>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2"/>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2" name="Google Shape;332;p52"/>
          <p:cNvPicPr preferRelativeResize="0"/>
          <p:nvPr/>
        </p:nvPicPr>
        <p:blipFill rotWithShape="1">
          <a:blip r:embed="rId3">
            <a:alphaModFix/>
          </a:blip>
          <a:srcRect b="39" l="0" r="0" t="29"/>
          <a:stretch/>
        </p:blipFill>
        <p:spPr>
          <a:xfrm>
            <a:off x="249742" y="21556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333" name="Google Shape;333;p52"/>
          <p:cNvSpPr txBox="1"/>
          <p:nvPr/>
        </p:nvSpPr>
        <p:spPr>
          <a:xfrm>
            <a:off x="1318678" y="399325"/>
            <a:ext cx="430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Tell Our Math Story</a:t>
            </a:r>
            <a:endParaRPr b="1" sz="2000"/>
          </a:p>
        </p:txBody>
      </p:sp>
      <p:sp>
        <p:nvSpPr>
          <p:cNvPr id="334" name="Google Shape;334;p52"/>
          <p:cNvSpPr txBox="1"/>
          <p:nvPr/>
        </p:nvSpPr>
        <p:spPr>
          <a:xfrm>
            <a:off x="428625" y="1389850"/>
            <a:ext cx="5088600" cy="29799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What is your favorite flavor of ice cream?</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What is the farthest place you’ve ever traveled?</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How many brothers and sisters do you have?</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What is your favorite color?</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If you could be any animal, what animal would you choose?</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What do you like about math?</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What is your favorite vegetable?</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Chocolate, vanilla, or strawberry ice cream - Which is better?</a:t>
            </a:r>
            <a:endParaRPr sz="1600">
              <a:latin typeface="Open Sans"/>
              <a:ea typeface="Open Sans"/>
              <a:cs typeface="Open Sans"/>
              <a:sym typeface="Open Sans"/>
            </a:endParaRPr>
          </a:p>
        </p:txBody>
      </p:sp>
      <p:pic>
        <p:nvPicPr>
          <p:cNvPr id="335" name="Google Shape;335;p52" title="Chart"/>
          <p:cNvPicPr preferRelativeResize="0"/>
          <p:nvPr/>
        </p:nvPicPr>
        <p:blipFill>
          <a:blip r:embed="rId4">
            <a:alphaModFix/>
          </a:blip>
          <a:stretch>
            <a:fillRect/>
          </a:stretch>
        </p:blipFill>
        <p:spPr>
          <a:xfrm>
            <a:off x="5626975" y="2086700"/>
            <a:ext cx="2970276" cy="183662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grpSp>
        <p:nvGrpSpPr>
          <p:cNvPr id="340" name="Google Shape;340;p53"/>
          <p:cNvGrpSpPr/>
          <p:nvPr/>
        </p:nvGrpSpPr>
        <p:grpSpPr>
          <a:xfrm>
            <a:off x="1055946" y="1854250"/>
            <a:ext cx="6941395" cy="1741426"/>
            <a:chOff x="1592250" y="2174400"/>
            <a:chExt cx="3082051" cy="794700"/>
          </a:xfrm>
        </p:grpSpPr>
        <p:sp>
          <p:nvSpPr>
            <p:cNvPr id="341" name="Google Shape;341;p53"/>
            <p:cNvSpPr/>
            <p:nvPr/>
          </p:nvSpPr>
          <p:spPr>
            <a:xfrm>
              <a:off x="1592250" y="2174400"/>
              <a:ext cx="3075600" cy="794700"/>
            </a:xfrm>
            <a:prstGeom prst="roundRect">
              <a:avLst>
                <a:gd fmla="val 16667" name="adj"/>
              </a:avLst>
            </a:prstGeom>
            <a:solidFill>
              <a:schemeClr val="lt2"/>
            </a:solidFill>
            <a:ln>
              <a:noFill/>
            </a:ln>
            <a:effectLst>
              <a:outerShdw blurRad="157163" rotWithShape="0" algn="bl" dir="5400000" dist="3810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3"/>
            <p:cNvSpPr txBox="1"/>
            <p:nvPr/>
          </p:nvSpPr>
          <p:spPr>
            <a:xfrm>
              <a:off x="1598701" y="2291100"/>
              <a:ext cx="3075600" cy="56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2B2B2B"/>
                  </a:solidFill>
                  <a:latin typeface="Ubuntu Medium"/>
                  <a:ea typeface="Ubuntu Medium"/>
                  <a:cs typeface="Ubuntu Medium"/>
                  <a:sym typeface="Ubuntu Medium"/>
                </a:rPr>
                <a:t>Which One?</a:t>
              </a:r>
              <a:endParaRPr i="1" sz="2800">
                <a:solidFill>
                  <a:srgbClr val="2B2B2B"/>
                </a:solidFill>
                <a:latin typeface="Ubuntu Medium"/>
                <a:ea typeface="Ubuntu Medium"/>
                <a:cs typeface="Ubuntu Medium"/>
                <a:sym typeface="Ubuntu Medium"/>
              </a:endParaRPr>
            </a:p>
          </p:txBody>
        </p:sp>
      </p:grpSp>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4"/>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4"/>
          <p:cNvSpPr txBox="1"/>
          <p:nvPr/>
        </p:nvSpPr>
        <p:spPr>
          <a:xfrm>
            <a:off x="1074519" y="477500"/>
            <a:ext cx="4178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Which</a:t>
            </a:r>
            <a:r>
              <a:rPr b="1" lang="en" sz="2000">
                <a:latin typeface="Open Sans"/>
                <a:ea typeface="Open Sans"/>
                <a:cs typeface="Open Sans"/>
                <a:sym typeface="Open Sans"/>
              </a:rPr>
              <a:t> One Doesn’t Belong?</a:t>
            </a:r>
            <a:endParaRPr b="1" sz="2000"/>
          </a:p>
        </p:txBody>
      </p:sp>
      <p:pic>
        <p:nvPicPr>
          <p:cNvPr id="349" name="Google Shape;349;p54"/>
          <p:cNvPicPr preferRelativeResize="0"/>
          <p:nvPr/>
        </p:nvPicPr>
        <p:blipFill rotWithShape="1">
          <a:blip r:embed="rId3">
            <a:alphaModFix/>
          </a:blip>
          <a:srcRect b="39" l="0" r="0" t="29"/>
          <a:stretch/>
        </p:blipFill>
        <p:spPr>
          <a:xfrm>
            <a:off x="254532" y="216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350" name="Google Shape;350;p54"/>
          <p:cNvPicPr preferRelativeResize="0"/>
          <p:nvPr/>
        </p:nvPicPr>
        <p:blipFill>
          <a:blip r:embed="rId4">
            <a:alphaModFix/>
          </a:blip>
          <a:stretch>
            <a:fillRect/>
          </a:stretch>
        </p:blipFill>
        <p:spPr>
          <a:xfrm>
            <a:off x="1981200" y="1170125"/>
            <a:ext cx="5677075" cy="3716800"/>
          </a:xfrm>
          <a:prstGeom prst="rect">
            <a:avLst/>
          </a:prstGeom>
          <a:noFill/>
          <a:ln>
            <a:noFill/>
          </a:ln>
        </p:spPr>
      </p:pic>
      <p:sp>
        <p:nvSpPr>
          <p:cNvPr id="351" name="Google Shape;351;p54"/>
          <p:cNvSpPr txBox="1"/>
          <p:nvPr/>
        </p:nvSpPr>
        <p:spPr>
          <a:xfrm>
            <a:off x="2231250" y="1904700"/>
            <a:ext cx="427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A</a:t>
            </a:r>
            <a:endParaRPr b="1" sz="1700"/>
          </a:p>
        </p:txBody>
      </p:sp>
      <p:sp>
        <p:nvSpPr>
          <p:cNvPr id="352" name="Google Shape;352;p54"/>
          <p:cNvSpPr txBox="1"/>
          <p:nvPr/>
        </p:nvSpPr>
        <p:spPr>
          <a:xfrm>
            <a:off x="4968000" y="1887925"/>
            <a:ext cx="427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B</a:t>
            </a:r>
            <a:endParaRPr b="1" sz="1700"/>
          </a:p>
        </p:txBody>
      </p:sp>
      <p:sp>
        <p:nvSpPr>
          <p:cNvPr id="353" name="Google Shape;353;p54"/>
          <p:cNvSpPr txBox="1"/>
          <p:nvPr/>
        </p:nvSpPr>
        <p:spPr>
          <a:xfrm>
            <a:off x="2248031" y="3606272"/>
            <a:ext cx="427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C</a:t>
            </a:r>
            <a:endParaRPr b="1" sz="1700"/>
          </a:p>
        </p:txBody>
      </p:sp>
      <p:sp>
        <p:nvSpPr>
          <p:cNvPr id="354" name="Google Shape;354;p54"/>
          <p:cNvSpPr txBox="1"/>
          <p:nvPr/>
        </p:nvSpPr>
        <p:spPr>
          <a:xfrm>
            <a:off x="4984781" y="3589497"/>
            <a:ext cx="427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D</a:t>
            </a:r>
            <a:endParaRPr b="1" sz="1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5"/>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55"/>
          <p:cNvSpPr txBox="1"/>
          <p:nvPr/>
        </p:nvSpPr>
        <p:spPr>
          <a:xfrm>
            <a:off x="1074519" y="477500"/>
            <a:ext cx="4178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Which One Doesn’t Belong?</a:t>
            </a:r>
            <a:endParaRPr b="1" sz="2000"/>
          </a:p>
        </p:txBody>
      </p:sp>
      <p:pic>
        <p:nvPicPr>
          <p:cNvPr id="361" name="Google Shape;361;p55"/>
          <p:cNvPicPr preferRelativeResize="0"/>
          <p:nvPr/>
        </p:nvPicPr>
        <p:blipFill rotWithShape="1">
          <a:blip r:embed="rId3">
            <a:alphaModFix/>
          </a:blip>
          <a:srcRect b="39" l="0" r="0" t="29"/>
          <a:stretch/>
        </p:blipFill>
        <p:spPr>
          <a:xfrm>
            <a:off x="254532" y="216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362" name="Google Shape;362;p55"/>
          <p:cNvPicPr preferRelativeResize="0"/>
          <p:nvPr/>
        </p:nvPicPr>
        <p:blipFill>
          <a:blip r:embed="rId4">
            <a:alphaModFix/>
          </a:blip>
          <a:stretch>
            <a:fillRect/>
          </a:stretch>
        </p:blipFill>
        <p:spPr>
          <a:xfrm>
            <a:off x="1953432" y="1046300"/>
            <a:ext cx="5147342" cy="3868600"/>
          </a:xfrm>
          <a:prstGeom prst="rect">
            <a:avLst/>
          </a:prstGeom>
          <a:noFill/>
          <a:ln>
            <a:noFill/>
          </a:ln>
        </p:spPr>
      </p:pic>
      <p:sp>
        <p:nvSpPr>
          <p:cNvPr id="363" name="Google Shape;363;p55"/>
          <p:cNvSpPr txBox="1"/>
          <p:nvPr/>
        </p:nvSpPr>
        <p:spPr>
          <a:xfrm>
            <a:off x="1926450" y="1295100"/>
            <a:ext cx="427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A</a:t>
            </a:r>
            <a:endParaRPr b="1" sz="1700"/>
          </a:p>
        </p:txBody>
      </p:sp>
      <p:sp>
        <p:nvSpPr>
          <p:cNvPr id="364" name="Google Shape;364;p55"/>
          <p:cNvSpPr txBox="1"/>
          <p:nvPr/>
        </p:nvSpPr>
        <p:spPr>
          <a:xfrm>
            <a:off x="4663200" y="1278325"/>
            <a:ext cx="427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B</a:t>
            </a:r>
            <a:endParaRPr b="1" sz="1700"/>
          </a:p>
        </p:txBody>
      </p:sp>
      <p:sp>
        <p:nvSpPr>
          <p:cNvPr id="365" name="Google Shape;365;p55"/>
          <p:cNvSpPr txBox="1"/>
          <p:nvPr/>
        </p:nvSpPr>
        <p:spPr>
          <a:xfrm>
            <a:off x="1943231" y="3453872"/>
            <a:ext cx="427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C</a:t>
            </a:r>
            <a:endParaRPr b="1" sz="1700"/>
          </a:p>
        </p:txBody>
      </p:sp>
      <p:sp>
        <p:nvSpPr>
          <p:cNvPr id="366" name="Google Shape;366;p55"/>
          <p:cNvSpPr txBox="1"/>
          <p:nvPr/>
        </p:nvSpPr>
        <p:spPr>
          <a:xfrm>
            <a:off x="4679981" y="3437097"/>
            <a:ext cx="427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D</a:t>
            </a:r>
            <a:endParaRPr b="1" sz="1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6"/>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6"/>
          <p:cNvSpPr txBox="1"/>
          <p:nvPr/>
        </p:nvSpPr>
        <p:spPr>
          <a:xfrm>
            <a:off x="1074519" y="477500"/>
            <a:ext cx="4178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Which One Doesn’t Belong?</a:t>
            </a:r>
            <a:endParaRPr b="1" sz="2000"/>
          </a:p>
        </p:txBody>
      </p:sp>
      <p:pic>
        <p:nvPicPr>
          <p:cNvPr id="373" name="Google Shape;373;p56"/>
          <p:cNvPicPr preferRelativeResize="0"/>
          <p:nvPr/>
        </p:nvPicPr>
        <p:blipFill rotWithShape="1">
          <a:blip r:embed="rId3">
            <a:alphaModFix/>
          </a:blip>
          <a:srcRect b="39" l="0" r="0" t="29"/>
          <a:stretch/>
        </p:blipFill>
        <p:spPr>
          <a:xfrm>
            <a:off x="254532" y="216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374" name="Google Shape;374;p56"/>
          <p:cNvPicPr preferRelativeResize="0"/>
          <p:nvPr/>
        </p:nvPicPr>
        <p:blipFill>
          <a:blip r:embed="rId4">
            <a:alphaModFix/>
          </a:blip>
          <a:stretch>
            <a:fillRect/>
          </a:stretch>
        </p:blipFill>
        <p:spPr>
          <a:xfrm>
            <a:off x="2563032" y="970100"/>
            <a:ext cx="3739647" cy="3868600"/>
          </a:xfrm>
          <a:prstGeom prst="rect">
            <a:avLst/>
          </a:prstGeom>
          <a:noFill/>
          <a:ln>
            <a:noFill/>
          </a:ln>
        </p:spPr>
      </p:pic>
      <p:sp>
        <p:nvSpPr>
          <p:cNvPr id="375" name="Google Shape;375;p56"/>
          <p:cNvSpPr txBox="1"/>
          <p:nvPr/>
        </p:nvSpPr>
        <p:spPr>
          <a:xfrm>
            <a:off x="2002650" y="1676100"/>
            <a:ext cx="667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A</a:t>
            </a:r>
            <a:endParaRPr b="1" sz="1700"/>
          </a:p>
        </p:txBody>
      </p:sp>
      <p:sp>
        <p:nvSpPr>
          <p:cNvPr id="376" name="Google Shape;376;p56"/>
          <p:cNvSpPr txBox="1"/>
          <p:nvPr/>
        </p:nvSpPr>
        <p:spPr>
          <a:xfrm>
            <a:off x="6273204" y="1659325"/>
            <a:ext cx="667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B</a:t>
            </a:r>
            <a:endParaRPr b="1" sz="1700"/>
          </a:p>
        </p:txBody>
      </p:sp>
      <p:sp>
        <p:nvSpPr>
          <p:cNvPr id="377" name="Google Shape;377;p56"/>
          <p:cNvSpPr txBox="1"/>
          <p:nvPr/>
        </p:nvSpPr>
        <p:spPr>
          <a:xfrm>
            <a:off x="2028836" y="3377674"/>
            <a:ext cx="667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C</a:t>
            </a:r>
            <a:endParaRPr b="1" sz="1700"/>
          </a:p>
        </p:txBody>
      </p:sp>
      <p:sp>
        <p:nvSpPr>
          <p:cNvPr id="378" name="Google Shape;378;p56"/>
          <p:cNvSpPr txBox="1"/>
          <p:nvPr/>
        </p:nvSpPr>
        <p:spPr>
          <a:xfrm>
            <a:off x="6299391" y="3360899"/>
            <a:ext cx="667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D</a:t>
            </a:r>
            <a:endParaRPr b="1" sz="1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7"/>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7"/>
          <p:cNvSpPr txBox="1"/>
          <p:nvPr/>
        </p:nvSpPr>
        <p:spPr>
          <a:xfrm>
            <a:off x="1074519" y="477500"/>
            <a:ext cx="4178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Which One Doesn’t Belong?</a:t>
            </a:r>
            <a:endParaRPr b="1" sz="2000"/>
          </a:p>
        </p:txBody>
      </p:sp>
      <p:pic>
        <p:nvPicPr>
          <p:cNvPr id="385" name="Google Shape;385;p57"/>
          <p:cNvPicPr preferRelativeResize="0"/>
          <p:nvPr/>
        </p:nvPicPr>
        <p:blipFill rotWithShape="1">
          <a:blip r:embed="rId3">
            <a:alphaModFix/>
          </a:blip>
          <a:srcRect b="39" l="0" r="0" t="29"/>
          <a:stretch/>
        </p:blipFill>
        <p:spPr>
          <a:xfrm>
            <a:off x="254532" y="216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386" name="Google Shape;386;p57"/>
          <p:cNvPicPr preferRelativeResize="0"/>
          <p:nvPr/>
        </p:nvPicPr>
        <p:blipFill>
          <a:blip r:embed="rId4">
            <a:alphaModFix/>
          </a:blip>
          <a:stretch>
            <a:fillRect/>
          </a:stretch>
        </p:blipFill>
        <p:spPr>
          <a:xfrm>
            <a:off x="2410632" y="1122500"/>
            <a:ext cx="4624868" cy="3868600"/>
          </a:xfrm>
          <a:prstGeom prst="rect">
            <a:avLst/>
          </a:prstGeom>
          <a:noFill/>
          <a:ln>
            <a:noFill/>
          </a:ln>
        </p:spPr>
      </p:pic>
      <p:sp>
        <p:nvSpPr>
          <p:cNvPr id="387" name="Google Shape;387;p57"/>
          <p:cNvSpPr txBox="1"/>
          <p:nvPr/>
        </p:nvSpPr>
        <p:spPr>
          <a:xfrm>
            <a:off x="1774050" y="1904700"/>
            <a:ext cx="798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A</a:t>
            </a:r>
            <a:endParaRPr b="1" sz="1700"/>
          </a:p>
        </p:txBody>
      </p:sp>
      <p:sp>
        <p:nvSpPr>
          <p:cNvPr id="388" name="Google Shape;388;p57"/>
          <p:cNvSpPr txBox="1"/>
          <p:nvPr/>
        </p:nvSpPr>
        <p:spPr>
          <a:xfrm>
            <a:off x="6882383" y="1887925"/>
            <a:ext cx="798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B</a:t>
            </a:r>
            <a:endParaRPr b="1" sz="1700"/>
          </a:p>
        </p:txBody>
      </p:sp>
      <p:sp>
        <p:nvSpPr>
          <p:cNvPr id="389" name="Google Shape;389;p57"/>
          <p:cNvSpPr txBox="1"/>
          <p:nvPr/>
        </p:nvSpPr>
        <p:spPr>
          <a:xfrm>
            <a:off x="1805374" y="3606274"/>
            <a:ext cx="798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C</a:t>
            </a:r>
            <a:endParaRPr b="1" sz="1700"/>
          </a:p>
        </p:txBody>
      </p:sp>
      <p:sp>
        <p:nvSpPr>
          <p:cNvPr id="390" name="Google Shape;390;p57"/>
          <p:cNvSpPr txBox="1"/>
          <p:nvPr/>
        </p:nvSpPr>
        <p:spPr>
          <a:xfrm>
            <a:off x="6913707" y="3589499"/>
            <a:ext cx="798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D</a:t>
            </a:r>
            <a:endParaRPr b="1" sz="1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8"/>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8"/>
          <p:cNvSpPr txBox="1"/>
          <p:nvPr/>
        </p:nvSpPr>
        <p:spPr>
          <a:xfrm>
            <a:off x="1074519" y="477500"/>
            <a:ext cx="4178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Which One Doesn’t Belong?</a:t>
            </a:r>
            <a:endParaRPr b="1" sz="2000"/>
          </a:p>
        </p:txBody>
      </p:sp>
      <p:pic>
        <p:nvPicPr>
          <p:cNvPr id="397" name="Google Shape;397;p58"/>
          <p:cNvPicPr preferRelativeResize="0"/>
          <p:nvPr/>
        </p:nvPicPr>
        <p:blipFill rotWithShape="1">
          <a:blip r:embed="rId3">
            <a:alphaModFix/>
          </a:blip>
          <a:srcRect b="39" l="0" r="0" t="29"/>
          <a:stretch/>
        </p:blipFill>
        <p:spPr>
          <a:xfrm>
            <a:off x="254532" y="216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398" name="Google Shape;398;p58"/>
          <p:cNvPicPr preferRelativeResize="0"/>
          <p:nvPr/>
        </p:nvPicPr>
        <p:blipFill>
          <a:blip r:embed="rId4">
            <a:alphaModFix/>
          </a:blip>
          <a:stretch>
            <a:fillRect/>
          </a:stretch>
        </p:blipFill>
        <p:spPr>
          <a:xfrm>
            <a:off x="1267632" y="1122500"/>
            <a:ext cx="7009773" cy="3868601"/>
          </a:xfrm>
          <a:prstGeom prst="rect">
            <a:avLst/>
          </a:prstGeom>
          <a:noFill/>
          <a:ln>
            <a:noFill/>
          </a:ln>
        </p:spPr>
      </p:pic>
      <p:sp>
        <p:nvSpPr>
          <p:cNvPr id="399" name="Google Shape;399;p58"/>
          <p:cNvSpPr txBox="1"/>
          <p:nvPr/>
        </p:nvSpPr>
        <p:spPr>
          <a:xfrm>
            <a:off x="1469250" y="1345864"/>
            <a:ext cx="5181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A</a:t>
            </a:r>
            <a:endParaRPr b="1" sz="1700"/>
          </a:p>
        </p:txBody>
      </p:sp>
      <p:sp>
        <p:nvSpPr>
          <p:cNvPr id="400" name="Google Shape;400;p58"/>
          <p:cNvSpPr txBox="1"/>
          <p:nvPr/>
        </p:nvSpPr>
        <p:spPr>
          <a:xfrm>
            <a:off x="4782867" y="1327700"/>
            <a:ext cx="5181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B</a:t>
            </a:r>
            <a:endParaRPr b="1" sz="1700"/>
          </a:p>
        </p:txBody>
      </p:sp>
      <p:sp>
        <p:nvSpPr>
          <p:cNvPr id="401" name="Google Shape;401;p58"/>
          <p:cNvSpPr txBox="1"/>
          <p:nvPr/>
        </p:nvSpPr>
        <p:spPr>
          <a:xfrm>
            <a:off x="1489569" y="3188325"/>
            <a:ext cx="5181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C</a:t>
            </a:r>
            <a:endParaRPr b="1" sz="1700"/>
          </a:p>
        </p:txBody>
      </p:sp>
      <p:sp>
        <p:nvSpPr>
          <p:cNvPr id="402" name="Google Shape;402;p58"/>
          <p:cNvSpPr txBox="1"/>
          <p:nvPr/>
        </p:nvSpPr>
        <p:spPr>
          <a:xfrm>
            <a:off x="4803186" y="3170161"/>
            <a:ext cx="5181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D</a:t>
            </a:r>
            <a:endParaRPr b="1" sz="17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9"/>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9"/>
          <p:cNvSpPr txBox="1"/>
          <p:nvPr/>
        </p:nvSpPr>
        <p:spPr>
          <a:xfrm>
            <a:off x="1074519" y="477500"/>
            <a:ext cx="4178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Which One Doesn’t Belong?</a:t>
            </a:r>
            <a:endParaRPr b="1" sz="2000"/>
          </a:p>
        </p:txBody>
      </p:sp>
      <p:pic>
        <p:nvPicPr>
          <p:cNvPr id="409" name="Google Shape;409;p59"/>
          <p:cNvPicPr preferRelativeResize="0"/>
          <p:nvPr/>
        </p:nvPicPr>
        <p:blipFill rotWithShape="1">
          <a:blip r:embed="rId3">
            <a:alphaModFix/>
          </a:blip>
          <a:srcRect b="39" l="0" r="0" t="29"/>
          <a:stretch/>
        </p:blipFill>
        <p:spPr>
          <a:xfrm>
            <a:off x="254532" y="216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410" name="Google Shape;410;p59"/>
          <p:cNvPicPr preferRelativeResize="0"/>
          <p:nvPr/>
        </p:nvPicPr>
        <p:blipFill>
          <a:blip r:embed="rId4">
            <a:alphaModFix/>
          </a:blip>
          <a:stretch>
            <a:fillRect/>
          </a:stretch>
        </p:blipFill>
        <p:spPr>
          <a:xfrm>
            <a:off x="1496232" y="1122500"/>
            <a:ext cx="6004292" cy="3868600"/>
          </a:xfrm>
          <a:prstGeom prst="rect">
            <a:avLst/>
          </a:prstGeom>
          <a:noFill/>
          <a:ln>
            <a:noFill/>
          </a:ln>
        </p:spPr>
      </p:pic>
      <p:sp>
        <p:nvSpPr>
          <p:cNvPr id="411" name="Google Shape;411;p59"/>
          <p:cNvSpPr txBox="1"/>
          <p:nvPr/>
        </p:nvSpPr>
        <p:spPr>
          <a:xfrm>
            <a:off x="1545450" y="1447500"/>
            <a:ext cx="4797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A</a:t>
            </a:r>
            <a:endParaRPr b="1" sz="1700"/>
          </a:p>
        </p:txBody>
      </p:sp>
      <p:sp>
        <p:nvSpPr>
          <p:cNvPr id="412" name="Google Shape;412;p59"/>
          <p:cNvSpPr txBox="1"/>
          <p:nvPr/>
        </p:nvSpPr>
        <p:spPr>
          <a:xfrm>
            <a:off x="4537424" y="1430725"/>
            <a:ext cx="379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B</a:t>
            </a:r>
            <a:endParaRPr b="1" sz="1700"/>
          </a:p>
        </p:txBody>
      </p:sp>
      <p:sp>
        <p:nvSpPr>
          <p:cNvPr id="413" name="Google Shape;413;p59"/>
          <p:cNvSpPr txBox="1"/>
          <p:nvPr/>
        </p:nvSpPr>
        <p:spPr>
          <a:xfrm>
            <a:off x="1564264" y="3149075"/>
            <a:ext cx="4797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C</a:t>
            </a:r>
            <a:endParaRPr b="1" sz="1700"/>
          </a:p>
        </p:txBody>
      </p:sp>
      <p:sp>
        <p:nvSpPr>
          <p:cNvPr id="414" name="Google Shape;414;p59"/>
          <p:cNvSpPr txBox="1"/>
          <p:nvPr/>
        </p:nvSpPr>
        <p:spPr>
          <a:xfrm>
            <a:off x="4552292" y="3132300"/>
            <a:ext cx="379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D</a:t>
            </a:r>
            <a:endParaRPr b="1" sz="17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0"/>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0"/>
          <p:cNvSpPr txBox="1"/>
          <p:nvPr/>
        </p:nvSpPr>
        <p:spPr>
          <a:xfrm>
            <a:off x="1074519" y="477500"/>
            <a:ext cx="4178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Which One Doesn’t Belong?</a:t>
            </a:r>
            <a:endParaRPr b="1" sz="2000"/>
          </a:p>
        </p:txBody>
      </p:sp>
      <p:pic>
        <p:nvPicPr>
          <p:cNvPr id="421" name="Google Shape;421;p60"/>
          <p:cNvPicPr preferRelativeResize="0"/>
          <p:nvPr/>
        </p:nvPicPr>
        <p:blipFill rotWithShape="1">
          <a:blip r:embed="rId3">
            <a:alphaModFix/>
          </a:blip>
          <a:srcRect b="39" l="0" r="0" t="29"/>
          <a:stretch/>
        </p:blipFill>
        <p:spPr>
          <a:xfrm>
            <a:off x="254532" y="216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422" name="Google Shape;422;p60"/>
          <p:cNvPicPr preferRelativeResize="0"/>
          <p:nvPr/>
        </p:nvPicPr>
        <p:blipFill>
          <a:blip r:embed="rId4">
            <a:alphaModFix/>
          </a:blip>
          <a:stretch>
            <a:fillRect/>
          </a:stretch>
        </p:blipFill>
        <p:spPr>
          <a:xfrm>
            <a:off x="2105832" y="1122500"/>
            <a:ext cx="5019141" cy="3868599"/>
          </a:xfrm>
          <a:prstGeom prst="rect">
            <a:avLst/>
          </a:prstGeom>
          <a:noFill/>
          <a:ln>
            <a:noFill/>
          </a:ln>
        </p:spPr>
      </p:pic>
      <p:sp>
        <p:nvSpPr>
          <p:cNvPr id="423" name="Google Shape;423;p60"/>
          <p:cNvSpPr txBox="1"/>
          <p:nvPr/>
        </p:nvSpPr>
        <p:spPr>
          <a:xfrm>
            <a:off x="2205850" y="1676100"/>
            <a:ext cx="372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A</a:t>
            </a:r>
            <a:endParaRPr b="1" sz="1700"/>
          </a:p>
        </p:txBody>
      </p:sp>
      <p:sp>
        <p:nvSpPr>
          <p:cNvPr id="424" name="Google Shape;424;p60"/>
          <p:cNvSpPr txBox="1"/>
          <p:nvPr/>
        </p:nvSpPr>
        <p:spPr>
          <a:xfrm>
            <a:off x="4588946" y="1659325"/>
            <a:ext cx="372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B</a:t>
            </a:r>
            <a:endParaRPr b="1" sz="1700"/>
          </a:p>
        </p:txBody>
      </p:sp>
      <p:sp>
        <p:nvSpPr>
          <p:cNvPr id="425" name="Google Shape;425;p60"/>
          <p:cNvSpPr txBox="1"/>
          <p:nvPr/>
        </p:nvSpPr>
        <p:spPr>
          <a:xfrm>
            <a:off x="2220463" y="3377675"/>
            <a:ext cx="372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C</a:t>
            </a:r>
            <a:endParaRPr b="1" sz="1700"/>
          </a:p>
        </p:txBody>
      </p:sp>
      <p:sp>
        <p:nvSpPr>
          <p:cNvPr id="426" name="Google Shape;426;p60"/>
          <p:cNvSpPr txBox="1"/>
          <p:nvPr/>
        </p:nvSpPr>
        <p:spPr>
          <a:xfrm>
            <a:off x="4603559" y="3360900"/>
            <a:ext cx="372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D</a:t>
            </a:r>
            <a:endParaRPr b="1" sz="17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1"/>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1"/>
          <p:cNvSpPr txBox="1"/>
          <p:nvPr/>
        </p:nvSpPr>
        <p:spPr>
          <a:xfrm>
            <a:off x="1074519" y="477500"/>
            <a:ext cx="4178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Which One Doesn’t Belong?</a:t>
            </a:r>
            <a:endParaRPr b="1" sz="2000"/>
          </a:p>
        </p:txBody>
      </p:sp>
      <p:pic>
        <p:nvPicPr>
          <p:cNvPr id="433" name="Google Shape;433;p61"/>
          <p:cNvPicPr preferRelativeResize="0"/>
          <p:nvPr/>
        </p:nvPicPr>
        <p:blipFill rotWithShape="1">
          <a:blip r:embed="rId3">
            <a:alphaModFix/>
          </a:blip>
          <a:srcRect b="39" l="0" r="0" t="29"/>
          <a:stretch/>
        </p:blipFill>
        <p:spPr>
          <a:xfrm>
            <a:off x="254532" y="216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434" name="Google Shape;434;p61"/>
          <p:cNvSpPr txBox="1"/>
          <p:nvPr/>
        </p:nvSpPr>
        <p:spPr>
          <a:xfrm>
            <a:off x="2204450" y="1209469"/>
            <a:ext cx="70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A</a:t>
            </a:r>
            <a:endParaRPr b="1" sz="1700"/>
          </a:p>
        </p:txBody>
      </p:sp>
      <p:sp>
        <p:nvSpPr>
          <p:cNvPr id="435" name="Google Shape;435;p61"/>
          <p:cNvSpPr txBox="1"/>
          <p:nvPr/>
        </p:nvSpPr>
        <p:spPr>
          <a:xfrm>
            <a:off x="6158707" y="1176775"/>
            <a:ext cx="70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B</a:t>
            </a:r>
            <a:endParaRPr b="1" sz="1700"/>
          </a:p>
        </p:txBody>
      </p:sp>
      <p:sp>
        <p:nvSpPr>
          <p:cNvPr id="436" name="Google Shape;436;p61"/>
          <p:cNvSpPr txBox="1"/>
          <p:nvPr/>
        </p:nvSpPr>
        <p:spPr>
          <a:xfrm>
            <a:off x="2308168" y="4220947"/>
            <a:ext cx="70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C</a:t>
            </a:r>
            <a:endParaRPr b="1" sz="1700"/>
          </a:p>
        </p:txBody>
      </p:sp>
      <p:sp>
        <p:nvSpPr>
          <p:cNvPr id="437" name="Google Shape;437;p61"/>
          <p:cNvSpPr txBox="1"/>
          <p:nvPr/>
        </p:nvSpPr>
        <p:spPr>
          <a:xfrm>
            <a:off x="6186225" y="4188253"/>
            <a:ext cx="70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D</a:t>
            </a:r>
            <a:endParaRPr b="1" sz="1700"/>
          </a:p>
        </p:txBody>
      </p:sp>
      <p:pic>
        <p:nvPicPr>
          <p:cNvPr id="438" name="Google Shape;438;p61"/>
          <p:cNvPicPr preferRelativeResize="0"/>
          <p:nvPr/>
        </p:nvPicPr>
        <p:blipFill>
          <a:blip r:embed="rId4">
            <a:alphaModFix/>
          </a:blip>
          <a:stretch>
            <a:fillRect/>
          </a:stretch>
        </p:blipFill>
        <p:spPr>
          <a:xfrm>
            <a:off x="595875" y="1621600"/>
            <a:ext cx="7696775" cy="2625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5"/>
          <p:cNvSpPr txBox="1"/>
          <p:nvPr/>
        </p:nvSpPr>
        <p:spPr>
          <a:xfrm>
            <a:off x="857250" y="512825"/>
            <a:ext cx="760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Open Sans"/>
                <a:ea typeface="Open Sans"/>
                <a:cs typeface="Open Sans"/>
                <a:sym typeface="Open Sans"/>
              </a:rPr>
              <a:t>Norms</a:t>
            </a:r>
            <a:endParaRPr b="1" sz="2000">
              <a:latin typeface="Open Sans"/>
              <a:ea typeface="Open Sans"/>
              <a:cs typeface="Open Sans"/>
              <a:sym typeface="Open Sans"/>
            </a:endParaRPr>
          </a:p>
        </p:txBody>
      </p:sp>
      <p:sp>
        <p:nvSpPr>
          <p:cNvPr id="162" name="Google Shape;162;p35"/>
          <p:cNvSpPr txBox="1"/>
          <p:nvPr/>
        </p:nvSpPr>
        <p:spPr>
          <a:xfrm>
            <a:off x="626675" y="1324300"/>
            <a:ext cx="7831500" cy="26967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Be curious!  </a:t>
            </a:r>
            <a:endParaRPr sz="1600">
              <a:latin typeface="Open Sans"/>
              <a:ea typeface="Open Sans"/>
              <a:cs typeface="Open Sans"/>
              <a:sym typeface="Open Sans"/>
            </a:endParaRPr>
          </a:p>
          <a:p>
            <a:pPr indent="0" lvl="0" marL="0" rtl="0" algn="l">
              <a:lnSpc>
                <a:spcPct val="115000"/>
              </a:lnSpc>
              <a:spcBef>
                <a:spcPts val="0"/>
              </a:spcBef>
              <a:spcAft>
                <a:spcPts val="0"/>
              </a:spcAft>
              <a:buNone/>
            </a:pPr>
            <a:r>
              <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Be willing to try.  </a:t>
            </a:r>
            <a:endParaRPr sz="1600">
              <a:latin typeface="Open Sans"/>
              <a:ea typeface="Open Sans"/>
              <a:cs typeface="Open Sans"/>
              <a:sym typeface="Open Sans"/>
            </a:endParaRPr>
          </a:p>
          <a:p>
            <a:pPr indent="0" lvl="0" marL="0" rtl="0" algn="l">
              <a:lnSpc>
                <a:spcPct val="115000"/>
              </a:lnSpc>
              <a:spcBef>
                <a:spcPts val="0"/>
              </a:spcBef>
              <a:spcAft>
                <a:spcPts val="0"/>
              </a:spcAft>
              <a:buNone/>
            </a:pPr>
            <a:r>
              <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Embrace mistakes.  </a:t>
            </a:r>
            <a:endParaRPr sz="1600">
              <a:latin typeface="Open Sans"/>
              <a:ea typeface="Open Sans"/>
              <a:cs typeface="Open Sans"/>
              <a:sym typeface="Open Sans"/>
            </a:endParaRPr>
          </a:p>
          <a:p>
            <a:pPr indent="0" lvl="0" marL="0" rtl="0" algn="l">
              <a:lnSpc>
                <a:spcPct val="115000"/>
              </a:lnSpc>
              <a:spcBef>
                <a:spcPts val="0"/>
              </a:spcBef>
              <a:spcAft>
                <a:spcPts val="0"/>
              </a:spcAft>
              <a:buNone/>
            </a:pPr>
            <a:r>
              <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Engage in teamwork.  </a:t>
            </a:r>
            <a:endParaRPr sz="1600">
              <a:latin typeface="Open Sans"/>
              <a:ea typeface="Open Sans"/>
              <a:cs typeface="Open Sans"/>
              <a:sym typeface="Open Sans"/>
            </a:endParaRPr>
          </a:p>
          <a:p>
            <a:pPr indent="0" lvl="0" marL="0" rtl="0" algn="l">
              <a:lnSpc>
                <a:spcPct val="115000"/>
              </a:lnSpc>
              <a:spcBef>
                <a:spcPts val="0"/>
              </a:spcBef>
              <a:spcAft>
                <a:spcPts val="0"/>
              </a:spcAft>
              <a:buNone/>
            </a:pPr>
            <a:r>
              <a:rPr lang="en" sz="1600">
                <a:latin typeface="Open Sans"/>
                <a:ea typeface="Open Sans"/>
                <a:cs typeface="Open Sans"/>
                <a:sym typeface="Open Sans"/>
              </a:rPr>
              <a:t> </a:t>
            </a:r>
            <a:endParaRPr sz="1600">
              <a:latin typeface="Open Sans"/>
              <a:ea typeface="Open Sans"/>
              <a:cs typeface="Open Sans"/>
              <a:sym typeface="Open Sans"/>
            </a:endParaRPr>
          </a:p>
          <a:p>
            <a:pPr indent="-330200" lvl="0" marL="457200" rtl="0" algn="l">
              <a:lnSpc>
                <a:spcPct val="115000"/>
              </a:lnSpc>
              <a:spcBef>
                <a:spcPts val="0"/>
              </a:spcBef>
              <a:spcAft>
                <a:spcPts val="0"/>
              </a:spcAft>
              <a:buSzPts val="1600"/>
              <a:buFont typeface="Open Sans"/>
              <a:buChar char="●"/>
            </a:pPr>
            <a:r>
              <a:rPr lang="en" sz="1600">
                <a:latin typeface="Open Sans"/>
                <a:ea typeface="Open Sans"/>
                <a:cs typeface="Open Sans"/>
                <a:sym typeface="Open Sans"/>
              </a:rPr>
              <a:t>Adjust your thinking. </a:t>
            </a:r>
            <a:endParaRPr sz="19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2"/>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2"/>
          <p:cNvSpPr txBox="1"/>
          <p:nvPr/>
        </p:nvSpPr>
        <p:spPr>
          <a:xfrm>
            <a:off x="1074519" y="477500"/>
            <a:ext cx="4178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Which One Doesn’t Belong?</a:t>
            </a:r>
            <a:endParaRPr b="1" sz="2000"/>
          </a:p>
        </p:txBody>
      </p:sp>
      <p:pic>
        <p:nvPicPr>
          <p:cNvPr id="445" name="Google Shape;445;p62"/>
          <p:cNvPicPr preferRelativeResize="0"/>
          <p:nvPr/>
        </p:nvPicPr>
        <p:blipFill rotWithShape="1">
          <a:blip r:embed="rId3">
            <a:alphaModFix/>
          </a:blip>
          <a:srcRect b="39" l="0" r="0" t="29"/>
          <a:stretch/>
        </p:blipFill>
        <p:spPr>
          <a:xfrm>
            <a:off x="254532" y="216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446" name="Google Shape;446;p62"/>
          <p:cNvPicPr preferRelativeResize="0"/>
          <p:nvPr/>
        </p:nvPicPr>
        <p:blipFill>
          <a:blip r:embed="rId4">
            <a:alphaModFix/>
          </a:blip>
          <a:stretch>
            <a:fillRect/>
          </a:stretch>
        </p:blipFill>
        <p:spPr>
          <a:xfrm>
            <a:off x="1420032" y="1122500"/>
            <a:ext cx="6181984" cy="3868600"/>
          </a:xfrm>
          <a:prstGeom prst="rect">
            <a:avLst/>
          </a:prstGeom>
          <a:noFill/>
          <a:ln>
            <a:noFill/>
          </a:ln>
        </p:spPr>
      </p:pic>
      <p:sp>
        <p:nvSpPr>
          <p:cNvPr id="447" name="Google Shape;447;p62"/>
          <p:cNvSpPr txBox="1"/>
          <p:nvPr/>
        </p:nvSpPr>
        <p:spPr>
          <a:xfrm>
            <a:off x="1505425" y="1752300"/>
            <a:ext cx="46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A</a:t>
            </a:r>
            <a:endParaRPr b="1" sz="1700"/>
          </a:p>
        </p:txBody>
      </p:sp>
      <p:sp>
        <p:nvSpPr>
          <p:cNvPr id="448" name="Google Shape;448;p62"/>
          <p:cNvSpPr txBox="1"/>
          <p:nvPr/>
        </p:nvSpPr>
        <p:spPr>
          <a:xfrm>
            <a:off x="4455051" y="1735525"/>
            <a:ext cx="46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B</a:t>
            </a:r>
            <a:endParaRPr b="1" sz="1700"/>
          </a:p>
        </p:txBody>
      </p:sp>
      <p:sp>
        <p:nvSpPr>
          <p:cNvPr id="449" name="Google Shape;449;p62"/>
          <p:cNvSpPr txBox="1"/>
          <p:nvPr/>
        </p:nvSpPr>
        <p:spPr>
          <a:xfrm>
            <a:off x="1523512" y="3453875"/>
            <a:ext cx="46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C</a:t>
            </a:r>
            <a:endParaRPr b="1" sz="1700"/>
          </a:p>
        </p:txBody>
      </p:sp>
      <p:sp>
        <p:nvSpPr>
          <p:cNvPr id="450" name="Google Shape;450;p62"/>
          <p:cNvSpPr txBox="1"/>
          <p:nvPr/>
        </p:nvSpPr>
        <p:spPr>
          <a:xfrm>
            <a:off x="4473138" y="3437100"/>
            <a:ext cx="46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D</a:t>
            </a:r>
            <a:endParaRPr b="1" sz="1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3"/>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3"/>
          <p:cNvSpPr txBox="1"/>
          <p:nvPr/>
        </p:nvSpPr>
        <p:spPr>
          <a:xfrm>
            <a:off x="1074519" y="477500"/>
            <a:ext cx="4178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Which One Doesn’t Belong?</a:t>
            </a:r>
            <a:endParaRPr b="1" sz="2000"/>
          </a:p>
        </p:txBody>
      </p:sp>
      <p:pic>
        <p:nvPicPr>
          <p:cNvPr id="457" name="Google Shape;457;p63"/>
          <p:cNvPicPr preferRelativeResize="0"/>
          <p:nvPr/>
        </p:nvPicPr>
        <p:blipFill rotWithShape="1">
          <a:blip r:embed="rId3">
            <a:alphaModFix/>
          </a:blip>
          <a:srcRect b="39" l="0" r="0" t="29"/>
          <a:stretch/>
        </p:blipFill>
        <p:spPr>
          <a:xfrm>
            <a:off x="254532" y="216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458" name="Google Shape;458;p63"/>
          <p:cNvPicPr preferRelativeResize="0"/>
          <p:nvPr/>
        </p:nvPicPr>
        <p:blipFill>
          <a:blip r:embed="rId4">
            <a:alphaModFix/>
          </a:blip>
          <a:stretch>
            <a:fillRect/>
          </a:stretch>
        </p:blipFill>
        <p:spPr>
          <a:xfrm>
            <a:off x="152400" y="1762071"/>
            <a:ext cx="8839201" cy="2157927"/>
          </a:xfrm>
          <a:prstGeom prst="rect">
            <a:avLst/>
          </a:prstGeom>
          <a:noFill/>
          <a:ln>
            <a:noFill/>
          </a:ln>
        </p:spPr>
      </p:pic>
      <p:sp>
        <p:nvSpPr>
          <p:cNvPr id="459" name="Google Shape;459;p63"/>
          <p:cNvSpPr txBox="1"/>
          <p:nvPr/>
        </p:nvSpPr>
        <p:spPr>
          <a:xfrm>
            <a:off x="2028125" y="1322314"/>
            <a:ext cx="70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A</a:t>
            </a:r>
            <a:endParaRPr b="1" sz="1700"/>
          </a:p>
        </p:txBody>
      </p:sp>
      <p:sp>
        <p:nvSpPr>
          <p:cNvPr id="460" name="Google Shape;460;p63"/>
          <p:cNvSpPr txBox="1"/>
          <p:nvPr/>
        </p:nvSpPr>
        <p:spPr>
          <a:xfrm>
            <a:off x="6515905" y="1296325"/>
            <a:ext cx="70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B</a:t>
            </a:r>
            <a:endParaRPr b="1" sz="1700"/>
          </a:p>
        </p:txBody>
      </p:sp>
      <p:sp>
        <p:nvSpPr>
          <p:cNvPr id="461" name="Google Shape;461;p63"/>
          <p:cNvSpPr txBox="1"/>
          <p:nvPr/>
        </p:nvSpPr>
        <p:spPr>
          <a:xfrm>
            <a:off x="2055643" y="3958491"/>
            <a:ext cx="70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C</a:t>
            </a:r>
            <a:endParaRPr b="1" sz="1700"/>
          </a:p>
        </p:txBody>
      </p:sp>
      <p:sp>
        <p:nvSpPr>
          <p:cNvPr id="462" name="Google Shape;462;p63"/>
          <p:cNvSpPr txBox="1"/>
          <p:nvPr/>
        </p:nvSpPr>
        <p:spPr>
          <a:xfrm>
            <a:off x="6543423" y="3932503"/>
            <a:ext cx="70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t>D</a:t>
            </a:r>
            <a:endParaRPr b="1" sz="1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grpSp>
        <p:nvGrpSpPr>
          <p:cNvPr id="467" name="Google Shape;467;p64"/>
          <p:cNvGrpSpPr/>
          <p:nvPr/>
        </p:nvGrpSpPr>
        <p:grpSpPr>
          <a:xfrm>
            <a:off x="1055946" y="1854250"/>
            <a:ext cx="6941395" cy="1741426"/>
            <a:chOff x="1592250" y="2174400"/>
            <a:chExt cx="3082051" cy="794700"/>
          </a:xfrm>
        </p:grpSpPr>
        <p:sp>
          <p:nvSpPr>
            <p:cNvPr id="468" name="Google Shape;468;p64"/>
            <p:cNvSpPr/>
            <p:nvPr/>
          </p:nvSpPr>
          <p:spPr>
            <a:xfrm>
              <a:off x="1592250" y="2174400"/>
              <a:ext cx="3075600" cy="794700"/>
            </a:xfrm>
            <a:prstGeom prst="roundRect">
              <a:avLst>
                <a:gd fmla="val 16667" name="adj"/>
              </a:avLst>
            </a:prstGeom>
            <a:solidFill>
              <a:schemeClr val="lt2"/>
            </a:solidFill>
            <a:ln>
              <a:noFill/>
            </a:ln>
            <a:effectLst>
              <a:outerShdw blurRad="157163" rotWithShape="0" algn="bl" dir="5400000" dist="3810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4"/>
            <p:cNvSpPr txBox="1"/>
            <p:nvPr/>
          </p:nvSpPr>
          <p:spPr>
            <a:xfrm>
              <a:off x="1598701" y="2291100"/>
              <a:ext cx="3075600" cy="56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2B2B2B"/>
                  </a:solidFill>
                  <a:latin typeface="Ubuntu Medium"/>
                  <a:ea typeface="Ubuntu Medium"/>
                  <a:cs typeface="Ubuntu Medium"/>
                  <a:sym typeface="Ubuntu Medium"/>
                </a:rPr>
                <a:t>Exploring Numbers</a:t>
              </a:r>
              <a:endParaRPr i="1" sz="2800">
                <a:solidFill>
                  <a:srgbClr val="2B2B2B"/>
                </a:solidFill>
                <a:latin typeface="Ubuntu Medium"/>
                <a:ea typeface="Ubuntu Medium"/>
                <a:cs typeface="Ubuntu Medium"/>
                <a:sym typeface="Ubuntu Medium"/>
              </a:endParaRPr>
            </a:p>
          </p:txBody>
        </p:sp>
      </p:grpSp>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5"/>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5"/>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476" name="Google Shape;476;p65"/>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477" name="Google Shape;477;p65"/>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2</a:t>
            </a:r>
            <a:endParaRPr/>
          </a:p>
        </p:txBody>
      </p:sp>
      <p:sp>
        <p:nvSpPr>
          <p:cNvPr id="478" name="Google Shape;478;p65"/>
          <p:cNvSpPr/>
          <p:nvPr/>
        </p:nvSpPr>
        <p:spPr>
          <a:xfrm>
            <a:off x="5152800"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4</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6"/>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6"/>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p>
        </p:txBody>
      </p:sp>
      <p:pic>
        <p:nvPicPr>
          <p:cNvPr id="485" name="Google Shape;485;p66"/>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486" name="Google Shape;486;p66"/>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8</a:t>
            </a:r>
            <a:endParaRPr/>
          </a:p>
        </p:txBody>
      </p:sp>
      <p:sp>
        <p:nvSpPr>
          <p:cNvPr id="487" name="Google Shape;487;p66"/>
          <p:cNvSpPr/>
          <p:nvPr/>
        </p:nvSpPr>
        <p:spPr>
          <a:xfrm>
            <a:off x="5152800"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18</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7"/>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67"/>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494" name="Google Shape;494;p67"/>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495" name="Google Shape;495;p67"/>
          <p:cNvSpPr/>
          <p:nvPr/>
        </p:nvSpPr>
        <p:spPr>
          <a:xfrm>
            <a:off x="1607725" y="16312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25</a:t>
            </a:r>
            <a:endParaRPr/>
          </a:p>
        </p:txBody>
      </p:sp>
      <p:sp>
        <p:nvSpPr>
          <p:cNvPr id="496" name="Google Shape;496;p67"/>
          <p:cNvSpPr/>
          <p:nvPr/>
        </p:nvSpPr>
        <p:spPr>
          <a:xfrm>
            <a:off x="5219025" y="158424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8"/>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68"/>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503" name="Google Shape;503;p68"/>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504" name="Google Shape;504;p68"/>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10</a:t>
            </a:r>
            <a:endParaRPr/>
          </a:p>
        </p:txBody>
      </p:sp>
      <p:sp>
        <p:nvSpPr>
          <p:cNvPr id="505" name="Google Shape;505;p68"/>
          <p:cNvSpPr/>
          <p:nvPr/>
        </p:nvSpPr>
        <p:spPr>
          <a:xfrm>
            <a:off x="5152800"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300"/>
              <a:t>100</a:t>
            </a:r>
            <a:endParaRPr sz="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9"/>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9"/>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512" name="Google Shape;512;p69"/>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513" name="Google Shape;513;p69"/>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2</a:t>
            </a:r>
            <a:r>
              <a:rPr b="1" lang="en" sz="9600"/>
              <a:t>8</a:t>
            </a:r>
            <a:endParaRPr/>
          </a:p>
        </p:txBody>
      </p:sp>
      <p:sp>
        <p:nvSpPr>
          <p:cNvPr id="514" name="Google Shape;514;p69"/>
          <p:cNvSpPr/>
          <p:nvPr/>
        </p:nvSpPr>
        <p:spPr>
          <a:xfrm>
            <a:off x="5152800"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36</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70"/>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70"/>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521" name="Google Shape;521;p70"/>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522" name="Google Shape;522;p70"/>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12</a:t>
            </a:r>
            <a:endParaRPr/>
          </a:p>
        </p:txBody>
      </p:sp>
      <p:sp>
        <p:nvSpPr>
          <p:cNvPr id="523" name="Google Shape;523;p70"/>
          <p:cNvSpPr/>
          <p:nvPr/>
        </p:nvSpPr>
        <p:spPr>
          <a:xfrm>
            <a:off x="5152800"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1"/>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1"/>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530" name="Google Shape;530;p71"/>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531" name="Google Shape;531;p71"/>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5</a:t>
            </a:r>
            <a:endParaRPr/>
          </a:p>
        </p:txBody>
      </p:sp>
      <p:sp>
        <p:nvSpPr>
          <p:cNvPr id="532" name="Google Shape;532;p71"/>
          <p:cNvSpPr/>
          <p:nvPr/>
        </p:nvSpPr>
        <p:spPr>
          <a:xfrm>
            <a:off x="5152800"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20</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6"/>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36"/>
          <p:cNvPicPr preferRelativeResize="0"/>
          <p:nvPr>
            <p:ph idx="2" type="pic"/>
          </p:nvPr>
        </p:nvPicPr>
        <p:blipFill rotWithShape="1">
          <a:blip r:embed="rId3">
            <a:alphaModFix/>
          </a:blip>
          <a:srcRect b="39" l="0" r="0" t="29"/>
          <a:stretch/>
        </p:blipFill>
        <p:spPr>
          <a:xfrm>
            <a:off x="5091145" y="26179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169" name="Google Shape;169;p36"/>
          <p:cNvPicPr preferRelativeResize="0"/>
          <p:nvPr/>
        </p:nvPicPr>
        <p:blipFill rotWithShape="1">
          <a:blip r:embed="rId4">
            <a:alphaModFix/>
          </a:blip>
          <a:srcRect b="0" l="2116" r="2116" t="0"/>
          <a:stretch/>
        </p:blipFill>
        <p:spPr>
          <a:xfrm>
            <a:off x="750995" y="2627996"/>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170" name="Google Shape;170;p36"/>
          <p:cNvPicPr preferRelativeResize="0"/>
          <p:nvPr/>
        </p:nvPicPr>
        <p:blipFill rotWithShape="1">
          <a:blip r:embed="rId5">
            <a:alphaModFix/>
          </a:blip>
          <a:srcRect b="0" l="59" r="49" t="0"/>
          <a:stretch/>
        </p:blipFill>
        <p:spPr>
          <a:xfrm>
            <a:off x="250995" y="206596"/>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171" name="Google Shape;171;p36"/>
          <p:cNvPicPr preferRelativeResize="0"/>
          <p:nvPr/>
        </p:nvPicPr>
        <p:blipFill rotWithShape="1">
          <a:blip r:embed="rId6">
            <a:alphaModFix/>
          </a:blip>
          <a:srcRect b="39" l="0" r="0" t="29"/>
          <a:stretch/>
        </p:blipFill>
        <p:spPr>
          <a:xfrm>
            <a:off x="5085270" y="3837171"/>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172" name="Google Shape;172;p36"/>
          <p:cNvSpPr txBox="1"/>
          <p:nvPr/>
        </p:nvSpPr>
        <p:spPr>
          <a:xfrm>
            <a:off x="1650650" y="2867500"/>
            <a:ext cx="24837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000">
                <a:latin typeface="Open Sans"/>
                <a:ea typeface="Open Sans"/>
                <a:cs typeface="Open Sans"/>
                <a:sym typeface="Open Sans"/>
              </a:rPr>
              <a:t>Problem Solving</a:t>
            </a:r>
            <a:endParaRPr b="1" sz="2000"/>
          </a:p>
        </p:txBody>
      </p:sp>
      <p:sp>
        <p:nvSpPr>
          <p:cNvPr id="173" name="Google Shape;173;p36"/>
          <p:cNvSpPr txBox="1"/>
          <p:nvPr/>
        </p:nvSpPr>
        <p:spPr>
          <a:xfrm>
            <a:off x="6007925" y="4020925"/>
            <a:ext cx="30660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000">
                <a:latin typeface="Open Sans"/>
                <a:ea typeface="Open Sans"/>
                <a:cs typeface="Open Sans"/>
                <a:sym typeface="Open Sans"/>
              </a:rPr>
              <a:t>Small Group Activity</a:t>
            </a:r>
            <a:endParaRPr b="1" sz="2000"/>
          </a:p>
        </p:txBody>
      </p:sp>
      <p:sp>
        <p:nvSpPr>
          <p:cNvPr id="174" name="Google Shape;174;p36"/>
          <p:cNvSpPr txBox="1"/>
          <p:nvPr/>
        </p:nvSpPr>
        <p:spPr>
          <a:xfrm>
            <a:off x="6121475" y="2801713"/>
            <a:ext cx="18480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000">
                <a:latin typeface="Open Sans"/>
                <a:ea typeface="Open Sans"/>
                <a:cs typeface="Open Sans"/>
                <a:sym typeface="Open Sans"/>
              </a:rPr>
              <a:t>ST Math 1:1</a:t>
            </a:r>
            <a:endParaRPr b="1" sz="2000"/>
          </a:p>
        </p:txBody>
      </p:sp>
      <p:pic>
        <p:nvPicPr>
          <p:cNvPr id="175" name="Google Shape;175;p36"/>
          <p:cNvPicPr preferRelativeResize="0"/>
          <p:nvPr/>
        </p:nvPicPr>
        <p:blipFill rotWithShape="1">
          <a:blip r:embed="rId7">
            <a:alphaModFix/>
          </a:blip>
          <a:srcRect b="39" l="0" r="0" t="29"/>
          <a:stretch/>
        </p:blipFill>
        <p:spPr>
          <a:xfrm>
            <a:off x="757970" y="1417296"/>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176" name="Google Shape;176;p36"/>
          <p:cNvSpPr txBox="1"/>
          <p:nvPr/>
        </p:nvSpPr>
        <p:spPr>
          <a:xfrm>
            <a:off x="1826900" y="1601050"/>
            <a:ext cx="20988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000">
                <a:latin typeface="Open Sans"/>
                <a:ea typeface="Open Sans"/>
                <a:cs typeface="Open Sans"/>
                <a:sym typeface="Open Sans"/>
              </a:rPr>
              <a:t>Class Meeting</a:t>
            </a:r>
            <a:endParaRPr b="1" sz="2000"/>
          </a:p>
        </p:txBody>
      </p:sp>
      <p:pic>
        <p:nvPicPr>
          <p:cNvPr id="177" name="Google Shape;177;p36"/>
          <p:cNvPicPr preferRelativeResize="0"/>
          <p:nvPr/>
        </p:nvPicPr>
        <p:blipFill rotWithShape="1">
          <a:blip r:embed="rId8">
            <a:alphaModFix/>
          </a:blip>
          <a:srcRect b="39" l="0" r="0" t="29"/>
          <a:stretch/>
        </p:blipFill>
        <p:spPr>
          <a:xfrm>
            <a:off x="5101470" y="1462158"/>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178" name="Google Shape;178;p36"/>
          <p:cNvSpPr txBox="1"/>
          <p:nvPr/>
        </p:nvSpPr>
        <p:spPr>
          <a:xfrm>
            <a:off x="6045275" y="1645888"/>
            <a:ext cx="18480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000">
                <a:latin typeface="Open Sans"/>
                <a:ea typeface="Open Sans"/>
                <a:cs typeface="Open Sans"/>
                <a:sym typeface="Open Sans"/>
              </a:rPr>
              <a:t>  </a:t>
            </a:r>
            <a:r>
              <a:rPr b="1" lang="en" sz="2000">
                <a:latin typeface="Open Sans"/>
                <a:ea typeface="Open Sans"/>
                <a:cs typeface="Open Sans"/>
                <a:sym typeface="Open Sans"/>
              </a:rPr>
              <a:t>Puzzle Talks</a:t>
            </a:r>
            <a:endParaRPr b="1" sz="2000"/>
          </a:p>
        </p:txBody>
      </p:sp>
      <p:sp>
        <p:nvSpPr>
          <p:cNvPr id="179" name="Google Shape;179;p3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Components of Program</a:t>
            </a:r>
            <a:endParaRPr sz="1800">
              <a:solidFill>
                <a:schemeClr val="accent2"/>
              </a:solidFill>
              <a:latin typeface="Ubuntu Medium"/>
              <a:ea typeface="Ubuntu Medium"/>
              <a:cs typeface="Ubuntu Medium"/>
              <a:sym typeface="Ubuntu Medium"/>
            </a:endParaRPr>
          </a:p>
        </p:txBody>
      </p:sp>
      <p:sp>
        <p:nvSpPr>
          <p:cNvPr id="180" name="Google Shape;180;p36"/>
          <p:cNvSpPr txBox="1"/>
          <p:nvPr/>
        </p:nvSpPr>
        <p:spPr>
          <a:xfrm>
            <a:off x="1501775" y="4097125"/>
            <a:ext cx="28683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000">
                <a:latin typeface="Open Sans"/>
                <a:ea typeface="Open Sans"/>
                <a:cs typeface="Open Sans"/>
                <a:sym typeface="Open Sans"/>
              </a:rPr>
              <a:t>Friday Math Club</a:t>
            </a:r>
            <a:endParaRPr b="1" sz="2000"/>
          </a:p>
        </p:txBody>
      </p:sp>
      <p:pic>
        <p:nvPicPr>
          <p:cNvPr id="181" name="Google Shape;181;p36"/>
          <p:cNvPicPr preferRelativeResize="0"/>
          <p:nvPr/>
        </p:nvPicPr>
        <p:blipFill rotWithShape="1">
          <a:blip r:embed="rId9">
            <a:alphaModFix/>
          </a:blip>
          <a:srcRect b="39" l="0" r="0" t="29"/>
          <a:stretch/>
        </p:blipFill>
        <p:spPr>
          <a:xfrm>
            <a:off x="681770" y="3835796"/>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2"/>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2"/>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539" name="Google Shape;539;p72"/>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540" name="Google Shape;540;p72"/>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15</a:t>
            </a:r>
            <a:endParaRPr/>
          </a:p>
        </p:txBody>
      </p:sp>
      <p:sp>
        <p:nvSpPr>
          <p:cNvPr id="541" name="Google Shape;541;p72"/>
          <p:cNvSpPr/>
          <p:nvPr/>
        </p:nvSpPr>
        <p:spPr>
          <a:xfrm>
            <a:off x="5152800"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30</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3"/>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73"/>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548" name="Google Shape;548;p73"/>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549" name="Google Shape;549;p73"/>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2</a:t>
            </a:r>
            <a:r>
              <a:rPr b="1" lang="en" sz="9600"/>
              <a:t>5</a:t>
            </a:r>
            <a:endParaRPr/>
          </a:p>
        </p:txBody>
      </p:sp>
      <p:sp>
        <p:nvSpPr>
          <p:cNvPr id="550" name="Google Shape;550;p73"/>
          <p:cNvSpPr/>
          <p:nvPr/>
        </p:nvSpPr>
        <p:spPr>
          <a:xfrm>
            <a:off x="5152800"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75</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4"/>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4"/>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557" name="Google Shape;557;p74"/>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558" name="Google Shape;558;p74"/>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½ </a:t>
            </a:r>
            <a:endParaRPr/>
          </a:p>
        </p:txBody>
      </p:sp>
      <p:sp>
        <p:nvSpPr>
          <p:cNvPr id="559" name="Google Shape;559;p74"/>
          <p:cNvSpPr/>
          <p:nvPr/>
        </p:nvSpPr>
        <p:spPr>
          <a:xfrm>
            <a:off x="5425493" y="1494539"/>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¼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75"/>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5"/>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566" name="Google Shape;566;p75"/>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567" name="Google Shape;567;p75"/>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⅓  </a:t>
            </a:r>
            <a:r>
              <a:rPr b="1" lang="en" sz="9600"/>
              <a:t> </a:t>
            </a:r>
            <a:endParaRPr/>
          </a:p>
        </p:txBody>
      </p:sp>
      <p:sp>
        <p:nvSpPr>
          <p:cNvPr id="568" name="Google Shape;568;p75"/>
          <p:cNvSpPr/>
          <p:nvPr/>
        </p:nvSpPr>
        <p:spPr>
          <a:xfrm>
            <a:off x="5425493" y="1494539"/>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⅙ </a:t>
            </a:r>
            <a:r>
              <a:rPr b="1" lang="en" sz="9600"/>
              <a:t>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6"/>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76"/>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575" name="Google Shape;575;p76"/>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576" name="Google Shape;576;p76"/>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⅔ </a:t>
            </a:r>
            <a:r>
              <a:rPr b="1" lang="en" sz="9600"/>
              <a:t>  </a:t>
            </a:r>
            <a:endParaRPr/>
          </a:p>
        </p:txBody>
      </p:sp>
      <p:sp>
        <p:nvSpPr>
          <p:cNvPr id="577" name="Google Shape;577;p76"/>
          <p:cNvSpPr/>
          <p:nvPr/>
        </p:nvSpPr>
        <p:spPr>
          <a:xfrm>
            <a:off x="5425493" y="1494539"/>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baseline="30000" lang="en" sz="9600"/>
              <a:t>4</a:t>
            </a:r>
            <a:r>
              <a:rPr lang="en" sz="9600"/>
              <a:t>/</a:t>
            </a:r>
            <a:r>
              <a:rPr b="1" lang="en" sz="5800"/>
              <a:t>6</a:t>
            </a:r>
            <a:r>
              <a:rPr b="1" lang="en" sz="9600"/>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77"/>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7"/>
          <p:cNvSpPr txBox="1"/>
          <p:nvPr/>
        </p:nvSpPr>
        <p:spPr>
          <a:xfrm>
            <a:off x="1074537" y="48004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Exploring Numbers</a:t>
            </a:r>
            <a:endParaRPr b="1" sz="2000">
              <a:latin typeface="Open Sans"/>
              <a:ea typeface="Open Sans"/>
              <a:cs typeface="Open Sans"/>
              <a:sym typeface="Open Sans"/>
            </a:endParaRPr>
          </a:p>
        </p:txBody>
      </p:sp>
      <p:pic>
        <p:nvPicPr>
          <p:cNvPr id="584" name="Google Shape;584;p77"/>
          <p:cNvPicPr preferRelativeResize="0"/>
          <p:nvPr/>
        </p:nvPicPr>
        <p:blipFill rotWithShape="1">
          <a:blip r:embed="rId3">
            <a:alphaModFix/>
          </a:blip>
          <a:srcRect b="39" l="0" r="0" t="29"/>
          <a:stretch/>
        </p:blipFill>
        <p:spPr>
          <a:xfrm>
            <a:off x="254532" y="21871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585" name="Google Shape;585;p77"/>
          <p:cNvSpPr/>
          <p:nvPr/>
        </p:nvSpPr>
        <p:spPr>
          <a:xfrm>
            <a:off x="1531525" y="1478800"/>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t>½ </a:t>
            </a:r>
            <a:endParaRPr/>
          </a:p>
        </p:txBody>
      </p:sp>
      <p:sp>
        <p:nvSpPr>
          <p:cNvPr id="586" name="Google Shape;586;p77"/>
          <p:cNvSpPr/>
          <p:nvPr/>
        </p:nvSpPr>
        <p:spPr>
          <a:xfrm>
            <a:off x="5425493" y="1494539"/>
            <a:ext cx="2172900" cy="31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baseline="30000" lang="en" sz="9600"/>
              <a:t>3</a:t>
            </a:r>
            <a:r>
              <a:rPr lang="en" sz="9600"/>
              <a:t>/</a:t>
            </a:r>
            <a:r>
              <a:rPr b="1" lang="en" sz="5600"/>
              <a:t>6</a:t>
            </a:r>
            <a:r>
              <a:rPr b="1" lang="en" sz="9600"/>
              <a: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grpSp>
        <p:nvGrpSpPr>
          <p:cNvPr id="591" name="Google Shape;591;p78"/>
          <p:cNvGrpSpPr/>
          <p:nvPr/>
        </p:nvGrpSpPr>
        <p:grpSpPr>
          <a:xfrm>
            <a:off x="1055946" y="1854250"/>
            <a:ext cx="6941395" cy="1741426"/>
            <a:chOff x="1592250" y="2174400"/>
            <a:chExt cx="3082051" cy="794700"/>
          </a:xfrm>
        </p:grpSpPr>
        <p:sp>
          <p:nvSpPr>
            <p:cNvPr id="592" name="Google Shape;592;p78"/>
            <p:cNvSpPr/>
            <p:nvPr/>
          </p:nvSpPr>
          <p:spPr>
            <a:xfrm>
              <a:off x="1592250" y="2174400"/>
              <a:ext cx="3075600" cy="794700"/>
            </a:xfrm>
            <a:prstGeom prst="roundRect">
              <a:avLst>
                <a:gd fmla="val 16667" name="adj"/>
              </a:avLst>
            </a:prstGeom>
            <a:solidFill>
              <a:schemeClr val="lt2"/>
            </a:solidFill>
            <a:ln>
              <a:noFill/>
            </a:ln>
            <a:effectLst>
              <a:outerShdw blurRad="157163" rotWithShape="0" algn="bl" dir="5400000" dist="3810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78"/>
            <p:cNvSpPr txBox="1"/>
            <p:nvPr/>
          </p:nvSpPr>
          <p:spPr>
            <a:xfrm>
              <a:off x="1598701" y="2291100"/>
              <a:ext cx="3075600" cy="56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2B2B2B"/>
                  </a:solidFill>
                  <a:latin typeface="Ubuntu Medium"/>
                  <a:ea typeface="Ubuntu Medium"/>
                  <a:cs typeface="Ubuntu Medium"/>
                  <a:sym typeface="Ubuntu Medium"/>
                </a:rPr>
                <a:t>Celebrate Brilliance</a:t>
              </a:r>
              <a:endParaRPr i="1" sz="2800">
                <a:solidFill>
                  <a:srgbClr val="2B2B2B"/>
                </a:solidFill>
                <a:latin typeface="Ubuntu Medium"/>
                <a:ea typeface="Ubuntu Medium"/>
                <a:cs typeface="Ubuntu Medium"/>
                <a:sym typeface="Ubuntu Medium"/>
              </a:endParaRPr>
            </a:p>
          </p:txBody>
        </p:sp>
      </p:grpSp>
    </p:spTree>
  </p:cSld>
  <p:clrMapOvr>
    <a:masterClrMapping/>
  </p:clrMapOvr>
  <p:transition spd="med">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9"/>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79"/>
          <p:cNvSpPr txBox="1"/>
          <p:nvPr/>
        </p:nvSpPr>
        <p:spPr>
          <a:xfrm>
            <a:off x="1071000" y="48141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Celebrate Brilliance</a:t>
            </a:r>
            <a:endParaRPr b="1" sz="2000"/>
          </a:p>
        </p:txBody>
      </p:sp>
      <p:pic>
        <p:nvPicPr>
          <p:cNvPr id="600" name="Google Shape;600;p79"/>
          <p:cNvPicPr preferRelativeResize="0"/>
          <p:nvPr/>
        </p:nvPicPr>
        <p:blipFill rotWithShape="1">
          <a:blip r:embed="rId3">
            <a:alphaModFix/>
          </a:blip>
          <a:srcRect b="39" l="0" r="0" t="29"/>
          <a:stretch/>
        </p:blipFill>
        <p:spPr>
          <a:xfrm>
            <a:off x="250995" y="22008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601" name="Google Shape;601;p79"/>
          <p:cNvPicPr preferRelativeResize="0"/>
          <p:nvPr/>
        </p:nvPicPr>
        <p:blipFill rotWithShape="1">
          <a:blip r:embed="rId4">
            <a:alphaModFix/>
          </a:blip>
          <a:srcRect b="0" l="0" r="0" t="2334"/>
          <a:stretch/>
        </p:blipFill>
        <p:spPr>
          <a:xfrm>
            <a:off x="1797500" y="1216650"/>
            <a:ext cx="5970024" cy="37744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80"/>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7" name="Google Shape;607;p80"/>
          <p:cNvPicPr preferRelativeResize="0"/>
          <p:nvPr/>
        </p:nvPicPr>
        <p:blipFill rotWithShape="1">
          <a:blip r:embed="rId3">
            <a:alphaModFix/>
          </a:blip>
          <a:srcRect b="2019" l="0" r="0" t="1798"/>
          <a:stretch/>
        </p:blipFill>
        <p:spPr>
          <a:xfrm>
            <a:off x="1871150" y="1157925"/>
            <a:ext cx="5851224" cy="3591200"/>
          </a:xfrm>
          <a:prstGeom prst="rect">
            <a:avLst/>
          </a:prstGeom>
          <a:noFill/>
          <a:ln>
            <a:noFill/>
          </a:ln>
        </p:spPr>
      </p:pic>
      <p:sp>
        <p:nvSpPr>
          <p:cNvPr id="608" name="Google Shape;608;p80"/>
          <p:cNvSpPr txBox="1"/>
          <p:nvPr/>
        </p:nvSpPr>
        <p:spPr>
          <a:xfrm>
            <a:off x="1071000" y="48141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Celebrate Brilliance</a:t>
            </a:r>
            <a:endParaRPr b="1" sz="2000"/>
          </a:p>
        </p:txBody>
      </p:sp>
      <p:pic>
        <p:nvPicPr>
          <p:cNvPr id="609" name="Google Shape;609;p80"/>
          <p:cNvPicPr preferRelativeResize="0"/>
          <p:nvPr/>
        </p:nvPicPr>
        <p:blipFill rotWithShape="1">
          <a:blip r:embed="rId4">
            <a:alphaModFix/>
          </a:blip>
          <a:srcRect b="39" l="0" r="0" t="29"/>
          <a:stretch/>
        </p:blipFill>
        <p:spPr>
          <a:xfrm>
            <a:off x="250995" y="22008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81"/>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81"/>
          <p:cNvSpPr txBox="1"/>
          <p:nvPr/>
        </p:nvSpPr>
        <p:spPr>
          <a:xfrm>
            <a:off x="1071000" y="48141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Celebrate Brilliance</a:t>
            </a:r>
            <a:endParaRPr b="1" sz="2000"/>
          </a:p>
        </p:txBody>
      </p:sp>
      <p:pic>
        <p:nvPicPr>
          <p:cNvPr id="616" name="Google Shape;616;p81"/>
          <p:cNvPicPr preferRelativeResize="0"/>
          <p:nvPr/>
        </p:nvPicPr>
        <p:blipFill rotWithShape="1">
          <a:blip r:embed="rId3">
            <a:alphaModFix/>
          </a:blip>
          <a:srcRect b="39" l="0" r="0" t="29"/>
          <a:stretch/>
        </p:blipFill>
        <p:spPr>
          <a:xfrm>
            <a:off x="250995" y="22008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617" name="Google Shape;617;p81"/>
          <p:cNvPicPr preferRelativeResize="0"/>
          <p:nvPr/>
        </p:nvPicPr>
        <p:blipFill>
          <a:blip r:embed="rId4">
            <a:alphaModFix/>
          </a:blip>
          <a:stretch>
            <a:fillRect/>
          </a:stretch>
        </p:blipFill>
        <p:spPr>
          <a:xfrm>
            <a:off x="1492700" y="1126414"/>
            <a:ext cx="6131764" cy="38646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7"/>
          <p:cNvSpPr/>
          <p:nvPr/>
        </p:nvSpPr>
        <p:spPr>
          <a:xfrm>
            <a:off x="234219" y="291691"/>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7" name="Google Shape;187;p37"/>
          <p:cNvPicPr preferRelativeResize="0"/>
          <p:nvPr/>
        </p:nvPicPr>
        <p:blipFill>
          <a:blip r:embed="rId3">
            <a:alphaModFix/>
          </a:blip>
          <a:stretch>
            <a:fillRect/>
          </a:stretch>
        </p:blipFill>
        <p:spPr>
          <a:xfrm>
            <a:off x="1835725" y="950650"/>
            <a:ext cx="5624950" cy="4229376"/>
          </a:xfrm>
          <a:prstGeom prst="rect">
            <a:avLst/>
          </a:prstGeom>
          <a:noFill/>
          <a:ln>
            <a:noFill/>
          </a:ln>
        </p:spPr>
      </p:pic>
      <p:pic>
        <p:nvPicPr>
          <p:cNvPr id="188" name="Google Shape;188;p37"/>
          <p:cNvPicPr preferRelativeResize="0"/>
          <p:nvPr/>
        </p:nvPicPr>
        <p:blipFill rotWithShape="1">
          <a:blip r:embed="rId4">
            <a:alphaModFix/>
          </a:blip>
          <a:srcRect b="39" l="0" r="0" t="29"/>
          <a:stretch/>
        </p:blipFill>
        <p:spPr>
          <a:xfrm>
            <a:off x="224570" y="274296"/>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189" name="Google Shape;189;p37"/>
          <p:cNvSpPr txBox="1"/>
          <p:nvPr/>
        </p:nvSpPr>
        <p:spPr>
          <a:xfrm>
            <a:off x="1293500" y="458050"/>
            <a:ext cx="20988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JiJi &amp; Friends</a:t>
            </a:r>
            <a:endParaRPr b="1" sz="20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2"/>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2"/>
          <p:cNvSpPr txBox="1"/>
          <p:nvPr/>
        </p:nvSpPr>
        <p:spPr>
          <a:xfrm>
            <a:off x="1071000" y="48141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Celebrate Brilliance</a:t>
            </a:r>
            <a:endParaRPr b="1" sz="2000"/>
          </a:p>
        </p:txBody>
      </p:sp>
      <p:pic>
        <p:nvPicPr>
          <p:cNvPr id="624" name="Google Shape;624;p82"/>
          <p:cNvPicPr preferRelativeResize="0"/>
          <p:nvPr/>
        </p:nvPicPr>
        <p:blipFill rotWithShape="1">
          <a:blip r:embed="rId3">
            <a:alphaModFix/>
          </a:blip>
          <a:srcRect b="39" l="0" r="0" t="29"/>
          <a:stretch/>
        </p:blipFill>
        <p:spPr>
          <a:xfrm>
            <a:off x="250995" y="22008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625" name="Google Shape;625;p82"/>
          <p:cNvPicPr preferRelativeResize="0"/>
          <p:nvPr/>
        </p:nvPicPr>
        <p:blipFill>
          <a:blip r:embed="rId4">
            <a:alphaModFix/>
          </a:blip>
          <a:stretch>
            <a:fillRect/>
          </a:stretch>
        </p:blipFill>
        <p:spPr>
          <a:xfrm>
            <a:off x="1568900" y="1126414"/>
            <a:ext cx="6011733" cy="386468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83"/>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83"/>
          <p:cNvSpPr txBox="1"/>
          <p:nvPr/>
        </p:nvSpPr>
        <p:spPr>
          <a:xfrm>
            <a:off x="1071000" y="48141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Celebrate Brilliance</a:t>
            </a:r>
            <a:endParaRPr b="1" sz="2000"/>
          </a:p>
        </p:txBody>
      </p:sp>
      <p:pic>
        <p:nvPicPr>
          <p:cNvPr id="632" name="Google Shape;632;p83"/>
          <p:cNvPicPr preferRelativeResize="0"/>
          <p:nvPr/>
        </p:nvPicPr>
        <p:blipFill rotWithShape="1">
          <a:blip r:embed="rId3">
            <a:alphaModFix/>
          </a:blip>
          <a:srcRect b="39" l="0" r="0" t="29"/>
          <a:stretch/>
        </p:blipFill>
        <p:spPr>
          <a:xfrm>
            <a:off x="250995" y="22008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633" name="Google Shape;633;p83"/>
          <p:cNvPicPr preferRelativeResize="0"/>
          <p:nvPr/>
        </p:nvPicPr>
        <p:blipFill>
          <a:blip r:embed="rId4">
            <a:alphaModFix/>
          </a:blip>
          <a:stretch>
            <a:fillRect/>
          </a:stretch>
        </p:blipFill>
        <p:spPr>
          <a:xfrm>
            <a:off x="1492700" y="1126414"/>
            <a:ext cx="6104972" cy="386468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4"/>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84"/>
          <p:cNvSpPr txBox="1"/>
          <p:nvPr/>
        </p:nvSpPr>
        <p:spPr>
          <a:xfrm>
            <a:off x="1071000" y="481414"/>
            <a:ext cx="2868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Celebrate Brilliance</a:t>
            </a:r>
            <a:endParaRPr b="1" sz="2000"/>
          </a:p>
        </p:txBody>
      </p:sp>
      <p:pic>
        <p:nvPicPr>
          <p:cNvPr id="640" name="Google Shape;640;p84"/>
          <p:cNvPicPr preferRelativeResize="0"/>
          <p:nvPr/>
        </p:nvPicPr>
        <p:blipFill rotWithShape="1">
          <a:blip r:embed="rId3">
            <a:alphaModFix/>
          </a:blip>
          <a:srcRect b="39" l="0" r="0" t="29"/>
          <a:stretch/>
        </p:blipFill>
        <p:spPr>
          <a:xfrm>
            <a:off x="250995" y="220085"/>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pic>
        <p:nvPicPr>
          <p:cNvPr id="641" name="Google Shape;641;p84"/>
          <p:cNvPicPr preferRelativeResize="0"/>
          <p:nvPr/>
        </p:nvPicPr>
        <p:blipFill>
          <a:blip r:embed="rId4">
            <a:alphaModFix/>
          </a:blip>
          <a:stretch>
            <a:fillRect/>
          </a:stretch>
        </p:blipFill>
        <p:spPr>
          <a:xfrm>
            <a:off x="1416500" y="1126414"/>
            <a:ext cx="6032864" cy="38646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8"/>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38"/>
          <p:cNvPicPr preferRelativeResize="0"/>
          <p:nvPr>
            <p:ph idx="2" type="pic"/>
          </p:nvPr>
        </p:nvPicPr>
        <p:blipFill rotWithShape="1">
          <a:blip r:embed="rId3">
            <a:alphaModFix/>
          </a:blip>
          <a:srcRect b="39" l="0" r="0" t="29"/>
          <a:stretch/>
        </p:blipFill>
        <p:spPr>
          <a:xfrm>
            <a:off x="250995" y="195296"/>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196" name="Google Shape;196;p38"/>
          <p:cNvSpPr txBox="1"/>
          <p:nvPr/>
        </p:nvSpPr>
        <p:spPr>
          <a:xfrm>
            <a:off x="1281325" y="379050"/>
            <a:ext cx="3204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ST Math 1:1 Intro</a:t>
            </a:r>
            <a:endParaRPr b="1" sz="2000"/>
          </a:p>
        </p:txBody>
      </p:sp>
      <p:sp>
        <p:nvSpPr>
          <p:cNvPr id="197" name="Google Shape;197;p38"/>
          <p:cNvSpPr txBox="1"/>
          <p:nvPr/>
        </p:nvSpPr>
        <p:spPr>
          <a:xfrm>
            <a:off x="871425" y="1373850"/>
            <a:ext cx="2880900" cy="8004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2"/>
                </a:solidFill>
                <a:latin typeface="Open Sans"/>
                <a:ea typeface="Open Sans"/>
                <a:cs typeface="Open Sans"/>
                <a:sym typeface="Open Sans"/>
              </a:rPr>
              <a:t>What I like about </a:t>
            </a:r>
            <a:endParaRPr sz="2000">
              <a:solidFill>
                <a:schemeClr val="lt2"/>
              </a:solidFill>
              <a:latin typeface="Open Sans"/>
              <a:ea typeface="Open Sans"/>
              <a:cs typeface="Open Sans"/>
              <a:sym typeface="Open Sans"/>
            </a:endParaRPr>
          </a:p>
          <a:p>
            <a:pPr indent="0" lvl="0" marL="0" rtl="0" algn="ctr">
              <a:spcBef>
                <a:spcPts val="0"/>
              </a:spcBef>
              <a:spcAft>
                <a:spcPts val="0"/>
              </a:spcAft>
              <a:buNone/>
            </a:pPr>
            <a:r>
              <a:rPr lang="en" sz="2000">
                <a:solidFill>
                  <a:schemeClr val="lt2"/>
                </a:solidFill>
                <a:latin typeface="Open Sans"/>
                <a:ea typeface="Open Sans"/>
                <a:cs typeface="Open Sans"/>
                <a:sym typeface="Open Sans"/>
              </a:rPr>
              <a:t>ST Math is . . .</a:t>
            </a:r>
            <a:endParaRPr sz="2000">
              <a:solidFill>
                <a:schemeClr val="lt2"/>
              </a:solidFill>
              <a:latin typeface="Open Sans"/>
              <a:ea typeface="Open Sans"/>
              <a:cs typeface="Open Sans"/>
              <a:sym typeface="Open Sans"/>
            </a:endParaRPr>
          </a:p>
        </p:txBody>
      </p:sp>
      <p:sp>
        <p:nvSpPr>
          <p:cNvPr id="198" name="Google Shape;198;p38"/>
          <p:cNvSpPr txBox="1"/>
          <p:nvPr/>
        </p:nvSpPr>
        <p:spPr>
          <a:xfrm>
            <a:off x="5171250" y="1364185"/>
            <a:ext cx="2880900" cy="8004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2"/>
                </a:solidFill>
                <a:latin typeface="Open Sans"/>
                <a:ea typeface="Open Sans"/>
                <a:cs typeface="Open Sans"/>
                <a:sym typeface="Open Sans"/>
              </a:rPr>
              <a:t>One Tip I have for playing</a:t>
            </a:r>
            <a:r>
              <a:rPr lang="en" sz="2000">
                <a:solidFill>
                  <a:schemeClr val="lt2"/>
                </a:solidFill>
                <a:latin typeface="Open Sans"/>
                <a:ea typeface="Open Sans"/>
                <a:cs typeface="Open Sans"/>
                <a:sym typeface="Open Sans"/>
              </a:rPr>
              <a:t> ST Math is . . .</a:t>
            </a:r>
            <a:endParaRPr sz="2000">
              <a:solidFill>
                <a:schemeClr val="lt2"/>
              </a:solidFill>
              <a:latin typeface="Open Sans"/>
              <a:ea typeface="Open Sans"/>
              <a:cs typeface="Open Sans"/>
              <a:sym typeface="Open Sans"/>
            </a:endParaRPr>
          </a:p>
        </p:txBody>
      </p:sp>
      <p:sp>
        <p:nvSpPr>
          <p:cNvPr id="199" name="Google Shape;199;p38"/>
          <p:cNvSpPr txBox="1"/>
          <p:nvPr/>
        </p:nvSpPr>
        <p:spPr>
          <a:xfrm>
            <a:off x="831650" y="3041675"/>
            <a:ext cx="2880900" cy="800400"/>
          </a:xfrm>
          <a:prstGeom prst="rect">
            <a:avLst/>
          </a:prstGeom>
          <a:solidFill>
            <a:schemeClr val="accent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2"/>
                </a:solidFill>
                <a:latin typeface="Open Sans"/>
                <a:ea typeface="Open Sans"/>
                <a:cs typeface="Open Sans"/>
                <a:sym typeface="Open Sans"/>
              </a:rPr>
              <a:t>One thing I do when I get stuck is . . .</a:t>
            </a:r>
            <a:r>
              <a:rPr lang="en" sz="2000">
                <a:solidFill>
                  <a:schemeClr val="lt2"/>
                </a:solidFill>
                <a:latin typeface="Open Sans"/>
                <a:ea typeface="Open Sans"/>
                <a:cs typeface="Open Sans"/>
                <a:sym typeface="Open Sans"/>
              </a:rPr>
              <a:t> </a:t>
            </a:r>
            <a:endParaRPr sz="2000">
              <a:solidFill>
                <a:schemeClr val="lt2"/>
              </a:solidFill>
              <a:latin typeface="Open Sans"/>
              <a:ea typeface="Open Sans"/>
              <a:cs typeface="Open Sans"/>
              <a:sym typeface="Open Sans"/>
            </a:endParaRPr>
          </a:p>
        </p:txBody>
      </p:sp>
      <p:sp>
        <p:nvSpPr>
          <p:cNvPr id="200" name="Google Shape;200;p38"/>
          <p:cNvSpPr txBox="1"/>
          <p:nvPr/>
        </p:nvSpPr>
        <p:spPr>
          <a:xfrm>
            <a:off x="5171250" y="3041675"/>
            <a:ext cx="2880900" cy="800400"/>
          </a:xfrm>
          <a:prstGeom prst="rect">
            <a:avLst/>
          </a:prstGeom>
          <a:solidFill>
            <a:schemeClr val="accent4"/>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2"/>
                </a:solidFill>
                <a:latin typeface="Open Sans"/>
                <a:ea typeface="Open Sans"/>
                <a:cs typeface="Open Sans"/>
                <a:sym typeface="Open Sans"/>
              </a:rPr>
              <a:t>My favorite ST Math game is . . .</a:t>
            </a:r>
            <a:r>
              <a:rPr lang="en" sz="2000">
                <a:solidFill>
                  <a:schemeClr val="lt2"/>
                </a:solidFill>
                <a:latin typeface="Open Sans"/>
                <a:ea typeface="Open Sans"/>
                <a:cs typeface="Open Sans"/>
                <a:sym typeface="Open Sans"/>
              </a:rPr>
              <a:t> </a:t>
            </a:r>
            <a:endParaRPr sz="2000">
              <a:solidFill>
                <a:schemeClr val="lt2"/>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9"/>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39"/>
          <p:cNvPicPr preferRelativeResize="0"/>
          <p:nvPr>
            <p:ph idx="2" type="pic"/>
          </p:nvPr>
        </p:nvPicPr>
        <p:blipFill rotWithShape="1">
          <a:blip r:embed="rId3">
            <a:alphaModFix/>
          </a:blip>
          <a:srcRect b="39" l="0" r="0" t="29"/>
          <a:stretch/>
        </p:blipFill>
        <p:spPr>
          <a:xfrm>
            <a:off x="250995" y="195296"/>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207" name="Google Shape;207;p39"/>
          <p:cNvSpPr txBox="1"/>
          <p:nvPr/>
        </p:nvSpPr>
        <p:spPr>
          <a:xfrm>
            <a:off x="1281325" y="379050"/>
            <a:ext cx="3204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ST Math 1:1 Intro</a:t>
            </a:r>
            <a:endParaRPr b="1" sz="2000"/>
          </a:p>
        </p:txBody>
      </p:sp>
      <p:pic>
        <p:nvPicPr>
          <p:cNvPr id="208" name="Google Shape;208;p39"/>
          <p:cNvPicPr preferRelativeResize="0"/>
          <p:nvPr/>
        </p:nvPicPr>
        <p:blipFill>
          <a:blip r:embed="rId4">
            <a:alphaModFix/>
          </a:blip>
          <a:stretch>
            <a:fillRect/>
          </a:stretch>
        </p:blipFill>
        <p:spPr>
          <a:xfrm>
            <a:off x="4928125" y="871650"/>
            <a:ext cx="3038926" cy="3966725"/>
          </a:xfrm>
          <a:prstGeom prst="rect">
            <a:avLst/>
          </a:prstGeom>
          <a:noFill/>
          <a:ln>
            <a:noFill/>
          </a:ln>
        </p:spPr>
      </p:pic>
      <p:sp>
        <p:nvSpPr>
          <p:cNvPr id="209" name="Google Shape;209;p39"/>
          <p:cNvSpPr txBox="1"/>
          <p:nvPr/>
        </p:nvSpPr>
        <p:spPr>
          <a:xfrm>
            <a:off x="995775" y="1568150"/>
            <a:ext cx="3039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Open Sans"/>
                <a:ea typeface="Open Sans"/>
                <a:cs typeface="Open Sans"/>
                <a:sym typeface="Open Sans"/>
              </a:rPr>
              <a:t>Read the </a:t>
            </a:r>
            <a:r>
              <a:rPr lang="en" sz="2000" u="sng">
                <a:solidFill>
                  <a:schemeClr val="hlink"/>
                </a:solidFill>
                <a:latin typeface="Open Sans"/>
                <a:ea typeface="Open Sans"/>
                <a:cs typeface="Open Sans"/>
                <a:sym typeface="Open Sans"/>
                <a:hlinkClick r:id="rId5"/>
              </a:rPr>
              <a:t>book</a:t>
            </a:r>
            <a:endParaRPr sz="2000">
              <a:latin typeface="Open Sans"/>
              <a:ea typeface="Open Sans"/>
              <a:cs typeface="Open Sans"/>
              <a:sym typeface="Open Sans"/>
            </a:endParaRPr>
          </a:p>
        </p:txBody>
      </p:sp>
      <p:sp>
        <p:nvSpPr>
          <p:cNvPr id="210" name="Google Shape;210;p39"/>
          <p:cNvSpPr txBox="1"/>
          <p:nvPr/>
        </p:nvSpPr>
        <p:spPr>
          <a:xfrm>
            <a:off x="1035500" y="2775600"/>
            <a:ext cx="1953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Open Sans"/>
                <a:ea typeface="Open Sans"/>
                <a:cs typeface="Open Sans"/>
                <a:sym typeface="Open Sans"/>
              </a:rPr>
              <a:t>Video telling of the </a:t>
            </a:r>
            <a:r>
              <a:rPr lang="en" sz="2000" u="sng">
                <a:solidFill>
                  <a:schemeClr val="hlink"/>
                </a:solidFill>
                <a:latin typeface="Open Sans"/>
                <a:ea typeface="Open Sans"/>
                <a:cs typeface="Open Sans"/>
                <a:sym typeface="Open Sans"/>
                <a:hlinkClick r:id="rId6"/>
              </a:rPr>
              <a:t>story</a:t>
            </a:r>
            <a:endParaRPr sz="20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0"/>
          <p:cNvSpPr/>
          <p:nvPr/>
        </p:nvSpPr>
        <p:spPr>
          <a:xfrm>
            <a:off x="251000" y="2161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 name="Google Shape;216;p40"/>
          <p:cNvPicPr preferRelativeResize="0"/>
          <p:nvPr>
            <p:ph idx="2" type="pic"/>
          </p:nvPr>
        </p:nvPicPr>
        <p:blipFill rotWithShape="1">
          <a:blip r:embed="rId3">
            <a:alphaModFix/>
          </a:blip>
          <a:srcRect b="39" l="0" r="0" t="29"/>
          <a:stretch/>
        </p:blipFill>
        <p:spPr>
          <a:xfrm>
            <a:off x="250995" y="195296"/>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217" name="Google Shape;217;p40"/>
          <p:cNvSpPr txBox="1"/>
          <p:nvPr/>
        </p:nvSpPr>
        <p:spPr>
          <a:xfrm>
            <a:off x="1281325" y="379050"/>
            <a:ext cx="3204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ST Math 1:1 Reflection</a:t>
            </a:r>
            <a:endParaRPr b="1" sz="2000"/>
          </a:p>
        </p:txBody>
      </p:sp>
      <p:sp>
        <p:nvSpPr>
          <p:cNvPr id="218" name="Google Shape;218;p40"/>
          <p:cNvSpPr txBox="1"/>
          <p:nvPr/>
        </p:nvSpPr>
        <p:spPr>
          <a:xfrm>
            <a:off x="5173400" y="2292650"/>
            <a:ext cx="3429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Open Sans"/>
                <a:ea typeface="Open Sans"/>
                <a:cs typeface="Open Sans"/>
                <a:sym typeface="Open Sans"/>
              </a:rPr>
              <a:t>Something I learned during my ST Math time is. . .</a:t>
            </a:r>
            <a:endParaRPr sz="2000">
              <a:latin typeface="Open Sans"/>
              <a:ea typeface="Open Sans"/>
              <a:cs typeface="Open Sans"/>
              <a:sym typeface="Open Sans"/>
            </a:endParaRPr>
          </a:p>
        </p:txBody>
      </p:sp>
      <p:pic>
        <p:nvPicPr>
          <p:cNvPr id="219" name="Google Shape;219;p40"/>
          <p:cNvPicPr preferRelativeResize="0"/>
          <p:nvPr/>
        </p:nvPicPr>
        <p:blipFill>
          <a:blip r:embed="rId4">
            <a:alphaModFix/>
          </a:blip>
          <a:stretch>
            <a:fillRect/>
          </a:stretch>
        </p:blipFill>
        <p:spPr>
          <a:xfrm>
            <a:off x="327200" y="1302933"/>
            <a:ext cx="4493773" cy="35941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1"/>
          <p:cNvSpPr/>
          <p:nvPr/>
        </p:nvSpPr>
        <p:spPr>
          <a:xfrm>
            <a:off x="251000" y="292375"/>
            <a:ext cx="860700" cy="808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41"/>
          <p:cNvPicPr preferRelativeResize="0"/>
          <p:nvPr>
            <p:ph idx="2" type="pic"/>
          </p:nvPr>
        </p:nvPicPr>
        <p:blipFill rotWithShape="1">
          <a:blip r:embed="rId3">
            <a:alphaModFix/>
          </a:blip>
          <a:srcRect b="39" l="0" r="0" t="29"/>
          <a:stretch/>
        </p:blipFill>
        <p:spPr>
          <a:xfrm>
            <a:off x="250995" y="271496"/>
            <a:ext cx="860700" cy="860100"/>
          </a:xfrm>
          <a:prstGeom prst="ellipse">
            <a:avLst/>
          </a:prstGeom>
          <a:noFill/>
          <a:ln cap="flat" cmpd="sng" w="9525">
            <a:solidFill>
              <a:srgbClr val="000000"/>
            </a:solidFill>
            <a:prstDash val="solid"/>
            <a:round/>
            <a:headEnd len="sm" w="sm" type="none"/>
            <a:tailEnd len="sm" w="sm" type="none"/>
          </a:ln>
          <a:effectLst>
            <a:outerShdw blurRad="177800" rotWithShape="0" algn="ctr" dir="5400000" dist="50800">
              <a:srgbClr val="000000">
                <a:alpha val="14000"/>
              </a:srgbClr>
            </a:outerShdw>
          </a:effectLst>
        </p:spPr>
      </p:pic>
      <p:sp>
        <p:nvSpPr>
          <p:cNvPr id="226" name="Google Shape;226;p41"/>
          <p:cNvSpPr txBox="1"/>
          <p:nvPr/>
        </p:nvSpPr>
        <p:spPr>
          <a:xfrm>
            <a:off x="1281325" y="531450"/>
            <a:ext cx="3204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latin typeface="Open Sans"/>
                <a:ea typeface="Open Sans"/>
                <a:cs typeface="Open Sans"/>
                <a:sym typeface="Open Sans"/>
              </a:rPr>
              <a:t>ST Math 1:1 Reflection</a:t>
            </a:r>
            <a:endParaRPr b="1" sz="2000"/>
          </a:p>
        </p:txBody>
      </p:sp>
      <p:sp>
        <p:nvSpPr>
          <p:cNvPr id="227" name="Google Shape;227;p41"/>
          <p:cNvSpPr txBox="1"/>
          <p:nvPr/>
        </p:nvSpPr>
        <p:spPr>
          <a:xfrm>
            <a:off x="757575" y="1564975"/>
            <a:ext cx="557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One thing that helps me when I am stuck is . . .</a:t>
            </a:r>
            <a:endParaRPr sz="2000"/>
          </a:p>
        </p:txBody>
      </p:sp>
      <p:pic>
        <p:nvPicPr>
          <p:cNvPr id="228" name="Google Shape;228;p41"/>
          <p:cNvPicPr preferRelativeResize="0"/>
          <p:nvPr/>
        </p:nvPicPr>
        <p:blipFill>
          <a:blip r:embed="rId4">
            <a:alphaModFix/>
          </a:blip>
          <a:stretch>
            <a:fillRect/>
          </a:stretch>
        </p:blipFill>
        <p:spPr>
          <a:xfrm>
            <a:off x="6330375" y="416350"/>
            <a:ext cx="2508825" cy="44554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 Math">
  <a:themeElements>
    <a:clrScheme name="Custom 1">
      <a:dk1>
        <a:srgbClr val="2B2B2B"/>
      </a:dk1>
      <a:lt1>
        <a:srgbClr val="F0F0F0"/>
      </a:lt1>
      <a:dk2>
        <a:srgbClr val="4E5053"/>
      </a:dk2>
      <a:lt2>
        <a:srgbClr val="FFFFFF"/>
      </a:lt2>
      <a:accent1>
        <a:srgbClr val="1D9FE6"/>
      </a:accent1>
      <a:accent2>
        <a:srgbClr val="F8A344"/>
      </a:accent2>
      <a:accent3>
        <a:srgbClr val="7DC960"/>
      </a:accent3>
      <a:accent4>
        <a:srgbClr val="7669AF"/>
      </a:accent4>
      <a:accent5>
        <a:srgbClr val="00638F"/>
      </a:accent5>
      <a:accent6>
        <a:srgbClr val="6BB9AC"/>
      </a:accent6>
      <a:hlink>
        <a:srgbClr val="1D9FE6"/>
      </a:hlink>
      <a:folHlink>
        <a:srgbClr val="1D9F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