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SemiBold" panose="020B0606030504020204" pitchFamily="34" charset="0"/>
      <p:regular r:id="rId23"/>
      <p:bold r:id="rId24"/>
      <p:italic r:id="rId25"/>
      <p:boldItalic r:id="rId26"/>
    </p:embeddedFont>
    <p:embeddedFont>
      <p:font typeface="Ubuntu" panose="020B0504030602030204" pitchFamily="34" charset="0"/>
      <p:regular r:id="rId27"/>
      <p:bold r:id="rId28"/>
      <p:italic r:id="rId29"/>
      <p:boldItalic r:id="rId30"/>
    </p:embeddedFont>
    <p:embeddedFont>
      <p:font typeface="Ubuntu Light" panose="020B0304030602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/LqsXEs0ViiARAGy+lKXttiMb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4"/>
    <p:restoredTop sz="94694"/>
  </p:normalViewPr>
  <p:slideViewPr>
    <p:cSldViewPr snapToGrid="0">
      <p:cViewPr varScale="1">
        <p:scale>
          <a:sx n="105" d="100"/>
          <a:sy n="105" d="100"/>
        </p:scale>
        <p:origin x="192" y="10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 - Logo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/>
        </p:nvSpPr>
        <p:spPr>
          <a:xfrm>
            <a:off x="3815547" y="4428392"/>
            <a:ext cx="1512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stmath.com</a:t>
            </a:r>
            <a:endParaRPr sz="1600" b="1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" name="Google Shape;14;p15"/>
          <p:cNvSpPr/>
          <p:nvPr/>
        </p:nvSpPr>
        <p:spPr>
          <a:xfrm rot="-5400000" flipH="1">
            <a:off x="2257066" y="-2341896"/>
            <a:ext cx="4629860" cy="9207614"/>
          </a:xfrm>
          <a:custGeom>
            <a:avLst/>
            <a:gdLst/>
            <a:ahLst/>
            <a:cxnLst/>
            <a:rect l="l" t="t" r="r" b="b"/>
            <a:pathLst>
              <a:path w="4712326" h="9207614" extrusionOk="0">
                <a:moveTo>
                  <a:pt x="18627" y="9207614"/>
                </a:moveTo>
                <a:cubicBezTo>
                  <a:pt x="9768" y="6154313"/>
                  <a:pt x="8859" y="3053302"/>
                  <a:pt x="0" y="1"/>
                </a:cubicBezTo>
                <a:lnTo>
                  <a:pt x="4712326" y="0"/>
                </a:lnTo>
                <a:lnTo>
                  <a:pt x="3848355" y="9159903"/>
                </a:lnTo>
                <a:lnTo>
                  <a:pt x="18627" y="9207614"/>
                </a:lnTo>
                <a:close/>
              </a:path>
            </a:pathLst>
          </a:cu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2970" y="1318347"/>
            <a:ext cx="6338060" cy="191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Colored Background">
  <p:cSld name="Title Slide - Colored Background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1202846" y="2310140"/>
            <a:ext cx="673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Logo &amp; Links">
  <p:cSld name="End Slide - Logo &amp; Links">
    <p:bg>
      <p:bgPr>
        <a:solidFill>
          <a:schemeClr val="accen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/>
          <p:nvPr/>
        </p:nvSpPr>
        <p:spPr>
          <a:xfrm>
            <a:off x="5422341" y="1550070"/>
            <a:ext cx="301200" cy="23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6877" y="28233"/>
                </a:moveTo>
                <a:cubicBezTo>
                  <a:pt x="106877" y="30588"/>
                  <a:pt x="106877" y="32938"/>
                  <a:pt x="106877" y="32938"/>
                </a:cubicBezTo>
                <a:cubicBezTo>
                  <a:pt x="106877" y="72938"/>
                  <a:pt x="82500" y="120000"/>
                  <a:pt x="37500" y="120000"/>
                </a:cubicBezTo>
                <a:cubicBezTo>
                  <a:pt x="24372" y="120000"/>
                  <a:pt x="11250" y="115294"/>
                  <a:pt x="0" y="105883"/>
                </a:cubicBezTo>
                <a:cubicBezTo>
                  <a:pt x="1872" y="105883"/>
                  <a:pt x="3750" y="105883"/>
                  <a:pt x="5622" y="105883"/>
                </a:cubicBezTo>
                <a:cubicBezTo>
                  <a:pt x="16872" y="105883"/>
                  <a:pt x="28122" y="101177"/>
                  <a:pt x="35622" y="94116"/>
                </a:cubicBezTo>
                <a:cubicBezTo>
                  <a:pt x="26250" y="94116"/>
                  <a:pt x="16872" y="84705"/>
                  <a:pt x="13122" y="72938"/>
                </a:cubicBezTo>
                <a:cubicBezTo>
                  <a:pt x="15000" y="72938"/>
                  <a:pt x="16872" y="72938"/>
                  <a:pt x="18750" y="72938"/>
                </a:cubicBezTo>
                <a:cubicBezTo>
                  <a:pt x="20622" y="72938"/>
                  <a:pt x="22500" y="72938"/>
                  <a:pt x="24372" y="72938"/>
                </a:cubicBezTo>
                <a:cubicBezTo>
                  <a:pt x="13122" y="68233"/>
                  <a:pt x="5622" y="56472"/>
                  <a:pt x="5622" y="42355"/>
                </a:cubicBezTo>
                <a:cubicBezTo>
                  <a:pt x="5622" y="42355"/>
                  <a:pt x="5622" y="42355"/>
                  <a:pt x="5622" y="42355"/>
                </a:cubicBezTo>
                <a:cubicBezTo>
                  <a:pt x="9372" y="44705"/>
                  <a:pt x="13122" y="44705"/>
                  <a:pt x="16872" y="44705"/>
                </a:cubicBezTo>
                <a:cubicBezTo>
                  <a:pt x="9372" y="40000"/>
                  <a:pt x="5622" y="30588"/>
                  <a:pt x="5622" y="21177"/>
                </a:cubicBezTo>
                <a:cubicBezTo>
                  <a:pt x="5622" y="14116"/>
                  <a:pt x="7500" y="9411"/>
                  <a:pt x="9372" y="4705"/>
                </a:cubicBezTo>
                <a:cubicBezTo>
                  <a:pt x="20622" y="23527"/>
                  <a:pt x="39372" y="35294"/>
                  <a:pt x="58122" y="37644"/>
                </a:cubicBezTo>
                <a:cubicBezTo>
                  <a:pt x="58122" y="35294"/>
                  <a:pt x="58122" y="32938"/>
                  <a:pt x="58122" y="30588"/>
                </a:cubicBezTo>
                <a:cubicBezTo>
                  <a:pt x="58122" y="11766"/>
                  <a:pt x="69377" y="0"/>
                  <a:pt x="82500" y="0"/>
                </a:cubicBezTo>
                <a:cubicBezTo>
                  <a:pt x="90000" y="0"/>
                  <a:pt x="95627" y="2355"/>
                  <a:pt x="101250" y="9411"/>
                </a:cubicBezTo>
                <a:cubicBezTo>
                  <a:pt x="105000" y="7061"/>
                  <a:pt x="110627" y="4705"/>
                  <a:pt x="116250" y="2355"/>
                </a:cubicBezTo>
                <a:cubicBezTo>
                  <a:pt x="114377" y="9411"/>
                  <a:pt x="110627" y="14116"/>
                  <a:pt x="105000" y="18822"/>
                </a:cubicBezTo>
                <a:cubicBezTo>
                  <a:pt x="110627" y="16472"/>
                  <a:pt x="114377" y="16472"/>
                  <a:pt x="120000" y="14116"/>
                </a:cubicBezTo>
                <a:cubicBezTo>
                  <a:pt x="116250" y="18822"/>
                  <a:pt x="112500" y="25883"/>
                  <a:pt x="106877" y="28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5489976" y="2101914"/>
            <a:ext cx="165900" cy="31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9700"/>
                </a:moveTo>
                <a:cubicBezTo>
                  <a:pt x="99427" y="19700"/>
                  <a:pt x="99427" y="19700"/>
                  <a:pt x="99427" y="19700"/>
                </a:cubicBezTo>
                <a:cubicBezTo>
                  <a:pt x="82283" y="19700"/>
                  <a:pt x="78855" y="25072"/>
                  <a:pt x="78855" y="30450"/>
                </a:cubicBezTo>
                <a:cubicBezTo>
                  <a:pt x="78855" y="44777"/>
                  <a:pt x="78855" y="44777"/>
                  <a:pt x="78855" y="44777"/>
                </a:cubicBezTo>
                <a:cubicBezTo>
                  <a:pt x="120000" y="44777"/>
                  <a:pt x="120000" y="44777"/>
                  <a:pt x="120000" y="44777"/>
                </a:cubicBezTo>
                <a:cubicBezTo>
                  <a:pt x="113144" y="66266"/>
                  <a:pt x="113144" y="66266"/>
                  <a:pt x="113144" y="66266"/>
                </a:cubicBezTo>
                <a:cubicBezTo>
                  <a:pt x="78855" y="66266"/>
                  <a:pt x="78855" y="66266"/>
                  <a:pt x="78855" y="66266"/>
                </a:cubicBezTo>
                <a:cubicBezTo>
                  <a:pt x="78855" y="120000"/>
                  <a:pt x="78855" y="120000"/>
                  <a:pt x="78855" y="120000"/>
                </a:cubicBezTo>
                <a:cubicBezTo>
                  <a:pt x="37716" y="120000"/>
                  <a:pt x="37716" y="120000"/>
                  <a:pt x="37716" y="120000"/>
                </a:cubicBezTo>
                <a:cubicBezTo>
                  <a:pt x="37716" y="66266"/>
                  <a:pt x="37716" y="66266"/>
                  <a:pt x="37716" y="66266"/>
                </a:cubicBezTo>
                <a:cubicBezTo>
                  <a:pt x="0" y="66266"/>
                  <a:pt x="0" y="66266"/>
                  <a:pt x="0" y="66266"/>
                </a:cubicBezTo>
                <a:cubicBezTo>
                  <a:pt x="0" y="44777"/>
                  <a:pt x="0" y="44777"/>
                  <a:pt x="0" y="44777"/>
                </a:cubicBezTo>
                <a:cubicBezTo>
                  <a:pt x="37716" y="44777"/>
                  <a:pt x="37716" y="44777"/>
                  <a:pt x="37716" y="44777"/>
                </a:cubicBezTo>
                <a:cubicBezTo>
                  <a:pt x="37716" y="28655"/>
                  <a:pt x="37716" y="28655"/>
                  <a:pt x="37716" y="28655"/>
                </a:cubicBezTo>
                <a:cubicBezTo>
                  <a:pt x="37716" y="10744"/>
                  <a:pt x="58283" y="0"/>
                  <a:pt x="89144" y="0"/>
                </a:cubicBezTo>
                <a:cubicBezTo>
                  <a:pt x="102855" y="0"/>
                  <a:pt x="116572" y="1788"/>
                  <a:pt x="120000" y="1788"/>
                </a:cubicBezTo>
                <a:lnTo>
                  <a:pt x="120000" y="19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5"/>
          <p:cNvSpPr txBox="1"/>
          <p:nvPr/>
        </p:nvSpPr>
        <p:spPr>
          <a:xfrm>
            <a:off x="5771064" y="1529152"/>
            <a:ext cx="2010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@STMath | #STMath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5"/>
          <p:cNvSpPr txBox="1"/>
          <p:nvPr/>
        </p:nvSpPr>
        <p:spPr>
          <a:xfrm>
            <a:off x="5771075" y="2129270"/>
            <a:ext cx="2563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facebook.com/groups/stmath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5"/>
          <p:cNvSpPr txBox="1"/>
          <p:nvPr/>
        </p:nvSpPr>
        <p:spPr>
          <a:xfrm>
            <a:off x="5771064" y="2741350"/>
            <a:ext cx="2485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bit.ly/stmc-forum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2353" y="2760957"/>
            <a:ext cx="301300" cy="29912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/>
          <p:nvPr/>
        </p:nvSpPr>
        <p:spPr>
          <a:xfrm>
            <a:off x="5452920" y="3435048"/>
            <a:ext cx="240000" cy="24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0000"/>
                </a:moveTo>
                <a:cubicBezTo>
                  <a:pt x="120000" y="92905"/>
                  <a:pt x="92905" y="120000"/>
                  <a:pt x="60000" y="120000"/>
                </a:cubicBezTo>
                <a:cubicBezTo>
                  <a:pt x="27094" y="120000"/>
                  <a:pt x="0" y="92905"/>
                  <a:pt x="0" y="60000"/>
                </a:cubicBezTo>
                <a:cubicBezTo>
                  <a:pt x="0" y="27094"/>
                  <a:pt x="27094" y="0"/>
                  <a:pt x="60000" y="0"/>
                </a:cubicBezTo>
                <a:cubicBezTo>
                  <a:pt x="92905" y="0"/>
                  <a:pt x="120000" y="27094"/>
                  <a:pt x="120000" y="60000"/>
                </a:cubicBezTo>
                <a:close/>
                <a:moveTo>
                  <a:pt x="79355" y="42583"/>
                </a:moveTo>
                <a:cubicBezTo>
                  <a:pt x="81288" y="42583"/>
                  <a:pt x="81288" y="40644"/>
                  <a:pt x="81288" y="40644"/>
                </a:cubicBezTo>
                <a:cubicBezTo>
                  <a:pt x="81288" y="40644"/>
                  <a:pt x="81288" y="40644"/>
                  <a:pt x="83227" y="40644"/>
                </a:cubicBezTo>
                <a:cubicBezTo>
                  <a:pt x="83227" y="38711"/>
                  <a:pt x="85161" y="38711"/>
                  <a:pt x="87094" y="38711"/>
                </a:cubicBezTo>
                <a:cubicBezTo>
                  <a:pt x="89033" y="38711"/>
                  <a:pt x="89033" y="38711"/>
                  <a:pt x="90966" y="40644"/>
                </a:cubicBezTo>
                <a:cubicBezTo>
                  <a:pt x="90966" y="38711"/>
                  <a:pt x="92905" y="38711"/>
                  <a:pt x="92905" y="38711"/>
                </a:cubicBezTo>
                <a:cubicBezTo>
                  <a:pt x="92905" y="36772"/>
                  <a:pt x="94838" y="36772"/>
                  <a:pt x="94838" y="36772"/>
                </a:cubicBezTo>
                <a:cubicBezTo>
                  <a:pt x="94838" y="36772"/>
                  <a:pt x="94838" y="34838"/>
                  <a:pt x="94838" y="34838"/>
                </a:cubicBezTo>
                <a:cubicBezTo>
                  <a:pt x="94838" y="34838"/>
                  <a:pt x="92905" y="34838"/>
                  <a:pt x="92905" y="32905"/>
                </a:cubicBezTo>
                <a:cubicBezTo>
                  <a:pt x="92905" y="32905"/>
                  <a:pt x="92905" y="32905"/>
                  <a:pt x="92905" y="32905"/>
                </a:cubicBezTo>
                <a:cubicBezTo>
                  <a:pt x="92905" y="32905"/>
                  <a:pt x="90966" y="32905"/>
                  <a:pt x="90966" y="32905"/>
                </a:cubicBezTo>
                <a:cubicBezTo>
                  <a:pt x="89033" y="32905"/>
                  <a:pt x="89033" y="30966"/>
                  <a:pt x="89033" y="30966"/>
                </a:cubicBezTo>
                <a:cubicBezTo>
                  <a:pt x="89033" y="29033"/>
                  <a:pt x="87094" y="29033"/>
                  <a:pt x="87094" y="29033"/>
                </a:cubicBezTo>
                <a:cubicBezTo>
                  <a:pt x="87094" y="29033"/>
                  <a:pt x="87094" y="27094"/>
                  <a:pt x="87094" y="27094"/>
                </a:cubicBezTo>
                <a:cubicBezTo>
                  <a:pt x="85161" y="27094"/>
                  <a:pt x="85161" y="29033"/>
                  <a:pt x="85161" y="29033"/>
                </a:cubicBezTo>
                <a:cubicBezTo>
                  <a:pt x="83227" y="29033"/>
                  <a:pt x="83227" y="29033"/>
                  <a:pt x="83227" y="29033"/>
                </a:cubicBezTo>
                <a:cubicBezTo>
                  <a:pt x="83227" y="29033"/>
                  <a:pt x="83227" y="29033"/>
                  <a:pt x="81288" y="29033"/>
                </a:cubicBezTo>
                <a:cubicBezTo>
                  <a:pt x="83227" y="29033"/>
                  <a:pt x="81288" y="29033"/>
                  <a:pt x="81288" y="29033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5161"/>
                  <a:pt x="79355" y="25161"/>
                  <a:pt x="77416" y="25161"/>
                </a:cubicBezTo>
                <a:cubicBezTo>
                  <a:pt x="77416" y="23227"/>
                  <a:pt x="73550" y="23227"/>
                  <a:pt x="73550" y="23227"/>
                </a:cubicBezTo>
                <a:cubicBezTo>
                  <a:pt x="71611" y="25161"/>
                  <a:pt x="73550" y="25161"/>
                  <a:pt x="73550" y="27094"/>
                </a:cubicBezTo>
                <a:cubicBezTo>
                  <a:pt x="73550" y="27094"/>
                  <a:pt x="71611" y="27094"/>
                  <a:pt x="71611" y="29033"/>
                </a:cubicBezTo>
                <a:cubicBezTo>
                  <a:pt x="71611" y="29033"/>
                  <a:pt x="73550" y="29033"/>
                  <a:pt x="73550" y="30966"/>
                </a:cubicBezTo>
                <a:cubicBezTo>
                  <a:pt x="73550" y="32905"/>
                  <a:pt x="71611" y="32905"/>
                  <a:pt x="71611" y="32905"/>
                </a:cubicBezTo>
                <a:cubicBezTo>
                  <a:pt x="71611" y="34838"/>
                  <a:pt x="71611" y="34838"/>
                  <a:pt x="71611" y="36772"/>
                </a:cubicBezTo>
                <a:cubicBezTo>
                  <a:pt x="73550" y="36772"/>
                  <a:pt x="71611" y="36772"/>
                  <a:pt x="71611" y="36772"/>
                </a:cubicBezTo>
                <a:cubicBezTo>
                  <a:pt x="69677" y="38711"/>
                  <a:pt x="67744" y="36772"/>
                  <a:pt x="67744" y="34838"/>
                </a:cubicBezTo>
                <a:cubicBezTo>
                  <a:pt x="67744" y="34838"/>
                  <a:pt x="67744" y="32905"/>
                  <a:pt x="65805" y="32905"/>
                </a:cubicBezTo>
                <a:cubicBezTo>
                  <a:pt x="65805" y="32905"/>
                  <a:pt x="63872" y="32905"/>
                  <a:pt x="63872" y="32905"/>
                </a:cubicBezTo>
                <a:cubicBezTo>
                  <a:pt x="63872" y="30966"/>
                  <a:pt x="61933" y="30966"/>
                  <a:pt x="61933" y="30966"/>
                </a:cubicBezTo>
                <a:cubicBezTo>
                  <a:pt x="60000" y="30966"/>
                  <a:pt x="58066" y="30966"/>
                  <a:pt x="56127" y="30966"/>
                </a:cubicBezTo>
                <a:cubicBezTo>
                  <a:pt x="58066" y="30966"/>
                  <a:pt x="56127" y="29033"/>
                  <a:pt x="56127" y="29033"/>
                </a:cubicBezTo>
                <a:cubicBezTo>
                  <a:pt x="56127" y="27094"/>
                  <a:pt x="56127" y="27094"/>
                  <a:pt x="56127" y="27094"/>
                </a:cubicBezTo>
                <a:cubicBezTo>
                  <a:pt x="56127" y="25161"/>
                  <a:pt x="56127" y="25161"/>
                  <a:pt x="56127" y="25161"/>
                </a:cubicBezTo>
                <a:cubicBezTo>
                  <a:pt x="56127" y="23227"/>
                  <a:pt x="58066" y="21288"/>
                  <a:pt x="58066" y="21288"/>
                </a:cubicBezTo>
                <a:cubicBezTo>
                  <a:pt x="60000" y="23227"/>
                  <a:pt x="60000" y="23227"/>
                  <a:pt x="61933" y="21288"/>
                </a:cubicBezTo>
                <a:cubicBezTo>
                  <a:pt x="61933" y="21288"/>
                  <a:pt x="61933" y="19355"/>
                  <a:pt x="63872" y="19355"/>
                </a:cubicBezTo>
                <a:cubicBezTo>
                  <a:pt x="63872" y="17416"/>
                  <a:pt x="65805" y="19355"/>
                  <a:pt x="67744" y="19355"/>
                </a:cubicBezTo>
                <a:cubicBezTo>
                  <a:pt x="67744" y="19355"/>
                  <a:pt x="67744" y="17416"/>
                  <a:pt x="67744" y="17416"/>
                </a:cubicBezTo>
                <a:cubicBezTo>
                  <a:pt x="67744" y="17416"/>
                  <a:pt x="67744" y="15483"/>
                  <a:pt x="67744" y="15483"/>
                </a:cubicBezTo>
                <a:cubicBezTo>
                  <a:pt x="65805" y="13550"/>
                  <a:pt x="63872" y="15483"/>
                  <a:pt x="65805" y="15483"/>
                </a:cubicBezTo>
                <a:cubicBezTo>
                  <a:pt x="65805" y="15483"/>
                  <a:pt x="63872" y="19355"/>
                  <a:pt x="61933" y="17416"/>
                </a:cubicBezTo>
                <a:cubicBezTo>
                  <a:pt x="61933" y="17416"/>
                  <a:pt x="61933" y="15483"/>
                  <a:pt x="60000" y="15483"/>
                </a:cubicBezTo>
                <a:cubicBezTo>
                  <a:pt x="60000" y="15483"/>
                  <a:pt x="60000" y="15483"/>
                  <a:pt x="60000" y="17416"/>
                </a:cubicBezTo>
                <a:cubicBezTo>
                  <a:pt x="60000" y="15483"/>
                  <a:pt x="58066" y="15483"/>
                  <a:pt x="56127" y="15483"/>
                </a:cubicBezTo>
                <a:cubicBezTo>
                  <a:pt x="58066" y="13550"/>
                  <a:pt x="56127" y="13550"/>
                  <a:pt x="56127" y="13550"/>
                </a:cubicBezTo>
                <a:cubicBezTo>
                  <a:pt x="56127" y="11611"/>
                  <a:pt x="54194" y="11611"/>
                  <a:pt x="52255" y="11611"/>
                </a:cubicBezTo>
                <a:cubicBezTo>
                  <a:pt x="52255" y="13550"/>
                  <a:pt x="54194" y="15483"/>
                  <a:pt x="56127" y="15483"/>
                </a:cubicBezTo>
                <a:cubicBezTo>
                  <a:pt x="56127" y="15483"/>
                  <a:pt x="56127" y="15483"/>
                  <a:pt x="56127" y="15483"/>
                </a:cubicBezTo>
                <a:cubicBezTo>
                  <a:pt x="56127" y="15483"/>
                  <a:pt x="54194" y="17416"/>
                  <a:pt x="54194" y="17416"/>
                </a:cubicBezTo>
                <a:cubicBezTo>
                  <a:pt x="54194" y="17416"/>
                  <a:pt x="54194" y="19355"/>
                  <a:pt x="54194" y="19355"/>
                </a:cubicBezTo>
                <a:cubicBezTo>
                  <a:pt x="52255" y="19355"/>
                  <a:pt x="52255" y="17416"/>
                  <a:pt x="52255" y="17416"/>
                </a:cubicBezTo>
                <a:cubicBezTo>
                  <a:pt x="54194" y="17416"/>
                  <a:pt x="50322" y="17416"/>
                  <a:pt x="50322" y="17416"/>
                </a:cubicBezTo>
                <a:cubicBezTo>
                  <a:pt x="48388" y="17416"/>
                  <a:pt x="46450" y="17416"/>
                  <a:pt x="46450" y="17416"/>
                </a:cubicBezTo>
                <a:cubicBezTo>
                  <a:pt x="46450" y="15483"/>
                  <a:pt x="46450" y="13550"/>
                  <a:pt x="46450" y="15483"/>
                </a:cubicBezTo>
                <a:cubicBezTo>
                  <a:pt x="46450" y="13550"/>
                  <a:pt x="44516" y="13550"/>
                  <a:pt x="44516" y="13550"/>
                </a:cubicBezTo>
                <a:cubicBezTo>
                  <a:pt x="42583" y="13550"/>
                  <a:pt x="40644" y="15483"/>
                  <a:pt x="36772" y="17416"/>
                </a:cubicBezTo>
                <a:cubicBezTo>
                  <a:pt x="36772" y="17416"/>
                  <a:pt x="38711" y="17416"/>
                  <a:pt x="38711" y="17416"/>
                </a:cubicBezTo>
                <a:cubicBezTo>
                  <a:pt x="38711" y="15483"/>
                  <a:pt x="38711" y="15483"/>
                  <a:pt x="40644" y="15483"/>
                </a:cubicBezTo>
                <a:cubicBezTo>
                  <a:pt x="40644" y="15483"/>
                  <a:pt x="42583" y="13550"/>
                  <a:pt x="42583" y="15483"/>
                </a:cubicBezTo>
                <a:cubicBezTo>
                  <a:pt x="42583" y="15483"/>
                  <a:pt x="44516" y="15483"/>
                  <a:pt x="44516" y="15483"/>
                </a:cubicBezTo>
                <a:cubicBezTo>
                  <a:pt x="44516" y="15483"/>
                  <a:pt x="44516" y="15483"/>
                  <a:pt x="44516" y="17416"/>
                </a:cubicBezTo>
                <a:cubicBezTo>
                  <a:pt x="44516" y="15483"/>
                  <a:pt x="44516" y="17416"/>
                  <a:pt x="42583" y="17416"/>
                </a:cubicBezTo>
                <a:cubicBezTo>
                  <a:pt x="42583" y="17416"/>
                  <a:pt x="40644" y="17416"/>
                  <a:pt x="40644" y="17416"/>
                </a:cubicBezTo>
                <a:cubicBezTo>
                  <a:pt x="40644" y="17416"/>
                  <a:pt x="42583" y="19355"/>
                  <a:pt x="42583" y="19355"/>
                </a:cubicBezTo>
                <a:cubicBezTo>
                  <a:pt x="40644" y="17416"/>
                  <a:pt x="40644" y="17416"/>
                  <a:pt x="38711" y="17416"/>
                </a:cubicBezTo>
                <a:cubicBezTo>
                  <a:pt x="38711" y="17416"/>
                  <a:pt x="36772" y="17416"/>
                  <a:pt x="36772" y="17416"/>
                </a:cubicBezTo>
                <a:cubicBezTo>
                  <a:pt x="29033" y="21288"/>
                  <a:pt x="23227" y="27094"/>
                  <a:pt x="19355" y="34838"/>
                </a:cubicBezTo>
                <a:cubicBezTo>
                  <a:pt x="19355" y="34838"/>
                  <a:pt x="19355" y="34838"/>
                  <a:pt x="19355" y="34838"/>
                </a:cubicBezTo>
                <a:cubicBezTo>
                  <a:pt x="19355" y="34838"/>
                  <a:pt x="19355" y="36772"/>
                  <a:pt x="21288" y="36772"/>
                </a:cubicBezTo>
                <a:cubicBezTo>
                  <a:pt x="21288" y="36772"/>
                  <a:pt x="21288" y="36772"/>
                  <a:pt x="21288" y="36772"/>
                </a:cubicBezTo>
                <a:cubicBezTo>
                  <a:pt x="21288" y="36772"/>
                  <a:pt x="25161" y="38711"/>
                  <a:pt x="25161" y="40644"/>
                </a:cubicBezTo>
                <a:cubicBezTo>
                  <a:pt x="25161" y="40644"/>
                  <a:pt x="25161" y="40644"/>
                  <a:pt x="27094" y="40644"/>
                </a:cubicBezTo>
                <a:cubicBezTo>
                  <a:pt x="27094" y="42583"/>
                  <a:pt x="25161" y="42583"/>
                  <a:pt x="25161" y="42583"/>
                </a:cubicBezTo>
                <a:cubicBezTo>
                  <a:pt x="25161" y="42583"/>
                  <a:pt x="23227" y="40644"/>
                  <a:pt x="23227" y="42583"/>
                </a:cubicBezTo>
                <a:cubicBezTo>
                  <a:pt x="23227" y="42583"/>
                  <a:pt x="23227" y="44516"/>
                  <a:pt x="25161" y="44516"/>
                </a:cubicBezTo>
                <a:cubicBezTo>
                  <a:pt x="23227" y="44516"/>
                  <a:pt x="23227" y="48388"/>
                  <a:pt x="23227" y="50322"/>
                </a:cubicBezTo>
                <a:cubicBezTo>
                  <a:pt x="23227" y="50322"/>
                  <a:pt x="23227" y="50322"/>
                  <a:pt x="23227" y="50322"/>
                </a:cubicBezTo>
                <a:cubicBezTo>
                  <a:pt x="23227" y="50322"/>
                  <a:pt x="25161" y="54194"/>
                  <a:pt x="25161" y="54194"/>
                </a:cubicBezTo>
                <a:cubicBezTo>
                  <a:pt x="25161" y="54194"/>
                  <a:pt x="27094" y="58066"/>
                  <a:pt x="29033" y="58066"/>
                </a:cubicBezTo>
                <a:cubicBezTo>
                  <a:pt x="29033" y="58066"/>
                  <a:pt x="30966" y="60000"/>
                  <a:pt x="30966" y="60000"/>
                </a:cubicBezTo>
                <a:cubicBezTo>
                  <a:pt x="32905" y="61933"/>
                  <a:pt x="32905" y="63872"/>
                  <a:pt x="32905" y="63872"/>
                </a:cubicBezTo>
                <a:cubicBezTo>
                  <a:pt x="32905" y="65805"/>
                  <a:pt x="34838" y="65805"/>
                  <a:pt x="34838" y="67744"/>
                </a:cubicBezTo>
                <a:cubicBezTo>
                  <a:pt x="34838" y="67744"/>
                  <a:pt x="34838" y="67744"/>
                  <a:pt x="34838" y="67744"/>
                </a:cubicBezTo>
                <a:cubicBezTo>
                  <a:pt x="34838" y="67744"/>
                  <a:pt x="36772" y="67744"/>
                  <a:pt x="36772" y="69677"/>
                </a:cubicBezTo>
                <a:cubicBezTo>
                  <a:pt x="36772" y="69677"/>
                  <a:pt x="36772" y="71611"/>
                  <a:pt x="36772" y="71611"/>
                </a:cubicBezTo>
                <a:cubicBezTo>
                  <a:pt x="38711" y="69677"/>
                  <a:pt x="36772" y="67744"/>
                  <a:pt x="34838" y="65805"/>
                </a:cubicBezTo>
                <a:cubicBezTo>
                  <a:pt x="34838" y="65805"/>
                  <a:pt x="34838" y="65805"/>
                  <a:pt x="34838" y="63872"/>
                </a:cubicBezTo>
                <a:cubicBezTo>
                  <a:pt x="34838" y="63872"/>
                  <a:pt x="34838" y="61933"/>
                  <a:pt x="32905" y="61933"/>
                </a:cubicBezTo>
                <a:cubicBezTo>
                  <a:pt x="34838" y="61933"/>
                  <a:pt x="34838" y="61933"/>
                  <a:pt x="34838" y="63872"/>
                </a:cubicBezTo>
                <a:cubicBezTo>
                  <a:pt x="34838" y="63872"/>
                  <a:pt x="38711" y="67744"/>
                  <a:pt x="38711" y="67744"/>
                </a:cubicBezTo>
                <a:cubicBezTo>
                  <a:pt x="38711" y="67744"/>
                  <a:pt x="40644" y="71611"/>
                  <a:pt x="40644" y="71611"/>
                </a:cubicBezTo>
                <a:cubicBezTo>
                  <a:pt x="40644" y="71611"/>
                  <a:pt x="42583" y="71611"/>
                  <a:pt x="42583" y="73550"/>
                </a:cubicBezTo>
                <a:cubicBezTo>
                  <a:pt x="42583" y="73550"/>
                  <a:pt x="42583" y="75483"/>
                  <a:pt x="44516" y="77416"/>
                </a:cubicBezTo>
                <a:cubicBezTo>
                  <a:pt x="44516" y="79355"/>
                  <a:pt x="46450" y="79355"/>
                  <a:pt x="48388" y="79355"/>
                </a:cubicBezTo>
                <a:cubicBezTo>
                  <a:pt x="48388" y="81288"/>
                  <a:pt x="50322" y="81288"/>
                  <a:pt x="50322" y="81288"/>
                </a:cubicBezTo>
                <a:cubicBezTo>
                  <a:pt x="52255" y="83227"/>
                  <a:pt x="52255" y="81288"/>
                  <a:pt x="54194" y="81288"/>
                </a:cubicBezTo>
                <a:cubicBezTo>
                  <a:pt x="56127" y="81288"/>
                  <a:pt x="56127" y="83227"/>
                  <a:pt x="58066" y="85161"/>
                </a:cubicBezTo>
                <a:cubicBezTo>
                  <a:pt x="60000" y="85161"/>
                  <a:pt x="61933" y="85161"/>
                  <a:pt x="61933" y="85161"/>
                </a:cubicBezTo>
                <a:cubicBezTo>
                  <a:pt x="61933" y="85161"/>
                  <a:pt x="63872" y="89033"/>
                  <a:pt x="63872" y="89033"/>
                </a:cubicBezTo>
                <a:cubicBezTo>
                  <a:pt x="65805" y="89033"/>
                  <a:pt x="65805" y="90966"/>
                  <a:pt x="67744" y="90966"/>
                </a:cubicBezTo>
                <a:cubicBezTo>
                  <a:pt x="67744" y="90966"/>
                  <a:pt x="67744" y="90966"/>
                  <a:pt x="67744" y="90966"/>
                </a:cubicBezTo>
                <a:cubicBezTo>
                  <a:pt x="67744" y="90966"/>
                  <a:pt x="69677" y="92905"/>
                  <a:pt x="69677" y="92905"/>
                </a:cubicBezTo>
                <a:cubicBezTo>
                  <a:pt x="69677" y="92905"/>
                  <a:pt x="69677" y="90966"/>
                  <a:pt x="69677" y="90966"/>
                </a:cubicBezTo>
                <a:cubicBezTo>
                  <a:pt x="69677" y="90966"/>
                  <a:pt x="67744" y="90966"/>
                  <a:pt x="65805" y="89033"/>
                </a:cubicBezTo>
                <a:cubicBezTo>
                  <a:pt x="65805" y="89033"/>
                  <a:pt x="65805" y="87094"/>
                  <a:pt x="65805" y="87094"/>
                </a:cubicBezTo>
                <a:cubicBezTo>
                  <a:pt x="67744" y="87094"/>
                  <a:pt x="67744" y="85161"/>
                  <a:pt x="65805" y="83227"/>
                </a:cubicBezTo>
                <a:cubicBezTo>
                  <a:pt x="65805" y="83227"/>
                  <a:pt x="65805" y="83227"/>
                  <a:pt x="65805" y="81288"/>
                </a:cubicBezTo>
                <a:cubicBezTo>
                  <a:pt x="63872" y="83227"/>
                  <a:pt x="63872" y="81288"/>
                  <a:pt x="61933" y="81288"/>
                </a:cubicBezTo>
                <a:cubicBezTo>
                  <a:pt x="61933" y="81288"/>
                  <a:pt x="61933" y="81288"/>
                  <a:pt x="61933" y="81288"/>
                </a:cubicBezTo>
                <a:cubicBezTo>
                  <a:pt x="61933" y="81288"/>
                  <a:pt x="61933" y="83227"/>
                  <a:pt x="61933" y="81288"/>
                </a:cubicBezTo>
                <a:cubicBezTo>
                  <a:pt x="61933" y="81288"/>
                  <a:pt x="61933" y="79355"/>
                  <a:pt x="61933" y="79355"/>
                </a:cubicBezTo>
                <a:cubicBezTo>
                  <a:pt x="61933" y="77416"/>
                  <a:pt x="63872" y="75483"/>
                  <a:pt x="61933" y="75483"/>
                </a:cubicBezTo>
                <a:cubicBezTo>
                  <a:pt x="60000" y="75483"/>
                  <a:pt x="60000" y="75483"/>
                  <a:pt x="60000" y="77416"/>
                </a:cubicBezTo>
                <a:cubicBezTo>
                  <a:pt x="58066" y="77416"/>
                  <a:pt x="58066" y="77416"/>
                  <a:pt x="58066" y="79355"/>
                </a:cubicBezTo>
                <a:cubicBezTo>
                  <a:pt x="58066" y="79355"/>
                  <a:pt x="54194" y="79355"/>
                  <a:pt x="54194" y="79355"/>
                </a:cubicBezTo>
                <a:cubicBezTo>
                  <a:pt x="52255" y="77416"/>
                  <a:pt x="52255" y="75483"/>
                  <a:pt x="52255" y="73550"/>
                </a:cubicBezTo>
                <a:cubicBezTo>
                  <a:pt x="52255" y="71611"/>
                  <a:pt x="52255" y="69677"/>
                  <a:pt x="52255" y="67744"/>
                </a:cubicBezTo>
                <a:cubicBezTo>
                  <a:pt x="52255" y="67744"/>
                  <a:pt x="52255" y="65805"/>
                  <a:pt x="52255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6127" y="63872"/>
                  <a:pt x="58066" y="65805"/>
                </a:cubicBezTo>
                <a:cubicBezTo>
                  <a:pt x="58066" y="65805"/>
                  <a:pt x="60000" y="65805"/>
                  <a:pt x="60000" y="63872"/>
                </a:cubicBezTo>
                <a:cubicBezTo>
                  <a:pt x="60000" y="63872"/>
                  <a:pt x="60000" y="63872"/>
                  <a:pt x="60000" y="63872"/>
                </a:cubicBezTo>
                <a:cubicBezTo>
                  <a:pt x="60000" y="63872"/>
                  <a:pt x="60000" y="63872"/>
                  <a:pt x="61933" y="63872"/>
                </a:cubicBezTo>
                <a:cubicBezTo>
                  <a:pt x="61933" y="63872"/>
                  <a:pt x="63872" y="63872"/>
                  <a:pt x="63872" y="63872"/>
                </a:cubicBezTo>
                <a:cubicBezTo>
                  <a:pt x="65805" y="65805"/>
                  <a:pt x="65805" y="65805"/>
                  <a:pt x="65805" y="63872"/>
                </a:cubicBezTo>
                <a:cubicBezTo>
                  <a:pt x="67744" y="65805"/>
                  <a:pt x="67744" y="65805"/>
                  <a:pt x="67744" y="65805"/>
                </a:cubicBezTo>
                <a:cubicBezTo>
                  <a:pt x="67744" y="67744"/>
                  <a:pt x="67744" y="69677"/>
                  <a:pt x="69677" y="69677"/>
                </a:cubicBezTo>
                <a:cubicBezTo>
                  <a:pt x="69677" y="71611"/>
                  <a:pt x="69677" y="67744"/>
                  <a:pt x="69677" y="67744"/>
                </a:cubicBezTo>
                <a:cubicBezTo>
                  <a:pt x="69677" y="67744"/>
                  <a:pt x="69677" y="63872"/>
                  <a:pt x="69677" y="63872"/>
                </a:cubicBezTo>
                <a:cubicBezTo>
                  <a:pt x="67744" y="63872"/>
                  <a:pt x="67744" y="61933"/>
                  <a:pt x="69677" y="60000"/>
                </a:cubicBezTo>
                <a:cubicBezTo>
                  <a:pt x="69677" y="60000"/>
                  <a:pt x="71611" y="60000"/>
                  <a:pt x="71611" y="60000"/>
                </a:cubicBezTo>
                <a:cubicBezTo>
                  <a:pt x="73550" y="58066"/>
                  <a:pt x="73550" y="58066"/>
                  <a:pt x="73550" y="56127"/>
                </a:cubicBezTo>
                <a:cubicBezTo>
                  <a:pt x="73550" y="56127"/>
                  <a:pt x="73550" y="56127"/>
                  <a:pt x="73550" y="56127"/>
                </a:cubicBezTo>
                <a:cubicBezTo>
                  <a:pt x="73550" y="56127"/>
                  <a:pt x="73550" y="54194"/>
                  <a:pt x="73550" y="56127"/>
                </a:cubicBezTo>
                <a:cubicBezTo>
                  <a:pt x="73550" y="54194"/>
                  <a:pt x="73550" y="54194"/>
                  <a:pt x="73550" y="54194"/>
                </a:cubicBezTo>
                <a:cubicBezTo>
                  <a:pt x="73550" y="54194"/>
                  <a:pt x="73550" y="52255"/>
                  <a:pt x="73550" y="52255"/>
                </a:cubicBezTo>
                <a:cubicBezTo>
                  <a:pt x="75483" y="54194"/>
                  <a:pt x="77416" y="52255"/>
                  <a:pt x="75483" y="50322"/>
                </a:cubicBezTo>
                <a:cubicBezTo>
                  <a:pt x="77416" y="50322"/>
                  <a:pt x="79355" y="50322"/>
                  <a:pt x="79355" y="50322"/>
                </a:cubicBezTo>
                <a:cubicBezTo>
                  <a:pt x="79355" y="50322"/>
                  <a:pt x="79355" y="48388"/>
                  <a:pt x="79355" y="48388"/>
                </a:cubicBezTo>
                <a:cubicBezTo>
                  <a:pt x="81288" y="46450"/>
                  <a:pt x="81288" y="46450"/>
                  <a:pt x="81288" y="46450"/>
                </a:cubicBezTo>
                <a:cubicBezTo>
                  <a:pt x="81288" y="46450"/>
                  <a:pt x="83227" y="46450"/>
                  <a:pt x="83227" y="44516"/>
                </a:cubicBezTo>
                <a:cubicBezTo>
                  <a:pt x="85161" y="46450"/>
                  <a:pt x="87094" y="44516"/>
                  <a:pt x="85161" y="42583"/>
                </a:cubicBezTo>
                <a:cubicBezTo>
                  <a:pt x="85161" y="42583"/>
                  <a:pt x="85161" y="42583"/>
                  <a:pt x="83227" y="42583"/>
                </a:cubicBezTo>
                <a:cubicBezTo>
                  <a:pt x="85161" y="42583"/>
                  <a:pt x="85161" y="42583"/>
                  <a:pt x="85161" y="42583"/>
                </a:cubicBezTo>
                <a:cubicBezTo>
                  <a:pt x="87094" y="40644"/>
                  <a:pt x="85161" y="40644"/>
                  <a:pt x="85161" y="40644"/>
                </a:cubicBezTo>
                <a:cubicBezTo>
                  <a:pt x="83227" y="40644"/>
                  <a:pt x="83227" y="40644"/>
                  <a:pt x="81288" y="40644"/>
                </a:cubicBezTo>
                <a:cubicBezTo>
                  <a:pt x="81288" y="42583"/>
                  <a:pt x="81288" y="42583"/>
                  <a:pt x="79355" y="42583"/>
                </a:cubicBezTo>
                <a:close/>
                <a:moveTo>
                  <a:pt x="96772" y="94838"/>
                </a:moveTo>
                <a:cubicBezTo>
                  <a:pt x="96772" y="94838"/>
                  <a:pt x="94838" y="94838"/>
                  <a:pt x="94838" y="94838"/>
                </a:cubicBezTo>
                <a:cubicBezTo>
                  <a:pt x="94838" y="94838"/>
                  <a:pt x="92905" y="92905"/>
                  <a:pt x="92905" y="92905"/>
                </a:cubicBezTo>
                <a:cubicBezTo>
                  <a:pt x="92905" y="92905"/>
                  <a:pt x="90966" y="90966"/>
                  <a:pt x="90966" y="90966"/>
                </a:cubicBezTo>
                <a:cubicBezTo>
                  <a:pt x="89033" y="89033"/>
                  <a:pt x="89033" y="89033"/>
                  <a:pt x="87094" y="89033"/>
                </a:cubicBezTo>
                <a:cubicBezTo>
                  <a:pt x="87094" y="89033"/>
                  <a:pt x="85161" y="90966"/>
                  <a:pt x="85161" y="90966"/>
                </a:cubicBezTo>
                <a:cubicBezTo>
                  <a:pt x="85161" y="89033"/>
                  <a:pt x="83227" y="89033"/>
                  <a:pt x="83227" y="89033"/>
                </a:cubicBezTo>
                <a:cubicBezTo>
                  <a:pt x="81288" y="89033"/>
                  <a:pt x="81288" y="87094"/>
                  <a:pt x="79355" y="89033"/>
                </a:cubicBezTo>
                <a:cubicBezTo>
                  <a:pt x="79355" y="89033"/>
                  <a:pt x="79355" y="89033"/>
                  <a:pt x="79355" y="90966"/>
                </a:cubicBezTo>
                <a:cubicBezTo>
                  <a:pt x="77416" y="89033"/>
                  <a:pt x="79355" y="89033"/>
                  <a:pt x="79355" y="87094"/>
                </a:cubicBezTo>
                <a:cubicBezTo>
                  <a:pt x="77416" y="87094"/>
                  <a:pt x="75483" y="89033"/>
                  <a:pt x="75483" y="89033"/>
                </a:cubicBezTo>
                <a:cubicBezTo>
                  <a:pt x="75483" y="89033"/>
                  <a:pt x="75483" y="89033"/>
                  <a:pt x="73550" y="89033"/>
                </a:cubicBezTo>
                <a:cubicBezTo>
                  <a:pt x="73550" y="90966"/>
                  <a:pt x="73550" y="90966"/>
                  <a:pt x="73550" y="90966"/>
                </a:cubicBezTo>
                <a:cubicBezTo>
                  <a:pt x="73550" y="90966"/>
                  <a:pt x="71611" y="90966"/>
                  <a:pt x="71611" y="90966"/>
                </a:cubicBezTo>
                <a:cubicBezTo>
                  <a:pt x="71611" y="92905"/>
                  <a:pt x="71611" y="94838"/>
                  <a:pt x="71611" y="96772"/>
                </a:cubicBezTo>
                <a:cubicBezTo>
                  <a:pt x="73550" y="96772"/>
                  <a:pt x="71611" y="98711"/>
                  <a:pt x="71611" y="100644"/>
                </a:cubicBezTo>
                <a:cubicBezTo>
                  <a:pt x="71611" y="100644"/>
                  <a:pt x="69677" y="102583"/>
                  <a:pt x="69677" y="102583"/>
                </a:cubicBezTo>
                <a:cubicBezTo>
                  <a:pt x="69677" y="104516"/>
                  <a:pt x="69677" y="104516"/>
                  <a:pt x="69677" y="104516"/>
                </a:cubicBezTo>
                <a:cubicBezTo>
                  <a:pt x="69677" y="106450"/>
                  <a:pt x="69677" y="106450"/>
                  <a:pt x="69677" y="108388"/>
                </a:cubicBezTo>
                <a:cubicBezTo>
                  <a:pt x="69677" y="108388"/>
                  <a:pt x="69677" y="108388"/>
                  <a:pt x="69677" y="110322"/>
                </a:cubicBezTo>
                <a:cubicBezTo>
                  <a:pt x="79355" y="108388"/>
                  <a:pt x="89033" y="102583"/>
                  <a:pt x="96772" y="948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5"/>
          <p:cNvSpPr txBox="1"/>
          <p:nvPr/>
        </p:nvSpPr>
        <p:spPr>
          <a:xfrm>
            <a:off x="5712339" y="3404727"/>
            <a:ext cx="2199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stmath.com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384" y="1979694"/>
            <a:ext cx="3871857" cy="118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 - Logo &amp; Links">
  <p:cSld name="1_End Slide - Logo &amp; Links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6071" y="1371984"/>
            <a:ext cx="3871857" cy="118411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/>
          <p:nvPr/>
        </p:nvSpPr>
        <p:spPr>
          <a:xfrm>
            <a:off x="1724558" y="3058137"/>
            <a:ext cx="301200" cy="23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6877" y="28233"/>
                </a:moveTo>
                <a:cubicBezTo>
                  <a:pt x="106877" y="30588"/>
                  <a:pt x="106877" y="32938"/>
                  <a:pt x="106877" y="32938"/>
                </a:cubicBezTo>
                <a:cubicBezTo>
                  <a:pt x="106877" y="72938"/>
                  <a:pt x="82500" y="120000"/>
                  <a:pt x="37500" y="120000"/>
                </a:cubicBezTo>
                <a:cubicBezTo>
                  <a:pt x="24372" y="120000"/>
                  <a:pt x="11250" y="115294"/>
                  <a:pt x="0" y="105883"/>
                </a:cubicBezTo>
                <a:cubicBezTo>
                  <a:pt x="1872" y="105883"/>
                  <a:pt x="3750" y="105883"/>
                  <a:pt x="5622" y="105883"/>
                </a:cubicBezTo>
                <a:cubicBezTo>
                  <a:pt x="16872" y="105883"/>
                  <a:pt x="28122" y="101177"/>
                  <a:pt x="35622" y="94116"/>
                </a:cubicBezTo>
                <a:cubicBezTo>
                  <a:pt x="26250" y="94116"/>
                  <a:pt x="16872" y="84705"/>
                  <a:pt x="13122" y="72938"/>
                </a:cubicBezTo>
                <a:cubicBezTo>
                  <a:pt x="15000" y="72938"/>
                  <a:pt x="16872" y="72938"/>
                  <a:pt x="18750" y="72938"/>
                </a:cubicBezTo>
                <a:cubicBezTo>
                  <a:pt x="20622" y="72938"/>
                  <a:pt x="22500" y="72938"/>
                  <a:pt x="24372" y="72938"/>
                </a:cubicBezTo>
                <a:cubicBezTo>
                  <a:pt x="13122" y="68233"/>
                  <a:pt x="5622" y="56472"/>
                  <a:pt x="5622" y="42355"/>
                </a:cubicBezTo>
                <a:cubicBezTo>
                  <a:pt x="5622" y="42355"/>
                  <a:pt x="5622" y="42355"/>
                  <a:pt x="5622" y="42355"/>
                </a:cubicBezTo>
                <a:cubicBezTo>
                  <a:pt x="9372" y="44705"/>
                  <a:pt x="13122" y="44705"/>
                  <a:pt x="16872" y="44705"/>
                </a:cubicBezTo>
                <a:cubicBezTo>
                  <a:pt x="9372" y="40000"/>
                  <a:pt x="5622" y="30588"/>
                  <a:pt x="5622" y="21177"/>
                </a:cubicBezTo>
                <a:cubicBezTo>
                  <a:pt x="5622" y="14116"/>
                  <a:pt x="7500" y="9411"/>
                  <a:pt x="9372" y="4705"/>
                </a:cubicBezTo>
                <a:cubicBezTo>
                  <a:pt x="20622" y="23527"/>
                  <a:pt x="39372" y="35294"/>
                  <a:pt x="58122" y="37644"/>
                </a:cubicBezTo>
                <a:cubicBezTo>
                  <a:pt x="58122" y="35294"/>
                  <a:pt x="58122" y="32938"/>
                  <a:pt x="58122" y="30588"/>
                </a:cubicBezTo>
                <a:cubicBezTo>
                  <a:pt x="58122" y="11766"/>
                  <a:pt x="69377" y="0"/>
                  <a:pt x="82500" y="0"/>
                </a:cubicBezTo>
                <a:cubicBezTo>
                  <a:pt x="90000" y="0"/>
                  <a:pt x="95627" y="2355"/>
                  <a:pt x="101250" y="9411"/>
                </a:cubicBezTo>
                <a:cubicBezTo>
                  <a:pt x="105000" y="7061"/>
                  <a:pt x="110627" y="4705"/>
                  <a:pt x="116250" y="2355"/>
                </a:cubicBezTo>
                <a:cubicBezTo>
                  <a:pt x="114377" y="9411"/>
                  <a:pt x="110627" y="14116"/>
                  <a:pt x="105000" y="18822"/>
                </a:cubicBezTo>
                <a:cubicBezTo>
                  <a:pt x="110627" y="16472"/>
                  <a:pt x="114377" y="16472"/>
                  <a:pt x="120000" y="14116"/>
                </a:cubicBezTo>
                <a:cubicBezTo>
                  <a:pt x="116250" y="18822"/>
                  <a:pt x="112500" y="25883"/>
                  <a:pt x="106877" y="28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6"/>
          <p:cNvSpPr/>
          <p:nvPr/>
        </p:nvSpPr>
        <p:spPr>
          <a:xfrm>
            <a:off x="5178464" y="3609981"/>
            <a:ext cx="165900" cy="31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9700"/>
                </a:moveTo>
                <a:cubicBezTo>
                  <a:pt x="99427" y="19700"/>
                  <a:pt x="99427" y="19700"/>
                  <a:pt x="99427" y="19700"/>
                </a:cubicBezTo>
                <a:cubicBezTo>
                  <a:pt x="82283" y="19700"/>
                  <a:pt x="78855" y="25072"/>
                  <a:pt x="78855" y="30450"/>
                </a:cubicBezTo>
                <a:cubicBezTo>
                  <a:pt x="78855" y="44777"/>
                  <a:pt x="78855" y="44777"/>
                  <a:pt x="78855" y="44777"/>
                </a:cubicBezTo>
                <a:cubicBezTo>
                  <a:pt x="120000" y="44777"/>
                  <a:pt x="120000" y="44777"/>
                  <a:pt x="120000" y="44777"/>
                </a:cubicBezTo>
                <a:cubicBezTo>
                  <a:pt x="113144" y="66266"/>
                  <a:pt x="113144" y="66266"/>
                  <a:pt x="113144" y="66266"/>
                </a:cubicBezTo>
                <a:cubicBezTo>
                  <a:pt x="78855" y="66266"/>
                  <a:pt x="78855" y="66266"/>
                  <a:pt x="78855" y="66266"/>
                </a:cubicBezTo>
                <a:cubicBezTo>
                  <a:pt x="78855" y="120000"/>
                  <a:pt x="78855" y="120000"/>
                  <a:pt x="78855" y="120000"/>
                </a:cubicBezTo>
                <a:cubicBezTo>
                  <a:pt x="37716" y="120000"/>
                  <a:pt x="37716" y="120000"/>
                  <a:pt x="37716" y="120000"/>
                </a:cubicBezTo>
                <a:cubicBezTo>
                  <a:pt x="37716" y="66266"/>
                  <a:pt x="37716" y="66266"/>
                  <a:pt x="37716" y="66266"/>
                </a:cubicBezTo>
                <a:cubicBezTo>
                  <a:pt x="0" y="66266"/>
                  <a:pt x="0" y="66266"/>
                  <a:pt x="0" y="66266"/>
                </a:cubicBezTo>
                <a:cubicBezTo>
                  <a:pt x="0" y="44777"/>
                  <a:pt x="0" y="44777"/>
                  <a:pt x="0" y="44777"/>
                </a:cubicBezTo>
                <a:cubicBezTo>
                  <a:pt x="37716" y="44777"/>
                  <a:pt x="37716" y="44777"/>
                  <a:pt x="37716" y="44777"/>
                </a:cubicBezTo>
                <a:cubicBezTo>
                  <a:pt x="37716" y="28655"/>
                  <a:pt x="37716" y="28655"/>
                  <a:pt x="37716" y="28655"/>
                </a:cubicBezTo>
                <a:cubicBezTo>
                  <a:pt x="37716" y="10744"/>
                  <a:pt x="58283" y="0"/>
                  <a:pt x="89144" y="0"/>
                </a:cubicBezTo>
                <a:cubicBezTo>
                  <a:pt x="102855" y="0"/>
                  <a:pt x="116572" y="1788"/>
                  <a:pt x="120000" y="1788"/>
                </a:cubicBezTo>
                <a:lnTo>
                  <a:pt x="120000" y="19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 txBox="1"/>
          <p:nvPr/>
        </p:nvSpPr>
        <p:spPr>
          <a:xfrm>
            <a:off x="2070442" y="3037219"/>
            <a:ext cx="2010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@STMath | #STMath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 txBox="1"/>
          <p:nvPr/>
        </p:nvSpPr>
        <p:spPr>
          <a:xfrm>
            <a:off x="5440513" y="3637337"/>
            <a:ext cx="2563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facebook.com/groups/stmath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6"/>
          <p:cNvSpPr txBox="1"/>
          <p:nvPr/>
        </p:nvSpPr>
        <p:spPr>
          <a:xfrm>
            <a:off x="5440527" y="4249425"/>
            <a:ext cx="29121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bit.ly/MINDLI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6"/>
          <p:cNvSpPr/>
          <p:nvPr/>
        </p:nvSpPr>
        <p:spPr>
          <a:xfrm>
            <a:off x="5141414" y="3063445"/>
            <a:ext cx="240000" cy="24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0000"/>
                </a:moveTo>
                <a:cubicBezTo>
                  <a:pt x="120000" y="92905"/>
                  <a:pt x="92905" y="120000"/>
                  <a:pt x="60000" y="120000"/>
                </a:cubicBezTo>
                <a:cubicBezTo>
                  <a:pt x="27094" y="120000"/>
                  <a:pt x="0" y="92905"/>
                  <a:pt x="0" y="60000"/>
                </a:cubicBezTo>
                <a:cubicBezTo>
                  <a:pt x="0" y="27094"/>
                  <a:pt x="27094" y="0"/>
                  <a:pt x="60000" y="0"/>
                </a:cubicBezTo>
                <a:cubicBezTo>
                  <a:pt x="92905" y="0"/>
                  <a:pt x="120000" y="27094"/>
                  <a:pt x="120000" y="60000"/>
                </a:cubicBezTo>
                <a:close/>
                <a:moveTo>
                  <a:pt x="79355" y="42583"/>
                </a:moveTo>
                <a:cubicBezTo>
                  <a:pt x="81288" y="42583"/>
                  <a:pt x="81288" y="40644"/>
                  <a:pt x="81288" y="40644"/>
                </a:cubicBezTo>
                <a:cubicBezTo>
                  <a:pt x="81288" y="40644"/>
                  <a:pt x="81288" y="40644"/>
                  <a:pt x="83227" y="40644"/>
                </a:cubicBezTo>
                <a:cubicBezTo>
                  <a:pt x="83227" y="38711"/>
                  <a:pt x="85161" y="38711"/>
                  <a:pt x="87094" y="38711"/>
                </a:cubicBezTo>
                <a:cubicBezTo>
                  <a:pt x="89033" y="38711"/>
                  <a:pt x="89033" y="38711"/>
                  <a:pt x="90966" y="40644"/>
                </a:cubicBezTo>
                <a:cubicBezTo>
                  <a:pt x="90966" y="38711"/>
                  <a:pt x="92905" y="38711"/>
                  <a:pt x="92905" y="38711"/>
                </a:cubicBezTo>
                <a:cubicBezTo>
                  <a:pt x="92905" y="36772"/>
                  <a:pt x="94838" y="36772"/>
                  <a:pt x="94838" y="36772"/>
                </a:cubicBezTo>
                <a:cubicBezTo>
                  <a:pt x="94838" y="36772"/>
                  <a:pt x="94838" y="34838"/>
                  <a:pt x="94838" y="34838"/>
                </a:cubicBezTo>
                <a:cubicBezTo>
                  <a:pt x="94838" y="34838"/>
                  <a:pt x="92905" y="34838"/>
                  <a:pt x="92905" y="32905"/>
                </a:cubicBezTo>
                <a:cubicBezTo>
                  <a:pt x="92905" y="32905"/>
                  <a:pt x="92905" y="32905"/>
                  <a:pt x="92905" y="32905"/>
                </a:cubicBezTo>
                <a:cubicBezTo>
                  <a:pt x="92905" y="32905"/>
                  <a:pt x="90966" y="32905"/>
                  <a:pt x="90966" y="32905"/>
                </a:cubicBezTo>
                <a:cubicBezTo>
                  <a:pt x="89033" y="32905"/>
                  <a:pt x="89033" y="30966"/>
                  <a:pt x="89033" y="30966"/>
                </a:cubicBezTo>
                <a:cubicBezTo>
                  <a:pt x="89033" y="29033"/>
                  <a:pt x="87094" y="29033"/>
                  <a:pt x="87094" y="29033"/>
                </a:cubicBezTo>
                <a:cubicBezTo>
                  <a:pt x="87094" y="29033"/>
                  <a:pt x="87094" y="27094"/>
                  <a:pt x="87094" y="27094"/>
                </a:cubicBezTo>
                <a:cubicBezTo>
                  <a:pt x="85161" y="27094"/>
                  <a:pt x="85161" y="29033"/>
                  <a:pt x="85161" y="29033"/>
                </a:cubicBezTo>
                <a:cubicBezTo>
                  <a:pt x="83227" y="29033"/>
                  <a:pt x="83227" y="29033"/>
                  <a:pt x="83227" y="29033"/>
                </a:cubicBezTo>
                <a:cubicBezTo>
                  <a:pt x="83227" y="29033"/>
                  <a:pt x="83227" y="29033"/>
                  <a:pt x="81288" y="29033"/>
                </a:cubicBezTo>
                <a:cubicBezTo>
                  <a:pt x="83227" y="29033"/>
                  <a:pt x="81288" y="29033"/>
                  <a:pt x="81288" y="29033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5161"/>
                  <a:pt x="79355" y="25161"/>
                  <a:pt x="77416" y="25161"/>
                </a:cubicBezTo>
                <a:cubicBezTo>
                  <a:pt x="77416" y="23227"/>
                  <a:pt x="73550" y="23227"/>
                  <a:pt x="73550" y="23227"/>
                </a:cubicBezTo>
                <a:cubicBezTo>
                  <a:pt x="71611" y="25161"/>
                  <a:pt x="73550" y="25161"/>
                  <a:pt x="73550" y="27094"/>
                </a:cubicBezTo>
                <a:cubicBezTo>
                  <a:pt x="73550" y="27094"/>
                  <a:pt x="71611" y="27094"/>
                  <a:pt x="71611" y="29033"/>
                </a:cubicBezTo>
                <a:cubicBezTo>
                  <a:pt x="71611" y="29033"/>
                  <a:pt x="73550" y="29033"/>
                  <a:pt x="73550" y="30966"/>
                </a:cubicBezTo>
                <a:cubicBezTo>
                  <a:pt x="73550" y="32905"/>
                  <a:pt x="71611" y="32905"/>
                  <a:pt x="71611" y="32905"/>
                </a:cubicBezTo>
                <a:cubicBezTo>
                  <a:pt x="71611" y="34838"/>
                  <a:pt x="71611" y="34838"/>
                  <a:pt x="71611" y="36772"/>
                </a:cubicBezTo>
                <a:cubicBezTo>
                  <a:pt x="73550" y="36772"/>
                  <a:pt x="71611" y="36772"/>
                  <a:pt x="71611" y="36772"/>
                </a:cubicBezTo>
                <a:cubicBezTo>
                  <a:pt x="69677" y="38711"/>
                  <a:pt x="67744" y="36772"/>
                  <a:pt x="67744" y="34838"/>
                </a:cubicBezTo>
                <a:cubicBezTo>
                  <a:pt x="67744" y="34838"/>
                  <a:pt x="67744" y="32905"/>
                  <a:pt x="65805" y="32905"/>
                </a:cubicBezTo>
                <a:cubicBezTo>
                  <a:pt x="65805" y="32905"/>
                  <a:pt x="63872" y="32905"/>
                  <a:pt x="63872" y="32905"/>
                </a:cubicBezTo>
                <a:cubicBezTo>
                  <a:pt x="63872" y="30966"/>
                  <a:pt x="61933" y="30966"/>
                  <a:pt x="61933" y="30966"/>
                </a:cubicBezTo>
                <a:cubicBezTo>
                  <a:pt x="60000" y="30966"/>
                  <a:pt x="58066" y="30966"/>
                  <a:pt x="56127" y="30966"/>
                </a:cubicBezTo>
                <a:cubicBezTo>
                  <a:pt x="58066" y="30966"/>
                  <a:pt x="56127" y="29033"/>
                  <a:pt x="56127" y="29033"/>
                </a:cubicBezTo>
                <a:cubicBezTo>
                  <a:pt x="56127" y="27094"/>
                  <a:pt x="56127" y="27094"/>
                  <a:pt x="56127" y="27094"/>
                </a:cubicBezTo>
                <a:cubicBezTo>
                  <a:pt x="56127" y="25161"/>
                  <a:pt x="56127" y="25161"/>
                  <a:pt x="56127" y="25161"/>
                </a:cubicBezTo>
                <a:cubicBezTo>
                  <a:pt x="56127" y="23227"/>
                  <a:pt x="58066" y="21288"/>
                  <a:pt x="58066" y="21288"/>
                </a:cubicBezTo>
                <a:cubicBezTo>
                  <a:pt x="60000" y="23227"/>
                  <a:pt x="60000" y="23227"/>
                  <a:pt x="61933" y="21288"/>
                </a:cubicBezTo>
                <a:cubicBezTo>
                  <a:pt x="61933" y="21288"/>
                  <a:pt x="61933" y="19355"/>
                  <a:pt x="63872" y="19355"/>
                </a:cubicBezTo>
                <a:cubicBezTo>
                  <a:pt x="63872" y="17416"/>
                  <a:pt x="65805" y="19355"/>
                  <a:pt x="67744" y="19355"/>
                </a:cubicBezTo>
                <a:cubicBezTo>
                  <a:pt x="67744" y="19355"/>
                  <a:pt x="67744" y="17416"/>
                  <a:pt x="67744" y="17416"/>
                </a:cubicBezTo>
                <a:cubicBezTo>
                  <a:pt x="67744" y="17416"/>
                  <a:pt x="67744" y="15483"/>
                  <a:pt x="67744" y="15483"/>
                </a:cubicBezTo>
                <a:cubicBezTo>
                  <a:pt x="65805" y="13550"/>
                  <a:pt x="63872" y="15483"/>
                  <a:pt x="65805" y="15483"/>
                </a:cubicBezTo>
                <a:cubicBezTo>
                  <a:pt x="65805" y="15483"/>
                  <a:pt x="63872" y="19355"/>
                  <a:pt x="61933" y="17416"/>
                </a:cubicBezTo>
                <a:cubicBezTo>
                  <a:pt x="61933" y="17416"/>
                  <a:pt x="61933" y="15483"/>
                  <a:pt x="60000" y="15483"/>
                </a:cubicBezTo>
                <a:cubicBezTo>
                  <a:pt x="60000" y="15483"/>
                  <a:pt x="60000" y="15483"/>
                  <a:pt x="60000" y="17416"/>
                </a:cubicBezTo>
                <a:cubicBezTo>
                  <a:pt x="60000" y="15483"/>
                  <a:pt x="58066" y="15483"/>
                  <a:pt x="56127" y="15483"/>
                </a:cubicBezTo>
                <a:cubicBezTo>
                  <a:pt x="58066" y="13550"/>
                  <a:pt x="56127" y="13550"/>
                  <a:pt x="56127" y="13550"/>
                </a:cubicBezTo>
                <a:cubicBezTo>
                  <a:pt x="56127" y="11611"/>
                  <a:pt x="54194" y="11611"/>
                  <a:pt x="52255" y="11611"/>
                </a:cubicBezTo>
                <a:cubicBezTo>
                  <a:pt x="52255" y="13550"/>
                  <a:pt x="54194" y="15483"/>
                  <a:pt x="56127" y="15483"/>
                </a:cubicBezTo>
                <a:cubicBezTo>
                  <a:pt x="56127" y="15483"/>
                  <a:pt x="56127" y="15483"/>
                  <a:pt x="56127" y="15483"/>
                </a:cubicBezTo>
                <a:cubicBezTo>
                  <a:pt x="56127" y="15483"/>
                  <a:pt x="54194" y="17416"/>
                  <a:pt x="54194" y="17416"/>
                </a:cubicBezTo>
                <a:cubicBezTo>
                  <a:pt x="54194" y="17416"/>
                  <a:pt x="54194" y="19355"/>
                  <a:pt x="54194" y="19355"/>
                </a:cubicBezTo>
                <a:cubicBezTo>
                  <a:pt x="52255" y="19355"/>
                  <a:pt x="52255" y="17416"/>
                  <a:pt x="52255" y="17416"/>
                </a:cubicBezTo>
                <a:cubicBezTo>
                  <a:pt x="54194" y="17416"/>
                  <a:pt x="50322" y="17416"/>
                  <a:pt x="50322" y="17416"/>
                </a:cubicBezTo>
                <a:cubicBezTo>
                  <a:pt x="48388" y="17416"/>
                  <a:pt x="46450" y="17416"/>
                  <a:pt x="46450" y="17416"/>
                </a:cubicBezTo>
                <a:cubicBezTo>
                  <a:pt x="46450" y="15483"/>
                  <a:pt x="46450" y="13550"/>
                  <a:pt x="46450" y="15483"/>
                </a:cubicBezTo>
                <a:cubicBezTo>
                  <a:pt x="46450" y="13550"/>
                  <a:pt x="44516" y="13550"/>
                  <a:pt x="44516" y="13550"/>
                </a:cubicBezTo>
                <a:cubicBezTo>
                  <a:pt x="42583" y="13550"/>
                  <a:pt x="40644" y="15483"/>
                  <a:pt x="36772" y="17416"/>
                </a:cubicBezTo>
                <a:cubicBezTo>
                  <a:pt x="36772" y="17416"/>
                  <a:pt x="38711" y="17416"/>
                  <a:pt x="38711" y="17416"/>
                </a:cubicBezTo>
                <a:cubicBezTo>
                  <a:pt x="38711" y="15483"/>
                  <a:pt x="38711" y="15483"/>
                  <a:pt x="40644" y="15483"/>
                </a:cubicBezTo>
                <a:cubicBezTo>
                  <a:pt x="40644" y="15483"/>
                  <a:pt x="42583" y="13550"/>
                  <a:pt x="42583" y="15483"/>
                </a:cubicBezTo>
                <a:cubicBezTo>
                  <a:pt x="42583" y="15483"/>
                  <a:pt x="44516" y="15483"/>
                  <a:pt x="44516" y="15483"/>
                </a:cubicBezTo>
                <a:cubicBezTo>
                  <a:pt x="44516" y="15483"/>
                  <a:pt x="44516" y="15483"/>
                  <a:pt x="44516" y="17416"/>
                </a:cubicBezTo>
                <a:cubicBezTo>
                  <a:pt x="44516" y="15483"/>
                  <a:pt x="44516" y="17416"/>
                  <a:pt x="42583" y="17416"/>
                </a:cubicBezTo>
                <a:cubicBezTo>
                  <a:pt x="42583" y="17416"/>
                  <a:pt x="40644" y="17416"/>
                  <a:pt x="40644" y="17416"/>
                </a:cubicBezTo>
                <a:cubicBezTo>
                  <a:pt x="40644" y="17416"/>
                  <a:pt x="42583" y="19355"/>
                  <a:pt x="42583" y="19355"/>
                </a:cubicBezTo>
                <a:cubicBezTo>
                  <a:pt x="40644" y="17416"/>
                  <a:pt x="40644" y="17416"/>
                  <a:pt x="38711" y="17416"/>
                </a:cubicBezTo>
                <a:cubicBezTo>
                  <a:pt x="38711" y="17416"/>
                  <a:pt x="36772" y="17416"/>
                  <a:pt x="36772" y="17416"/>
                </a:cubicBezTo>
                <a:cubicBezTo>
                  <a:pt x="29033" y="21288"/>
                  <a:pt x="23227" y="27094"/>
                  <a:pt x="19355" y="34838"/>
                </a:cubicBezTo>
                <a:cubicBezTo>
                  <a:pt x="19355" y="34838"/>
                  <a:pt x="19355" y="34838"/>
                  <a:pt x="19355" y="34838"/>
                </a:cubicBezTo>
                <a:cubicBezTo>
                  <a:pt x="19355" y="34838"/>
                  <a:pt x="19355" y="36772"/>
                  <a:pt x="21288" y="36772"/>
                </a:cubicBezTo>
                <a:cubicBezTo>
                  <a:pt x="21288" y="36772"/>
                  <a:pt x="21288" y="36772"/>
                  <a:pt x="21288" y="36772"/>
                </a:cubicBezTo>
                <a:cubicBezTo>
                  <a:pt x="21288" y="36772"/>
                  <a:pt x="25161" y="38711"/>
                  <a:pt x="25161" y="40644"/>
                </a:cubicBezTo>
                <a:cubicBezTo>
                  <a:pt x="25161" y="40644"/>
                  <a:pt x="25161" y="40644"/>
                  <a:pt x="27094" y="40644"/>
                </a:cubicBezTo>
                <a:cubicBezTo>
                  <a:pt x="27094" y="42583"/>
                  <a:pt x="25161" y="42583"/>
                  <a:pt x="25161" y="42583"/>
                </a:cubicBezTo>
                <a:cubicBezTo>
                  <a:pt x="25161" y="42583"/>
                  <a:pt x="23227" y="40644"/>
                  <a:pt x="23227" y="42583"/>
                </a:cubicBezTo>
                <a:cubicBezTo>
                  <a:pt x="23227" y="42583"/>
                  <a:pt x="23227" y="44516"/>
                  <a:pt x="25161" y="44516"/>
                </a:cubicBezTo>
                <a:cubicBezTo>
                  <a:pt x="23227" y="44516"/>
                  <a:pt x="23227" y="48388"/>
                  <a:pt x="23227" y="50322"/>
                </a:cubicBezTo>
                <a:cubicBezTo>
                  <a:pt x="23227" y="50322"/>
                  <a:pt x="23227" y="50322"/>
                  <a:pt x="23227" y="50322"/>
                </a:cubicBezTo>
                <a:cubicBezTo>
                  <a:pt x="23227" y="50322"/>
                  <a:pt x="25161" y="54194"/>
                  <a:pt x="25161" y="54194"/>
                </a:cubicBezTo>
                <a:cubicBezTo>
                  <a:pt x="25161" y="54194"/>
                  <a:pt x="27094" y="58066"/>
                  <a:pt x="29033" y="58066"/>
                </a:cubicBezTo>
                <a:cubicBezTo>
                  <a:pt x="29033" y="58066"/>
                  <a:pt x="30966" y="60000"/>
                  <a:pt x="30966" y="60000"/>
                </a:cubicBezTo>
                <a:cubicBezTo>
                  <a:pt x="32905" y="61933"/>
                  <a:pt x="32905" y="63872"/>
                  <a:pt x="32905" y="63872"/>
                </a:cubicBezTo>
                <a:cubicBezTo>
                  <a:pt x="32905" y="65805"/>
                  <a:pt x="34838" y="65805"/>
                  <a:pt x="34838" y="67744"/>
                </a:cubicBezTo>
                <a:cubicBezTo>
                  <a:pt x="34838" y="67744"/>
                  <a:pt x="34838" y="67744"/>
                  <a:pt x="34838" y="67744"/>
                </a:cubicBezTo>
                <a:cubicBezTo>
                  <a:pt x="34838" y="67744"/>
                  <a:pt x="36772" y="67744"/>
                  <a:pt x="36772" y="69677"/>
                </a:cubicBezTo>
                <a:cubicBezTo>
                  <a:pt x="36772" y="69677"/>
                  <a:pt x="36772" y="71611"/>
                  <a:pt x="36772" y="71611"/>
                </a:cubicBezTo>
                <a:cubicBezTo>
                  <a:pt x="38711" y="69677"/>
                  <a:pt x="36772" y="67744"/>
                  <a:pt x="34838" y="65805"/>
                </a:cubicBezTo>
                <a:cubicBezTo>
                  <a:pt x="34838" y="65805"/>
                  <a:pt x="34838" y="65805"/>
                  <a:pt x="34838" y="63872"/>
                </a:cubicBezTo>
                <a:cubicBezTo>
                  <a:pt x="34838" y="63872"/>
                  <a:pt x="34838" y="61933"/>
                  <a:pt x="32905" y="61933"/>
                </a:cubicBezTo>
                <a:cubicBezTo>
                  <a:pt x="34838" y="61933"/>
                  <a:pt x="34838" y="61933"/>
                  <a:pt x="34838" y="63872"/>
                </a:cubicBezTo>
                <a:cubicBezTo>
                  <a:pt x="34838" y="63872"/>
                  <a:pt x="38711" y="67744"/>
                  <a:pt x="38711" y="67744"/>
                </a:cubicBezTo>
                <a:cubicBezTo>
                  <a:pt x="38711" y="67744"/>
                  <a:pt x="40644" y="71611"/>
                  <a:pt x="40644" y="71611"/>
                </a:cubicBezTo>
                <a:cubicBezTo>
                  <a:pt x="40644" y="71611"/>
                  <a:pt x="42583" y="71611"/>
                  <a:pt x="42583" y="73550"/>
                </a:cubicBezTo>
                <a:cubicBezTo>
                  <a:pt x="42583" y="73550"/>
                  <a:pt x="42583" y="75483"/>
                  <a:pt x="44516" y="77416"/>
                </a:cubicBezTo>
                <a:cubicBezTo>
                  <a:pt x="44516" y="79355"/>
                  <a:pt x="46450" y="79355"/>
                  <a:pt x="48388" y="79355"/>
                </a:cubicBezTo>
                <a:cubicBezTo>
                  <a:pt x="48388" y="81288"/>
                  <a:pt x="50322" y="81288"/>
                  <a:pt x="50322" y="81288"/>
                </a:cubicBezTo>
                <a:cubicBezTo>
                  <a:pt x="52255" y="83227"/>
                  <a:pt x="52255" y="81288"/>
                  <a:pt x="54194" y="81288"/>
                </a:cubicBezTo>
                <a:cubicBezTo>
                  <a:pt x="56127" y="81288"/>
                  <a:pt x="56127" y="83227"/>
                  <a:pt x="58066" y="85161"/>
                </a:cubicBezTo>
                <a:cubicBezTo>
                  <a:pt x="60000" y="85161"/>
                  <a:pt x="61933" y="85161"/>
                  <a:pt x="61933" y="85161"/>
                </a:cubicBezTo>
                <a:cubicBezTo>
                  <a:pt x="61933" y="85161"/>
                  <a:pt x="63872" y="89033"/>
                  <a:pt x="63872" y="89033"/>
                </a:cubicBezTo>
                <a:cubicBezTo>
                  <a:pt x="65805" y="89033"/>
                  <a:pt x="65805" y="90966"/>
                  <a:pt x="67744" y="90966"/>
                </a:cubicBezTo>
                <a:cubicBezTo>
                  <a:pt x="67744" y="90966"/>
                  <a:pt x="67744" y="90966"/>
                  <a:pt x="67744" y="90966"/>
                </a:cubicBezTo>
                <a:cubicBezTo>
                  <a:pt x="67744" y="90966"/>
                  <a:pt x="69677" y="92905"/>
                  <a:pt x="69677" y="92905"/>
                </a:cubicBezTo>
                <a:cubicBezTo>
                  <a:pt x="69677" y="92905"/>
                  <a:pt x="69677" y="90966"/>
                  <a:pt x="69677" y="90966"/>
                </a:cubicBezTo>
                <a:cubicBezTo>
                  <a:pt x="69677" y="90966"/>
                  <a:pt x="67744" y="90966"/>
                  <a:pt x="65805" y="89033"/>
                </a:cubicBezTo>
                <a:cubicBezTo>
                  <a:pt x="65805" y="89033"/>
                  <a:pt x="65805" y="87094"/>
                  <a:pt x="65805" y="87094"/>
                </a:cubicBezTo>
                <a:cubicBezTo>
                  <a:pt x="67744" y="87094"/>
                  <a:pt x="67744" y="85161"/>
                  <a:pt x="65805" y="83227"/>
                </a:cubicBezTo>
                <a:cubicBezTo>
                  <a:pt x="65805" y="83227"/>
                  <a:pt x="65805" y="83227"/>
                  <a:pt x="65805" y="81288"/>
                </a:cubicBezTo>
                <a:cubicBezTo>
                  <a:pt x="63872" y="83227"/>
                  <a:pt x="63872" y="81288"/>
                  <a:pt x="61933" y="81288"/>
                </a:cubicBezTo>
                <a:cubicBezTo>
                  <a:pt x="61933" y="81288"/>
                  <a:pt x="61933" y="81288"/>
                  <a:pt x="61933" y="81288"/>
                </a:cubicBezTo>
                <a:cubicBezTo>
                  <a:pt x="61933" y="81288"/>
                  <a:pt x="61933" y="83227"/>
                  <a:pt x="61933" y="81288"/>
                </a:cubicBezTo>
                <a:cubicBezTo>
                  <a:pt x="61933" y="81288"/>
                  <a:pt x="61933" y="79355"/>
                  <a:pt x="61933" y="79355"/>
                </a:cubicBezTo>
                <a:cubicBezTo>
                  <a:pt x="61933" y="77416"/>
                  <a:pt x="63872" y="75483"/>
                  <a:pt x="61933" y="75483"/>
                </a:cubicBezTo>
                <a:cubicBezTo>
                  <a:pt x="60000" y="75483"/>
                  <a:pt x="60000" y="75483"/>
                  <a:pt x="60000" y="77416"/>
                </a:cubicBezTo>
                <a:cubicBezTo>
                  <a:pt x="58066" y="77416"/>
                  <a:pt x="58066" y="77416"/>
                  <a:pt x="58066" y="79355"/>
                </a:cubicBezTo>
                <a:cubicBezTo>
                  <a:pt x="58066" y="79355"/>
                  <a:pt x="54194" y="79355"/>
                  <a:pt x="54194" y="79355"/>
                </a:cubicBezTo>
                <a:cubicBezTo>
                  <a:pt x="52255" y="77416"/>
                  <a:pt x="52255" y="75483"/>
                  <a:pt x="52255" y="73550"/>
                </a:cubicBezTo>
                <a:cubicBezTo>
                  <a:pt x="52255" y="71611"/>
                  <a:pt x="52255" y="69677"/>
                  <a:pt x="52255" y="67744"/>
                </a:cubicBezTo>
                <a:cubicBezTo>
                  <a:pt x="52255" y="67744"/>
                  <a:pt x="52255" y="65805"/>
                  <a:pt x="52255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6127" y="63872"/>
                  <a:pt x="58066" y="65805"/>
                </a:cubicBezTo>
                <a:cubicBezTo>
                  <a:pt x="58066" y="65805"/>
                  <a:pt x="60000" y="65805"/>
                  <a:pt x="60000" y="63872"/>
                </a:cubicBezTo>
                <a:cubicBezTo>
                  <a:pt x="60000" y="63872"/>
                  <a:pt x="60000" y="63872"/>
                  <a:pt x="60000" y="63872"/>
                </a:cubicBezTo>
                <a:cubicBezTo>
                  <a:pt x="60000" y="63872"/>
                  <a:pt x="60000" y="63872"/>
                  <a:pt x="61933" y="63872"/>
                </a:cubicBezTo>
                <a:cubicBezTo>
                  <a:pt x="61933" y="63872"/>
                  <a:pt x="63872" y="63872"/>
                  <a:pt x="63872" y="63872"/>
                </a:cubicBezTo>
                <a:cubicBezTo>
                  <a:pt x="65805" y="65805"/>
                  <a:pt x="65805" y="65805"/>
                  <a:pt x="65805" y="63872"/>
                </a:cubicBezTo>
                <a:cubicBezTo>
                  <a:pt x="67744" y="65805"/>
                  <a:pt x="67744" y="65805"/>
                  <a:pt x="67744" y="65805"/>
                </a:cubicBezTo>
                <a:cubicBezTo>
                  <a:pt x="67744" y="67744"/>
                  <a:pt x="67744" y="69677"/>
                  <a:pt x="69677" y="69677"/>
                </a:cubicBezTo>
                <a:cubicBezTo>
                  <a:pt x="69677" y="71611"/>
                  <a:pt x="69677" y="67744"/>
                  <a:pt x="69677" y="67744"/>
                </a:cubicBezTo>
                <a:cubicBezTo>
                  <a:pt x="69677" y="67744"/>
                  <a:pt x="69677" y="63872"/>
                  <a:pt x="69677" y="63872"/>
                </a:cubicBezTo>
                <a:cubicBezTo>
                  <a:pt x="67744" y="63872"/>
                  <a:pt x="67744" y="61933"/>
                  <a:pt x="69677" y="60000"/>
                </a:cubicBezTo>
                <a:cubicBezTo>
                  <a:pt x="69677" y="60000"/>
                  <a:pt x="71611" y="60000"/>
                  <a:pt x="71611" y="60000"/>
                </a:cubicBezTo>
                <a:cubicBezTo>
                  <a:pt x="73550" y="58066"/>
                  <a:pt x="73550" y="58066"/>
                  <a:pt x="73550" y="56127"/>
                </a:cubicBezTo>
                <a:cubicBezTo>
                  <a:pt x="73550" y="56127"/>
                  <a:pt x="73550" y="56127"/>
                  <a:pt x="73550" y="56127"/>
                </a:cubicBezTo>
                <a:cubicBezTo>
                  <a:pt x="73550" y="56127"/>
                  <a:pt x="73550" y="54194"/>
                  <a:pt x="73550" y="56127"/>
                </a:cubicBezTo>
                <a:cubicBezTo>
                  <a:pt x="73550" y="54194"/>
                  <a:pt x="73550" y="54194"/>
                  <a:pt x="73550" y="54194"/>
                </a:cubicBezTo>
                <a:cubicBezTo>
                  <a:pt x="73550" y="54194"/>
                  <a:pt x="73550" y="52255"/>
                  <a:pt x="73550" y="52255"/>
                </a:cubicBezTo>
                <a:cubicBezTo>
                  <a:pt x="75483" y="54194"/>
                  <a:pt x="77416" y="52255"/>
                  <a:pt x="75483" y="50322"/>
                </a:cubicBezTo>
                <a:cubicBezTo>
                  <a:pt x="77416" y="50322"/>
                  <a:pt x="79355" y="50322"/>
                  <a:pt x="79355" y="50322"/>
                </a:cubicBezTo>
                <a:cubicBezTo>
                  <a:pt x="79355" y="50322"/>
                  <a:pt x="79355" y="48388"/>
                  <a:pt x="79355" y="48388"/>
                </a:cubicBezTo>
                <a:cubicBezTo>
                  <a:pt x="81288" y="46450"/>
                  <a:pt x="81288" y="46450"/>
                  <a:pt x="81288" y="46450"/>
                </a:cubicBezTo>
                <a:cubicBezTo>
                  <a:pt x="81288" y="46450"/>
                  <a:pt x="83227" y="46450"/>
                  <a:pt x="83227" y="44516"/>
                </a:cubicBezTo>
                <a:cubicBezTo>
                  <a:pt x="85161" y="46450"/>
                  <a:pt x="87094" y="44516"/>
                  <a:pt x="85161" y="42583"/>
                </a:cubicBezTo>
                <a:cubicBezTo>
                  <a:pt x="85161" y="42583"/>
                  <a:pt x="85161" y="42583"/>
                  <a:pt x="83227" y="42583"/>
                </a:cubicBezTo>
                <a:cubicBezTo>
                  <a:pt x="85161" y="42583"/>
                  <a:pt x="85161" y="42583"/>
                  <a:pt x="85161" y="42583"/>
                </a:cubicBezTo>
                <a:cubicBezTo>
                  <a:pt x="87094" y="40644"/>
                  <a:pt x="85161" y="40644"/>
                  <a:pt x="85161" y="40644"/>
                </a:cubicBezTo>
                <a:cubicBezTo>
                  <a:pt x="83227" y="40644"/>
                  <a:pt x="83227" y="40644"/>
                  <a:pt x="81288" y="40644"/>
                </a:cubicBezTo>
                <a:cubicBezTo>
                  <a:pt x="81288" y="42583"/>
                  <a:pt x="81288" y="42583"/>
                  <a:pt x="79355" y="42583"/>
                </a:cubicBezTo>
                <a:close/>
                <a:moveTo>
                  <a:pt x="96772" y="94838"/>
                </a:moveTo>
                <a:cubicBezTo>
                  <a:pt x="96772" y="94838"/>
                  <a:pt x="94838" y="94838"/>
                  <a:pt x="94838" y="94838"/>
                </a:cubicBezTo>
                <a:cubicBezTo>
                  <a:pt x="94838" y="94838"/>
                  <a:pt x="92905" y="92905"/>
                  <a:pt x="92905" y="92905"/>
                </a:cubicBezTo>
                <a:cubicBezTo>
                  <a:pt x="92905" y="92905"/>
                  <a:pt x="90966" y="90966"/>
                  <a:pt x="90966" y="90966"/>
                </a:cubicBezTo>
                <a:cubicBezTo>
                  <a:pt x="89033" y="89033"/>
                  <a:pt x="89033" y="89033"/>
                  <a:pt x="87094" y="89033"/>
                </a:cubicBezTo>
                <a:cubicBezTo>
                  <a:pt x="87094" y="89033"/>
                  <a:pt x="85161" y="90966"/>
                  <a:pt x="85161" y="90966"/>
                </a:cubicBezTo>
                <a:cubicBezTo>
                  <a:pt x="85161" y="89033"/>
                  <a:pt x="83227" y="89033"/>
                  <a:pt x="83227" y="89033"/>
                </a:cubicBezTo>
                <a:cubicBezTo>
                  <a:pt x="81288" y="89033"/>
                  <a:pt x="81288" y="87094"/>
                  <a:pt x="79355" y="89033"/>
                </a:cubicBezTo>
                <a:cubicBezTo>
                  <a:pt x="79355" y="89033"/>
                  <a:pt x="79355" y="89033"/>
                  <a:pt x="79355" y="90966"/>
                </a:cubicBezTo>
                <a:cubicBezTo>
                  <a:pt x="77416" y="89033"/>
                  <a:pt x="79355" y="89033"/>
                  <a:pt x="79355" y="87094"/>
                </a:cubicBezTo>
                <a:cubicBezTo>
                  <a:pt x="77416" y="87094"/>
                  <a:pt x="75483" y="89033"/>
                  <a:pt x="75483" y="89033"/>
                </a:cubicBezTo>
                <a:cubicBezTo>
                  <a:pt x="75483" y="89033"/>
                  <a:pt x="75483" y="89033"/>
                  <a:pt x="73550" y="89033"/>
                </a:cubicBezTo>
                <a:cubicBezTo>
                  <a:pt x="73550" y="90966"/>
                  <a:pt x="73550" y="90966"/>
                  <a:pt x="73550" y="90966"/>
                </a:cubicBezTo>
                <a:cubicBezTo>
                  <a:pt x="73550" y="90966"/>
                  <a:pt x="71611" y="90966"/>
                  <a:pt x="71611" y="90966"/>
                </a:cubicBezTo>
                <a:cubicBezTo>
                  <a:pt x="71611" y="92905"/>
                  <a:pt x="71611" y="94838"/>
                  <a:pt x="71611" y="96772"/>
                </a:cubicBezTo>
                <a:cubicBezTo>
                  <a:pt x="73550" y="96772"/>
                  <a:pt x="71611" y="98711"/>
                  <a:pt x="71611" y="100644"/>
                </a:cubicBezTo>
                <a:cubicBezTo>
                  <a:pt x="71611" y="100644"/>
                  <a:pt x="69677" y="102583"/>
                  <a:pt x="69677" y="102583"/>
                </a:cubicBezTo>
                <a:cubicBezTo>
                  <a:pt x="69677" y="104516"/>
                  <a:pt x="69677" y="104516"/>
                  <a:pt x="69677" y="104516"/>
                </a:cubicBezTo>
                <a:cubicBezTo>
                  <a:pt x="69677" y="106450"/>
                  <a:pt x="69677" y="106450"/>
                  <a:pt x="69677" y="108388"/>
                </a:cubicBezTo>
                <a:cubicBezTo>
                  <a:pt x="69677" y="108388"/>
                  <a:pt x="69677" y="108388"/>
                  <a:pt x="69677" y="110322"/>
                </a:cubicBezTo>
                <a:cubicBezTo>
                  <a:pt x="79355" y="108388"/>
                  <a:pt x="89033" y="102583"/>
                  <a:pt x="96772" y="948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6"/>
          <p:cNvSpPr txBox="1"/>
          <p:nvPr/>
        </p:nvSpPr>
        <p:spPr>
          <a:xfrm>
            <a:off x="5440513" y="3037219"/>
            <a:ext cx="201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mindresearch.org/blog</a:t>
            </a:r>
            <a:endParaRPr sz="1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010" y="3678388"/>
            <a:ext cx="256297" cy="25629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6"/>
          <p:cNvSpPr txBox="1"/>
          <p:nvPr/>
        </p:nvSpPr>
        <p:spPr>
          <a:xfrm>
            <a:off x="2070442" y="3664081"/>
            <a:ext cx="2010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pinterest.com/jijimath</a:t>
            </a:r>
            <a:endParaRPr sz="1100" b="0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26"/>
          <p:cNvSpPr txBox="1"/>
          <p:nvPr/>
        </p:nvSpPr>
        <p:spPr>
          <a:xfrm>
            <a:off x="2070442" y="4291965"/>
            <a:ext cx="2021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instagram.com/stmath</a:t>
            </a:r>
            <a:endParaRPr sz="1100" b="0" i="0" u="none" strike="noStrike" cap="non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3714" y="4297144"/>
            <a:ext cx="242886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7872" y="4286729"/>
            <a:ext cx="227100" cy="2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isible title">
  <p:cSld name="invisible 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27950" y="28450"/>
            <a:ext cx="18057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Ubuntu"/>
              <a:buNone/>
              <a:defRPr sz="12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iJi Background - Diagonal 1">
  <p:cSld name="JiJi Background - Diagonal 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/>
          <p:nvPr/>
        </p:nvSpPr>
        <p:spPr>
          <a:xfrm rot="5400000">
            <a:off x="2022600" y="-2320182"/>
            <a:ext cx="5098800" cy="9144000"/>
          </a:xfrm>
          <a:prstGeom prst="parallelogram">
            <a:avLst>
              <a:gd name="adj" fmla="val 16595"/>
            </a:avLst>
          </a:pr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9" descr="A close up of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971" y="2122998"/>
            <a:ext cx="1929136" cy="256738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3193825" y="641525"/>
            <a:ext cx="5515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3193825" y="1324275"/>
            <a:ext cx="5515200" cy="27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iJi Background - Diagonal">
  <p:cSld name="JiJi Background - Diagonal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 rot="5400000">
            <a:off x="2022600" y="-2320182"/>
            <a:ext cx="5098800" cy="9144000"/>
          </a:xfrm>
          <a:prstGeom prst="parallelogram">
            <a:avLst>
              <a:gd name="adj" fmla="val 16595"/>
            </a:avLst>
          </a:pr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6" descr="A close up of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970" y="2122998"/>
            <a:ext cx="1929136" cy="25673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3193825" y="641525"/>
            <a:ext cx="5515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3193825" y="1324275"/>
            <a:ext cx="5515200" cy="27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 rot="-5400000" flipH="1">
            <a:off x="1879616" y="-2098820"/>
            <a:ext cx="5402186" cy="9178834"/>
          </a:xfrm>
          <a:custGeom>
            <a:avLst/>
            <a:gdLst/>
            <a:ahLst/>
            <a:cxnLst/>
            <a:rect l="l" t="t" r="r" b="b"/>
            <a:pathLst>
              <a:path w="5402186" h="9178834" extrusionOk="0">
                <a:moveTo>
                  <a:pt x="0" y="9161419"/>
                </a:moveTo>
                <a:lnTo>
                  <a:pt x="759061" y="8708"/>
                </a:lnTo>
                <a:lnTo>
                  <a:pt x="5394892" y="0"/>
                </a:lnTo>
                <a:cubicBezTo>
                  <a:pt x="5397323" y="3059611"/>
                  <a:pt x="5399755" y="6119223"/>
                  <a:pt x="5402186" y="9178834"/>
                </a:cubicBezTo>
                <a:lnTo>
                  <a:pt x="0" y="9161419"/>
                </a:lnTo>
                <a:close/>
              </a:path>
            </a:pathLst>
          </a:cu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onal BG - No JiJI">
  <p:cSld name="Diagonal BG - No JiJI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8"/>
          <p:cNvGrpSpPr/>
          <p:nvPr/>
        </p:nvGrpSpPr>
        <p:grpSpPr>
          <a:xfrm>
            <a:off x="0" y="-307742"/>
            <a:ext cx="9144000" cy="5606800"/>
            <a:chOff x="0" y="-307742"/>
            <a:chExt cx="9144000" cy="5606800"/>
          </a:xfrm>
        </p:grpSpPr>
        <p:sp>
          <p:nvSpPr>
            <p:cNvPr id="25" name="Google Shape;25;p18"/>
            <p:cNvSpPr/>
            <p:nvPr/>
          </p:nvSpPr>
          <p:spPr>
            <a:xfrm rot="5400000">
              <a:off x="2022600" y="-2330342"/>
              <a:ext cx="5098800" cy="9144000"/>
            </a:xfrm>
            <a:prstGeom prst="parallelogram">
              <a:avLst>
                <a:gd name="adj" fmla="val 16595"/>
              </a:avLst>
            </a:prstGeom>
            <a:solidFill>
              <a:schemeClr val="lt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 rot="5400000">
              <a:off x="2022600" y="-1822342"/>
              <a:ext cx="5098800" cy="9144000"/>
            </a:xfrm>
            <a:prstGeom prst="parallelogram">
              <a:avLst>
                <a:gd name="adj" fmla="val 16595"/>
              </a:avLst>
            </a:prstGeom>
            <a:solidFill>
              <a:schemeClr val="lt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8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1072250" y="1172550"/>
            <a:ext cx="6999600" cy="3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w/ Icons">
  <p:cSld name="3 Column w/ Ico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525875" y="489800"/>
            <a:ext cx="8092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092425" y="3102800"/>
            <a:ext cx="2146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ubTitle" idx="2"/>
          </p:nvPr>
        </p:nvSpPr>
        <p:spPr>
          <a:xfrm>
            <a:off x="1092400" y="2720150"/>
            <a:ext cx="214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3498613" y="3102800"/>
            <a:ext cx="2146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ubTitle" idx="4"/>
          </p:nvPr>
        </p:nvSpPr>
        <p:spPr>
          <a:xfrm>
            <a:off x="3498588" y="2720150"/>
            <a:ext cx="214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5"/>
          </p:nvPr>
        </p:nvSpPr>
        <p:spPr>
          <a:xfrm>
            <a:off x="5904813" y="3102800"/>
            <a:ext cx="2146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6"/>
          </p:nvPr>
        </p:nvSpPr>
        <p:spPr>
          <a:xfrm>
            <a:off x="5904788" y="2720150"/>
            <a:ext cx="21468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Simple">
  <p:cSld name="2 Column Simp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525875" y="489800"/>
            <a:ext cx="8092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788225" y="1172550"/>
            <a:ext cx="3637800" cy="3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717975" y="1172550"/>
            <a:ext cx="3637800" cy="3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1" descr="A flat screen tv sitting in front of a televis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2681" y="1326324"/>
            <a:ext cx="6157202" cy="3517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525875" y="489800"/>
            <a:ext cx="8092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1352725" y="1766675"/>
            <a:ext cx="3163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1352725" y="2745775"/>
            <a:ext cx="3163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3"/>
          </p:nvPr>
        </p:nvSpPr>
        <p:spPr>
          <a:xfrm>
            <a:off x="1352725" y="3724875"/>
            <a:ext cx="3163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 Background">
  <p:cSld name="Cloud Backgroun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ky Backgroun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 descr="Pattern-slides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4" descr="Pattern-slides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38739" y="0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 descr="Pattern-slides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80694" y="0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4" descr="Pattern-slides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3210575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4" descr="Pattern-slides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538739" y="3210575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4" descr="Pattern-slides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80694" y="3210575"/>
            <a:ext cx="3545026" cy="32105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1193250" y="1284025"/>
            <a:ext cx="6557100" cy="192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675" y="809488"/>
            <a:ext cx="7818652" cy="28741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323350" y="3120750"/>
            <a:ext cx="501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5 Pre-Assessment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8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072250" y="1172550"/>
            <a:ext cx="6999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Ibrahim wants to give each of his 6 friends 1¾ candy bars. How many candy bars does he need to buy?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9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1"/>
          <p:cNvSpPr txBox="1"/>
          <p:nvPr/>
        </p:nvSpPr>
        <p:spPr>
          <a:xfrm>
            <a:off x="1072250" y="1172550"/>
            <a:ext cx="6999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Juan had 4 candy bars for himself and 3 friends to share after lunch. 3 other friends joined them. Juan divided the 4 candy bars equally with all of his friends. How much did each person get?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10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12"/>
          <p:cNvSpPr txBox="1"/>
          <p:nvPr/>
        </p:nvSpPr>
        <p:spPr>
          <a:xfrm>
            <a:off x="1072250" y="1172550"/>
            <a:ext cx="6999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Write the letter next to each number to show where it goes on the number line.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1 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½ </a:t>
            </a: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0 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2 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1½ 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6/3 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8B8A9D-09CE-A84E-B666-F71BD3FF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86" y="4290844"/>
            <a:ext cx="65278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3193825" y="641525"/>
            <a:ext cx="55152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You will need. . .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3193825" y="1324275"/>
            <a:ext cx="5515200" cy="27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Paper</a:t>
            </a:r>
            <a:endParaRPr sz="2000"/>
          </a:p>
          <a:p>
            <a:pPr marL="457200" lvl="0" indent="-355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Pencil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1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1072250" y="1172550"/>
            <a:ext cx="6999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Marti said that the answer to this subtraction problem is 1⅕. What error do you think Marti made? What would you say to Marti to help her understand the solution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to this problem? Use a number line and write an equation to show the solution.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936C5-C95E-8B44-BAA0-3EBE31474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848" y="3032636"/>
            <a:ext cx="3473709" cy="1621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2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072250" y="1172550"/>
            <a:ext cx="6999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Shawna, Ryan and Dominic ate a whole pizza. Shawna ate  ⅙ of the pizza, Ryan ate ½ of the pizza and Dominic ate the rest. How much pizza did Dominic eat?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3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072250" y="1172550"/>
            <a:ext cx="6999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Write the value of the hexagon.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A. If the triangle = 1/6, then the hexagon = _____________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B. If the triangle = 4/3, then the hexagon = _____________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C. If the triangle = 1½, then the hexagon = _____________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D. If the triangle = 2/8, then the hexagon = _____________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9009E-A566-CC48-BBAE-275042531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1" y="122750"/>
            <a:ext cx="20320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4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1072250" y="1172550"/>
            <a:ext cx="69996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Omni likes to run along the beach. She drinks ¾ cup of water for every mile she runs. If her water bottle holds 6 cups of water, how many miles can she run before her water bottle is empty? Prove your claim.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5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1072250" y="1172550"/>
            <a:ext cx="6999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Use the plotted points on this number line to locate ½ and 5 x ¼.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A9CFD-FB18-0545-AD39-91CF4DF4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2715986"/>
            <a:ext cx="63881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6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1072250" y="1172550"/>
            <a:ext cx="6999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Keisha, Maria, and Katy want to share 2½ yards of rope equally to make a jump rope. How much rope will each girl have for her jump rope?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7</a:t>
            </a:r>
            <a:endParaRPr sz="2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1072250" y="117255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Open Sans"/>
                <a:ea typeface="Open Sans"/>
                <a:cs typeface="Open Sans"/>
                <a:sym typeface="Open Sans"/>
              </a:rPr>
              <a:t>This shape represents ⅔. Draw 1½.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7947CB-B005-2749-B91F-D42F9A67A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3" y="1855300"/>
            <a:ext cx="1752600" cy="76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 Math">
  <a:themeElements>
    <a:clrScheme name="Custom 1">
      <a:dk1>
        <a:srgbClr val="2B2B2B"/>
      </a:dk1>
      <a:lt1>
        <a:srgbClr val="F0F0F0"/>
      </a:lt1>
      <a:dk2>
        <a:srgbClr val="4E5053"/>
      </a:dk2>
      <a:lt2>
        <a:srgbClr val="FFFFFF"/>
      </a:lt2>
      <a:accent1>
        <a:srgbClr val="1D9FE6"/>
      </a:accent1>
      <a:accent2>
        <a:srgbClr val="F8A344"/>
      </a:accent2>
      <a:accent3>
        <a:srgbClr val="7DC960"/>
      </a:accent3>
      <a:accent4>
        <a:srgbClr val="7669AF"/>
      </a:accent4>
      <a:accent5>
        <a:srgbClr val="00638F"/>
      </a:accent5>
      <a:accent6>
        <a:srgbClr val="6BB9AC"/>
      </a:accent6>
      <a:hlink>
        <a:srgbClr val="1D9FE6"/>
      </a:hlink>
      <a:folHlink>
        <a:srgbClr val="1D9F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384</Words>
  <Application>Microsoft Macintosh PowerPoint</Application>
  <PresentationFormat>On-screen Show (16:9)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Ubuntu Light</vt:lpstr>
      <vt:lpstr>Open Sans</vt:lpstr>
      <vt:lpstr>Ubuntu</vt:lpstr>
      <vt:lpstr>Calibri</vt:lpstr>
      <vt:lpstr>Arial</vt:lpstr>
      <vt:lpstr>Open Sans SemiBold</vt:lpstr>
      <vt:lpstr>ST Math</vt:lpstr>
      <vt:lpstr>PowerPoint Presentation</vt:lpstr>
      <vt:lpstr>You will need. . .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Carl Robison</cp:lastModifiedBy>
  <cp:revision>2</cp:revision>
  <dcterms:modified xsi:type="dcterms:W3CDTF">2021-06-01T16:28:58Z</dcterms:modified>
</cp:coreProperties>
</file>