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Ubuntu Light"/>
      <p:regular r:id="rId20"/>
      <p:bold r:id="rId21"/>
      <p:italic r:id="rId22"/>
      <p:boldItalic r:id="rId23"/>
    </p:embeddedFont>
    <p:embeddedFont>
      <p:font typeface="Ubuntu"/>
      <p:regular r:id="rId24"/>
      <p:bold r:id="rId25"/>
      <p:italic r:id="rId26"/>
      <p:boldItalic r:id="rId27"/>
    </p:embeddedFont>
    <p:embeddedFont>
      <p:font typeface="Open Sans SemiBold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i1eufGExJi8DwTf9VB0WF0tbGv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Light-regular.fntdata"/><Relationship Id="rId22" Type="http://schemas.openxmlformats.org/officeDocument/2006/relationships/font" Target="fonts/UbuntuLight-italic.fntdata"/><Relationship Id="rId21" Type="http://schemas.openxmlformats.org/officeDocument/2006/relationships/font" Target="fonts/UbuntuLight-bold.fntdata"/><Relationship Id="rId24" Type="http://schemas.openxmlformats.org/officeDocument/2006/relationships/font" Target="fonts/Ubuntu-regular.fntdata"/><Relationship Id="rId23" Type="http://schemas.openxmlformats.org/officeDocument/2006/relationships/font" Target="fonts/Ubuntu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buntu-italic.fntdata"/><Relationship Id="rId25" Type="http://schemas.openxmlformats.org/officeDocument/2006/relationships/font" Target="fonts/Ubuntu-bold.fntdata"/><Relationship Id="rId28" Type="http://schemas.openxmlformats.org/officeDocument/2006/relationships/font" Target="fonts/OpenSansSemiBold-regular.fntdata"/><Relationship Id="rId27" Type="http://schemas.openxmlformats.org/officeDocument/2006/relationships/font" Target="fonts/Ubuntu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SemiBold-boldItalic.fntdata"/><Relationship Id="rId30" Type="http://schemas.openxmlformats.org/officeDocument/2006/relationships/font" Target="fonts/OpenSansSemiBold-italic.fntdata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picture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pictures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picture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a43805c35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da43805c3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picture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picture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picture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pictures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picture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Add picture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 - Logo">
    <p:bg>
      <p:bgPr>
        <a:solidFill>
          <a:schemeClr val="accen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/>
          <p:nvPr/>
        </p:nvSpPr>
        <p:spPr>
          <a:xfrm>
            <a:off x="3815547" y="4428392"/>
            <a:ext cx="1512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stmath.com</a:t>
            </a:r>
            <a:endParaRPr b="1" i="0" sz="1600" u="none" cap="none" strike="noStrike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" name="Google Shape;14;p15"/>
          <p:cNvSpPr/>
          <p:nvPr/>
        </p:nvSpPr>
        <p:spPr>
          <a:xfrm flipH="1" rot="-5400000">
            <a:off x="2257066" y="-2341896"/>
            <a:ext cx="4629860" cy="9207614"/>
          </a:xfrm>
          <a:custGeom>
            <a:rect b="b" l="l" r="r" t="t"/>
            <a:pathLst>
              <a:path extrusionOk="0" h="9207614" w="4712326">
                <a:moveTo>
                  <a:pt x="18627" y="9207614"/>
                </a:moveTo>
                <a:cubicBezTo>
                  <a:pt x="9768" y="6154313"/>
                  <a:pt x="8859" y="3053302"/>
                  <a:pt x="0" y="1"/>
                </a:cubicBezTo>
                <a:lnTo>
                  <a:pt x="4712326" y="0"/>
                </a:lnTo>
                <a:lnTo>
                  <a:pt x="3848355" y="9159903"/>
                </a:lnTo>
                <a:lnTo>
                  <a:pt x="18627" y="9207614"/>
                </a:lnTo>
                <a:close/>
              </a:path>
            </a:pathLst>
          </a:custGeom>
          <a:solidFill>
            <a:schemeClr val="lt2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2970" y="1318347"/>
            <a:ext cx="6338060" cy="191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Colored Background">
  <p:cSld name="Title Slide - Colored Background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type="title"/>
          </p:nvPr>
        </p:nvSpPr>
        <p:spPr>
          <a:xfrm>
            <a:off x="1202846" y="2310140"/>
            <a:ext cx="673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- Logo &amp; Links">
  <p:cSld name="End Slide - Logo &amp; Links">
    <p:bg>
      <p:bgPr>
        <a:solidFill>
          <a:schemeClr val="accen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/>
          <p:nvPr/>
        </p:nvSpPr>
        <p:spPr>
          <a:xfrm>
            <a:off x="5422341" y="1550070"/>
            <a:ext cx="301200" cy="238800"/>
          </a:xfrm>
          <a:custGeom>
            <a:rect b="b" l="l" r="r" t="t"/>
            <a:pathLst>
              <a:path extrusionOk="0" h="120000" w="120000">
                <a:moveTo>
                  <a:pt x="106877" y="28233"/>
                </a:moveTo>
                <a:cubicBezTo>
                  <a:pt x="106877" y="30588"/>
                  <a:pt x="106877" y="32938"/>
                  <a:pt x="106877" y="32938"/>
                </a:cubicBezTo>
                <a:cubicBezTo>
                  <a:pt x="106877" y="72938"/>
                  <a:pt x="82500" y="120000"/>
                  <a:pt x="37500" y="120000"/>
                </a:cubicBezTo>
                <a:cubicBezTo>
                  <a:pt x="24372" y="120000"/>
                  <a:pt x="11250" y="115294"/>
                  <a:pt x="0" y="105883"/>
                </a:cubicBezTo>
                <a:cubicBezTo>
                  <a:pt x="1872" y="105883"/>
                  <a:pt x="3750" y="105883"/>
                  <a:pt x="5622" y="105883"/>
                </a:cubicBezTo>
                <a:cubicBezTo>
                  <a:pt x="16872" y="105883"/>
                  <a:pt x="28122" y="101177"/>
                  <a:pt x="35622" y="94116"/>
                </a:cubicBezTo>
                <a:cubicBezTo>
                  <a:pt x="26250" y="94116"/>
                  <a:pt x="16872" y="84705"/>
                  <a:pt x="13122" y="72938"/>
                </a:cubicBezTo>
                <a:cubicBezTo>
                  <a:pt x="15000" y="72938"/>
                  <a:pt x="16872" y="72938"/>
                  <a:pt x="18750" y="72938"/>
                </a:cubicBezTo>
                <a:cubicBezTo>
                  <a:pt x="20622" y="72938"/>
                  <a:pt x="22500" y="72938"/>
                  <a:pt x="24372" y="72938"/>
                </a:cubicBezTo>
                <a:cubicBezTo>
                  <a:pt x="13122" y="68233"/>
                  <a:pt x="5622" y="56472"/>
                  <a:pt x="5622" y="42355"/>
                </a:cubicBezTo>
                <a:cubicBezTo>
                  <a:pt x="5622" y="42355"/>
                  <a:pt x="5622" y="42355"/>
                  <a:pt x="5622" y="42355"/>
                </a:cubicBezTo>
                <a:cubicBezTo>
                  <a:pt x="9372" y="44705"/>
                  <a:pt x="13122" y="44705"/>
                  <a:pt x="16872" y="44705"/>
                </a:cubicBezTo>
                <a:cubicBezTo>
                  <a:pt x="9372" y="40000"/>
                  <a:pt x="5622" y="30588"/>
                  <a:pt x="5622" y="21177"/>
                </a:cubicBezTo>
                <a:cubicBezTo>
                  <a:pt x="5622" y="14116"/>
                  <a:pt x="7500" y="9411"/>
                  <a:pt x="9372" y="4705"/>
                </a:cubicBezTo>
                <a:cubicBezTo>
                  <a:pt x="20622" y="23527"/>
                  <a:pt x="39372" y="35294"/>
                  <a:pt x="58122" y="37644"/>
                </a:cubicBezTo>
                <a:cubicBezTo>
                  <a:pt x="58122" y="35294"/>
                  <a:pt x="58122" y="32938"/>
                  <a:pt x="58122" y="30588"/>
                </a:cubicBezTo>
                <a:cubicBezTo>
                  <a:pt x="58122" y="11766"/>
                  <a:pt x="69377" y="0"/>
                  <a:pt x="82500" y="0"/>
                </a:cubicBezTo>
                <a:cubicBezTo>
                  <a:pt x="90000" y="0"/>
                  <a:pt x="95627" y="2355"/>
                  <a:pt x="101250" y="9411"/>
                </a:cubicBezTo>
                <a:cubicBezTo>
                  <a:pt x="105000" y="7061"/>
                  <a:pt x="110627" y="4705"/>
                  <a:pt x="116250" y="2355"/>
                </a:cubicBezTo>
                <a:cubicBezTo>
                  <a:pt x="114377" y="9411"/>
                  <a:pt x="110627" y="14116"/>
                  <a:pt x="105000" y="18822"/>
                </a:cubicBezTo>
                <a:cubicBezTo>
                  <a:pt x="110627" y="16472"/>
                  <a:pt x="114377" y="16472"/>
                  <a:pt x="120000" y="14116"/>
                </a:cubicBezTo>
                <a:cubicBezTo>
                  <a:pt x="116250" y="18822"/>
                  <a:pt x="112500" y="25883"/>
                  <a:pt x="106877" y="282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5"/>
          <p:cNvSpPr/>
          <p:nvPr/>
        </p:nvSpPr>
        <p:spPr>
          <a:xfrm>
            <a:off x="5489976" y="2101914"/>
            <a:ext cx="165900" cy="314400"/>
          </a:xfrm>
          <a:custGeom>
            <a:rect b="b" l="l" r="r" t="t"/>
            <a:pathLst>
              <a:path extrusionOk="0" h="120000" w="120000">
                <a:moveTo>
                  <a:pt x="120000" y="19700"/>
                </a:moveTo>
                <a:cubicBezTo>
                  <a:pt x="99427" y="19700"/>
                  <a:pt x="99427" y="19700"/>
                  <a:pt x="99427" y="19700"/>
                </a:cubicBezTo>
                <a:cubicBezTo>
                  <a:pt x="82283" y="19700"/>
                  <a:pt x="78855" y="25072"/>
                  <a:pt x="78855" y="30450"/>
                </a:cubicBezTo>
                <a:cubicBezTo>
                  <a:pt x="78855" y="44777"/>
                  <a:pt x="78855" y="44777"/>
                  <a:pt x="78855" y="44777"/>
                </a:cubicBezTo>
                <a:cubicBezTo>
                  <a:pt x="120000" y="44777"/>
                  <a:pt x="120000" y="44777"/>
                  <a:pt x="120000" y="44777"/>
                </a:cubicBezTo>
                <a:cubicBezTo>
                  <a:pt x="113144" y="66266"/>
                  <a:pt x="113144" y="66266"/>
                  <a:pt x="113144" y="66266"/>
                </a:cubicBezTo>
                <a:cubicBezTo>
                  <a:pt x="78855" y="66266"/>
                  <a:pt x="78855" y="66266"/>
                  <a:pt x="78855" y="66266"/>
                </a:cubicBezTo>
                <a:cubicBezTo>
                  <a:pt x="78855" y="120000"/>
                  <a:pt x="78855" y="120000"/>
                  <a:pt x="78855" y="120000"/>
                </a:cubicBezTo>
                <a:cubicBezTo>
                  <a:pt x="37716" y="120000"/>
                  <a:pt x="37716" y="120000"/>
                  <a:pt x="37716" y="120000"/>
                </a:cubicBezTo>
                <a:cubicBezTo>
                  <a:pt x="37716" y="66266"/>
                  <a:pt x="37716" y="66266"/>
                  <a:pt x="37716" y="66266"/>
                </a:cubicBezTo>
                <a:cubicBezTo>
                  <a:pt x="0" y="66266"/>
                  <a:pt x="0" y="66266"/>
                  <a:pt x="0" y="66266"/>
                </a:cubicBezTo>
                <a:cubicBezTo>
                  <a:pt x="0" y="44777"/>
                  <a:pt x="0" y="44777"/>
                  <a:pt x="0" y="44777"/>
                </a:cubicBezTo>
                <a:cubicBezTo>
                  <a:pt x="37716" y="44777"/>
                  <a:pt x="37716" y="44777"/>
                  <a:pt x="37716" y="44777"/>
                </a:cubicBezTo>
                <a:cubicBezTo>
                  <a:pt x="37716" y="28655"/>
                  <a:pt x="37716" y="28655"/>
                  <a:pt x="37716" y="28655"/>
                </a:cubicBezTo>
                <a:cubicBezTo>
                  <a:pt x="37716" y="10744"/>
                  <a:pt x="58283" y="0"/>
                  <a:pt x="89144" y="0"/>
                </a:cubicBezTo>
                <a:cubicBezTo>
                  <a:pt x="102855" y="0"/>
                  <a:pt x="116572" y="1788"/>
                  <a:pt x="120000" y="1788"/>
                </a:cubicBezTo>
                <a:lnTo>
                  <a:pt x="120000" y="197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5"/>
          <p:cNvSpPr txBox="1"/>
          <p:nvPr/>
        </p:nvSpPr>
        <p:spPr>
          <a:xfrm>
            <a:off x="5771064" y="1529152"/>
            <a:ext cx="20109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@STMath | #STMath</a:t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5"/>
          <p:cNvSpPr txBox="1"/>
          <p:nvPr/>
        </p:nvSpPr>
        <p:spPr>
          <a:xfrm>
            <a:off x="5771075" y="2129270"/>
            <a:ext cx="25632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facebook.com/groups/stmath</a:t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5"/>
          <p:cNvSpPr txBox="1"/>
          <p:nvPr/>
        </p:nvSpPr>
        <p:spPr>
          <a:xfrm>
            <a:off x="5771064" y="2741350"/>
            <a:ext cx="24855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bit.ly/stmc-forum</a:t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22353" y="2760957"/>
            <a:ext cx="301300" cy="29912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/>
          <p:nvPr/>
        </p:nvSpPr>
        <p:spPr>
          <a:xfrm>
            <a:off x="5452920" y="3435048"/>
            <a:ext cx="240000" cy="240000"/>
          </a:xfrm>
          <a:custGeom>
            <a:rect b="b" l="l" r="r" t="t"/>
            <a:pathLst>
              <a:path extrusionOk="0" h="120000" w="120000">
                <a:moveTo>
                  <a:pt x="120000" y="60000"/>
                </a:moveTo>
                <a:cubicBezTo>
                  <a:pt x="120000" y="92905"/>
                  <a:pt x="92905" y="120000"/>
                  <a:pt x="60000" y="120000"/>
                </a:cubicBezTo>
                <a:cubicBezTo>
                  <a:pt x="27094" y="120000"/>
                  <a:pt x="0" y="92905"/>
                  <a:pt x="0" y="60000"/>
                </a:cubicBezTo>
                <a:cubicBezTo>
                  <a:pt x="0" y="27094"/>
                  <a:pt x="27094" y="0"/>
                  <a:pt x="60000" y="0"/>
                </a:cubicBezTo>
                <a:cubicBezTo>
                  <a:pt x="92905" y="0"/>
                  <a:pt x="120000" y="27094"/>
                  <a:pt x="120000" y="60000"/>
                </a:cubicBezTo>
                <a:close/>
                <a:moveTo>
                  <a:pt x="79355" y="42583"/>
                </a:moveTo>
                <a:cubicBezTo>
                  <a:pt x="81288" y="42583"/>
                  <a:pt x="81288" y="40644"/>
                  <a:pt x="81288" y="40644"/>
                </a:cubicBezTo>
                <a:cubicBezTo>
                  <a:pt x="81288" y="40644"/>
                  <a:pt x="81288" y="40644"/>
                  <a:pt x="83227" y="40644"/>
                </a:cubicBezTo>
                <a:cubicBezTo>
                  <a:pt x="83227" y="38711"/>
                  <a:pt x="85161" y="38711"/>
                  <a:pt x="87094" y="38711"/>
                </a:cubicBezTo>
                <a:cubicBezTo>
                  <a:pt x="89033" y="38711"/>
                  <a:pt x="89033" y="38711"/>
                  <a:pt x="90966" y="40644"/>
                </a:cubicBezTo>
                <a:cubicBezTo>
                  <a:pt x="90966" y="38711"/>
                  <a:pt x="92905" y="38711"/>
                  <a:pt x="92905" y="38711"/>
                </a:cubicBezTo>
                <a:cubicBezTo>
                  <a:pt x="92905" y="36772"/>
                  <a:pt x="94838" y="36772"/>
                  <a:pt x="94838" y="36772"/>
                </a:cubicBezTo>
                <a:cubicBezTo>
                  <a:pt x="94838" y="36772"/>
                  <a:pt x="94838" y="34838"/>
                  <a:pt x="94838" y="34838"/>
                </a:cubicBezTo>
                <a:cubicBezTo>
                  <a:pt x="94838" y="34838"/>
                  <a:pt x="92905" y="34838"/>
                  <a:pt x="92905" y="32905"/>
                </a:cubicBezTo>
                <a:cubicBezTo>
                  <a:pt x="92905" y="32905"/>
                  <a:pt x="92905" y="32905"/>
                  <a:pt x="92905" y="32905"/>
                </a:cubicBezTo>
                <a:cubicBezTo>
                  <a:pt x="92905" y="32905"/>
                  <a:pt x="90966" y="32905"/>
                  <a:pt x="90966" y="32905"/>
                </a:cubicBezTo>
                <a:cubicBezTo>
                  <a:pt x="89033" y="32905"/>
                  <a:pt x="89033" y="30966"/>
                  <a:pt x="89033" y="30966"/>
                </a:cubicBezTo>
                <a:cubicBezTo>
                  <a:pt x="89033" y="29033"/>
                  <a:pt x="87094" y="29033"/>
                  <a:pt x="87094" y="29033"/>
                </a:cubicBezTo>
                <a:cubicBezTo>
                  <a:pt x="87094" y="29033"/>
                  <a:pt x="87094" y="27094"/>
                  <a:pt x="87094" y="27094"/>
                </a:cubicBezTo>
                <a:cubicBezTo>
                  <a:pt x="85161" y="27094"/>
                  <a:pt x="85161" y="29033"/>
                  <a:pt x="85161" y="29033"/>
                </a:cubicBezTo>
                <a:cubicBezTo>
                  <a:pt x="83227" y="29033"/>
                  <a:pt x="83227" y="29033"/>
                  <a:pt x="83227" y="29033"/>
                </a:cubicBezTo>
                <a:cubicBezTo>
                  <a:pt x="83227" y="29033"/>
                  <a:pt x="83227" y="29033"/>
                  <a:pt x="81288" y="29033"/>
                </a:cubicBezTo>
                <a:cubicBezTo>
                  <a:pt x="83227" y="29033"/>
                  <a:pt x="81288" y="29033"/>
                  <a:pt x="81288" y="29033"/>
                </a:cubicBezTo>
                <a:cubicBezTo>
                  <a:pt x="81288" y="27094"/>
                  <a:pt x="81288" y="27094"/>
                  <a:pt x="81288" y="27094"/>
                </a:cubicBezTo>
                <a:cubicBezTo>
                  <a:pt x="81288" y="27094"/>
                  <a:pt x="81288" y="27094"/>
                  <a:pt x="81288" y="27094"/>
                </a:cubicBezTo>
                <a:cubicBezTo>
                  <a:pt x="81288" y="25161"/>
                  <a:pt x="79355" y="25161"/>
                  <a:pt x="77416" y="25161"/>
                </a:cubicBezTo>
                <a:cubicBezTo>
                  <a:pt x="77416" y="23227"/>
                  <a:pt x="73550" y="23227"/>
                  <a:pt x="73550" y="23227"/>
                </a:cubicBezTo>
                <a:cubicBezTo>
                  <a:pt x="71611" y="25161"/>
                  <a:pt x="73550" y="25161"/>
                  <a:pt x="73550" y="27094"/>
                </a:cubicBezTo>
                <a:cubicBezTo>
                  <a:pt x="73550" y="27094"/>
                  <a:pt x="71611" y="27094"/>
                  <a:pt x="71611" y="29033"/>
                </a:cubicBezTo>
                <a:cubicBezTo>
                  <a:pt x="71611" y="29033"/>
                  <a:pt x="73550" y="29033"/>
                  <a:pt x="73550" y="30966"/>
                </a:cubicBezTo>
                <a:cubicBezTo>
                  <a:pt x="73550" y="32905"/>
                  <a:pt x="71611" y="32905"/>
                  <a:pt x="71611" y="32905"/>
                </a:cubicBezTo>
                <a:cubicBezTo>
                  <a:pt x="71611" y="34838"/>
                  <a:pt x="71611" y="34838"/>
                  <a:pt x="71611" y="36772"/>
                </a:cubicBezTo>
                <a:cubicBezTo>
                  <a:pt x="73550" y="36772"/>
                  <a:pt x="71611" y="36772"/>
                  <a:pt x="71611" y="36772"/>
                </a:cubicBezTo>
                <a:cubicBezTo>
                  <a:pt x="69677" y="38711"/>
                  <a:pt x="67744" y="36772"/>
                  <a:pt x="67744" y="34838"/>
                </a:cubicBezTo>
                <a:cubicBezTo>
                  <a:pt x="67744" y="34838"/>
                  <a:pt x="67744" y="32905"/>
                  <a:pt x="65805" y="32905"/>
                </a:cubicBezTo>
                <a:cubicBezTo>
                  <a:pt x="65805" y="32905"/>
                  <a:pt x="63872" y="32905"/>
                  <a:pt x="63872" y="32905"/>
                </a:cubicBezTo>
                <a:cubicBezTo>
                  <a:pt x="63872" y="30966"/>
                  <a:pt x="61933" y="30966"/>
                  <a:pt x="61933" y="30966"/>
                </a:cubicBezTo>
                <a:cubicBezTo>
                  <a:pt x="60000" y="30966"/>
                  <a:pt x="58066" y="30966"/>
                  <a:pt x="56127" y="30966"/>
                </a:cubicBezTo>
                <a:cubicBezTo>
                  <a:pt x="58066" y="30966"/>
                  <a:pt x="56127" y="29033"/>
                  <a:pt x="56127" y="29033"/>
                </a:cubicBezTo>
                <a:cubicBezTo>
                  <a:pt x="56127" y="27094"/>
                  <a:pt x="56127" y="27094"/>
                  <a:pt x="56127" y="27094"/>
                </a:cubicBezTo>
                <a:cubicBezTo>
                  <a:pt x="56127" y="25161"/>
                  <a:pt x="56127" y="25161"/>
                  <a:pt x="56127" y="25161"/>
                </a:cubicBezTo>
                <a:cubicBezTo>
                  <a:pt x="56127" y="23227"/>
                  <a:pt x="58066" y="21288"/>
                  <a:pt x="58066" y="21288"/>
                </a:cubicBezTo>
                <a:cubicBezTo>
                  <a:pt x="60000" y="23227"/>
                  <a:pt x="60000" y="23227"/>
                  <a:pt x="61933" y="21288"/>
                </a:cubicBezTo>
                <a:cubicBezTo>
                  <a:pt x="61933" y="21288"/>
                  <a:pt x="61933" y="19355"/>
                  <a:pt x="63872" y="19355"/>
                </a:cubicBezTo>
                <a:cubicBezTo>
                  <a:pt x="63872" y="17416"/>
                  <a:pt x="65805" y="19355"/>
                  <a:pt x="67744" y="19355"/>
                </a:cubicBezTo>
                <a:cubicBezTo>
                  <a:pt x="67744" y="19355"/>
                  <a:pt x="67744" y="17416"/>
                  <a:pt x="67744" y="17416"/>
                </a:cubicBezTo>
                <a:cubicBezTo>
                  <a:pt x="67744" y="17416"/>
                  <a:pt x="67744" y="15483"/>
                  <a:pt x="67744" y="15483"/>
                </a:cubicBezTo>
                <a:cubicBezTo>
                  <a:pt x="65805" y="13550"/>
                  <a:pt x="63872" y="15483"/>
                  <a:pt x="65805" y="15483"/>
                </a:cubicBezTo>
                <a:cubicBezTo>
                  <a:pt x="65805" y="15483"/>
                  <a:pt x="63872" y="19355"/>
                  <a:pt x="61933" y="17416"/>
                </a:cubicBezTo>
                <a:cubicBezTo>
                  <a:pt x="61933" y="17416"/>
                  <a:pt x="61933" y="15483"/>
                  <a:pt x="60000" y="15483"/>
                </a:cubicBezTo>
                <a:cubicBezTo>
                  <a:pt x="60000" y="15483"/>
                  <a:pt x="60000" y="15483"/>
                  <a:pt x="60000" y="17416"/>
                </a:cubicBezTo>
                <a:cubicBezTo>
                  <a:pt x="60000" y="15483"/>
                  <a:pt x="58066" y="15483"/>
                  <a:pt x="56127" y="15483"/>
                </a:cubicBezTo>
                <a:cubicBezTo>
                  <a:pt x="58066" y="13550"/>
                  <a:pt x="56127" y="13550"/>
                  <a:pt x="56127" y="13550"/>
                </a:cubicBezTo>
                <a:cubicBezTo>
                  <a:pt x="56127" y="11611"/>
                  <a:pt x="54194" y="11611"/>
                  <a:pt x="52255" y="11611"/>
                </a:cubicBezTo>
                <a:cubicBezTo>
                  <a:pt x="52255" y="13550"/>
                  <a:pt x="54194" y="15483"/>
                  <a:pt x="56127" y="15483"/>
                </a:cubicBezTo>
                <a:cubicBezTo>
                  <a:pt x="56127" y="15483"/>
                  <a:pt x="56127" y="15483"/>
                  <a:pt x="56127" y="15483"/>
                </a:cubicBezTo>
                <a:cubicBezTo>
                  <a:pt x="56127" y="15483"/>
                  <a:pt x="54194" y="17416"/>
                  <a:pt x="54194" y="17416"/>
                </a:cubicBezTo>
                <a:cubicBezTo>
                  <a:pt x="54194" y="17416"/>
                  <a:pt x="54194" y="19355"/>
                  <a:pt x="54194" y="19355"/>
                </a:cubicBezTo>
                <a:cubicBezTo>
                  <a:pt x="52255" y="19355"/>
                  <a:pt x="52255" y="17416"/>
                  <a:pt x="52255" y="17416"/>
                </a:cubicBezTo>
                <a:cubicBezTo>
                  <a:pt x="54194" y="17416"/>
                  <a:pt x="50322" y="17416"/>
                  <a:pt x="50322" y="17416"/>
                </a:cubicBezTo>
                <a:cubicBezTo>
                  <a:pt x="48388" y="17416"/>
                  <a:pt x="46450" y="17416"/>
                  <a:pt x="46450" y="17416"/>
                </a:cubicBezTo>
                <a:cubicBezTo>
                  <a:pt x="46450" y="15483"/>
                  <a:pt x="46450" y="13550"/>
                  <a:pt x="46450" y="15483"/>
                </a:cubicBezTo>
                <a:cubicBezTo>
                  <a:pt x="46450" y="13550"/>
                  <a:pt x="44516" y="13550"/>
                  <a:pt x="44516" y="13550"/>
                </a:cubicBezTo>
                <a:cubicBezTo>
                  <a:pt x="42583" y="13550"/>
                  <a:pt x="40644" y="15483"/>
                  <a:pt x="36772" y="17416"/>
                </a:cubicBezTo>
                <a:cubicBezTo>
                  <a:pt x="36772" y="17416"/>
                  <a:pt x="38711" y="17416"/>
                  <a:pt x="38711" y="17416"/>
                </a:cubicBezTo>
                <a:cubicBezTo>
                  <a:pt x="38711" y="15483"/>
                  <a:pt x="38711" y="15483"/>
                  <a:pt x="40644" y="15483"/>
                </a:cubicBezTo>
                <a:cubicBezTo>
                  <a:pt x="40644" y="15483"/>
                  <a:pt x="42583" y="13550"/>
                  <a:pt x="42583" y="15483"/>
                </a:cubicBezTo>
                <a:cubicBezTo>
                  <a:pt x="42583" y="15483"/>
                  <a:pt x="44516" y="15483"/>
                  <a:pt x="44516" y="15483"/>
                </a:cubicBezTo>
                <a:cubicBezTo>
                  <a:pt x="44516" y="15483"/>
                  <a:pt x="44516" y="15483"/>
                  <a:pt x="44516" y="17416"/>
                </a:cubicBezTo>
                <a:cubicBezTo>
                  <a:pt x="44516" y="15483"/>
                  <a:pt x="44516" y="17416"/>
                  <a:pt x="42583" y="17416"/>
                </a:cubicBezTo>
                <a:cubicBezTo>
                  <a:pt x="42583" y="17416"/>
                  <a:pt x="40644" y="17416"/>
                  <a:pt x="40644" y="17416"/>
                </a:cubicBezTo>
                <a:cubicBezTo>
                  <a:pt x="40644" y="17416"/>
                  <a:pt x="42583" y="19355"/>
                  <a:pt x="42583" y="19355"/>
                </a:cubicBezTo>
                <a:cubicBezTo>
                  <a:pt x="40644" y="17416"/>
                  <a:pt x="40644" y="17416"/>
                  <a:pt x="38711" y="17416"/>
                </a:cubicBezTo>
                <a:cubicBezTo>
                  <a:pt x="38711" y="17416"/>
                  <a:pt x="36772" y="17416"/>
                  <a:pt x="36772" y="17416"/>
                </a:cubicBezTo>
                <a:cubicBezTo>
                  <a:pt x="29033" y="21288"/>
                  <a:pt x="23227" y="27094"/>
                  <a:pt x="19355" y="34838"/>
                </a:cubicBezTo>
                <a:cubicBezTo>
                  <a:pt x="19355" y="34838"/>
                  <a:pt x="19355" y="34838"/>
                  <a:pt x="19355" y="34838"/>
                </a:cubicBezTo>
                <a:cubicBezTo>
                  <a:pt x="19355" y="34838"/>
                  <a:pt x="19355" y="36772"/>
                  <a:pt x="21288" y="36772"/>
                </a:cubicBezTo>
                <a:cubicBezTo>
                  <a:pt x="21288" y="36772"/>
                  <a:pt x="21288" y="36772"/>
                  <a:pt x="21288" y="36772"/>
                </a:cubicBezTo>
                <a:cubicBezTo>
                  <a:pt x="21288" y="36772"/>
                  <a:pt x="25161" y="38711"/>
                  <a:pt x="25161" y="40644"/>
                </a:cubicBezTo>
                <a:cubicBezTo>
                  <a:pt x="25161" y="40644"/>
                  <a:pt x="25161" y="40644"/>
                  <a:pt x="27094" y="40644"/>
                </a:cubicBezTo>
                <a:cubicBezTo>
                  <a:pt x="27094" y="42583"/>
                  <a:pt x="25161" y="42583"/>
                  <a:pt x="25161" y="42583"/>
                </a:cubicBezTo>
                <a:cubicBezTo>
                  <a:pt x="25161" y="42583"/>
                  <a:pt x="23227" y="40644"/>
                  <a:pt x="23227" y="42583"/>
                </a:cubicBezTo>
                <a:cubicBezTo>
                  <a:pt x="23227" y="42583"/>
                  <a:pt x="23227" y="44516"/>
                  <a:pt x="25161" y="44516"/>
                </a:cubicBezTo>
                <a:cubicBezTo>
                  <a:pt x="23227" y="44516"/>
                  <a:pt x="23227" y="48388"/>
                  <a:pt x="23227" y="50322"/>
                </a:cubicBezTo>
                <a:cubicBezTo>
                  <a:pt x="23227" y="50322"/>
                  <a:pt x="23227" y="50322"/>
                  <a:pt x="23227" y="50322"/>
                </a:cubicBezTo>
                <a:cubicBezTo>
                  <a:pt x="23227" y="50322"/>
                  <a:pt x="25161" y="54194"/>
                  <a:pt x="25161" y="54194"/>
                </a:cubicBezTo>
                <a:cubicBezTo>
                  <a:pt x="25161" y="54194"/>
                  <a:pt x="27094" y="58066"/>
                  <a:pt x="29033" y="58066"/>
                </a:cubicBezTo>
                <a:cubicBezTo>
                  <a:pt x="29033" y="58066"/>
                  <a:pt x="30966" y="60000"/>
                  <a:pt x="30966" y="60000"/>
                </a:cubicBezTo>
                <a:cubicBezTo>
                  <a:pt x="32905" y="61933"/>
                  <a:pt x="32905" y="63872"/>
                  <a:pt x="32905" y="63872"/>
                </a:cubicBezTo>
                <a:cubicBezTo>
                  <a:pt x="32905" y="65805"/>
                  <a:pt x="34838" y="65805"/>
                  <a:pt x="34838" y="67744"/>
                </a:cubicBezTo>
                <a:cubicBezTo>
                  <a:pt x="34838" y="67744"/>
                  <a:pt x="34838" y="67744"/>
                  <a:pt x="34838" y="67744"/>
                </a:cubicBezTo>
                <a:cubicBezTo>
                  <a:pt x="34838" y="67744"/>
                  <a:pt x="36772" y="67744"/>
                  <a:pt x="36772" y="69677"/>
                </a:cubicBezTo>
                <a:cubicBezTo>
                  <a:pt x="36772" y="69677"/>
                  <a:pt x="36772" y="71611"/>
                  <a:pt x="36772" y="71611"/>
                </a:cubicBezTo>
                <a:cubicBezTo>
                  <a:pt x="38711" y="69677"/>
                  <a:pt x="36772" y="67744"/>
                  <a:pt x="34838" y="65805"/>
                </a:cubicBezTo>
                <a:cubicBezTo>
                  <a:pt x="34838" y="65805"/>
                  <a:pt x="34838" y="65805"/>
                  <a:pt x="34838" y="63872"/>
                </a:cubicBezTo>
                <a:cubicBezTo>
                  <a:pt x="34838" y="63872"/>
                  <a:pt x="34838" y="61933"/>
                  <a:pt x="32905" y="61933"/>
                </a:cubicBezTo>
                <a:cubicBezTo>
                  <a:pt x="34838" y="61933"/>
                  <a:pt x="34838" y="61933"/>
                  <a:pt x="34838" y="63872"/>
                </a:cubicBezTo>
                <a:cubicBezTo>
                  <a:pt x="34838" y="63872"/>
                  <a:pt x="38711" y="67744"/>
                  <a:pt x="38711" y="67744"/>
                </a:cubicBezTo>
                <a:cubicBezTo>
                  <a:pt x="38711" y="67744"/>
                  <a:pt x="40644" y="71611"/>
                  <a:pt x="40644" y="71611"/>
                </a:cubicBezTo>
                <a:cubicBezTo>
                  <a:pt x="40644" y="71611"/>
                  <a:pt x="42583" y="71611"/>
                  <a:pt x="42583" y="73550"/>
                </a:cubicBezTo>
                <a:cubicBezTo>
                  <a:pt x="42583" y="73550"/>
                  <a:pt x="42583" y="75483"/>
                  <a:pt x="44516" y="77416"/>
                </a:cubicBezTo>
                <a:cubicBezTo>
                  <a:pt x="44516" y="79355"/>
                  <a:pt x="46450" y="79355"/>
                  <a:pt x="48388" y="79355"/>
                </a:cubicBezTo>
                <a:cubicBezTo>
                  <a:pt x="48388" y="81288"/>
                  <a:pt x="50322" y="81288"/>
                  <a:pt x="50322" y="81288"/>
                </a:cubicBezTo>
                <a:cubicBezTo>
                  <a:pt x="52255" y="83227"/>
                  <a:pt x="52255" y="81288"/>
                  <a:pt x="54194" y="81288"/>
                </a:cubicBezTo>
                <a:cubicBezTo>
                  <a:pt x="56127" y="81288"/>
                  <a:pt x="56127" y="83227"/>
                  <a:pt x="58066" y="85161"/>
                </a:cubicBezTo>
                <a:cubicBezTo>
                  <a:pt x="60000" y="85161"/>
                  <a:pt x="61933" y="85161"/>
                  <a:pt x="61933" y="85161"/>
                </a:cubicBezTo>
                <a:cubicBezTo>
                  <a:pt x="61933" y="85161"/>
                  <a:pt x="63872" y="89033"/>
                  <a:pt x="63872" y="89033"/>
                </a:cubicBezTo>
                <a:cubicBezTo>
                  <a:pt x="65805" y="89033"/>
                  <a:pt x="65805" y="90966"/>
                  <a:pt x="67744" y="90966"/>
                </a:cubicBezTo>
                <a:cubicBezTo>
                  <a:pt x="67744" y="90966"/>
                  <a:pt x="67744" y="90966"/>
                  <a:pt x="67744" y="90966"/>
                </a:cubicBezTo>
                <a:cubicBezTo>
                  <a:pt x="67744" y="90966"/>
                  <a:pt x="69677" y="92905"/>
                  <a:pt x="69677" y="92905"/>
                </a:cubicBezTo>
                <a:cubicBezTo>
                  <a:pt x="69677" y="92905"/>
                  <a:pt x="69677" y="90966"/>
                  <a:pt x="69677" y="90966"/>
                </a:cubicBezTo>
                <a:cubicBezTo>
                  <a:pt x="69677" y="90966"/>
                  <a:pt x="67744" y="90966"/>
                  <a:pt x="65805" y="89033"/>
                </a:cubicBezTo>
                <a:cubicBezTo>
                  <a:pt x="65805" y="89033"/>
                  <a:pt x="65805" y="87094"/>
                  <a:pt x="65805" y="87094"/>
                </a:cubicBezTo>
                <a:cubicBezTo>
                  <a:pt x="67744" y="87094"/>
                  <a:pt x="67744" y="85161"/>
                  <a:pt x="65805" y="83227"/>
                </a:cubicBezTo>
                <a:cubicBezTo>
                  <a:pt x="65805" y="83227"/>
                  <a:pt x="65805" y="83227"/>
                  <a:pt x="65805" y="81288"/>
                </a:cubicBezTo>
                <a:cubicBezTo>
                  <a:pt x="63872" y="83227"/>
                  <a:pt x="63872" y="81288"/>
                  <a:pt x="61933" y="81288"/>
                </a:cubicBezTo>
                <a:cubicBezTo>
                  <a:pt x="61933" y="81288"/>
                  <a:pt x="61933" y="81288"/>
                  <a:pt x="61933" y="81288"/>
                </a:cubicBezTo>
                <a:cubicBezTo>
                  <a:pt x="61933" y="81288"/>
                  <a:pt x="61933" y="83227"/>
                  <a:pt x="61933" y="81288"/>
                </a:cubicBezTo>
                <a:cubicBezTo>
                  <a:pt x="61933" y="81288"/>
                  <a:pt x="61933" y="79355"/>
                  <a:pt x="61933" y="79355"/>
                </a:cubicBezTo>
                <a:cubicBezTo>
                  <a:pt x="61933" y="77416"/>
                  <a:pt x="63872" y="75483"/>
                  <a:pt x="61933" y="75483"/>
                </a:cubicBezTo>
                <a:cubicBezTo>
                  <a:pt x="60000" y="75483"/>
                  <a:pt x="60000" y="75483"/>
                  <a:pt x="60000" y="77416"/>
                </a:cubicBezTo>
                <a:cubicBezTo>
                  <a:pt x="58066" y="77416"/>
                  <a:pt x="58066" y="77416"/>
                  <a:pt x="58066" y="79355"/>
                </a:cubicBezTo>
                <a:cubicBezTo>
                  <a:pt x="58066" y="79355"/>
                  <a:pt x="54194" y="79355"/>
                  <a:pt x="54194" y="79355"/>
                </a:cubicBezTo>
                <a:cubicBezTo>
                  <a:pt x="52255" y="77416"/>
                  <a:pt x="52255" y="75483"/>
                  <a:pt x="52255" y="73550"/>
                </a:cubicBezTo>
                <a:cubicBezTo>
                  <a:pt x="52255" y="71611"/>
                  <a:pt x="52255" y="69677"/>
                  <a:pt x="52255" y="67744"/>
                </a:cubicBezTo>
                <a:cubicBezTo>
                  <a:pt x="52255" y="67744"/>
                  <a:pt x="52255" y="65805"/>
                  <a:pt x="52255" y="65805"/>
                </a:cubicBezTo>
                <a:cubicBezTo>
                  <a:pt x="54194" y="65805"/>
                  <a:pt x="54194" y="65805"/>
                  <a:pt x="54194" y="65805"/>
                </a:cubicBezTo>
                <a:cubicBezTo>
                  <a:pt x="54194" y="65805"/>
                  <a:pt x="54194" y="65805"/>
                  <a:pt x="54194" y="65805"/>
                </a:cubicBezTo>
                <a:cubicBezTo>
                  <a:pt x="54194" y="65805"/>
                  <a:pt x="56127" y="63872"/>
                  <a:pt x="58066" y="65805"/>
                </a:cubicBezTo>
                <a:cubicBezTo>
                  <a:pt x="58066" y="65805"/>
                  <a:pt x="60000" y="65805"/>
                  <a:pt x="60000" y="63872"/>
                </a:cubicBezTo>
                <a:cubicBezTo>
                  <a:pt x="60000" y="63872"/>
                  <a:pt x="60000" y="63872"/>
                  <a:pt x="60000" y="63872"/>
                </a:cubicBezTo>
                <a:cubicBezTo>
                  <a:pt x="60000" y="63872"/>
                  <a:pt x="60000" y="63872"/>
                  <a:pt x="61933" y="63872"/>
                </a:cubicBezTo>
                <a:cubicBezTo>
                  <a:pt x="61933" y="63872"/>
                  <a:pt x="63872" y="63872"/>
                  <a:pt x="63872" y="63872"/>
                </a:cubicBezTo>
                <a:cubicBezTo>
                  <a:pt x="65805" y="65805"/>
                  <a:pt x="65805" y="65805"/>
                  <a:pt x="65805" y="63872"/>
                </a:cubicBezTo>
                <a:cubicBezTo>
                  <a:pt x="67744" y="65805"/>
                  <a:pt x="67744" y="65805"/>
                  <a:pt x="67744" y="65805"/>
                </a:cubicBezTo>
                <a:cubicBezTo>
                  <a:pt x="67744" y="67744"/>
                  <a:pt x="67744" y="69677"/>
                  <a:pt x="69677" y="69677"/>
                </a:cubicBezTo>
                <a:cubicBezTo>
                  <a:pt x="69677" y="71611"/>
                  <a:pt x="69677" y="67744"/>
                  <a:pt x="69677" y="67744"/>
                </a:cubicBezTo>
                <a:cubicBezTo>
                  <a:pt x="69677" y="67744"/>
                  <a:pt x="69677" y="63872"/>
                  <a:pt x="69677" y="63872"/>
                </a:cubicBezTo>
                <a:cubicBezTo>
                  <a:pt x="67744" y="63872"/>
                  <a:pt x="67744" y="61933"/>
                  <a:pt x="69677" y="60000"/>
                </a:cubicBezTo>
                <a:cubicBezTo>
                  <a:pt x="69677" y="60000"/>
                  <a:pt x="71611" y="60000"/>
                  <a:pt x="71611" y="60000"/>
                </a:cubicBezTo>
                <a:cubicBezTo>
                  <a:pt x="73550" y="58066"/>
                  <a:pt x="73550" y="58066"/>
                  <a:pt x="73550" y="56127"/>
                </a:cubicBezTo>
                <a:cubicBezTo>
                  <a:pt x="73550" y="56127"/>
                  <a:pt x="73550" y="56127"/>
                  <a:pt x="73550" y="56127"/>
                </a:cubicBezTo>
                <a:cubicBezTo>
                  <a:pt x="73550" y="56127"/>
                  <a:pt x="73550" y="54194"/>
                  <a:pt x="73550" y="56127"/>
                </a:cubicBezTo>
                <a:cubicBezTo>
                  <a:pt x="73550" y="54194"/>
                  <a:pt x="73550" y="54194"/>
                  <a:pt x="73550" y="54194"/>
                </a:cubicBezTo>
                <a:cubicBezTo>
                  <a:pt x="73550" y="54194"/>
                  <a:pt x="73550" y="52255"/>
                  <a:pt x="73550" y="52255"/>
                </a:cubicBezTo>
                <a:cubicBezTo>
                  <a:pt x="75483" y="54194"/>
                  <a:pt x="77416" y="52255"/>
                  <a:pt x="75483" y="50322"/>
                </a:cubicBezTo>
                <a:cubicBezTo>
                  <a:pt x="77416" y="50322"/>
                  <a:pt x="79355" y="50322"/>
                  <a:pt x="79355" y="50322"/>
                </a:cubicBezTo>
                <a:cubicBezTo>
                  <a:pt x="79355" y="50322"/>
                  <a:pt x="79355" y="48388"/>
                  <a:pt x="79355" y="48388"/>
                </a:cubicBezTo>
                <a:cubicBezTo>
                  <a:pt x="81288" y="46450"/>
                  <a:pt x="81288" y="46450"/>
                  <a:pt x="81288" y="46450"/>
                </a:cubicBezTo>
                <a:cubicBezTo>
                  <a:pt x="81288" y="46450"/>
                  <a:pt x="83227" y="46450"/>
                  <a:pt x="83227" y="44516"/>
                </a:cubicBezTo>
                <a:cubicBezTo>
                  <a:pt x="85161" y="46450"/>
                  <a:pt x="87094" y="44516"/>
                  <a:pt x="85161" y="42583"/>
                </a:cubicBezTo>
                <a:cubicBezTo>
                  <a:pt x="85161" y="42583"/>
                  <a:pt x="85161" y="42583"/>
                  <a:pt x="83227" y="42583"/>
                </a:cubicBezTo>
                <a:cubicBezTo>
                  <a:pt x="85161" y="42583"/>
                  <a:pt x="85161" y="42583"/>
                  <a:pt x="85161" y="42583"/>
                </a:cubicBezTo>
                <a:cubicBezTo>
                  <a:pt x="87094" y="40644"/>
                  <a:pt x="85161" y="40644"/>
                  <a:pt x="85161" y="40644"/>
                </a:cubicBezTo>
                <a:cubicBezTo>
                  <a:pt x="83227" y="40644"/>
                  <a:pt x="83227" y="40644"/>
                  <a:pt x="81288" y="40644"/>
                </a:cubicBezTo>
                <a:cubicBezTo>
                  <a:pt x="81288" y="42583"/>
                  <a:pt x="81288" y="42583"/>
                  <a:pt x="79355" y="42583"/>
                </a:cubicBezTo>
                <a:close/>
                <a:moveTo>
                  <a:pt x="96772" y="94838"/>
                </a:moveTo>
                <a:cubicBezTo>
                  <a:pt x="96772" y="94838"/>
                  <a:pt x="94838" y="94838"/>
                  <a:pt x="94838" y="94838"/>
                </a:cubicBezTo>
                <a:cubicBezTo>
                  <a:pt x="94838" y="94838"/>
                  <a:pt x="92905" y="92905"/>
                  <a:pt x="92905" y="92905"/>
                </a:cubicBezTo>
                <a:cubicBezTo>
                  <a:pt x="92905" y="92905"/>
                  <a:pt x="90966" y="90966"/>
                  <a:pt x="90966" y="90966"/>
                </a:cubicBezTo>
                <a:cubicBezTo>
                  <a:pt x="89033" y="89033"/>
                  <a:pt x="89033" y="89033"/>
                  <a:pt x="87094" y="89033"/>
                </a:cubicBezTo>
                <a:cubicBezTo>
                  <a:pt x="87094" y="89033"/>
                  <a:pt x="85161" y="90966"/>
                  <a:pt x="85161" y="90966"/>
                </a:cubicBezTo>
                <a:cubicBezTo>
                  <a:pt x="85161" y="89033"/>
                  <a:pt x="83227" y="89033"/>
                  <a:pt x="83227" y="89033"/>
                </a:cubicBezTo>
                <a:cubicBezTo>
                  <a:pt x="81288" y="89033"/>
                  <a:pt x="81288" y="87094"/>
                  <a:pt x="79355" y="89033"/>
                </a:cubicBezTo>
                <a:cubicBezTo>
                  <a:pt x="79355" y="89033"/>
                  <a:pt x="79355" y="89033"/>
                  <a:pt x="79355" y="90966"/>
                </a:cubicBezTo>
                <a:cubicBezTo>
                  <a:pt x="77416" y="89033"/>
                  <a:pt x="79355" y="89033"/>
                  <a:pt x="79355" y="87094"/>
                </a:cubicBezTo>
                <a:cubicBezTo>
                  <a:pt x="77416" y="87094"/>
                  <a:pt x="75483" y="89033"/>
                  <a:pt x="75483" y="89033"/>
                </a:cubicBezTo>
                <a:cubicBezTo>
                  <a:pt x="75483" y="89033"/>
                  <a:pt x="75483" y="89033"/>
                  <a:pt x="73550" y="89033"/>
                </a:cubicBezTo>
                <a:cubicBezTo>
                  <a:pt x="73550" y="90966"/>
                  <a:pt x="73550" y="90966"/>
                  <a:pt x="73550" y="90966"/>
                </a:cubicBezTo>
                <a:cubicBezTo>
                  <a:pt x="73550" y="90966"/>
                  <a:pt x="71611" y="90966"/>
                  <a:pt x="71611" y="90966"/>
                </a:cubicBezTo>
                <a:cubicBezTo>
                  <a:pt x="71611" y="92905"/>
                  <a:pt x="71611" y="94838"/>
                  <a:pt x="71611" y="96772"/>
                </a:cubicBezTo>
                <a:cubicBezTo>
                  <a:pt x="73550" y="96772"/>
                  <a:pt x="71611" y="98711"/>
                  <a:pt x="71611" y="100644"/>
                </a:cubicBezTo>
                <a:cubicBezTo>
                  <a:pt x="71611" y="100644"/>
                  <a:pt x="69677" y="102583"/>
                  <a:pt x="69677" y="102583"/>
                </a:cubicBezTo>
                <a:cubicBezTo>
                  <a:pt x="69677" y="104516"/>
                  <a:pt x="69677" y="104516"/>
                  <a:pt x="69677" y="104516"/>
                </a:cubicBezTo>
                <a:cubicBezTo>
                  <a:pt x="69677" y="106450"/>
                  <a:pt x="69677" y="106450"/>
                  <a:pt x="69677" y="108388"/>
                </a:cubicBezTo>
                <a:cubicBezTo>
                  <a:pt x="69677" y="108388"/>
                  <a:pt x="69677" y="108388"/>
                  <a:pt x="69677" y="110322"/>
                </a:cubicBezTo>
                <a:cubicBezTo>
                  <a:pt x="79355" y="108388"/>
                  <a:pt x="89033" y="102583"/>
                  <a:pt x="96772" y="948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5"/>
          <p:cNvSpPr txBox="1"/>
          <p:nvPr/>
        </p:nvSpPr>
        <p:spPr>
          <a:xfrm>
            <a:off x="5712339" y="3404727"/>
            <a:ext cx="2199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stmath.com</a:t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61" name="Google Shape;6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5384" y="1979694"/>
            <a:ext cx="3871857" cy="1184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d Slide - Logo &amp; Links">
  <p:cSld name="1_End Slide - Logo &amp; Links">
    <p:bg>
      <p:bgPr>
        <a:solidFill>
          <a:schemeClr val="accen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63" name="Google Shape;6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36071" y="1371984"/>
            <a:ext cx="3871857" cy="118411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6"/>
          <p:cNvSpPr/>
          <p:nvPr/>
        </p:nvSpPr>
        <p:spPr>
          <a:xfrm>
            <a:off x="1724558" y="3058137"/>
            <a:ext cx="301200" cy="238800"/>
          </a:xfrm>
          <a:custGeom>
            <a:rect b="b" l="l" r="r" t="t"/>
            <a:pathLst>
              <a:path extrusionOk="0" h="120000" w="120000">
                <a:moveTo>
                  <a:pt x="106877" y="28233"/>
                </a:moveTo>
                <a:cubicBezTo>
                  <a:pt x="106877" y="30588"/>
                  <a:pt x="106877" y="32938"/>
                  <a:pt x="106877" y="32938"/>
                </a:cubicBezTo>
                <a:cubicBezTo>
                  <a:pt x="106877" y="72938"/>
                  <a:pt x="82500" y="120000"/>
                  <a:pt x="37500" y="120000"/>
                </a:cubicBezTo>
                <a:cubicBezTo>
                  <a:pt x="24372" y="120000"/>
                  <a:pt x="11250" y="115294"/>
                  <a:pt x="0" y="105883"/>
                </a:cubicBezTo>
                <a:cubicBezTo>
                  <a:pt x="1872" y="105883"/>
                  <a:pt x="3750" y="105883"/>
                  <a:pt x="5622" y="105883"/>
                </a:cubicBezTo>
                <a:cubicBezTo>
                  <a:pt x="16872" y="105883"/>
                  <a:pt x="28122" y="101177"/>
                  <a:pt x="35622" y="94116"/>
                </a:cubicBezTo>
                <a:cubicBezTo>
                  <a:pt x="26250" y="94116"/>
                  <a:pt x="16872" y="84705"/>
                  <a:pt x="13122" y="72938"/>
                </a:cubicBezTo>
                <a:cubicBezTo>
                  <a:pt x="15000" y="72938"/>
                  <a:pt x="16872" y="72938"/>
                  <a:pt x="18750" y="72938"/>
                </a:cubicBezTo>
                <a:cubicBezTo>
                  <a:pt x="20622" y="72938"/>
                  <a:pt x="22500" y="72938"/>
                  <a:pt x="24372" y="72938"/>
                </a:cubicBezTo>
                <a:cubicBezTo>
                  <a:pt x="13122" y="68233"/>
                  <a:pt x="5622" y="56472"/>
                  <a:pt x="5622" y="42355"/>
                </a:cubicBezTo>
                <a:cubicBezTo>
                  <a:pt x="5622" y="42355"/>
                  <a:pt x="5622" y="42355"/>
                  <a:pt x="5622" y="42355"/>
                </a:cubicBezTo>
                <a:cubicBezTo>
                  <a:pt x="9372" y="44705"/>
                  <a:pt x="13122" y="44705"/>
                  <a:pt x="16872" y="44705"/>
                </a:cubicBezTo>
                <a:cubicBezTo>
                  <a:pt x="9372" y="40000"/>
                  <a:pt x="5622" y="30588"/>
                  <a:pt x="5622" y="21177"/>
                </a:cubicBezTo>
                <a:cubicBezTo>
                  <a:pt x="5622" y="14116"/>
                  <a:pt x="7500" y="9411"/>
                  <a:pt x="9372" y="4705"/>
                </a:cubicBezTo>
                <a:cubicBezTo>
                  <a:pt x="20622" y="23527"/>
                  <a:pt x="39372" y="35294"/>
                  <a:pt x="58122" y="37644"/>
                </a:cubicBezTo>
                <a:cubicBezTo>
                  <a:pt x="58122" y="35294"/>
                  <a:pt x="58122" y="32938"/>
                  <a:pt x="58122" y="30588"/>
                </a:cubicBezTo>
                <a:cubicBezTo>
                  <a:pt x="58122" y="11766"/>
                  <a:pt x="69377" y="0"/>
                  <a:pt x="82500" y="0"/>
                </a:cubicBezTo>
                <a:cubicBezTo>
                  <a:pt x="90000" y="0"/>
                  <a:pt x="95627" y="2355"/>
                  <a:pt x="101250" y="9411"/>
                </a:cubicBezTo>
                <a:cubicBezTo>
                  <a:pt x="105000" y="7061"/>
                  <a:pt x="110627" y="4705"/>
                  <a:pt x="116250" y="2355"/>
                </a:cubicBezTo>
                <a:cubicBezTo>
                  <a:pt x="114377" y="9411"/>
                  <a:pt x="110627" y="14116"/>
                  <a:pt x="105000" y="18822"/>
                </a:cubicBezTo>
                <a:cubicBezTo>
                  <a:pt x="110627" y="16472"/>
                  <a:pt x="114377" y="16472"/>
                  <a:pt x="120000" y="14116"/>
                </a:cubicBezTo>
                <a:cubicBezTo>
                  <a:pt x="116250" y="18822"/>
                  <a:pt x="112500" y="25883"/>
                  <a:pt x="106877" y="282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6"/>
          <p:cNvSpPr/>
          <p:nvPr/>
        </p:nvSpPr>
        <p:spPr>
          <a:xfrm>
            <a:off x="5178464" y="3609981"/>
            <a:ext cx="165900" cy="314400"/>
          </a:xfrm>
          <a:custGeom>
            <a:rect b="b" l="l" r="r" t="t"/>
            <a:pathLst>
              <a:path extrusionOk="0" h="120000" w="120000">
                <a:moveTo>
                  <a:pt x="120000" y="19700"/>
                </a:moveTo>
                <a:cubicBezTo>
                  <a:pt x="99427" y="19700"/>
                  <a:pt x="99427" y="19700"/>
                  <a:pt x="99427" y="19700"/>
                </a:cubicBezTo>
                <a:cubicBezTo>
                  <a:pt x="82283" y="19700"/>
                  <a:pt x="78855" y="25072"/>
                  <a:pt x="78855" y="30450"/>
                </a:cubicBezTo>
                <a:cubicBezTo>
                  <a:pt x="78855" y="44777"/>
                  <a:pt x="78855" y="44777"/>
                  <a:pt x="78855" y="44777"/>
                </a:cubicBezTo>
                <a:cubicBezTo>
                  <a:pt x="120000" y="44777"/>
                  <a:pt x="120000" y="44777"/>
                  <a:pt x="120000" y="44777"/>
                </a:cubicBezTo>
                <a:cubicBezTo>
                  <a:pt x="113144" y="66266"/>
                  <a:pt x="113144" y="66266"/>
                  <a:pt x="113144" y="66266"/>
                </a:cubicBezTo>
                <a:cubicBezTo>
                  <a:pt x="78855" y="66266"/>
                  <a:pt x="78855" y="66266"/>
                  <a:pt x="78855" y="66266"/>
                </a:cubicBezTo>
                <a:cubicBezTo>
                  <a:pt x="78855" y="120000"/>
                  <a:pt x="78855" y="120000"/>
                  <a:pt x="78855" y="120000"/>
                </a:cubicBezTo>
                <a:cubicBezTo>
                  <a:pt x="37716" y="120000"/>
                  <a:pt x="37716" y="120000"/>
                  <a:pt x="37716" y="120000"/>
                </a:cubicBezTo>
                <a:cubicBezTo>
                  <a:pt x="37716" y="66266"/>
                  <a:pt x="37716" y="66266"/>
                  <a:pt x="37716" y="66266"/>
                </a:cubicBezTo>
                <a:cubicBezTo>
                  <a:pt x="0" y="66266"/>
                  <a:pt x="0" y="66266"/>
                  <a:pt x="0" y="66266"/>
                </a:cubicBezTo>
                <a:cubicBezTo>
                  <a:pt x="0" y="44777"/>
                  <a:pt x="0" y="44777"/>
                  <a:pt x="0" y="44777"/>
                </a:cubicBezTo>
                <a:cubicBezTo>
                  <a:pt x="37716" y="44777"/>
                  <a:pt x="37716" y="44777"/>
                  <a:pt x="37716" y="44777"/>
                </a:cubicBezTo>
                <a:cubicBezTo>
                  <a:pt x="37716" y="28655"/>
                  <a:pt x="37716" y="28655"/>
                  <a:pt x="37716" y="28655"/>
                </a:cubicBezTo>
                <a:cubicBezTo>
                  <a:pt x="37716" y="10744"/>
                  <a:pt x="58283" y="0"/>
                  <a:pt x="89144" y="0"/>
                </a:cubicBezTo>
                <a:cubicBezTo>
                  <a:pt x="102855" y="0"/>
                  <a:pt x="116572" y="1788"/>
                  <a:pt x="120000" y="1788"/>
                </a:cubicBezTo>
                <a:lnTo>
                  <a:pt x="120000" y="197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6"/>
          <p:cNvSpPr txBox="1"/>
          <p:nvPr/>
        </p:nvSpPr>
        <p:spPr>
          <a:xfrm>
            <a:off x="2070442" y="3037219"/>
            <a:ext cx="20109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@STMath | #STMath</a:t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6"/>
          <p:cNvSpPr txBox="1"/>
          <p:nvPr/>
        </p:nvSpPr>
        <p:spPr>
          <a:xfrm>
            <a:off x="5440513" y="3637337"/>
            <a:ext cx="25632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facebook.com/groups/stmath</a:t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6"/>
          <p:cNvSpPr txBox="1"/>
          <p:nvPr/>
        </p:nvSpPr>
        <p:spPr>
          <a:xfrm>
            <a:off x="5440527" y="4249425"/>
            <a:ext cx="2912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bit.ly/MINDLI</a:t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6"/>
          <p:cNvSpPr/>
          <p:nvPr/>
        </p:nvSpPr>
        <p:spPr>
          <a:xfrm>
            <a:off x="5141414" y="3063445"/>
            <a:ext cx="240000" cy="240000"/>
          </a:xfrm>
          <a:custGeom>
            <a:rect b="b" l="l" r="r" t="t"/>
            <a:pathLst>
              <a:path extrusionOk="0" h="120000" w="120000">
                <a:moveTo>
                  <a:pt x="120000" y="60000"/>
                </a:moveTo>
                <a:cubicBezTo>
                  <a:pt x="120000" y="92905"/>
                  <a:pt x="92905" y="120000"/>
                  <a:pt x="60000" y="120000"/>
                </a:cubicBezTo>
                <a:cubicBezTo>
                  <a:pt x="27094" y="120000"/>
                  <a:pt x="0" y="92905"/>
                  <a:pt x="0" y="60000"/>
                </a:cubicBezTo>
                <a:cubicBezTo>
                  <a:pt x="0" y="27094"/>
                  <a:pt x="27094" y="0"/>
                  <a:pt x="60000" y="0"/>
                </a:cubicBezTo>
                <a:cubicBezTo>
                  <a:pt x="92905" y="0"/>
                  <a:pt x="120000" y="27094"/>
                  <a:pt x="120000" y="60000"/>
                </a:cubicBezTo>
                <a:close/>
                <a:moveTo>
                  <a:pt x="79355" y="42583"/>
                </a:moveTo>
                <a:cubicBezTo>
                  <a:pt x="81288" y="42583"/>
                  <a:pt x="81288" y="40644"/>
                  <a:pt x="81288" y="40644"/>
                </a:cubicBezTo>
                <a:cubicBezTo>
                  <a:pt x="81288" y="40644"/>
                  <a:pt x="81288" y="40644"/>
                  <a:pt x="83227" y="40644"/>
                </a:cubicBezTo>
                <a:cubicBezTo>
                  <a:pt x="83227" y="38711"/>
                  <a:pt x="85161" y="38711"/>
                  <a:pt x="87094" y="38711"/>
                </a:cubicBezTo>
                <a:cubicBezTo>
                  <a:pt x="89033" y="38711"/>
                  <a:pt x="89033" y="38711"/>
                  <a:pt x="90966" y="40644"/>
                </a:cubicBezTo>
                <a:cubicBezTo>
                  <a:pt x="90966" y="38711"/>
                  <a:pt x="92905" y="38711"/>
                  <a:pt x="92905" y="38711"/>
                </a:cubicBezTo>
                <a:cubicBezTo>
                  <a:pt x="92905" y="36772"/>
                  <a:pt x="94838" y="36772"/>
                  <a:pt x="94838" y="36772"/>
                </a:cubicBezTo>
                <a:cubicBezTo>
                  <a:pt x="94838" y="36772"/>
                  <a:pt x="94838" y="34838"/>
                  <a:pt x="94838" y="34838"/>
                </a:cubicBezTo>
                <a:cubicBezTo>
                  <a:pt x="94838" y="34838"/>
                  <a:pt x="92905" y="34838"/>
                  <a:pt x="92905" y="32905"/>
                </a:cubicBezTo>
                <a:cubicBezTo>
                  <a:pt x="92905" y="32905"/>
                  <a:pt x="92905" y="32905"/>
                  <a:pt x="92905" y="32905"/>
                </a:cubicBezTo>
                <a:cubicBezTo>
                  <a:pt x="92905" y="32905"/>
                  <a:pt x="90966" y="32905"/>
                  <a:pt x="90966" y="32905"/>
                </a:cubicBezTo>
                <a:cubicBezTo>
                  <a:pt x="89033" y="32905"/>
                  <a:pt x="89033" y="30966"/>
                  <a:pt x="89033" y="30966"/>
                </a:cubicBezTo>
                <a:cubicBezTo>
                  <a:pt x="89033" y="29033"/>
                  <a:pt x="87094" y="29033"/>
                  <a:pt x="87094" y="29033"/>
                </a:cubicBezTo>
                <a:cubicBezTo>
                  <a:pt x="87094" y="29033"/>
                  <a:pt x="87094" y="27094"/>
                  <a:pt x="87094" y="27094"/>
                </a:cubicBezTo>
                <a:cubicBezTo>
                  <a:pt x="85161" y="27094"/>
                  <a:pt x="85161" y="29033"/>
                  <a:pt x="85161" y="29033"/>
                </a:cubicBezTo>
                <a:cubicBezTo>
                  <a:pt x="83227" y="29033"/>
                  <a:pt x="83227" y="29033"/>
                  <a:pt x="83227" y="29033"/>
                </a:cubicBezTo>
                <a:cubicBezTo>
                  <a:pt x="83227" y="29033"/>
                  <a:pt x="83227" y="29033"/>
                  <a:pt x="81288" y="29033"/>
                </a:cubicBezTo>
                <a:cubicBezTo>
                  <a:pt x="83227" y="29033"/>
                  <a:pt x="81288" y="29033"/>
                  <a:pt x="81288" y="29033"/>
                </a:cubicBezTo>
                <a:cubicBezTo>
                  <a:pt x="81288" y="27094"/>
                  <a:pt x="81288" y="27094"/>
                  <a:pt x="81288" y="27094"/>
                </a:cubicBezTo>
                <a:cubicBezTo>
                  <a:pt x="81288" y="27094"/>
                  <a:pt x="81288" y="27094"/>
                  <a:pt x="81288" y="27094"/>
                </a:cubicBezTo>
                <a:cubicBezTo>
                  <a:pt x="81288" y="25161"/>
                  <a:pt x="79355" y="25161"/>
                  <a:pt x="77416" y="25161"/>
                </a:cubicBezTo>
                <a:cubicBezTo>
                  <a:pt x="77416" y="23227"/>
                  <a:pt x="73550" y="23227"/>
                  <a:pt x="73550" y="23227"/>
                </a:cubicBezTo>
                <a:cubicBezTo>
                  <a:pt x="71611" y="25161"/>
                  <a:pt x="73550" y="25161"/>
                  <a:pt x="73550" y="27094"/>
                </a:cubicBezTo>
                <a:cubicBezTo>
                  <a:pt x="73550" y="27094"/>
                  <a:pt x="71611" y="27094"/>
                  <a:pt x="71611" y="29033"/>
                </a:cubicBezTo>
                <a:cubicBezTo>
                  <a:pt x="71611" y="29033"/>
                  <a:pt x="73550" y="29033"/>
                  <a:pt x="73550" y="30966"/>
                </a:cubicBezTo>
                <a:cubicBezTo>
                  <a:pt x="73550" y="32905"/>
                  <a:pt x="71611" y="32905"/>
                  <a:pt x="71611" y="32905"/>
                </a:cubicBezTo>
                <a:cubicBezTo>
                  <a:pt x="71611" y="34838"/>
                  <a:pt x="71611" y="34838"/>
                  <a:pt x="71611" y="36772"/>
                </a:cubicBezTo>
                <a:cubicBezTo>
                  <a:pt x="73550" y="36772"/>
                  <a:pt x="71611" y="36772"/>
                  <a:pt x="71611" y="36772"/>
                </a:cubicBezTo>
                <a:cubicBezTo>
                  <a:pt x="69677" y="38711"/>
                  <a:pt x="67744" y="36772"/>
                  <a:pt x="67744" y="34838"/>
                </a:cubicBezTo>
                <a:cubicBezTo>
                  <a:pt x="67744" y="34838"/>
                  <a:pt x="67744" y="32905"/>
                  <a:pt x="65805" y="32905"/>
                </a:cubicBezTo>
                <a:cubicBezTo>
                  <a:pt x="65805" y="32905"/>
                  <a:pt x="63872" y="32905"/>
                  <a:pt x="63872" y="32905"/>
                </a:cubicBezTo>
                <a:cubicBezTo>
                  <a:pt x="63872" y="30966"/>
                  <a:pt x="61933" y="30966"/>
                  <a:pt x="61933" y="30966"/>
                </a:cubicBezTo>
                <a:cubicBezTo>
                  <a:pt x="60000" y="30966"/>
                  <a:pt x="58066" y="30966"/>
                  <a:pt x="56127" y="30966"/>
                </a:cubicBezTo>
                <a:cubicBezTo>
                  <a:pt x="58066" y="30966"/>
                  <a:pt x="56127" y="29033"/>
                  <a:pt x="56127" y="29033"/>
                </a:cubicBezTo>
                <a:cubicBezTo>
                  <a:pt x="56127" y="27094"/>
                  <a:pt x="56127" y="27094"/>
                  <a:pt x="56127" y="27094"/>
                </a:cubicBezTo>
                <a:cubicBezTo>
                  <a:pt x="56127" y="25161"/>
                  <a:pt x="56127" y="25161"/>
                  <a:pt x="56127" y="25161"/>
                </a:cubicBezTo>
                <a:cubicBezTo>
                  <a:pt x="56127" y="23227"/>
                  <a:pt x="58066" y="21288"/>
                  <a:pt x="58066" y="21288"/>
                </a:cubicBezTo>
                <a:cubicBezTo>
                  <a:pt x="60000" y="23227"/>
                  <a:pt x="60000" y="23227"/>
                  <a:pt x="61933" y="21288"/>
                </a:cubicBezTo>
                <a:cubicBezTo>
                  <a:pt x="61933" y="21288"/>
                  <a:pt x="61933" y="19355"/>
                  <a:pt x="63872" y="19355"/>
                </a:cubicBezTo>
                <a:cubicBezTo>
                  <a:pt x="63872" y="17416"/>
                  <a:pt x="65805" y="19355"/>
                  <a:pt x="67744" y="19355"/>
                </a:cubicBezTo>
                <a:cubicBezTo>
                  <a:pt x="67744" y="19355"/>
                  <a:pt x="67744" y="17416"/>
                  <a:pt x="67744" y="17416"/>
                </a:cubicBezTo>
                <a:cubicBezTo>
                  <a:pt x="67744" y="17416"/>
                  <a:pt x="67744" y="15483"/>
                  <a:pt x="67744" y="15483"/>
                </a:cubicBezTo>
                <a:cubicBezTo>
                  <a:pt x="65805" y="13550"/>
                  <a:pt x="63872" y="15483"/>
                  <a:pt x="65805" y="15483"/>
                </a:cubicBezTo>
                <a:cubicBezTo>
                  <a:pt x="65805" y="15483"/>
                  <a:pt x="63872" y="19355"/>
                  <a:pt x="61933" y="17416"/>
                </a:cubicBezTo>
                <a:cubicBezTo>
                  <a:pt x="61933" y="17416"/>
                  <a:pt x="61933" y="15483"/>
                  <a:pt x="60000" y="15483"/>
                </a:cubicBezTo>
                <a:cubicBezTo>
                  <a:pt x="60000" y="15483"/>
                  <a:pt x="60000" y="15483"/>
                  <a:pt x="60000" y="17416"/>
                </a:cubicBezTo>
                <a:cubicBezTo>
                  <a:pt x="60000" y="15483"/>
                  <a:pt x="58066" y="15483"/>
                  <a:pt x="56127" y="15483"/>
                </a:cubicBezTo>
                <a:cubicBezTo>
                  <a:pt x="58066" y="13550"/>
                  <a:pt x="56127" y="13550"/>
                  <a:pt x="56127" y="13550"/>
                </a:cubicBezTo>
                <a:cubicBezTo>
                  <a:pt x="56127" y="11611"/>
                  <a:pt x="54194" y="11611"/>
                  <a:pt x="52255" y="11611"/>
                </a:cubicBezTo>
                <a:cubicBezTo>
                  <a:pt x="52255" y="13550"/>
                  <a:pt x="54194" y="15483"/>
                  <a:pt x="56127" y="15483"/>
                </a:cubicBezTo>
                <a:cubicBezTo>
                  <a:pt x="56127" y="15483"/>
                  <a:pt x="56127" y="15483"/>
                  <a:pt x="56127" y="15483"/>
                </a:cubicBezTo>
                <a:cubicBezTo>
                  <a:pt x="56127" y="15483"/>
                  <a:pt x="54194" y="17416"/>
                  <a:pt x="54194" y="17416"/>
                </a:cubicBezTo>
                <a:cubicBezTo>
                  <a:pt x="54194" y="17416"/>
                  <a:pt x="54194" y="19355"/>
                  <a:pt x="54194" y="19355"/>
                </a:cubicBezTo>
                <a:cubicBezTo>
                  <a:pt x="52255" y="19355"/>
                  <a:pt x="52255" y="17416"/>
                  <a:pt x="52255" y="17416"/>
                </a:cubicBezTo>
                <a:cubicBezTo>
                  <a:pt x="54194" y="17416"/>
                  <a:pt x="50322" y="17416"/>
                  <a:pt x="50322" y="17416"/>
                </a:cubicBezTo>
                <a:cubicBezTo>
                  <a:pt x="48388" y="17416"/>
                  <a:pt x="46450" y="17416"/>
                  <a:pt x="46450" y="17416"/>
                </a:cubicBezTo>
                <a:cubicBezTo>
                  <a:pt x="46450" y="15483"/>
                  <a:pt x="46450" y="13550"/>
                  <a:pt x="46450" y="15483"/>
                </a:cubicBezTo>
                <a:cubicBezTo>
                  <a:pt x="46450" y="13550"/>
                  <a:pt x="44516" y="13550"/>
                  <a:pt x="44516" y="13550"/>
                </a:cubicBezTo>
                <a:cubicBezTo>
                  <a:pt x="42583" y="13550"/>
                  <a:pt x="40644" y="15483"/>
                  <a:pt x="36772" y="17416"/>
                </a:cubicBezTo>
                <a:cubicBezTo>
                  <a:pt x="36772" y="17416"/>
                  <a:pt x="38711" y="17416"/>
                  <a:pt x="38711" y="17416"/>
                </a:cubicBezTo>
                <a:cubicBezTo>
                  <a:pt x="38711" y="15483"/>
                  <a:pt x="38711" y="15483"/>
                  <a:pt x="40644" y="15483"/>
                </a:cubicBezTo>
                <a:cubicBezTo>
                  <a:pt x="40644" y="15483"/>
                  <a:pt x="42583" y="13550"/>
                  <a:pt x="42583" y="15483"/>
                </a:cubicBezTo>
                <a:cubicBezTo>
                  <a:pt x="42583" y="15483"/>
                  <a:pt x="44516" y="15483"/>
                  <a:pt x="44516" y="15483"/>
                </a:cubicBezTo>
                <a:cubicBezTo>
                  <a:pt x="44516" y="15483"/>
                  <a:pt x="44516" y="15483"/>
                  <a:pt x="44516" y="17416"/>
                </a:cubicBezTo>
                <a:cubicBezTo>
                  <a:pt x="44516" y="15483"/>
                  <a:pt x="44516" y="17416"/>
                  <a:pt x="42583" y="17416"/>
                </a:cubicBezTo>
                <a:cubicBezTo>
                  <a:pt x="42583" y="17416"/>
                  <a:pt x="40644" y="17416"/>
                  <a:pt x="40644" y="17416"/>
                </a:cubicBezTo>
                <a:cubicBezTo>
                  <a:pt x="40644" y="17416"/>
                  <a:pt x="42583" y="19355"/>
                  <a:pt x="42583" y="19355"/>
                </a:cubicBezTo>
                <a:cubicBezTo>
                  <a:pt x="40644" y="17416"/>
                  <a:pt x="40644" y="17416"/>
                  <a:pt x="38711" y="17416"/>
                </a:cubicBezTo>
                <a:cubicBezTo>
                  <a:pt x="38711" y="17416"/>
                  <a:pt x="36772" y="17416"/>
                  <a:pt x="36772" y="17416"/>
                </a:cubicBezTo>
                <a:cubicBezTo>
                  <a:pt x="29033" y="21288"/>
                  <a:pt x="23227" y="27094"/>
                  <a:pt x="19355" y="34838"/>
                </a:cubicBezTo>
                <a:cubicBezTo>
                  <a:pt x="19355" y="34838"/>
                  <a:pt x="19355" y="34838"/>
                  <a:pt x="19355" y="34838"/>
                </a:cubicBezTo>
                <a:cubicBezTo>
                  <a:pt x="19355" y="34838"/>
                  <a:pt x="19355" y="36772"/>
                  <a:pt x="21288" y="36772"/>
                </a:cubicBezTo>
                <a:cubicBezTo>
                  <a:pt x="21288" y="36772"/>
                  <a:pt x="21288" y="36772"/>
                  <a:pt x="21288" y="36772"/>
                </a:cubicBezTo>
                <a:cubicBezTo>
                  <a:pt x="21288" y="36772"/>
                  <a:pt x="25161" y="38711"/>
                  <a:pt x="25161" y="40644"/>
                </a:cubicBezTo>
                <a:cubicBezTo>
                  <a:pt x="25161" y="40644"/>
                  <a:pt x="25161" y="40644"/>
                  <a:pt x="27094" y="40644"/>
                </a:cubicBezTo>
                <a:cubicBezTo>
                  <a:pt x="27094" y="42583"/>
                  <a:pt x="25161" y="42583"/>
                  <a:pt x="25161" y="42583"/>
                </a:cubicBezTo>
                <a:cubicBezTo>
                  <a:pt x="25161" y="42583"/>
                  <a:pt x="23227" y="40644"/>
                  <a:pt x="23227" y="42583"/>
                </a:cubicBezTo>
                <a:cubicBezTo>
                  <a:pt x="23227" y="42583"/>
                  <a:pt x="23227" y="44516"/>
                  <a:pt x="25161" y="44516"/>
                </a:cubicBezTo>
                <a:cubicBezTo>
                  <a:pt x="23227" y="44516"/>
                  <a:pt x="23227" y="48388"/>
                  <a:pt x="23227" y="50322"/>
                </a:cubicBezTo>
                <a:cubicBezTo>
                  <a:pt x="23227" y="50322"/>
                  <a:pt x="23227" y="50322"/>
                  <a:pt x="23227" y="50322"/>
                </a:cubicBezTo>
                <a:cubicBezTo>
                  <a:pt x="23227" y="50322"/>
                  <a:pt x="25161" y="54194"/>
                  <a:pt x="25161" y="54194"/>
                </a:cubicBezTo>
                <a:cubicBezTo>
                  <a:pt x="25161" y="54194"/>
                  <a:pt x="27094" y="58066"/>
                  <a:pt x="29033" y="58066"/>
                </a:cubicBezTo>
                <a:cubicBezTo>
                  <a:pt x="29033" y="58066"/>
                  <a:pt x="30966" y="60000"/>
                  <a:pt x="30966" y="60000"/>
                </a:cubicBezTo>
                <a:cubicBezTo>
                  <a:pt x="32905" y="61933"/>
                  <a:pt x="32905" y="63872"/>
                  <a:pt x="32905" y="63872"/>
                </a:cubicBezTo>
                <a:cubicBezTo>
                  <a:pt x="32905" y="65805"/>
                  <a:pt x="34838" y="65805"/>
                  <a:pt x="34838" y="67744"/>
                </a:cubicBezTo>
                <a:cubicBezTo>
                  <a:pt x="34838" y="67744"/>
                  <a:pt x="34838" y="67744"/>
                  <a:pt x="34838" y="67744"/>
                </a:cubicBezTo>
                <a:cubicBezTo>
                  <a:pt x="34838" y="67744"/>
                  <a:pt x="36772" y="67744"/>
                  <a:pt x="36772" y="69677"/>
                </a:cubicBezTo>
                <a:cubicBezTo>
                  <a:pt x="36772" y="69677"/>
                  <a:pt x="36772" y="71611"/>
                  <a:pt x="36772" y="71611"/>
                </a:cubicBezTo>
                <a:cubicBezTo>
                  <a:pt x="38711" y="69677"/>
                  <a:pt x="36772" y="67744"/>
                  <a:pt x="34838" y="65805"/>
                </a:cubicBezTo>
                <a:cubicBezTo>
                  <a:pt x="34838" y="65805"/>
                  <a:pt x="34838" y="65805"/>
                  <a:pt x="34838" y="63872"/>
                </a:cubicBezTo>
                <a:cubicBezTo>
                  <a:pt x="34838" y="63872"/>
                  <a:pt x="34838" y="61933"/>
                  <a:pt x="32905" y="61933"/>
                </a:cubicBezTo>
                <a:cubicBezTo>
                  <a:pt x="34838" y="61933"/>
                  <a:pt x="34838" y="61933"/>
                  <a:pt x="34838" y="63872"/>
                </a:cubicBezTo>
                <a:cubicBezTo>
                  <a:pt x="34838" y="63872"/>
                  <a:pt x="38711" y="67744"/>
                  <a:pt x="38711" y="67744"/>
                </a:cubicBezTo>
                <a:cubicBezTo>
                  <a:pt x="38711" y="67744"/>
                  <a:pt x="40644" y="71611"/>
                  <a:pt x="40644" y="71611"/>
                </a:cubicBezTo>
                <a:cubicBezTo>
                  <a:pt x="40644" y="71611"/>
                  <a:pt x="42583" y="71611"/>
                  <a:pt x="42583" y="73550"/>
                </a:cubicBezTo>
                <a:cubicBezTo>
                  <a:pt x="42583" y="73550"/>
                  <a:pt x="42583" y="75483"/>
                  <a:pt x="44516" y="77416"/>
                </a:cubicBezTo>
                <a:cubicBezTo>
                  <a:pt x="44516" y="79355"/>
                  <a:pt x="46450" y="79355"/>
                  <a:pt x="48388" y="79355"/>
                </a:cubicBezTo>
                <a:cubicBezTo>
                  <a:pt x="48388" y="81288"/>
                  <a:pt x="50322" y="81288"/>
                  <a:pt x="50322" y="81288"/>
                </a:cubicBezTo>
                <a:cubicBezTo>
                  <a:pt x="52255" y="83227"/>
                  <a:pt x="52255" y="81288"/>
                  <a:pt x="54194" y="81288"/>
                </a:cubicBezTo>
                <a:cubicBezTo>
                  <a:pt x="56127" y="81288"/>
                  <a:pt x="56127" y="83227"/>
                  <a:pt x="58066" y="85161"/>
                </a:cubicBezTo>
                <a:cubicBezTo>
                  <a:pt x="60000" y="85161"/>
                  <a:pt x="61933" y="85161"/>
                  <a:pt x="61933" y="85161"/>
                </a:cubicBezTo>
                <a:cubicBezTo>
                  <a:pt x="61933" y="85161"/>
                  <a:pt x="63872" y="89033"/>
                  <a:pt x="63872" y="89033"/>
                </a:cubicBezTo>
                <a:cubicBezTo>
                  <a:pt x="65805" y="89033"/>
                  <a:pt x="65805" y="90966"/>
                  <a:pt x="67744" y="90966"/>
                </a:cubicBezTo>
                <a:cubicBezTo>
                  <a:pt x="67744" y="90966"/>
                  <a:pt x="67744" y="90966"/>
                  <a:pt x="67744" y="90966"/>
                </a:cubicBezTo>
                <a:cubicBezTo>
                  <a:pt x="67744" y="90966"/>
                  <a:pt x="69677" y="92905"/>
                  <a:pt x="69677" y="92905"/>
                </a:cubicBezTo>
                <a:cubicBezTo>
                  <a:pt x="69677" y="92905"/>
                  <a:pt x="69677" y="90966"/>
                  <a:pt x="69677" y="90966"/>
                </a:cubicBezTo>
                <a:cubicBezTo>
                  <a:pt x="69677" y="90966"/>
                  <a:pt x="67744" y="90966"/>
                  <a:pt x="65805" y="89033"/>
                </a:cubicBezTo>
                <a:cubicBezTo>
                  <a:pt x="65805" y="89033"/>
                  <a:pt x="65805" y="87094"/>
                  <a:pt x="65805" y="87094"/>
                </a:cubicBezTo>
                <a:cubicBezTo>
                  <a:pt x="67744" y="87094"/>
                  <a:pt x="67744" y="85161"/>
                  <a:pt x="65805" y="83227"/>
                </a:cubicBezTo>
                <a:cubicBezTo>
                  <a:pt x="65805" y="83227"/>
                  <a:pt x="65805" y="83227"/>
                  <a:pt x="65805" y="81288"/>
                </a:cubicBezTo>
                <a:cubicBezTo>
                  <a:pt x="63872" y="83227"/>
                  <a:pt x="63872" y="81288"/>
                  <a:pt x="61933" y="81288"/>
                </a:cubicBezTo>
                <a:cubicBezTo>
                  <a:pt x="61933" y="81288"/>
                  <a:pt x="61933" y="81288"/>
                  <a:pt x="61933" y="81288"/>
                </a:cubicBezTo>
                <a:cubicBezTo>
                  <a:pt x="61933" y="81288"/>
                  <a:pt x="61933" y="83227"/>
                  <a:pt x="61933" y="81288"/>
                </a:cubicBezTo>
                <a:cubicBezTo>
                  <a:pt x="61933" y="81288"/>
                  <a:pt x="61933" y="79355"/>
                  <a:pt x="61933" y="79355"/>
                </a:cubicBezTo>
                <a:cubicBezTo>
                  <a:pt x="61933" y="77416"/>
                  <a:pt x="63872" y="75483"/>
                  <a:pt x="61933" y="75483"/>
                </a:cubicBezTo>
                <a:cubicBezTo>
                  <a:pt x="60000" y="75483"/>
                  <a:pt x="60000" y="75483"/>
                  <a:pt x="60000" y="77416"/>
                </a:cubicBezTo>
                <a:cubicBezTo>
                  <a:pt x="58066" y="77416"/>
                  <a:pt x="58066" y="77416"/>
                  <a:pt x="58066" y="79355"/>
                </a:cubicBezTo>
                <a:cubicBezTo>
                  <a:pt x="58066" y="79355"/>
                  <a:pt x="54194" y="79355"/>
                  <a:pt x="54194" y="79355"/>
                </a:cubicBezTo>
                <a:cubicBezTo>
                  <a:pt x="52255" y="77416"/>
                  <a:pt x="52255" y="75483"/>
                  <a:pt x="52255" y="73550"/>
                </a:cubicBezTo>
                <a:cubicBezTo>
                  <a:pt x="52255" y="71611"/>
                  <a:pt x="52255" y="69677"/>
                  <a:pt x="52255" y="67744"/>
                </a:cubicBezTo>
                <a:cubicBezTo>
                  <a:pt x="52255" y="67744"/>
                  <a:pt x="52255" y="65805"/>
                  <a:pt x="52255" y="65805"/>
                </a:cubicBezTo>
                <a:cubicBezTo>
                  <a:pt x="54194" y="65805"/>
                  <a:pt x="54194" y="65805"/>
                  <a:pt x="54194" y="65805"/>
                </a:cubicBezTo>
                <a:cubicBezTo>
                  <a:pt x="54194" y="65805"/>
                  <a:pt x="54194" y="65805"/>
                  <a:pt x="54194" y="65805"/>
                </a:cubicBezTo>
                <a:cubicBezTo>
                  <a:pt x="54194" y="65805"/>
                  <a:pt x="56127" y="63872"/>
                  <a:pt x="58066" y="65805"/>
                </a:cubicBezTo>
                <a:cubicBezTo>
                  <a:pt x="58066" y="65805"/>
                  <a:pt x="60000" y="65805"/>
                  <a:pt x="60000" y="63872"/>
                </a:cubicBezTo>
                <a:cubicBezTo>
                  <a:pt x="60000" y="63872"/>
                  <a:pt x="60000" y="63872"/>
                  <a:pt x="60000" y="63872"/>
                </a:cubicBezTo>
                <a:cubicBezTo>
                  <a:pt x="60000" y="63872"/>
                  <a:pt x="60000" y="63872"/>
                  <a:pt x="61933" y="63872"/>
                </a:cubicBezTo>
                <a:cubicBezTo>
                  <a:pt x="61933" y="63872"/>
                  <a:pt x="63872" y="63872"/>
                  <a:pt x="63872" y="63872"/>
                </a:cubicBezTo>
                <a:cubicBezTo>
                  <a:pt x="65805" y="65805"/>
                  <a:pt x="65805" y="65805"/>
                  <a:pt x="65805" y="63872"/>
                </a:cubicBezTo>
                <a:cubicBezTo>
                  <a:pt x="67744" y="65805"/>
                  <a:pt x="67744" y="65805"/>
                  <a:pt x="67744" y="65805"/>
                </a:cubicBezTo>
                <a:cubicBezTo>
                  <a:pt x="67744" y="67744"/>
                  <a:pt x="67744" y="69677"/>
                  <a:pt x="69677" y="69677"/>
                </a:cubicBezTo>
                <a:cubicBezTo>
                  <a:pt x="69677" y="71611"/>
                  <a:pt x="69677" y="67744"/>
                  <a:pt x="69677" y="67744"/>
                </a:cubicBezTo>
                <a:cubicBezTo>
                  <a:pt x="69677" y="67744"/>
                  <a:pt x="69677" y="63872"/>
                  <a:pt x="69677" y="63872"/>
                </a:cubicBezTo>
                <a:cubicBezTo>
                  <a:pt x="67744" y="63872"/>
                  <a:pt x="67744" y="61933"/>
                  <a:pt x="69677" y="60000"/>
                </a:cubicBezTo>
                <a:cubicBezTo>
                  <a:pt x="69677" y="60000"/>
                  <a:pt x="71611" y="60000"/>
                  <a:pt x="71611" y="60000"/>
                </a:cubicBezTo>
                <a:cubicBezTo>
                  <a:pt x="73550" y="58066"/>
                  <a:pt x="73550" y="58066"/>
                  <a:pt x="73550" y="56127"/>
                </a:cubicBezTo>
                <a:cubicBezTo>
                  <a:pt x="73550" y="56127"/>
                  <a:pt x="73550" y="56127"/>
                  <a:pt x="73550" y="56127"/>
                </a:cubicBezTo>
                <a:cubicBezTo>
                  <a:pt x="73550" y="56127"/>
                  <a:pt x="73550" y="54194"/>
                  <a:pt x="73550" y="56127"/>
                </a:cubicBezTo>
                <a:cubicBezTo>
                  <a:pt x="73550" y="54194"/>
                  <a:pt x="73550" y="54194"/>
                  <a:pt x="73550" y="54194"/>
                </a:cubicBezTo>
                <a:cubicBezTo>
                  <a:pt x="73550" y="54194"/>
                  <a:pt x="73550" y="52255"/>
                  <a:pt x="73550" y="52255"/>
                </a:cubicBezTo>
                <a:cubicBezTo>
                  <a:pt x="75483" y="54194"/>
                  <a:pt x="77416" y="52255"/>
                  <a:pt x="75483" y="50322"/>
                </a:cubicBezTo>
                <a:cubicBezTo>
                  <a:pt x="77416" y="50322"/>
                  <a:pt x="79355" y="50322"/>
                  <a:pt x="79355" y="50322"/>
                </a:cubicBezTo>
                <a:cubicBezTo>
                  <a:pt x="79355" y="50322"/>
                  <a:pt x="79355" y="48388"/>
                  <a:pt x="79355" y="48388"/>
                </a:cubicBezTo>
                <a:cubicBezTo>
                  <a:pt x="81288" y="46450"/>
                  <a:pt x="81288" y="46450"/>
                  <a:pt x="81288" y="46450"/>
                </a:cubicBezTo>
                <a:cubicBezTo>
                  <a:pt x="81288" y="46450"/>
                  <a:pt x="83227" y="46450"/>
                  <a:pt x="83227" y="44516"/>
                </a:cubicBezTo>
                <a:cubicBezTo>
                  <a:pt x="85161" y="46450"/>
                  <a:pt x="87094" y="44516"/>
                  <a:pt x="85161" y="42583"/>
                </a:cubicBezTo>
                <a:cubicBezTo>
                  <a:pt x="85161" y="42583"/>
                  <a:pt x="85161" y="42583"/>
                  <a:pt x="83227" y="42583"/>
                </a:cubicBezTo>
                <a:cubicBezTo>
                  <a:pt x="85161" y="42583"/>
                  <a:pt x="85161" y="42583"/>
                  <a:pt x="85161" y="42583"/>
                </a:cubicBezTo>
                <a:cubicBezTo>
                  <a:pt x="87094" y="40644"/>
                  <a:pt x="85161" y="40644"/>
                  <a:pt x="85161" y="40644"/>
                </a:cubicBezTo>
                <a:cubicBezTo>
                  <a:pt x="83227" y="40644"/>
                  <a:pt x="83227" y="40644"/>
                  <a:pt x="81288" y="40644"/>
                </a:cubicBezTo>
                <a:cubicBezTo>
                  <a:pt x="81288" y="42583"/>
                  <a:pt x="81288" y="42583"/>
                  <a:pt x="79355" y="42583"/>
                </a:cubicBezTo>
                <a:close/>
                <a:moveTo>
                  <a:pt x="96772" y="94838"/>
                </a:moveTo>
                <a:cubicBezTo>
                  <a:pt x="96772" y="94838"/>
                  <a:pt x="94838" y="94838"/>
                  <a:pt x="94838" y="94838"/>
                </a:cubicBezTo>
                <a:cubicBezTo>
                  <a:pt x="94838" y="94838"/>
                  <a:pt x="92905" y="92905"/>
                  <a:pt x="92905" y="92905"/>
                </a:cubicBezTo>
                <a:cubicBezTo>
                  <a:pt x="92905" y="92905"/>
                  <a:pt x="90966" y="90966"/>
                  <a:pt x="90966" y="90966"/>
                </a:cubicBezTo>
                <a:cubicBezTo>
                  <a:pt x="89033" y="89033"/>
                  <a:pt x="89033" y="89033"/>
                  <a:pt x="87094" y="89033"/>
                </a:cubicBezTo>
                <a:cubicBezTo>
                  <a:pt x="87094" y="89033"/>
                  <a:pt x="85161" y="90966"/>
                  <a:pt x="85161" y="90966"/>
                </a:cubicBezTo>
                <a:cubicBezTo>
                  <a:pt x="85161" y="89033"/>
                  <a:pt x="83227" y="89033"/>
                  <a:pt x="83227" y="89033"/>
                </a:cubicBezTo>
                <a:cubicBezTo>
                  <a:pt x="81288" y="89033"/>
                  <a:pt x="81288" y="87094"/>
                  <a:pt x="79355" y="89033"/>
                </a:cubicBezTo>
                <a:cubicBezTo>
                  <a:pt x="79355" y="89033"/>
                  <a:pt x="79355" y="89033"/>
                  <a:pt x="79355" y="90966"/>
                </a:cubicBezTo>
                <a:cubicBezTo>
                  <a:pt x="77416" y="89033"/>
                  <a:pt x="79355" y="89033"/>
                  <a:pt x="79355" y="87094"/>
                </a:cubicBezTo>
                <a:cubicBezTo>
                  <a:pt x="77416" y="87094"/>
                  <a:pt x="75483" y="89033"/>
                  <a:pt x="75483" y="89033"/>
                </a:cubicBezTo>
                <a:cubicBezTo>
                  <a:pt x="75483" y="89033"/>
                  <a:pt x="75483" y="89033"/>
                  <a:pt x="73550" y="89033"/>
                </a:cubicBezTo>
                <a:cubicBezTo>
                  <a:pt x="73550" y="90966"/>
                  <a:pt x="73550" y="90966"/>
                  <a:pt x="73550" y="90966"/>
                </a:cubicBezTo>
                <a:cubicBezTo>
                  <a:pt x="73550" y="90966"/>
                  <a:pt x="71611" y="90966"/>
                  <a:pt x="71611" y="90966"/>
                </a:cubicBezTo>
                <a:cubicBezTo>
                  <a:pt x="71611" y="92905"/>
                  <a:pt x="71611" y="94838"/>
                  <a:pt x="71611" y="96772"/>
                </a:cubicBezTo>
                <a:cubicBezTo>
                  <a:pt x="73550" y="96772"/>
                  <a:pt x="71611" y="98711"/>
                  <a:pt x="71611" y="100644"/>
                </a:cubicBezTo>
                <a:cubicBezTo>
                  <a:pt x="71611" y="100644"/>
                  <a:pt x="69677" y="102583"/>
                  <a:pt x="69677" y="102583"/>
                </a:cubicBezTo>
                <a:cubicBezTo>
                  <a:pt x="69677" y="104516"/>
                  <a:pt x="69677" y="104516"/>
                  <a:pt x="69677" y="104516"/>
                </a:cubicBezTo>
                <a:cubicBezTo>
                  <a:pt x="69677" y="106450"/>
                  <a:pt x="69677" y="106450"/>
                  <a:pt x="69677" y="108388"/>
                </a:cubicBezTo>
                <a:cubicBezTo>
                  <a:pt x="69677" y="108388"/>
                  <a:pt x="69677" y="108388"/>
                  <a:pt x="69677" y="110322"/>
                </a:cubicBezTo>
                <a:cubicBezTo>
                  <a:pt x="79355" y="108388"/>
                  <a:pt x="89033" y="102583"/>
                  <a:pt x="96772" y="948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6"/>
          <p:cNvSpPr txBox="1"/>
          <p:nvPr/>
        </p:nvSpPr>
        <p:spPr>
          <a:xfrm>
            <a:off x="5440513" y="3037219"/>
            <a:ext cx="2010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mindresearch.org/blog</a:t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7010" y="3678388"/>
            <a:ext cx="256297" cy="25629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6"/>
          <p:cNvSpPr txBox="1"/>
          <p:nvPr/>
        </p:nvSpPr>
        <p:spPr>
          <a:xfrm>
            <a:off x="2070442" y="3664081"/>
            <a:ext cx="20109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pinterest.com/jijimath</a:t>
            </a:r>
            <a:endParaRPr b="0" i="0" sz="11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26"/>
          <p:cNvSpPr txBox="1"/>
          <p:nvPr/>
        </p:nvSpPr>
        <p:spPr>
          <a:xfrm>
            <a:off x="2070442" y="4291965"/>
            <a:ext cx="2021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instagram.com/stmath</a:t>
            </a:r>
            <a:endParaRPr b="0" i="0" sz="11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Google Shape;7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3714" y="4297144"/>
            <a:ext cx="242886" cy="24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7872" y="4286729"/>
            <a:ext cx="227100" cy="2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isible title">
  <p:cSld name="invisible titl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/>
          <p:nvPr>
            <p:ph type="title"/>
          </p:nvPr>
        </p:nvSpPr>
        <p:spPr>
          <a:xfrm>
            <a:off x="27950" y="28450"/>
            <a:ext cx="18057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25" lIns="51425" spcFirstLastPara="1" rIns="51425" wrap="square" tIns="5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Ubuntu"/>
              <a:buNone/>
              <a:defRPr b="0" i="0" sz="12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iJi Background - Diagonal 1">
  <p:cSld name="JiJi Background - Diagonal 1">
    <p:bg>
      <p:bgPr>
        <a:solidFill>
          <a:schemeClr val="accen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/>
          <p:nvPr/>
        </p:nvSpPr>
        <p:spPr>
          <a:xfrm rot="5400000">
            <a:off x="2022600" y="-2320182"/>
            <a:ext cx="5098800" cy="9144000"/>
          </a:xfrm>
          <a:prstGeom prst="parallelogram">
            <a:avLst>
              <a:gd fmla="val 16595" name="adj"/>
            </a:avLst>
          </a:prstGeom>
          <a:solidFill>
            <a:schemeClr val="lt2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graphics&#10;&#10;Description automatically generated" id="81" name="Google Shape;8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971" y="2122998"/>
            <a:ext cx="1929136" cy="256738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9"/>
          <p:cNvSpPr txBox="1"/>
          <p:nvPr>
            <p:ph type="title"/>
          </p:nvPr>
        </p:nvSpPr>
        <p:spPr>
          <a:xfrm>
            <a:off x="3193825" y="641525"/>
            <a:ext cx="5515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9"/>
          <p:cNvSpPr txBox="1"/>
          <p:nvPr>
            <p:ph idx="1" type="body"/>
          </p:nvPr>
        </p:nvSpPr>
        <p:spPr>
          <a:xfrm>
            <a:off x="3193825" y="1324275"/>
            <a:ext cx="5515200" cy="27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8575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8575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8575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8575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8575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8575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8575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8575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8575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 txBox="1"/>
          <p:nvPr>
            <p:ph idx="10" type="dt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30"/>
          <p:cNvSpPr txBox="1"/>
          <p:nvPr>
            <p:ph idx="11" type="ftr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30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iJi Background - Diagonal">
  <p:cSld name="JiJi Background - Diagonal">
    <p:bg>
      <p:bgPr>
        <a:solidFill>
          <a:schemeClr val="accen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/>
          <p:nvPr/>
        </p:nvSpPr>
        <p:spPr>
          <a:xfrm rot="5400000">
            <a:off x="2022600" y="-2320182"/>
            <a:ext cx="5098800" cy="9144000"/>
          </a:xfrm>
          <a:prstGeom prst="parallelogram">
            <a:avLst>
              <a:gd fmla="val 16595" name="adj"/>
            </a:avLst>
          </a:prstGeom>
          <a:solidFill>
            <a:schemeClr val="lt2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graphics&#10;&#10;Description automatically generated" id="18" name="Google Shape;1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970" y="2122998"/>
            <a:ext cx="1929136" cy="25673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6"/>
          <p:cNvSpPr txBox="1"/>
          <p:nvPr>
            <p:ph type="title"/>
          </p:nvPr>
        </p:nvSpPr>
        <p:spPr>
          <a:xfrm>
            <a:off x="3193825" y="641525"/>
            <a:ext cx="5515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6"/>
          <p:cNvSpPr txBox="1"/>
          <p:nvPr>
            <p:ph idx="1" type="body"/>
          </p:nvPr>
        </p:nvSpPr>
        <p:spPr>
          <a:xfrm>
            <a:off x="3193825" y="1324275"/>
            <a:ext cx="5515200" cy="27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chemeClr val="accen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 flipH="1" rot="-5400000">
            <a:off x="1879616" y="-2098820"/>
            <a:ext cx="5402186" cy="9178834"/>
          </a:xfrm>
          <a:custGeom>
            <a:rect b="b" l="l" r="r" t="t"/>
            <a:pathLst>
              <a:path extrusionOk="0" h="9178834" w="5402186">
                <a:moveTo>
                  <a:pt x="0" y="9161419"/>
                </a:moveTo>
                <a:lnTo>
                  <a:pt x="759061" y="8708"/>
                </a:lnTo>
                <a:lnTo>
                  <a:pt x="5394892" y="0"/>
                </a:lnTo>
                <a:cubicBezTo>
                  <a:pt x="5397323" y="3059611"/>
                  <a:pt x="5399755" y="6119223"/>
                  <a:pt x="5402186" y="9178834"/>
                </a:cubicBezTo>
                <a:lnTo>
                  <a:pt x="0" y="9161419"/>
                </a:lnTo>
                <a:close/>
              </a:path>
            </a:pathLst>
          </a:custGeom>
          <a:solidFill>
            <a:schemeClr val="lt2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gonal BG - No JiJI">
  <p:cSld name="Diagonal BG - No JiJI">
    <p:bg>
      <p:bgPr>
        <a:solidFill>
          <a:schemeClr val="accen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18"/>
          <p:cNvGrpSpPr/>
          <p:nvPr/>
        </p:nvGrpSpPr>
        <p:grpSpPr>
          <a:xfrm>
            <a:off x="0" y="-307742"/>
            <a:ext cx="9144000" cy="5606800"/>
            <a:chOff x="0" y="-307742"/>
            <a:chExt cx="9144000" cy="5606800"/>
          </a:xfrm>
        </p:grpSpPr>
        <p:sp>
          <p:nvSpPr>
            <p:cNvPr id="25" name="Google Shape;25;p18"/>
            <p:cNvSpPr/>
            <p:nvPr/>
          </p:nvSpPr>
          <p:spPr>
            <a:xfrm rot="5400000">
              <a:off x="2022600" y="-2330342"/>
              <a:ext cx="5098800" cy="9144000"/>
            </a:xfrm>
            <a:prstGeom prst="parallelogram">
              <a:avLst>
                <a:gd fmla="val 16595" name="adj"/>
              </a:avLst>
            </a:prstGeom>
            <a:solidFill>
              <a:schemeClr val="lt2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8"/>
            <p:cNvSpPr/>
            <p:nvPr/>
          </p:nvSpPr>
          <p:spPr>
            <a:xfrm rot="5400000">
              <a:off x="2022600" y="-1822342"/>
              <a:ext cx="5098800" cy="9144000"/>
            </a:xfrm>
            <a:prstGeom prst="parallelogram">
              <a:avLst>
                <a:gd fmla="val 16595" name="adj"/>
              </a:avLst>
            </a:prstGeom>
            <a:solidFill>
              <a:schemeClr val="lt2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18"/>
          <p:cNvSpPr txBox="1"/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8"/>
          <p:cNvSpPr txBox="1"/>
          <p:nvPr>
            <p:ph idx="1" type="body"/>
          </p:nvPr>
        </p:nvSpPr>
        <p:spPr>
          <a:xfrm>
            <a:off x="1072250" y="1172550"/>
            <a:ext cx="6999600" cy="3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w/ Icons">
  <p:cSld name="3 Column w/ Ico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525875" y="489800"/>
            <a:ext cx="8092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1092425" y="3102800"/>
            <a:ext cx="21468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2" name="Google Shape;32;p19"/>
          <p:cNvSpPr txBox="1"/>
          <p:nvPr>
            <p:ph idx="2" type="subTitle"/>
          </p:nvPr>
        </p:nvSpPr>
        <p:spPr>
          <a:xfrm>
            <a:off x="1092400" y="2720150"/>
            <a:ext cx="21468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9"/>
          <p:cNvSpPr txBox="1"/>
          <p:nvPr>
            <p:ph idx="3" type="body"/>
          </p:nvPr>
        </p:nvSpPr>
        <p:spPr>
          <a:xfrm>
            <a:off x="3498613" y="3102800"/>
            <a:ext cx="21468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4" type="subTitle"/>
          </p:nvPr>
        </p:nvSpPr>
        <p:spPr>
          <a:xfrm>
            <a:off x="3498588" y="2720150"/>
            <a:ext cx="21468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9"/>
          <p:cNvSpPr txBox="1"/>
          <p:nvPr>
            <p:ph idx="5" type="body"/>
          </p:nvPr>
        </p:nvSpPr>
        <p:spPr>
          <a:xfrm>
            <a:off x="5904813" y="3102800"/>
            <a:ext cx="21468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6" name="Google Shape;36;p19"/>
          <p:cNvSpPr txBox="1"/>
          <p:nvPr>
            <p:ph idx="6" type="subTitle"/>
          </p:nvPr>
        </p:nvSpPr>
        <p:spPr>
          <a:xfrm>
            <a:off x="5904788" y="2720150"/>
            <a:ext cx="21468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Simple">
  <p:cSld name="2 Column Simp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title"/>
          </p:nvPr>
        </p:nvSpPr>
        <p:spPr>
          <a:xfrm>
            <a:off x="525875" y="489800"/>
            <a:ext cx="8092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788225" y="1172550"/>
            <a:ext cx="3637800" cy="3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0" name="Google Shape;40;p20"/>
          <p:cNvSpPr txBox="1"/>
          <p:nvPr>
            <p:ph idx="2" type="body"/>
          </p:nvPr>
        </p:nvSpPr>
        <p:spPr>
          <a:xfrm>
            <a:off x="4717975" y="1172550"/>
            <a:ext cx="3637800" cy="3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flat screen tv sitting in front of a television&#10;&#10;Description automatically generated" id="42" name="Google Shape;4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2681" y="1326324"/>
            <a:ext cx="6157202" cy="351726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1"/>
          <p:cNvSpPr txBox="1"/>
          <p:nvPr>
            <p:ph type="title"/>
          </p:nvPr>
        </p:nvSpPr>
        <p:spPr>
          <a:xfrm>
            <a:off x="525875" y="489800"/>
            <a:ext cx="8092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1352725" y="1766675"/>
            <a:ext cx="31638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1352725" y="2745775"/>
            <a:ext cx="31638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6" name="Google Shape;46;p21"/>
          <p:cNvSpPr txBox="1"/>
          <p:nvPr>
            <p:ph idx="3" type="body"/>
          </p:nvPr>
        </p:nvSpPr>
        <p:spPr>
          <a:xfrm>
            <a:off x="1352725" y="3724875"/>
            <a:ext cx="31638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ud Background">
  <p:cSld name="Cloud Background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Sky Background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ttern-slides.png" id="6" name="Google Shape;6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3545026" cy="3210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ttern-slides.png" id="7" name="Google Shape;7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538739" y="0"/>
            <a:ext cx="3545026" cy="3210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ttern-slides.png" id="8" name="Google Shape;8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080694" y="0"/>
            <a:ext cx="3545026" cy="3210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ttern-slides.png" id="9" name="Google Shape;9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3210575"/>
            <a:ext cx="3545026" cy="3210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ttern-slides.png" id="10" name="Google Shape;1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538739" y="3210575"/>
            <a:ext cx="3545026" cy="3210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ttern-slides.png" id="11" name="Google Shape;11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080694" y="3210575"/>
            <a:ext cx="3545026" cy="32105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1193250" y="1284025"/>
            <a:ext cx="6557100" cy="1925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675" y="809488"/>
            <a:ext cx="7818652" cy="28741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2323350" y="3120750"/>
            <a:ext cx="501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Grade 3 Pre-Assessment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8</a:t>
            </a:r>
            <a:endParaRPr b="1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1072250" y="1172550"/>
            <a:ext cx="6999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Plot and label the following numbers on the number line.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4/3, ⅔, 2⅓, 6/3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1" name="Google Shape;16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063" y="2831350"/>
            <a:ext cx="6657975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9</a:t>
            </a:r>
            <a:endParaRPr b="1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11"/>
          <p:cNvSpPr txBox="1"/>
          <p:nvPr/>
        </p:nvSpPr>
        <p:spPr>
          <a:xfrm>
            <a:off x="1072250" y="1172550"/>
            <a:ext cx="4306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Circle the letter beside all of the models that show ¼ shaded. Circle all that apply.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8" name="Google Shape;168;p11"/>
          <p:cNvGrpSpPr/>
          <p:nvPr/>
        </p:nvGrpSpPr>
        <p:grpSpPr>
          <a:xfrm>
            <a:off x="6395041" y="307349"/>
            <a:ext cx="1551089" cy="4670812"/>
            <a:chOff x="6304375" y="-83515"/>
            <a:chExt cx="2098050" cy="5396040"/>
          </a:xfrm>
        </p:grpSpPr>
        <p:pic>
          <p:nvPicPr>
            <p:cNvPr id="169" name="Google Shape;169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04375" y="-83515"/>
              <a:ext cx="2098050" cy="3928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04375" y="3844600"/>
              <a:ext cx="2021850" cy="14679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/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10</a:t>
            </a:r>
            <a:endParaRPr b="1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12"/>
          <p:cNvSpPr txBox="1"/>
          <p:nvPr/>
        </p:nvSpPr>
        <p:spPr>
          <a:xfrm>
            <a:off x="1072250" y="1172550"/>
            <a:ext cx="69996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Write the value of the hexagon.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A. If the triangle = ⅙, then the hexagon = _____________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B. If the triangle = 3/3, then the hexagon = _____________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C. If the triangle = ½, then the hexagon = _____________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D. If the triangle = ⅔, then the hexagon = _____________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7" name="Google Shape;17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5013" y="301213"/>
            <a:ext cx="1533525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11</a:t>
            </a:r>
            <a:endParaRPr b="1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13"/>
          <p:cNvSpPr txBox="1"/>
          <p:nvPr/>
        </p:nvSpPr>
        <p:spPr>
          <a:xfrm>
            <a:off x="1072250" y="1172550"/>
            <a:ext cx="4297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Circle the fraction that is closer to ½ in each pair of fractions.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4" name="Google Shape;1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225" y="386250"/>
            <a:ext cx="3529525" cy="43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a43805c35_0_10"/>
          <p:cNvSpPr txBox="1"/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1</a:t>
            </a:r>
            <a:r>
              <a:rPr b="1" lang="en" sz="2800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gda43805c35_0_10"/>
          <p:cNvSpPr txBox="1"/>
          <p:nvPr/>
        </p:nvSpPr>
        <p:spPr>
          <a:xfrm>
            <a:off x="1072250" y="1172550"/>
            <a:ext cx="69996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Write the letter next to each number to show where it goes on the number line.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1 ________			½ ________				0 ________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2 ________			1½ ________   			6/3 ________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1" name="Google Shape;191;gda43805c35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438" y="2002563"/>
            <a:ext cx="69818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3193825" y="641525"/>
            <a:ext cx="5515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You will need. . .</a:t>
            </a:r>
            <a:endParaRPr/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3193825" y="1324275"/>
            <a:ext cx="5515200" cy="27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Paper</a:t>
            </a:r>
            <a:endParaRPr sz="2000"/>
          </a:p>
          <a:p>
            <a:pPr indent="-3556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Pencil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1</a:t>
            </a:r>
            <a:endParaRPr b="1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3"/>
          <p:cNvSpPr txBox="1"/>
          <p:nvPr>
            <p:ph idx="1" type="body"/>
          </p:nvPr>
        </p:nvSpPr>
        <p:spPr>
          <a:xfrm>
            <a:off x="1072250" y="1172550"/>
            <a:ext cx="699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How much of the whole area is shaded?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3625" y="1916975"/>
            <a:ext cx="3130625" cy="20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2</a:t>
            </a:r>
            <a:endParaRPr b="1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4"/>
          <p:cNvSpPr txBox="1"/>
          <p:nvPr>
            <p:ph idx="1" type="body"/>
          </p:nvPr>
        </p:nvSpPr>
        <p:spPr>
          <a:xfrm>
            <a:off x="1072250" y="1172550"/>
            <a:ext cx="6999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Plot these numbers on the number line.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5/4, ½, 2/2, ¼, 8/4, 2½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00" y="2571750"/>
            <a:ext cx="7048500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3</a:t>
            </a:r>
            <a:endParaRPr b="1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1072250" y="1172550"/>
            <a:ext cx="6999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Anna made a bracelet using 6 pieces of yarn. Each piece of yarn was ⅛ of a foot long. How much yarn did she use? Show your work.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4</a:t>
            </a:r>
            <a:endParaRPr b="1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1072250" y="1172550"/>
            <a:ext cx="4251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Circle the letter for each pair of shapes that has an equal area shaded.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7" name="Google Shape;127;p6"/>
          <p:cNvGrpSpPr/>
          <p:nvPr/>
        </p:nvGrpSpPr>
        <p:grpSpPr>
          <a:xfrm>
            <a:off x="4998818" y="397709"/>
            <a:ext cx="3995496" cy="4745800"/>
            <a:chOff x="2900425" y="416875"/>
            <a:chExt cx="2550425" cy="3636350"/>
          </a:xfrm>
        </p:grpSpPr>
        <p:pic>
          <p:nvPicPr>
            <p:cNvPr id="128" name="Google Shape;128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00425" y="416875"/>
              <a:ext cx="2464741" cy="2865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00425" y="3128750"/>
              <a:ext cx="2550425" cy="924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5</a:t>
            </a:r>
            <a:endParaRPr b="1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1072250" y="1172550"/>
            <a:ext cx="6999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Use the plotted points on this number line to locate ½ and 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¼.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6" name="Google Shape;13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925" y="2514500"/>
            <a:ext cx="6600825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/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6</a:t>
            </a:r>
            <a:endParaRPr b="1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1072250" y="1172550"/>
            <a:ext cx="6999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This shape represents ⅔. Draw 6/3.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" name="Google Shape;14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375" y="2053025"/>
            <a:ext cx="1543050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1072150" y="489800"/>
            <a:ext cx="69996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 7</a:t>
            </a:r>
            <a:endParaRPr b="1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614700" y="1172550"/>
            <a:ext cx="78735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Use one of these symbols &lt;, &gt;, = to make each statement true. Place the symbol in the box between the two numbers.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⅔  ___  ⅖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10/9  ___  9/8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⅝  ___  2/8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⅜  ___  4/6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1/10  ___  ⅙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4357050" y="2160450"/>
            <a:ext cx="424800" cy="3345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4428100" y="2773850"/>
            <a:ext cx="424800" cy="3345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"/>
          <p:cNvSpPr/>
          <p:nvPr/>
        </p:nvSpPr>
        <p:spPr>
          <a:xfrm>
            <a:off x="4255075" y="3387250"/>
            <a:ext cx="424800" cy="3345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4255075" y="4000650"/>
            <a:ext cx="424800" cy="3345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4464258" y="4614050"/>
            <a:ext cx="424800" cy="3345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 Math">
  <a:themeElements>
    <a:clrScheme name="Custom 1">
      <a:dk1>
        <a:srgbClr val="2B2B2B"/>
      </a:dk1>
      <a:lt1>
        <a:srgbClr val="F0F0F0"/>
      </a:lt1>
      <a:dk2>
        <a:srgbClr val="4E5053"/>
      </a:dk2>
      <a:lt2>
        <a:srgbClr val="FFFFFF"/>
      </a:lt2>
      <a:accent1>
        <a:srgbClr val="1D9FE6"/>
      </a:accent1>
      <a:accent2>
        <a:srgbClr val="F8A344"/>
      </a:accent2>
      <a:accent3>
        <a:srgbClr val="7DC960"/>
      </a:accent3>
      <a:accent4>
        <a:srgbClr val="7669AF"/>
      </a:accent4>
      <a:accent5>
        <a:srgbClr val="00638F"/>
      </a:accent5>
      <a:accent6>
        <a:srgbClr val="6BB9AC"/>
      </a:accent6>
      <a:hlink>
        <a:srgbClr val="1D9FE6"/>
      </a:hlink>
      <a:folHlink>
        <a:srgbClr val="1D9F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